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91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2" r:id="rId10"/>
    <p:sldId id="401" r:id="rId11"/>
    <p:sldId id="403" r:id="rId12"/>
    <p:sldId id="404" r:id="rId13"/>
    <p:sldId id="405" r:id="rId14"/>
    <p:sldId id="406" r:id="rId15"/>
    <p:sldId id="407" r:id="rId16"/>
    <p:sldId id="408" r:id="rId1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Segoe Script" panose="020B0504020000000003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C9D033"/>
    <a:srgbClr val="AED30B"/>
    <a:srgbClr val="F2622E"/>
    <a:srgbClr val="3A3B97"/>
    <a:srgbClr val="4343AF"/>
    <a:srgbClr val="6767C5"/>
    <a:srgbClr val="333385"/>
    <a:srgbClr val="CCFF33"/>
    <a:srgbClr val="00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0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96A2-1736-4A8D-81F1-DB20D6724EC6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38EFE-4C6D-4578-9246-410CF94BF7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8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52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3310"/>
            <a:ext cx="9153480" cy="51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5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4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7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14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1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47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8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0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02"/>
            <a:ext cx="9143999" cy="51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3310"/>
            <a:ext cx="9153480" cy="5130259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395536" y="596651"/>
            <a:ext cx="8352928" cy="185195"/>
            <a:chOff x="-448804" y="948449"/>
            <a:chExt cx="10024912" cy="222265"/>
          </a:xfrm>
          <a:solidFill>
            <a:srgbClr val="AED30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-448804" y="1052311"/>
              <a:ext cx="10024912" cy="3635"/>
            </a:xfrm>
            <a:prstGeom prst="line">
              <a:avLst/>
            </a:prstGeom>
            <a:grpFill/>
            <a:ln>
              <a:solidFill>
                <a:srgbClr val="AED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269749" y="948449"/>
              <a:ext cx="604501" cy="222265"/>
              <a:chOff x="4398820" y="4019428"/>
              <a:chExt cx="380593" cy="191371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4515144" y="4019428"/>
                <a:ext cx="143528" cy="1913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98820" y="4051345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693147" y="4051344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8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5817"/>
            <a:ext cx="6427673" cy="5011865"/>
          </a:xfrm>
          <a:prstGeom prst="rect">
            <a:avLst/>
          </a:prstGeom>
        </p:spPr>
      </p:pic>
      <p:sp>
        <p:nvSpPr>
          <p:cNvPr id="8" name="AutoShape 5"/>
          <p:cNvSpPr>
            <a:spLocks noChangeAspect="1" noChangeArrowheads="1" noTextEdit="1"/>
          </p:cNvSpPr>
          <p:nvPr/>
        </p:nvSpPr>
        <p:spPr bwMode="auto">
          <a:xfrm>
            <a:off x="-9480" y="3238023"/>
            <a:ext cx="91440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31998" y="1429251"/>
            <a:ext cx="1377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itchFamily="34" charset="0"/>
              </a:rPr>
              <a:t>Unit 4</a:t>
            </a:r>
            <a:endParaRPr lang="zh-CN" altLang="en-US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1998" y="1993131"/>
            <a:ext cx="2412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latin typeface="Impact" pitchFamily="34" charset="0"/>
              </a:rPr>
              <a:t>Sharing</a:t>
            </a:r>
            <a:endParaRPr lang="zh-CN" alt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998" y="27543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人教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版选修七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DE9D59D-8985-412A-9DC6-E380F297198E}"/>
              </a:ext>
            </a:extLst>
          </p:cNvPr>
          <p:cNvSpPr txBox="1"/>
          <p:nvPr/>
        </p:nvSpPr>
        <p:spPr>
          <a:xfrm>
            <a:off x="3734428" y="3430311"/>
            <a:ext cx="234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单位：华南师范外文学院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the sharing song- Jack John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077682"/>
            <a:ext cx="609600" cy="609600"/>
          </a:xfrm>
          <a:prstGeom prst="rect">
            <a:avLst/>
          </a:prstGeom>
        </p:spPr>
      </p:pic>
      <p:sp>
        <p:nvSpPr>
          <p:cNvPr id="10" name="文本框 2">
            <a:extLst>
              <a:ext uri="{FF2B5EF4-FFF2-40B4-BE49-F238E27FC236}">
                <a16:creationId xmlns:a16="http://schemas.microsoft.com/office/drawing/2014/main" xmlns="" id="{FDE9D59D-8985-412A-9DC6-E380F297198E}"/>
              </a:ext>
            </a:extLst>
          </p:cNvPr>
          <p:cNvSpPr txBox="1"/>
          <p:nvPr/>
        </p:nvSpPr>
        <p:spPr>
          <a:xfrm>
            <a:off x="3734428" y="3153312"/>
            <a:ext cx="2349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作者</a:t>
            </a:r>
            <a:r>
              <a:rPr lang="zh-CN" altLang="en-US" sz="1200" dirty="0" smtClean="0">
                <a:solidFill>
                  <a:schemeClr val="bg1"/>
                </a:solidFill>
              </a:rPr>
              <a:t>：王婷婷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19589" y="586420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you've got one sandwich</a:t>
            </a:r>
          </a:p>
        </p:txBody>
      </p:sp>
      <p:sp>
        <p:nvSpPr>
          <p:cNvPr id="65" name="矩形 64"/>
          <p:cNvSpPr/>
          <p:nvPr/>
        </p:nvSpPr>
        <p:spPr>
          <a:xfrm>
            <a:off x="519589" y="1342763"/>
            <a:ext cx="3460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Cut that thing in half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6360523" y="2753167"/>
            <a:ext cx="2011431" cy="24605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9589" y="2106171"/>
            <a:ext cx="421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 know a secret joke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9589" y="2831758"/>
            <a:ext cx="4010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Tell it and share a laugh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11919951" flipH="1">
            <a:off x="5853806" y="3542613"/>
            <a:ext cx="746590" cy="4830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4193978" y="2753166"/>
            <a:ext cx="2011431" cy="246059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96875" l="77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59711"/>
            <a:ext cx="1444522" cy="89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96875" l="77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30"/>
          <a:stretch/>
        </p:blipFill>
        <p:spPr bwMode="auto">
          <a:xfrm rot="19991241">
            <a:off x="5275684" y="1109763"/>
            <a:ext cx="102271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96875" l="77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97"/>
          <a:stretch/>
        </p:blipFill>
        <p:spPr bwMode="auto">
          <a:xfrm rot="1703460">
            <a:off x="7598701" y="1282670"/>
            <a:ext cx="95435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16200000">
            <a:off x="5533004" y="1153352"/>
            <a:ext cx="455821" cy="29494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5173980" flipH="1">
            <a:off x="7144610" y="1108326"/>
            <a:ext cx="594993" cy="38499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1098" r="32988" b="21647"/>
          <a:stretch>
            <a:fillRect/>
          </a:stretch>
        </p:blipFill>
        <p:spPr>
          <a:xfrm>
            <a:off x="6013455" y="2653113"/>
            <a:ext cx="718858" cy="6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7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4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7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519589" y="586420"/>
            <a:ext cx="480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you've got one drumsticks</a:t>
            </a:r>
          </a:p>
        </p:txBody>
      </p:sp>
      <p:sp>
        <p:nvSpPr>
          <p:cNvPr id="65" name="矩形 64"/>
          <p:cNvSpPr/>
          <p:nvPr/>
        </p:nvSpPr>
        <p:spPr>
          <a:xfrm>
            <a:off x="519589" y="1342763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Give one to your friend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6360523" y="2753167"/>
            <a:ext cx="2011431" cy="24605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9589" y="2093086"/>
            <a:ext cx="4512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Make one beautiful rhythm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9589" y="2831758"/>
            <a:ext cx="4736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Share a beat that never ends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5955574" flipH="1">
            <a:off x="6917591" y="2042245"/>
            <a:ext cx="746590" cy="48308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652120" y="669481"/>
            <a:ext cx="1157388" cy="1723720"/>
            <a:chOff x="5652120" y="669481"/>
            <a:chExt cx="1157388" cy="1723720"/>
          </a:xfrm>
          <a:solidFill>
            <a:schemeClr val="bg1"/>
          </a:solidFill>
        </p:grpSpPr>
        <p:cxnSp>
          <p:nvCxnSpPr>
            <p:cNvPr id="5" name="直接连接符 4"/>
            <p:cNvCxnSpPr/>
            <p:nvPr/>
          </p:nvCxnSpPr>
          <p:spPr>
            <a:xfrm flipH="1">
              <a:off x="5652120" y="771550"/>
              <a:ext cx="1005947" cy="1512168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5796135" y="771550"/>
              <a:ext cx="936106" cy="158494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600360" y="669481"/>
              <a:ext cx="209148" cy="18513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 flipH="1" flipV="1">
              <a:off x="5652120" y="2174235"/>
              <a:ext cx="252027" cy="218966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17896261">
            <a:off x="5747972" y="666888"/>
            <a:ext cx="1157388" cy="1723720"/>
            <a:chOff x="5652120" y="669481"/>
            <a:chExt cx="1157388" cy="1723720"/>
          </a:xfrm>
          <a:solidFill>
            <a:schemeClr val="bg1"/>
          </a:solidFill>
        </p:grpSpPr>
        <p:cxnSp>
          <p:nvCxnSpPr>
            <p:cNvPr id="22" name="直接连接符 21"/>
            <p:cNvCxnSpPr/>
            <p:nvPr/>
          </p:nvCxnSpPr>
          <p:spPr>
            <a:xfrm flipH="1">
              <a:off x="5652120" y="771550"/>
              <a:ext cx="1005947" cy="1512168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796135" y="771550"/>
              <a:ext cx="936106" cy="158494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6600360" y="669481"/>
              <a:ext cx="209148" cy="18513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 flipH="1" flipV="1">
              <a:off x="5652120" y="2174235"/>
              <a:ext cx="252027" cy="218966"/>
            </a:xfrm>
            <a:prstGeom prst="arc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4" b="97590" l="9328" r="936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60" y="3124145"/>
            <a:ext cx="12763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6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7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4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24490" y="586420"/>
            <a:ext cx="459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And if you're feeling lonely</a:t>
            </a:r>
          </a:p>
        </p:txBody>
      </p:sp>
      <p:sp>
        <p:nvSpPr>
          <p:cNvPr id="65" name="矩形 64"/>
          <p:cNvSpPr/>
          <p:nvPr/>
        </p:nvSpPr>
        <p:spPr>
          <a:xfrm>
            <a:off x="624490" y="1342762"/>
            <a:ext cx="4468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Share time with your mom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5939536" y="1893847"/>
            <a:ext cx="2011431" cy="24605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4490" y="2093085"/>
            <a:ext cx="4872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Share some milk and cookies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751" y="2831758"/>
            <a:ext cx="4443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And sing the sharing song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581" y1="17532" x2="22581" y2="17532"/>
                        <a14:foregroundMark x1="21774" y1="14935" x2="25806" y2="18831"/>
                        <a14:foregroundMark x1="24194" y1="18182" x2="27419" y2="40909"/>
                        <a14:foregroundMark x1="18548" y1="5844" x2="25000" y2="23377"/>
                        <a14:foregroundMark x1="50806" y1="18182" x2="41935" y2="32468"/>
                        <a14:foregroundMark x1="16129" y1="12338" x2="20161" y2="14935"/>
                        <a14:foregroundMark x1="15323" y1="9740" x2="22581" y2="1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83108"/>
            <a:ext cx="11811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5" b="100000" l="0" r="98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97" y="3159358"/>
            <a:ext cx="10429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1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1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1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55526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5" y="1526812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604" y1="7317" x2="53604" y2="7317"/>
                        <a14:foregroundMark x1="50901" y1="90244" x2="45495" y2="89268"/>
                        <a14:foregroundMark x1="72973" y1="34634" x2="72973" y2="34634"/>
                        <a14:foregroundMark x1="21171" y1="33659" x2="21171" y2="33659"/>
                        <a14:backgroundMark x1="49550" y1="73659" x2="49550" y2="73659"/>
                        <a14:backgroundMark x1="37387" y1="77073" x2="53604" y2="77073"/>
                        <a14:backgroundMark x1="44144" y1="63902" x2="44144" y2="74634"/>
                        <a14:backgroundMark x1="45045" y1="39512" x2="45045" y2="44878"/>
                        <a14:backgroundMark x1="52703" y1="38049" x2="50901" y2="25366"/>
                        <a14:backgroundMark x1="15315" y1="63415" x2="18919" y2="64878"/>
                        <a14:backgroundMark x1="27027" y1="53659" x2="31081" y2="53171"/>
                        <a14:backgroundMark x1="58108" y1="47805" x2="57658" y2="45366"/>
                        <a14:backgroundMark x1="59910" y1="51707" x2="59910" y2="46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83718"/>
            <a:ext cx="2740809" cy="209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8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2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55526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5" y="1526812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527" name="图片 526"/>
          <p:cNvPicPr>
            <a:picLocks noChangeAspect="1"/>
          </p:cNvPicPr>
          <p:nvPr/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4788024" y="1834113"/>
            <a:ext cx="2272704" cy="25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55526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5" y="1526812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70221" y="930942"/>
            <a:ext cx="3745086" cy="3752986"/>
            <a:chOff x="3615630" y="1658555"/>
            <a:chExt cx="4317255" cy="4326362"/>
          </a:xfrm>
          <a:solidFill>
            <a:schemeClr val="bg1"/>
          </a:solidFill>
        </p:grpSpPr>
        <p:sp>
          <p:nvSpPr>
            <p:cNvPr id="6" name="TextBox 60"/>
            <p:cNvSpPr>
              <a:spLocks noChangeArrowheads="1"/>
            </p:cNvSpPr>
            <p:nvPr/>
          </p:nvSpPr>
          <p:spPr bwMode="auto">
            <a:xfrm>
              <a:off x="5143244" y="3530904"/>
              <a:ext cx="1249015" cy="5321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Orange LET" pitchFamily="2" charset="0"/>
                  <a:cs typeface="+mn-ea"/>
                  <a:sym typeface="+mn-lt"/>
                </a:rPr>
                <a:t>sharing</a:t>
              </a:r>
              <a:endParaRPr lang="zh-CN" altLang="en-US" sz="2400" dirty="0">
                <a:solidFill>
                  <a:schemeClr val="bg1"/>
                </a:solidFill>
                <a:latin typeface="Orange LET" pitchFamily="2" charset="0"/>
                <a:cs typeface="+mn-ea"/>
                <a:sym typeface="+mn-lt"/>
              </a:endParaRPr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3615630" y="1658555"/>
              <a:ext cx="4317255" cy="4326362"/>
              <a:chOff x="-2216" y="1955"/>
              <a:chExt cx="3318" cy="3325"/>
            </a:xfrm>
            <a:grpFill/>
          </p:grpSpPr>
          <p:grpSp>
            <p:nvGrpSpPr>
              <p:cNvPr id="8" name="Group 205"/>
              <p:cNvGrpSpPr/>
              <p:nvPr/>
            </p:nvGrpSpPr>
            <p:grpSpPr bwMode="auto">
              <a:xfrm>
                <a:off x="-2078" y="1955"/>
                <a:ext cx="3006" cy="3190"/>
                <a:chOff x="-2078" y="1955"/>
                <a:chExt cx="3006" cy="3190"/>
              </a:xfrm>
              <a:grpFill/>
            </p:grpSpPr>
            <p:sp>
              <p:nvSpPr>
                <p:cNvPr id="227" name="Freeform 5"/>
                <p:cNvSpPr>
                  <a:spLocks noEditPoints="1"/>
                </p:cNvSpPr>
                <p:nvPr/>
              </p:nvSpPr>
              <p:spPr bwMode="auto">
                <a:xfrm>
                  <a:off x="-2067" y="3401"/>
                  <a:ext cx="440" cy="404"/>
                </a:xfrm>
                <a:custGeom>
                  <a:avLst/>
                  <a:gdLst>
                    <a:gd name="T0" fmla="*/ 71 w 310"/>
                    <a:gd name="T1" fmla="*/ 197 h 285"/>
                    <a:gd name="T2" fmla="*/ 23 w 310"/>
                    <a:gd name="T3" fmla="*/ 192 h 285"/>
                    <a:gd name="T4" fmla="*/ 22 w 310"/>
                    <a:gd name="T5" fmla="*/ 12 h 285"/>
                    <a:gd name="T6" fmla="*/ 3 w 310"/>
                    <a:gd name="T7" fmla="*/ 9 h 285"/>
                    <a:gd name="T8" fmla="*/ 32 w 310"/>
                    <a:gd name="T9" fmla="*/ 281 h 285"/>
                    <a:gd name="T10" fmla="*/ 277 w 310"/>
                    <a:gd name="T11" fmla="*/ 261 h 285"/>
                    <a:gd name="T12" fmla="*/ 109 w 310"/>
                    <a:gd name="T13" fmla="*/ 264 h 285"/>
                    <a:gd name="T14" fmla="*/ 145 w 310"/>
                    <a:gd name="T15" fmla="*/ 239 h 285"/>
                    <a:gd name="T16" fmla="*/ 289 w 310"/>
                    <a:gd name="T17" fmla="*/ 36 h 285"/>
                    <a:gd name="T18" fmla="*/ 248 w 310"/>
                    <a:gd name="T19" fmla="*/ 37 h 285"/>
                    <a:gd name="T20" fmla="*/ 259 w 310"/>
                    <a:gd name="T21" fmla="*/ 51 h 285"/>
                    <a:gd name="T22" fmla="*/ 247 w 310"/>
                    <a:gd name="T23" fmla="*/ 67 h 285"/>
                    <a:gd name="T24" fmla="*/ 189 w 310"/>
                    <a:gd name="T25" fmla="*/ 169 h 285"/>
                    <a:gd name="T26" fmla="*/ 280 w 310"/>
                    <a:gd name="T27" fmla="*/ 24 h 285"/>
                    <a:gd name="T28" fmla="*/ 270 w 310"/>
                    <a:gd name="T29" fmla="*/ 52 h 285"/>
                    <a:gd name="T30" fmla="*/ 264 w 310"/>
                    <a:gd name="T31" fmla="*/ 54 h 285"/>
                    <a:gd name="T32" fmla="*/ 267 w 310"/>
                    <a:gd name="T33" fmla="*/ 56 h 285"/>
                    <a:gd name="T34" fmla="*/ 286 w 310"/>
                    <a:gd name="T35" fmla="*/ 65 h 285"/>
                    <a:gd name="T36" fmla="*/ 264 w 310"/>
                    <a:gd name="T37" fmla="*/ 266 h 285"/>
                    <a:gd name="T38" fmla="*/ 274 w 310"/>
                    <a:gd name="T39" fmla="*/ 273 h 285"/>
                    <a:gd name="T40" fmla="*/ 260 w 310"/>
                    <a:gd name="T41" fmla="*/ 274 h 285"/>
                    <a:gd name="T42" fmla="*/ 277 w 310"/>
                    <a:gd name="T43" fmla="*/ 267 h 285"/>
                    <a:gd name="T44" fmla="*/ 286 w 310"/>
                    <a:gd name="T45" fmla="*/ 272 h 285"/>
                    <a:gd name="T46" fmla="*/ 176 w 310"/>
                    <a:gd name="T47" fmla="*/ 176 h 285"/>
                    <a:gd name="T48" fmla="*/ 160 w 310"/>
                    <a:gd name="T49" fmla="*/ 200 h 285"/>
                    <a:gd name="T50" fmla="*/ 155 w 310"/>
                    <a:gd name="T51" fmla="*/ 208 h 285"/>
                    <a:gd name="T52" fmla="*/ 143 w 310"/>
                    <a:gd name="T53" fmla="*/ 221 h 285"/>
                    <a:gd name="T54" fmla="*/ 136 w 310"/>
                    <a:gd name="T55" fmla="*/ 269 h 285"/>
                    <a:gd name="T56" fmla="*/ 174 w 310"/>
                    <a:gd name="T57" fmla="*/ 272 h 285"/>
                    <a:gd name="T58" fmla="*/ 186 w 310"/>
                    <a:gd name="T59" fmla="*/ 272 h 285"/>
                    <a:gd name="T60" fmla="*/ 202 w 310"/>
                    <a:gd name="T61" fmla="*/ 269 h 285"/>
                    <a:gd name="T62" fmla="*/ 212 w 310"/>
                    <a:gd name="T63" fmla="*/ 274 h 285"/>
                    <a:gd name="T64" fmla="*/ 219 w 310"/>
                    <a:gd name="T65" fmla="*/ 273 h 285"/>
                    <a:gd name="T66" fmla="*/ 232 w 310"/>
                    <a:gd name="T67" fmla="*/ 273 h 285"/>
                    <a:gd name="T68" fmla="*/ 241 w 310"/>
                    <a:gd name="T69" fmla="*/ 267 h 285"/>
                    <a:gd name="T70" fmla="*/ 244 w 310"/>
                    <a:gd name="T71" fmla="*/ 274 h 285"/>
                    <a:gd name="T72" fmla="*/ 160 w 310"/>
                    <a:gd name="T73" fmla="*/ 279 h 285"/>
                    <a:gd name="T74" fmla="*/ 11 w 310"/>
                    <a:gd name="T75" fmla="*/ 26 h 285"/>
                    <a:gd name="T76" fmla="*/ 11 w 310"/>
                    <a:gd name="T77" fmla="*/ 74 h 285"/>
                    <a:gd name="T78" fmla="*/ 10 w 310"/>
                    <a:gd name="T79" fmla="*/ 14 h 285"/>
                    <a:gd name="T80" fmla="*/ 12 w 310"/>
                    <a:gd name="T81" fmla="*/ 172 h 285"/>
                    <a:gd name="T82" fmla="*/ 20 w 310"/>
                    <a:gd name="T83" fmla="*/ 100 h 285"/>
                    <a:gd name="T84" fmla="*/ 74 w 310"/>
                    <a:gd name="T85" fmla="*/ 201 h 285"/>
                    <a:gd name="T86" fmla="*/ 74 w 310"/>
                    <a:gd name="T87" fmla="*/ 205 h 285"/>
                    <a:gd name="T88" fmla="*/ 79 w 310"/>
                    <a:gd name="T89" fmla="*/ 207 h 285"/>
                    <a:gd name="T90" fmla="*/ 81 w 310"/>
                    <a:gd name="T91" fmla="*/ 207 h 285"/>
                    <a:gd name="T92" fmla="*/ 65 w 310"/>
                    <a:gd name="T93" fmla="*/ 216 h 285"/>
                    <a:gd name="T94" fmla="*/ 35 w 310"/>
                    <a:gd name="T95" fmla="*/ 258 h 285"/>
                    <a:gd name="T96" fmla="*/ 12 w 310"/>
                    <a:gd name="T97" fmla="*/ 274 h 285"/>
                    <a:gd name="T98" fmla="*/ 50 w 310"/>
                    <a:gd name="T99" fmla="*/ 237 h 285"/>
                    <a:gd name="T100" fmla="*/ 52 w 310"/>
                    <a:gd name="T101" fmla="*/ 267 h 285"/>
                    <a:gd name="T102" fmla="*/ 44 w 310"/>
                    <a:gd name="T103" fmla="*/ 269 h 285"/>
                    <a:gd name="T104" fmla="*/ 64 w 310"/>
                    <a:gd name="T105" fmla="*/ 275 h 285"/>
                    <a:gd name="T106" fmla="*/ 126 w 310"/>
                    <a:gd name="T107" fmla="*/ 230 h 285"/>
                    <a:gd name="T108" fmla="*/ 139 w 310"/>
                    <a:gd name="T109" fmla="*/ 229 h 285"/>
                    <a:gd name="T110" fmla="*/ 106 w 310"/>
                    <a:gd name="T111" fmla="*/ 269 h 285"/>
                    <a:gd name="T112" fmla="*/ 12 w 310"/>
                    <a:gd name="T113" fmla="*/ 198 h 285"/>
                    <a:gd name="T114" fmla="*/ 20 w 310"/>
                    <a:gd name="T115" fmla="*/ 242 h 285"/>
                    <a:gd name="T116" fmla="*/ 12 w 310"/>
                    <a:gd name="T117" fmla="*/ 219 h 285"/>
                    <a:gd name="T118" fmla="*/ 33 w 310"/>
                    <a:gd name="T119" fmla="*/ 264 h 285"/>
                    <a:gd name="T120" fmla="*/ 35 w 310"/>
                    <a:gd name="T121" fmla="*/ 266 h 285"/>
                    <a:gd name="T122" fmla="*/ 34 w 310"/>
                    <a:gd name="T123" fmla="*/ 278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10" h="285">
                      <a:moveTo>
                        <a:pt x="240" y="40"/>
                      </a:moveTo>
                      <a:cubicBezTo>
                        <a:pt x="240" y="40"/>
                        <a:pt x="240" y="41"/>
                        <a:pt x="241" y="41"/>
                      </a:cubicBezTo>
                      <a:cubicBezTo>
                        <a:pt x="238" y="42"/>
                        <a:pt x="236" y="44"/>
                        <a:pt x="234" y="45"/>
                      </a:cubicBezTo>
                      <a:cubicBezTo>
                        <a:pt x="236" y="44"/>
                        <a:pt x="239" y="43"/>
                        <a:pt x="242" y="42"/>
                      </a:cubicBezTo>
                      <a:cubicBezTo>
                        <a:pt x="242" y="42"/>
                        <a:pt x="242" y="43"/>
                        <a:pt x="243" y="43"/>
                      </a:cubicBezTo>
                      <a:cubicBezTo>
                        <a:pt x="247" y="46"/>
                        <a:pt x="251" y="48"/>
                        <a:pt x="255" y="49"/>
                      </a:cubicBezTo>
                      <a:cubicBezTo>
                        <a:pt x="250" y="56"/>
                        <a:pt x="246" y="63"/>
                        <a:pt x="242" y="70"/>
                      </a:cubicBezTo>
                      <a:cubicBezTo>
                        <a:pt x="241" y="70"/>
                        <a:pt x="241" y="70"/>
                        <a:pt x="240" y="71"/>
                      </a:cubicBezTo>
                      <a:cubicBezTo>
                        <a:pt x="233" y="82"/>
                        <a:pt x="226" y="93"/>
                        <a:pt x="220" y="104"/>
                      </a:cubicBezTo>
                      <a:cubicBezTo>
                        <a:pt x="218" y="106"/>
                        <a:pt x="216" y="109"/>
                        <a:pt x="215" y="112"/>
                      </a:cubicBezTo>
                      <a:cubicBezTo>
                        <a:pt x="214" y="113"/>
                        <a:pt x="214" y="114"/>
                        <a:pt x="213" y="114"/>
                      </a:cubicBezTo>
                      <a:cubicBezTo>
                        <a:pt x="209" y="121"/>
                        <a:pt x="204" y="127"/>
                        <a:pt x="200" y="134"/>
                      </a:cubicBezTo>
                      <a:cubicBezTo>
                        <a:pt x="199" y="134"/>
                        <a:pt x="198" y="136"/>
                        <a:pt x="198" y="136"/>
                      </a:cubicBezTo>
                      <a:cubicBezTo>
                        <a:pt x="194" y="141"/>
                        <a:pt x="190" y="146"/>
                        <a:pt x="187" y="152"/>
                      </a:cubicBezTo>
                      <a:cubicBezTo>
                        <a:pt x="180" y="162"/>
                        <a:pt x="173" y="174"/>
                        <a:pt x="166" y="185"/>
                      </a:cubicBezTo>
                      <a:cubicBezTo>
                        <a:pt x="162" y="190"/>
                        <a:pt x="159" y="195"/>
                        <a:pt x="156" y="200"/>
                      </a:cubicBezTo>
                      <a:cubicBezTo>
                        <a:pt x="156" y="200"/>
                        <a:pt x="156" y="200"/>
                        <a:pt x="156" y="200"/>
                      </a:cubicBezTo>
                      <a:cubicBezTo>
                        <a:pt x="155" y="200"/>
                        <a:pt x="154" y="202"/>
                        <a:pt x="154" y="203"/>
                      </a:cubicBezTo>
                      <a:cubicBezTo>
                        <a:pt x="150" y="208"/>
                        <a:pt x="146" y="212"/>
                        <a:pt x="143" y="217"/>
                      </a:cubicBezTo>
                      <a:cubicBezTo>
                        <a:pt x="144" y="216"/>
                        <a:pt x="146" y="215"/>
                        <a:pt x="146" y="213"/>
                      </a:cubicBezTo>
                      <a:cubicBezTo>
                        <a:pt x="144" y="216"/>
                        <a:pt x="142" y="220"/>
                        <a:pt x="140" y="223"/>
                      </a:cubicBezTo>
                      <a:cubicBezTo>
                        <a:pt x="139" y="224"/>
                        <a:pt x="139" y="225"/>
                        <a:pt x="138" y="226"/>
                      </a:cubicBezTo>
                      <a:cubicBezTo>
                        <a:pt x="135" y="225"/>
                        <a:pt x="132" y="224"/>
                        <a:pt x="129" y="222"/>
                      </a:cubicBezTo>
                      <a:cubicBezTo>
                        <a:pt x="129" y="222"/>
                        <a:pt x="129" y="222"/>
                        <a:pt x="129" y="222"/>
                      </a:cubicBezTo>
                      <a:cubicBezTo>
                        <a:pt x="122" y="219"/>
                        <a:pt x="114" y="216"/>
                        <a:pt x="107" y="212"/>
                      </a:cubicBezTo>
                      <a:cubicBezTo>
                        <a:pt x="99" y="208"/>
                        <a:pt x="90" y="205"/>
                        <a:pt x="82" y="201"/>
                      </a:cubicBezTo>
                      <a:cubicBezTo>
                        <a:pt x="82" y="201"/>
                        <a:pt x="82" y="201"/>
                        <a:pt x="82" y="201"/>
                      </a:cubicBezTo>
                      <a:cubicBezTo>
                        <a:pt x="82" y="201"/>
                        <a:pt x="82" y="201"/>
                        <a:pt x="82" y="201"/>
                      </a:cubicBezTo>
                      <a:cubicBezTo>
                        <a:pt x="82" y="201"/>
                        <a:pt x="82" y="201"/>
                        <a:pt x="82" y="201"/>
                      </a:cubicBezTo>
                      <a:cubicBezTo>
                        <a:pt x="78" y="200"/>
                        <a:pt x="75" y="198"/>
                        <a:pt x="72" y="197"/>
                      </a:cubicBezTo>
                      <a:cubicBezTo>
                        <a:pt x="71" y="197"/>
                        <a:pt x="71" y="197"/>
                        <a:pt x="71" y="197"/>
                      </a:cubicBezTo>
                      <a:cubicBezTo>
                        <a:pt x="73" y="198"/>
                        <a:pt x="75" y="199"/>
                        <a:pt x="77" y="200"/>
                      </a:cubicBezTo>
                      <a:cubicBezTo>
                        <a:pt x="74" y="198"/>
                        <a:pt x="71" y="197"/>
                        <a:pt x="68" y="196"/>
                      </a:cubicBezTo>
                      <a:cubicBezTo>
                        <a:pt x="69" y="194"/>
                        <a:pt x="69" y="193"/>
                        <a:pt x="70" y="192"/>
                      </a:cubicBezTo>
                      <a:cubicBezTo>
                        <a:pt x="69" y="193"/>
                        <a:pt x="68" y="194"/>
                        <a:pt x="67" y="195"/>
                      </a:cubicBezTo>
                      <a:cubicBezTo>
                        <a:pt x="67" y="195"/>
                        <a:pt x="67" y="195"/>
                        <a:pt x="67" y="195"/>
                      </a:cubicBezTo>
                      <a:cubicBezTo>
                        <a:pt x="67" y="195"/>
                        <a:pt x="67" y="195"/>
                        <a:pt x="66" y="195"/>
                      </a:cubicBezTo>
                      <a:cubicBezTo>
                        <a:pt x="66" y="195"/>
                        <a:pt x="66" y="195"/>
                        <a:pt x="66" y="195"/>
                      </a:cubicBezTo>
                      <a:cubicBezTo>
                        <a:pt x="66" y="195"/>
                        <a:pt x="66" y="195"/>
                        <a:pt x="67" y="196"/>
                      </a:cubicBezTo>
                      <a:cubicBezTo>
                        <a:pt x="65" y="197"/>
                        <a:pt x="64" y="199"/>
                        <a:pt x="63" y="201"/>
                      </a:cubicBezTo>
                      <a:cubicBezTo>
                        <a:pt x="62" y="202"/>
                        <a:pt x="62" y="202"/>
                        <a:pt x="62" y="203"/>
                      </a:cubicBezTo>
                      <a:cubicBezTo>
                        <a:pt x="62" y="202"/>
                        <a:pt x="62" y="202"/>
                        <a:pt x="62" y="202"/>
                      </a:cubicBezTo>
                      <a:cubicBezTo>
                        <a:pt x="60" y="204"/>
                        <a:pt x="57" y="208"/>
                        <a:pt x="56" y="212"/>
                      </a:cubicBezTo>
                      <a:cubicBezTo>
                        <a:pt x="52" y="217"/>
                        <a:pt x="48" y="222"/>
                        <a:pt x="44" y="228"/>
                      </a:cubicBezTo>
                      <a:cubicBezTo>
                        <a:pt x="39" y="235"/>
                        <a:pt x="34" y="242"/>
                        <a:pt x="29" y="248"/>
                      </a:cubicBezTo>
                      <a:cubicBezTo>
                        <a:pt x="28" y="249"/>
                        <a:pt x="27" y="250"/>
                        <a:pt x="26" y="251"/>
                      </a:cubicBezTo>
                      <a:cubicBezTo>
                        <a:pt x="26" y="252"/>
                        <a:pt x="26" y="252"/>
                        <a:pt x="26" y="252"/>
                      </a:cubicBezTo>
                      <a:cubicBezTo>
                        <a:pt x="26" y="252"/>
                        <a:pt x="26" y="252"/>
                        <a:pt x="25" y="253"/>
                      </a:cubicBezTo>
                      <a:cubicBezTo>
                        <a:pt x="25" y="253"/>
                        <a:pt x="24" y="253"/>
                        <a:pt x="24" y="254"/>
                      </a:cubicBezTo>
                      <a:cubicBezTo>
                        <a:pt x="24" y="254"/>
                        <a:pt x="25" y="254"/>
                        <a:pt x="25" y="254"/>
                      </a:cubicBezTo>
                      <a:cubicBezTo>
                        <a:pt x="24" y="254"/>
                        <a:pt x="24" y="255"/>
                        <a:pt x="23" y="256"/>
                      </a:cubicBezTo>
                      <a:cubicBezTo>
                        <a:pt x="23" y="256"/>
                        <a:pt x="23" y="256"/>
                        <a:pt x="23" y="256"/>
                      </a:cubicBezTo>
                      <a:cubicBezTo>
                        <a:pt x="23" y="255"/>
                        <a:pt x="23" y="255"/>
                        <a:pt x="24" y="255"/>
                      </a:cubicBezTo>
                      <a:cubicBezTo>
                        <a:pt x="23" y="255"/>
                        <a:pt x="23" y="255"/>
                        <a:pt x="23" y="255"/>
                      </a:cubicBezTo>
                      <a:cubicBezTo>
                        <a:pt x="23" y="255"/>
                        <a:pt x="23" y="255"/>
                        <a:pt x="23" y="255"/>
                      </a:cubicBezTo>
                      <a:cubicBezTo>
                        <a:pt x="23" y="252"/>
                        <a:pt x="23" y="248"/>
                        <a:pt x="23" y="246"/>
                      </a:cubicBezTo>
                      <a:cubicBezTo>
                        <a:pt x="23" y="244"/>
                        <a:pt x="23" y="244"/>
                        <a:pt x="23" y="242"/>
                      </a:cubicBezTo>
                      <a:cubicBezTo>
                        <a:pt x="24" y="242"/>
                        <a:pt x="24" y="241"/>
                        <a:pt x="24" y="240"/>
                      </a:cubicBezTo>
                      <a:cubicBezTo>
                        <a:pt x="24" y="240"/>
                        <a:pt x="24" y="240"/>
                        <a:pt x="24" y="240"/>
                      </a:cubicBezTo>
                      <a:cubicBezTo>
                        <a:pt x="24" y="241"/>
                        <a:pt x="24" y="241"/>
                        <a:pt x="23" y="241"/>
                      </a:cubicBezTo>
                      <a:cubicBezTo>
                        <a:pt x="23" y="230"/>
                        <a:pt x="23" y="218"/>
                        <a:pt x="23" y="206"/>
                      </a:cubicBezTo>
                      <a:cubicBezTo>
                        <a:pt x="23" y="201"/>
                        <a:pt x="23" y="196"/>
                        <a:pt x="23" y="192"/>
                      </a:cubicBezTo>
                      <a:cubicBezTo>
                        <a:pt x="24" y="191"/>
                        <a:pt x="24" y="191"/>
                        <a:pt x="24" y="191"/>
                      </a:cubicBezTo>
                      <a:cubicBezTo>
                        <a:pt x="23" y="191"/>
                        <a:pt x="23" y="191"/>
                        <a:pt x="23" y="191"/>
                      </a:cubicBezTo>
                      <a:cubicBezTo>
                        <a:pt x="23" y="190"/>
                        <a:pt x="23" y="189"/>
                        <a:pt x="23" y="188"/>
                      </a:cubicBezTo>
                      <a:cubicBezTo>
                        <a:pt x="24" y="187"/>
                        <a:pt x="24" y="186"/>
                        <a:pt x="25" y="184"/>
                      </a:cubicBezTo>
                      <a:cubicBezTo>
                        <a:pt x="25" y="184"/>
                        <a:pt x="25" y="184"/>
                        <a:pt x="25" y="184"/>
                      </a:cubicBezTo>
                      <a:cubicBezTo>
                        <a:pt x="24" y="185"/>
                        <a:pt x="24" y="186"/>
                        <a:pt x="23" y="187"/>
                      </a:cubicBezTo>
                      <a:cubicBezTo>
                        <a:pt x="23" y="180"/>
                        <a:pt x="23" y="173"/>
                        <a:pt x="24" y="167"/>
                      </a:cubicBezTo>
                      <a:cubicBezTo>
                        <a:pt x="24" y="164"/>
                        <a:pt x="24" y="161"/>
                        <a:pt x="24" y="158"/>
                      </a:cubicBezTo>
                      <a:cubicBezTo>
                        <a:pt x="24" y="158"/>
                        <a:pt x="24" y="157"/>
                        <a:pt x="24" y="157"/>
                      </a:cubicBezTo>
                      <a:cubicBezTo>
                        <a:pt x="24" y="157"/>
                        <a:pt x="24" y="157"/>
                        <a:pt x="24" y="157"/>
                      </a:cubicBezTo>
                      <a:cubicBezTo>
                        <a:pt x="24" y="155"/>
                        <a:pt x="24" y="154"/>
                        <a:pt x="24" y="152"/>
                      </a:cubicBezTo>
                      <a:cubicBezTo>
                        <a:pt x="24" y="149"/>
                        <a:pt x="24" y="146"/>
                        <a:pt x="24" y="143"/>
                      </a:cubicBezTo>
                      <a:cubicBezTo>
                        <a:pt x="24" y="138"/>
                        <a:pt x="24" y="132"/>
                        <a:pt x="24" y="127"/>
                      </a:cubicBezTo>
                      <a:cubicBezTo>
                        <a:pt x="24" y="126"/>
                        <a:pt x="24" y="124"/>
                        <a:pt x="24" y="123"/>
                      </a:cubicBezTo>
                      <a:cubicBezTo>
                        <a:pt x="24" y="120"/>
                        <a:pt x="24" y="117"/>
                        <a:pt x="24" y="114"/>
                      </a:cubicBezTo>
                      <a:cubicBezTo>
                        <a:pt x="24" y="114"/>
                        <a:pt x="24" y="113"/>
                        <a:pt x="24" y="112"/>
                      </a:cubicBezTo>
                      <a:cubicBezTo>
                        <a:pt x="24" y="112"/>
                        <a:pt x="24" y="112"/>
                        <a:pt x="24" y="113"/>
                      </a:cubicBezTo>
                      <a:cubicBezTo>
                        <a:pt x="24" y="104"/>
                        <a:pt x="24" y="96"/>
                        <a:pt x="24" y="88"/>
                      </a:cubicBezTo>
                      <a:cubicBezTo>
                        <a:pt x="24" y="81"/>
                        <a:pt x="24" y="73"/>
                        <a:pt x="24" y="66"/>
                      </a:cubicBezTo>
                      <a:cubicBezTo>
                        <a:pt x="24" y="60"/>
                        <a:pt x="24" y="54"/>
                        <a:pt x="24" y="48"/>
                      </a:cubicBezTo>
                      <a:cubicBezTo>
                        <a:pt x="24" y="39"/>
                        <a:pt x="23" y="30"/>
                        <a:pt x="23" y="20"/>
                      </a:cubicBezTo>
                      <a:cubicBezTo>
                        <a:pt x="23" y="20"/>
                        <a:pt x="23" y="20"/>
                        <a:pt x="24" y="19"/>
                      </a:cubicBezTo>
                      <a:cubicBezTo>
                        <a:pt x="23" y="19"/>
                        <a:pt x="23" y="19"/>
                        <a:pt x="23" y="20"/>
                      </a:cubicBezTo>
                      <a:cubicBezTo>
                        <a:pt x="23" y="18"/>
                        <a:pt x="23" y="16"/>
                        <a:pt x="23" y="14"/>
                      </a:cubicBezTo>
                      <a:cubicBezTo>
                        <a:pt x="23" y="14"/>
                        <a:pt x="24" y="14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5" y="13"/>
                        <a:pt x="26" y="13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6" y="12"/>
                        <a:pt x="24" y="12"/>
                        <a:pt x="23" y="12"/>
                      </a:cubicBezTo>
                      <a:cubicBezTo>
                        <a:pt x="23" y="11"/>
                        <a:pt x="23" y="10"/>
                        <a:pt x="23" y="9"/>
                      </a:cubicBezTo>
                      <a:cubicBezTo>
                        <a:pt x="22" y="10"/>
                        <a:pt x="22" y="11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9" y="11"/>
                        <a:pt x="20" y="11"/>
                        <a:pt x="22" y="11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0" y="10"/>
                        <a:pt x="18" y="9"/>
                        <a:pt x="16" y="10"/>
                      </a:cubicBezTo>
                      <a:cubicBezTo>
                        <a:pt x="14" y="10"/>
                        <a:pt x="12" y="11"/>
                        <a:pt x="11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4" y="10"/>
                        <a:pt x="19" y="9"/>
                        <a:pt x="23" y="9"/>
                      </a:cubicBezTo>
                      <a:cubicBezTo>
                        <a:pt x="23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0" y="9"/>
                        <a:pt x="16" y="9"/>
                        <a:pt x="13" y="8"/>
                      </a:cubicBezTo>
                      <a:cubicBezTo>
                        <a:pt x="12" y="8"/>
                        <a:pt x="11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8"/>
                        <a:pt x="10" y="8"/>
                        <a:pt x="10" y="9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10" y="10"/>
                        <a:pt x="10" y="10"/>
                      </a:cubicBezTo>
                      <a:cubicBezTo>
                        <a:pt x="10" y="10"/>
                        <a:pt x="10" y="11"/>
                        <a:pt x="10" y="11"/>
                      </a:cubicBezTo>
                      <a:cubicBezTo>
                        <a:pt x="9" y="11"/>
                        <a:pt x="8" y="11"/>
                        <a:pt x="8" y="10"/>
                      </a:cubicBezTo>
                      <a:cubicBezTo>
                        <a:pt x="8" y="7"/>
                        <a:pt x="8" y="3"/>
                        <a:pt x="7" y="0"/>
                      </a:cubicBezTo>
                      <a:cubicBezTo>
                        <a:pt x="7" y="3"/>
                        <a:pt x="6" y="7"/>
                        <a:pt x="6" y="10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10"/>
                        <a:pt x="4" y="11"/>
                        <a:pt x="6" y="12"/>
                      </a:cubicBezTo>
                      <a:cubicBezTo>
                        <a:pt x="6" y="12"/>
                        <a:pt x="6" y="13"/>
                        <a:pt x="6" y="14"/>
                      </a:cubicBezTo>
                      <a:cubicBezTo>
                        <a:pt x="5" y="23"/>
                        <a:pt x="4" y="33"/>
                        <a:pt x="4" y="43"/>
                      </a:cubicBezTo>
                      <a:cubicBezTo>
                        <a:pt x="5" y="83"/>
                        <a:pt x="5" y="122"/>
                        <a:pt x="6" y="162"/>
                      </a:cubicBezTo>
                      <a:cubicBezTo>
                        <a:pt x="6" y="184"/>
                        <a:pt x="7" y="207"/>
                        <a:pt x="8" y="229"/>
                      </a:cubicBezTo>
                      <a:cubicBezTo>
                        <a:pt x="8" y="232"/>
                        <a:pt x="8" y="236"/>
                        <a:pt x="9" y="240"/>
                      </a:cubicBezTo>
                      <a:cubicBezTo>
                        <a:pt x="9" y="246"/>
                        <a:pt x="9" y="251"/>
                        <a:pt x="9" y="257"/>
                      </a:cubicBezTo>
                      <a:cubicBezTo>
                        <a:pt x="9" y="257"/>
                        <a:pt x="9" y="257"/>
                        <a:pt x="9" y="257"/>
                      </a:cubicBezTo>
                      <a:cubicBezTo>
                        <a:pt x="9" y="257"/>
                        <a:pt x="9" y="257"/>
                        <a:pt x="9" y="257"/>
                      </a:cubicBezTo>
                      <a:cubicBezTo>
                        <a:pt x="9" y="263"/>
                        <a:pt x="9" y="268"/>
                        <a:pt x="9" y="274"/>
                      </a:cubicBezTo>
                      <a:cubicBezTo>
                        <a:pt x="9" y="274"/>
                        <a:pt x="8" y="275"/>
                        <a:pt x="8" y="275"/>
                      </a:cubicBezTo>
                      <a:cubicBezTo>
                        <a:pt x="9" y="276"/>
                        <a:pt x="9" y="276"/>
                        <a:pt x="10" y="276"/>
                      </a:cubicBezTo>
                      <a:cubicBezTo>
                        <a:pt x="10" y="276"/>
                        <a:pt x="10" y="276"/>
                        <a:pt x="10" y="276"/>
                      </a:cubicBezTo>
                      <a:cubicBezTo>
                        <a:pt x="10" y="277"/>
                        <a:pt x="10" y="277"/>
                        <a:pt x="10" y="278"/>
                      </a:cubicBezTo>
                      <a:cubicBezTo>
                        <a:pt x="10" y="277"/>
                        <a:pt x="9" y="277"/>
                        <a:pt x="8" y="277"/>
                      </a:cubicBezTo>
                      <a:cubicBezTo>
                        <a:pt x="8" y="277"/>
                        <a:pt x="8" y="277"/>
                        <a:pt x="8" y="277"/>
                      </a:cubicBezTo>
                      <a:cubicBezTo>
                        <a:pt x="8" y="278"/>
                        <a:pt x="8" y="278"/>
                        <a:pt x="8" y="278"/>
                      </a:cubicBezTo>
                      <a:cubicBezTo>
                        <a:pt x="9" y="278"/>
                        <a:pt x="9" y="278"/>
                        <a:pt x="10" y="278"/>
                      </a:cubicBezTo>
                      <a:cubicBezTo>
                        <a:pt x="10" y="278"/>
                        <a:pt x="10" y="278"/>
                        <a:pt x="10" y="278"/>
                      </a:cubicBezTo>
                      <a:cubicBezTo>
                        <a:pt x="8" y="278"/>
                        <a:pt x="6" y="278"/>
                        <a:pt x="4" y="278"/>
                      </a:cubicBezTo>
                      <a:cubicBezTo>
                        <a:pt x="4" y="278"/>
                        <a:pt x="5" y="279"/>
                        <a:pt x="5" y="279"/>
                      </a:cubicBezTo>
                      <a:cubicBezTo>
                        <a:pt x="5" y="279"/>
                        <a:pt x="5" y="279"/>
                        <a:pt x="6" y="279"/>
                      </a:cubicBezTo>
                      <a:cubicBezTo>
                        <a:pt x="4" y="279"/>
                        <a:pt x="2" y="279"/>
                        <a:pt x="1" y="279"/>
                      </a:cubicBezTo>
                      <a:cubicBezTo>
                        <a:pt x="0" y="279"/>
                        <a:pt x="0" y="279"/>
                        <a:pt x="0" y="280"/>
                      </a:cubicBezTo>
                      <a:cubicBezTo>
                        <a:pt x="3" y="280"/>
                        <a:pt x="6" y="280"/>
                        <a:pt x="10" y="280"/>
                      </a:cubicBezTo>
                      <a:cubicBezTo>
                        <a:pt x="10" y="280"/>
                        <a:pt x="10" y="280"/>
                        <a:pt x="10" y="281"/>
                      </a:cubicBezTo>
                      <a:cubicBezTo>
                        <a:pt x="10" y="280"/>
                        <a:pt x="10" y="280"/>
                        <a:pt x="10" y="280"/>
                      </a:cubicBezTo>
                      <a:cubicBezTo>
                        <a:pt x="17" y="280"/>
                        <a:pt x="24" y="281"/>
                        <a:pt x="32" y="281"/>
                      </a:cubicBezTo>
                      <a:cubicBezTo>
                        <a:pt x="31" y="281"/>
                        <a:pt x="31" y="281"/>
                        <a:pt x="31" y="281"/>
                      </a:cubicBezTo>
                      <a:cubicBezTo>
                        <a:pt x="31" y="281"/>
                        <a:pt x="31" y="281"/>
                        <a:pt x="32" y="281"/>
                      </a:cubicBezTo>
                      <a:cubicBezTo>
                        <a:pt x="32" y="281"/>
                        <a:pt x="32" y="281"/>
                        <a:pt x="32" y="281"/>
                      </a:cubicBezTo>
                      <a:cubicBezTo>
                        <a:pt x="33" y="281"/>
                        <a:pt x="34" y="281"/>
                        <a:pt x="35" y="281"/>
                      </a:cubicBezTo>
                      <a:cubicBezTo>
                        <a:pt x="120" y="281"/>
                        <a:pt x="206" y="282"/>
                        <a:pt x="292" y="281"/>
                      </a:cubicBezTo>
                      <a:cubicBezTo>
                        <a:pt x="291" y="283"/>
                        <a:pt x="292" y="284"/>
                        <a:pt x="294" y="285"/>
                      </a:cubicBezTo>
                      <a:cubicBezTo>
                        <a:pt x="294" y="284"/>
                        <a:pt x="294" y="284"/>
                        <a:pt x="294" y="283"/>
                      </a:cubicBezTo>
                      <a:cubicBezTo>
                        <a:pt x="293" y="282"/>
                        <a:pt x="293" y="282"/>
                        <a:pt x="293" y="281"/>
                      </a:cubicBezTo>
                      <a:cubicBezTo>
                        <a:pt x="295" y="281"/>
                        <a:pt x="297" y="281"/>
                        <a:pt x="299" y="281"/>
                      </a:cubicBezTo>
                      <a:cubicBezTo>
                        <a:pt x="298" y="280"/>
                        <a:pt x="298" y="280"/>
                        <a:pt x="298" y="279"/>
                      </a:cubicBezTo>
                      <a:cubicBezTo>
                        <a:pt x="296" y="279"/>
                        <a:pt x="295" y="279"/>
                        <a:pt x="293" y="279"/>
                      </a:cubicBezTo>
                      <a:cubicBezTo>
                        <a:pt x="292" y="276"/>
                        <a:pt x="292" y="272"/>
                        <a:pt x="292" y="269"/>
                      </a:cubicBezTo>
                      <a:cubicBezTo>
                        <a:pt x="293" y="269"/>
                        <a:pt x="294" y="269"/>
                        <a:pt x="295" y="269"/>
                      </a:cubicBezTo>
                      <a:cubicBezTo>
                        <a:pt x="295" y="269"/>
                        <a:pt x="296" y="269"/>
                        <a:pt x="296" y="269"/>
                      </a:cubicBezTo>
                      <a:cubicBezTo>
                        <a:pt x="294" y="268"/>
                        <a:pt x="293" y="268"/>
                        <a:pt x="292" y="268"/>
                      </a:cubicBezTo>
                      <a:cubicBezTo>
                        <a:pt x="292" y="268"/>
                        <a:pt x="292" y="267"/>
                        <a:pt x="292" y="267"/>
                      </a:cubicBezTo>
                      <a:cubicBezTo>
                        <a:pt x="298" y="267"/>
                        <a:pt x="304" y="267"/>
                        <a:pt x="310" y="267"/>
                      </a:cubicBezTo>
                      <a:cubicBezTo>
                        <a:pt x="310" y="266"/>
                        <a:pt x="310" y="266"/>
                        <a:pt x="310" y="266"/>
                      </a:cubicBezTo>
                      <a:cubicBezTo>
                        <a:pt x="304" y="266"/>
                        <a:pt x="298" y="266"/>
                        <a:pt x="292" y="266"/>
                      </a:cubicBezTo>
                      <a:cubicBezTo>
                        <a:pt x="292" y="265"/>
                        <a:pt x="292" y="264"/>
                        <a:pt x="292" y="264"/>
                      </a:cubicBezTo>
                      <a:cubicBezTo>
                        <a:pt x="292" y="264"/>
                        <a:pt x="293" y="264"/>
                        <a:pt x="293" y="264"/>
                      </a:cubicBezTo>
                      <a:cubicBezTo>
                        <a:pt x="293" y="263"/>
                        <a:pt x="292" y="262"/>
                        <a:pt x="292" y="262"/>
                      </a:cubicBezTo>
                      <a:cubicBezTo>
                        <a:pt x="292" y="262"/>
                        <a:pt x="292" y="262"/>
                        <a:pt x="292" y="262"/>
                      </a:cubicBezTo>
                      <a:cubicBezTo>
                        <a:pt x="291" y="262"/>
                        <a:pt x="291" y="261"/>
                        <a:pt x="291" y="261"/>
                      </a:cubicBezTo>
                      <a:cubicBezTo>
                        <a:pt x="290" y="260"/>
                        <a:pt x="290" y="259"/>
                        <a:pt x="290" y="258"/>
                      </a:cubicBezTo>
                      <a:cubicBezTo>
                        <a:pt x="288" y="258"/>
                        <a:pt x="288" y="258"/>
                        <a:pt x="288" y="259"/>
                      </a:cubicBezTo>
                      <a:cubicBezTo>
                        <a:pt x="288" y="260"/>
                        <a:pt x="288" y="261"/>
                        <a:pt x="288" y="262"/>
                      </a:cubicBezTo>
                      <a:cubicBezTo>
                        <a:pt x="287" y="262"/>
                        <a:pt x="287" y="262"/>
                        <a:pt x="286" y="262"/>
                      </a:cubicBezTo>
                      <a:cubicBezTo>
                        <a:pt x="286" y="262"/>
                        <a:pt x="286" y="262"/>
                        <a:pt x="285" y="262"/>
                      </a:cubicBezTo>
                      <a:cubicBezTo>
                        <a:pt x="286" y="262"/>
                        <a:pt x="286" y="261"/>
                        <a:pt x="286" y="261"/>
                      </a:cubicBezTo>
                      <a:cubicBezTo>
                        <a:pt x="286" y="261"/>
                        <a:pt x="285" y="262"/>
                        <a:pt x="285" y="262"/>
                      </a:cubicBezTo>
                      <a:cubicBezTo>
                        <a:pt x="282" y="262"/>
                        <a:pt x="279" y="262"/>
                        <a:pt x="276" y="262"/>
                      </a:cubicBezTo>
                      <a:cubicBezTo>
                        <a:pt x="276" y="262"/>
                        <a:pt x="277" y="261"/>
                        <a:pt x="277" y="261"/>
                      </a:cubicBezTo>
                      <a:cubicBezTo>
                        <a:pt x="277" y="260"/>
                        <a:pt x="276" y="261"/>
                        <a:pt x="276" y="261"/>
                      </a:cubicBezTo>
                      <a:cubicBezTo>
                        <a:pt x="276" y="261"/>
                        <a:pt x="276" y="262"/>
                        <a:pt x="275" y="262"/>
                      </a:cubicBezTo>
                      <a:cubicBezTo>
                        <a:pt x="265" y="262"/>
                        <a:pt x="255" y="263"/>
                        <a:pt x="245" y="263"/>
                      </a:cubicBezTo>
                      <a:cubicBezTo>
                        <a:pt x="249" y="263"/>
                        <a:pt x="254" y="262"/>
                        <a:pt x="258" y="262"/>
                      </a:cubicBezTo>
                      <a:cubicBezTo>
                        <a:pt x="253" y="261"/>
                        <a:pt x="248" y="261"/>
                        <a:pt x="243" y="261"/>
                      </a:cubicBezTo>
                      <a:cubicBezTo>
                        <a:pt x="242" y="261"/>
                        <a:pt x="241" y="261"/>
                        <a:pt x="240" y="262"/>
                      </a:cubicBezTo>
                      <a:cubicBezTo>
                        <a:pt x="234" y="262"/>
                        <a:pt x="228" y="262"/>
                        <a:pt x="222" y="263"/>
                      </a:cubicBezTo>
                      <a:cubicBezTo>
                        <a:pt x="219" y="263"/>
                        <a:pt x="215" y="263"/>
                        <a:pt x="212" y="262"/>
                      </a:cubicBezTo>
                      <a:cubicBezTo>
                        <a:pt x="217" y="261"/>
                        <a:pt x="222" y="260"/>
                        <a:pt x="228" y="258"/>
                      </a:cubicBezTo>
                      <a:cubicBezTo>
                        <a:pt x="227" y="258"/>
                        <a:pt x="227" y="258"/>
                        <a:pt x="227" y="258"/>
                      </a:cubicBezTo>
                      <a:cubicBezTo>
                        <a:pt x="224" y="258"/>
                        <a:pt x="220" y="259"/>
                        <a:pt x="217" y="259"/>
                      </a:cubicBezTo>
                      <a:cubicBezTo>
                        <a:pt x="206" y="260"/>
                        <a:pt x="196" y="261"/>
                        <a:pt x="186" y="262"/>
                      </a:cubicBezTo>
                      <a:cubicBezTo>
                        <a:pt x="184" y="262"/>
                        <a:pt x="181" y="262"/>
                        <a:pt x="179" y="262"/>
                      </a:cubicBezTo>
                      <a:cubicBezTo>
                        <a:pt x="180" y="262"/>
                        <a:pt x="182" y="262"/>
                        <a:pt x="184" y="262"/>
                      </a:cubicBezTo>
                      <a:cubicBezTo>
                        <a:pt x="179" y="262"/>
                        <a:pt x="174" y="263"/>
                        <a:pt x="170" y="263"/>
                      </a:cubicBezTo>
                      <a:cubicBezTo>
                        <a:pt x="164" y="263"/>
                        <a:pt x="159" y="263"/>
                        <a:pt x="154" y="263"/>
                      </a:cubicBezTo>
                      <a:cubicBezTo>
                        <a:pt x="154" y="263"/>
                        <a:pt x="154" y="263"/>
                        <a:pt x="154" y="263"/>
                      </a:cubicBezTo>
                      <a:cubicBezTo>
                        <a:pt x="154" y="262"/>
                        <a:pt x="152" y="262"/>
                        <a:pt x="152" y="263"/>
                      </a:cubicBezTo>
                      <a:cubicBezTo>
                        <a:pt x="151" y="263"/>
                        <a:pt x="151" y="263"/>
                        <a:pt x="150" y="263"/>
                      </a:cubicBezTo>
                      <a:cubicBezTo>
                        <a:pt x="149" y="263"/>
                        <a:pt x="147" y="263"/>
                        <a:pt x="145" y="263"/>
                      </a:cubicBezTo>
                      <a:cubicBezTo>
                        <a:pt x="145" y="263"/>
                        <a:pt x="144" y="263"/>
                        <a:pt x="144" y="263"/>
                      </a:cubicBezTo>
                      <a:cubicBezTo>
                        <a:pt x="144" y="263"/>
                        <a:pt x="144" y="263"/>
                        <a:pt x="144" y="263"/>
                      </a:cubicBezTo>
                      <a:cubicBezTo>
                        <a:pt x="143" y="263"/>
                        <a:pt x="143" y="263"/>
                        <a:pt x="142" y="263"/>
                      </a:cubicBezTo>
                      <a:cubicBezTo>
                        <a:pt x="141" y="263"/>
                        <a:pt x="139" y="264"/>
                        <a:pt x="137" y="264"/>
                      </a:cubicBezTo>
                      <a:cubicBezTo>
                        <a:pt x="136" y="264"/>
                        <a:pt x="135" y="264"/>
                        <a:pt x="134" y="264"/>
                      </a:cubicBezTo>
                      <a:cubicBezTo>
                        <a:pt x="135" y="263"/>
                        <a:pt x="136" y="262"/>
                        <a:pt x="138" y="260"/>
                      </a:cubicBezTo>
                      <a:cubicBezTo>
                        <a:pt x="137" y="260"/>
                        <a:pt x="137" y="260"/>
                        <a:pt x="137" y="260"/>
                      </a:cubicBezTo>
                      <a:cubicBezTo>
                        <a:pt x="137" y="260"/>
                        <a:pt x="136" y="260"/>
                        <a:pt x="136" y="260"/>
                      </a:cubicBezTo>
                      <a:cubicBezTo>
                        <a:pt x="135" y="262"/>
                        <a:pt x="134" y="263"/>
                        <a:pt x="132" y="264"/>
                      </a:cubicBezTo>
                      <a:cubicBezTo>
                        <a:pt x="127" y="264"/>
                        <a:pt x="121" y="264"/>
                        <a:pt x="115" y="264"/>
                      </a:cubicBezTo>
                      <a:cubicBezTo>
                        <a:pt x="113" y="264"/>
                        <a:pt x="111" y="264"/>
                        <a:pt x="109" y="264"/>
                      </a:cubicBezTo>
                      <a:cubicBezTo>
                        <a:pt x="109" y="264"/>
                        <a:pt x="109" y="264"/>
                        <a:pt x="109" y="264"/>
                      </a:cubicBezTo>
                      <a:cubicBezTo>
                        <a:pt x="100" y="264"/>
                        <a:pt x="90" y="264"/>
                        <a:pt x="81" y="263"/>
                      </a:cubicBezTo>
                      <a:cubicBezTo>
                        <a:pt x="92" y="264"/>
                        <a:pt x="103" y="264"/>
                        <a:pt x="114" y="265"/>
                      </a:cubicBezTo>
                      <a:cubicBezTo>
                        <a:pt x="113" y="265"/>
                        <a:pt x="111" y="265"/>
                        <a:pt x="109" y="265"/>
                      </a:cubicBezTo>
                      <a:cubicBezTo>
                        <a:pt x="100" y="265"/>
                        <a:pt x="90" y="265"/>
                        <a:pt x="81" y="264"/>
                      </a:cubicBezTo>
                      <a:cubicBezTo>
                        <a:pt x="80" y="264"/>
                        <a:pt x="80" y="264"/>
                        <a:pt x="80" y="264"/>
                      </a:cubicBezTo>
                      <a:cubicBezTo>
                        <a:pt x="82" y="264"/>
                        <a:pt x="84" y="265"/>
                        <a:pt x="86" y="265"/>
                      </a:cubicBezTo>
                      <a:cubicBezTo>
                        <a:pt x="86" y="265"/>
                        <a:pt x="87" y="265"/>
                        <a:pt x="87" y="266"/>
                      </a:cubicBezTo>
                      <a:cubicBezTo>
                        <a:pt x="87" y="266"/>
                        <a:pt x="87" y="266"/>
                        <a:pt x="87" y="266"/>
                      </a:cubicBezTo>
                      <a:cubicBezTo>
                        <a:pt x="84" y="266"/>
                        <a:pt x="80" y="266"/>
                        <a:pt x="77" y="266"/>
                      </a:cubicBezTo>
                      <a:cubicBezTo>
                        <a:pt x="75" y="266"/>
                        <a:pt x="73" y="266"/>
                        <a:pt x="70" y="265"/>
                      </a:cubicBezTo>
                      <a:cubicBezTo>
                        <a:pt x="70" y="265"/>
                        <a:pt x="70" y="265"/>
                        <a:pt x="71" y="265"/>
                      </a:cubicBezTo>
                      <a:cubicBezTo>
                        <a:pt x="70" y="264"/>
                        <a:pt x="70" y="264"/>
                        <a:pt x="70" y="265"/>
                      </a:cubicBezTo>
                      <a:cubicBezTo>
                        <a:pt x="70" y="265"/>
                        <a:pt x="70" y="265"/>
                        <a:pt x="69" y="265"/>
                      </a:cubicBezTo>
                      <a:cubicBezTo>
                        <a:pt x="65" y="265"/>
                        <a:pt x="61" y="265"/>
                        <a:pt x="57" y="264"/>
                      </a:cubicBezTo>
                      <a:cubicBezTo>
                        <a:pt x="51" y="264"/>
                        <a:pt x="46" y="264"/>
                        <a:pt x="40" y="265"/>
                      </a:cubicBezTo>
                      <a:cubicBezTo>
                        <a:pt x="46" y="255"/>
                        <a:pt x="52" y="246"/>
                        <a:pt x="57" y="236"/>
                      </a:cubicBezTo>
                      <a:cubicBezTo>
                        <a:pt x="58" y="234"/>
                        <a:pt x="60" y="233"/>
                        <a:pt x="61" y="231"/>
                      </a:cubicBezTo>
                      <a:cubicBezTo>
                        <a:pt x="64" y="227"/>
                        <a:pt x="68" y="222"/>
                        <a:pt x="72" y="218"/>
                      </a:cubicBezTo>
                      <a:cubicBezTo>
                        <a:pt x="77" y="219"/>
                        <a:pt x="83" y="220"/>
                        <a:pt x="89" y="222"/>
                      </a:cubicBezTo>
                      <a:cubicBezTo>
                        <a:pt x="105" y="231"/>
                        <a:pt x="121" y="237"/>
                        <a:pt x="138" y="242"/>
                      </a:cubicBezTo>
                      <a:cubicBezTo>
                        <a:pt x="137" y="244"/>
                        <a:pt x="136" y="246"/>
                        <a:pt x="135" y="249"/>
                      </a:cubicBezTo>
                      <a:cubicBezTo>
                        <a:pt x="137" y="247"/>
                        <a:pt x="138" y="244"/>
                        <a:pt x="140" y="242"/>
                      </a:cubicBezTo>
                      <a:cubicBezTo>
                        <a:pt x="144" y="243"/>
                        <a:pt x="147" y="244"/>
                        <a:pt x="150" y="245"/>
                      </a:cubicBezTo>
                      <a:cubicBezTo>
                        <a:pt x="149" y="244"/>
                        <a:pt x="148" y="244"/>
                        <a:pt x="147" y="244"/>
                      </a:cubicBezTo>
                      <a:cubicBezTo>
                        <a:pt x="145" y="243"/>
                        <a:pt x="143" y="242"/>
                        <a:pt x="141" y="242"/>
                      </a:cubicBezTo>
                      <a:cubicBezTo>
                        <a:pt x="141" y="242"/>
                        <a:pt x="141" y="241"/>
                        <a:pt x="142" y="241"/>
                      </a:cubicBezTo>
                      <a:cubicBezTo>
                        <a:pt x="143" y="241"/>
                        <a:pt x="144" y="242"/>
                        <a:pt x="145" y="242"/>
                      </a:cubicBezTo>
                      <a:cubicBezTo>
                        <a:pt x="144" y="242"/>
                        <a:pt x="143" y="241"/>
                        <a:pt x="142" y="241"/>
                      </a:cubicBezTo>
                      <a:cubicBezTo>
                        <a:pt x="142" y="240"/>
                        <a:pt x="142" y="240"/>
                        <a:pt x="142" y="240"/>
                      </a:cubicBezTo>
                      <a:cubicBezTo>
                        <a:pt x="143" y="240"/>
                        <a:pt x="144" y="240"/>
                        <a:pt x="145" y="239"/>
                      </a:cubicBezTo>
                      <a:cubicBezTo>
                        <a:pt x="146" y="239"/>
                        <a:pt x="148" y="240"/>
                        <a:pt x="149" y="240"/>
                      </a:cubicBezTo>
                      <a:cubicBezTo>
                        <a:pt x="148" y="239"/>
                        <a:pt x="146" y="239"/>
                        <a:pt x="145" y="238"/>
                      </a:cubicBezTo>
                      <a:cubicBezTo>
                        <a:pt x="146" y="238"/>
                        <a:pt x="146" y="238"/>
                        <a:pt x="146" y="238"/>
                      </a:cubicBezTo>
                      <a:cubicBezTo>
                        <a:pt x="148" y="236"/>
                        <a:pt x="150" y="233"/>
                        <a:pt x="152" y="231"/>
                      </a:cubicBezTo>
                      <a:cubicBezTo>
                        <a:pt x="152" y="231"/>
                        <a:pt x="152" y="231"/>
                        <a:pt x="152" y="231"/>
                      </a:cubicBezTo>
                      <a:cubicBezTo>
                        <a:pt x="152" y="231"/>
                        <a:pt x="152" y="231"/>
                        <a:pt x="152" y="231"/>
                      </a:cubicBezTo>
                      <a:cubicBezTo>
                        <a:pt x="154" y="228"/>
                        <a:pt x="157" y="224"/>
                        <a:pt x="159" y="222"/>
                      </a:cubicBezTo>
                      <a:cubicBezTo>
                        <a:pt x="158" y="224"/>
                        <a:pt x="157" y="226"/>
                        <a:pt x="156" y="228"/>
                      </a:cubicBezTo>
                      <a:cubicBezTo>
                        <a:pt x="159" y="223"/>
                        <a:pt x="162" y="218"/>
                        <a:pt x="166" y="213"/>
                      </a:cubicBezTo>
                      <a:cubicBezTo>
                        <a:pt x="167" y="211"/>
                        <a:pt x="169" y="209"/>
                        <a:pt x="170" y="207"/>
                      </a:cubicBezTo>
                      <a:cubicBezTo>
                        <a:pt x="173" y="202"/>
                        <a:pt x="176" y="198"/>
                        <a:pt x="178" y="194"/>
                      </a:cubicBezTo>
                      <a:cubicBezTo>
                        <a:pt x="187" y="182"/>
                        <a:pt x="196" y="169"/>
                        <a:pt x="204" y="156"/>
                      </a:cubicBezTo>
                      <a:cubicBezTo>
                        <a:pt x="205" y="153"/>
                        <a:pt x="208" y="150"/>
                        <a:pt x="209" y="146"/>
                      </a:cubicBezTo>
                      <a:cubicBezTo>
                        <a:pt x="216" y="136"/>
                        <a:pt x="223" y="126"/>
                        <a:pt x="229" y="115"/>
                      </a:cubicBezTo>
                      <a:cubicBezTo>
                        <a:pt x="229" y="116"/>
                        <a:pt x="228" y="116"/>
                        <a:pt x="228" y="117"/>
                      </a:cubicBezTo>
                      <a:cubicBezTo>
                        <a:pt x="228" y="116"/>
                        <a:pt x="229" y="115"/>
                        <a:pt x="229" y="114"/>
                      </a:cubicBezTo>
                      <a:cubicBezTo>
                        <a:pt x="230" y="113"/>
                        <a:pt x="232" y="111"/>
                        <a:pt x="232" y="109"/>
                      </a:cubicBezTo>
                      <a:cubicBezTo>
                        <a:pt x="236" y="105"/>
                        <a:pt x="238" y="101"/>
                        <a:pt x="241" y="97"/>
                      </a:cubicBezTo>
                      <a:cubicBezTo>
                        <a:pt x="244" y="91"/>
                        <a:pt x="248" y="86"/>
                        <a:pt x="252" y="80"/>
                      </a:cubicBezTo>
                      <a:cubicBezTo>
                        <a:pt x="258" y="74"/>
                        <a:pt x="263" y="67"/>
                        <a:pt x="267" y="60"/>
                      </a:cubicBezTo>
                      <a:cubicBezTo>
                        <a:pt x="264" y="67"/>
                        <a:pt x="260" y="74"/>
                        <a:pt x="256" y="81"/>
                      </a:cubicBezTo>
                      <a:cubicBezTo>
                        <a:pt x="256" y="81"/>
                        <a:pt x="257" y="80"/>
                        <a:pt x="257" y="80"/>
                      </a:cubicBezTo>
                      <a:cubicBezTo>
                        <a:pt x="263" y="74"/>
                        <a:pt x="267" y="67"/>
                        <a:pt x="270" y="60"/>
                      </a:cubicBezTo>
                      <a:cubicBezTo>
                        <a:pt x="271" y="60"/>
                        <a:pt x="272" y="60"/>
                        <a:pt x="274" y="61"/>
                      </a:cubicBezTo>
                      <a:cubicBezTo>
                        <a:pt x="277" y="66"/>
                        <a:pt x="282" y="70"/>
                        <a:pt x="288" y="73"/>
                      </a:cubicBezTo>
                      <a:cubicBezTo>
                        <a:pt x="289" y="73"/>
                        <a:pt x="290" y="73"/>
                        <a:pt x="292" y="73"/>
                      </a:cubicBezTo>
                      <a:cubicBezTo>
                        <a:pt x="292" y="73"/>
                        <a:pt x="292" y="72"/>
                        <a:pt x="292" y="72"/>
                      </a:cubicBezTo>
                      <a:cubicBezTo>
                        <a:pt x="292" y="69"/>
                        <a:pt x="292" y="66"/>
                        <a:pt x="291" y="62"/>
                      </a:cubicBezTo>
                      <a:cubicBezTo>
                        <a:pt x="292" y="62"/>
                        <a:pt x="292" y="62"/>
                        <a:pt x="292" y="61"/>
                      </a:cubicBezTo>
                      <a:cubicBezTo>
                        <a:pt x="292" y="53"/>
                        <a:pt x="291" y="45"/>
                        <a:pt x="290" y="37"/>
                      </a:cubicBezTo>
                      <a:cubicBezTo>
                        <a:pt x="290" y="37"/>
                        <a:pt x="290" y="36"/>
                        <a:pt x="289" y="36"/>
                      </a:cubicBezTo>
                      <a:cubicBezTo>
                        <a:pt x="289" y="36"/>
                        <a:pt x="289" y="35"/>
                        <a:pt x="288" y="35"/>
                      </a:cubicBezTo>
                      <a:cubicBezTo>
                        <a:pt x="288" y="34"/>
                        <a:pt x="288" y="34"/>
                        <a:pt x="288" y="34"/>
                      </a:cubicBezTo>
                      <a:cubicBezTo>
                        <a:pt x="288" y="33"/>
                        <a:pt x="288" y="32"/>
                        <a:pt x="288" y="32"/>
                      </a:cubicBezTo>
                      <a:cubicBezTo>
                        <a:pt x="288" y="28"/>
                        <a:pt x="287" y="24"/>
                        <a:pt x="287" y="21"/>
                      </a:cubicBezTo>
                      <a:cubicBezTo>
                        <a:pt x="286" y="21"/>
                        <a:pt x="286" y="22"/>
                        <a:pt x="286" y="22"/>
                      </a:cubicBezTo>
                      <a:cubicBezTo>
                        <a:pt x="286" y="20"/>
                        <a:pt x="286" y="18"/>
                        <a:pt x="286" y="16"/>
                      </a:cubicBezTo>
                      <a:cubicBezTo>
                        <a:pt x="285" y="16"/>
                        <a:pt x="285" y="16"/>
                        <a:pt x="285" y="16"/>
                      </a:cubicBezTo>
                      <a:cubicBezTo>
                        <a:pt x="285" y="21"/>
                        <a:pt x="285" y="27"/>
                        <a:pt x="286" y="33"/>
                      </a:cubicBezTo>
                      <a:cubicBezTo>
                        <a:pt x="286" y="33"/>
                        <a:pt x="286" y="34"/>
                        <a:pt x="286" y="34"/>
                      </a:cubicBezTo>
                      <a:cubicBezTo>
                        <a:pt x="285" y="34"/>
                        <a:pt x="285" y="34"/>
                        <a:pt x="285" y="34"/>
                      </a:cubicBezTo>
                      <a:cubicBezTo>
                        <a:pt x="285" y="30"/>
                        <a:pt x="284" y="26"/>
                        <a:pt x="282" y="23"/>
                      </a:cubicBezTo>
                      <a:cubicBezTo>
                        <a:pt x="282" y="23"/>
                        <a:pt x="282" y="22"/>
                        <a:pt x="282" y="22"/>
                      </a:cubicBezTo>
                      <a:cubicBezTo>
                        <a:pt x="282" y="22"/>
                        <a:pt x="282" y="22"/>
                        <a:pt x="282" y="22"/>
                      </a:cubicBezTo>
                      <a:cubicBezTo>
                        <a:pt x="282" y="21"/>
                        <a:pt x="282" y="21"/>
                        <a:pt x="283" y="20"/>
                      </a:cubicBezTo>
                      <a:cubicBezTo>
                        <a:pt x="282" y="21"/>
                        <a:pt x="282" y="21"/>
                        <a:pt x="282" y="22"/>
                      </a:cubicBezTo>
                      <a:cubicBezTo>
                        <a:pt x="282" y="20"/>
                        <a:pt x="281" y="20"/>
                        <a:pt x="281" y="19"/>
                      </a:cubicBezTo>
                      <a:cubicBezTo>
                        <a:pt x="282" y="18"/>
                        <a:pt x="282" y="18"/>
                        <a:pt x="282" y="18"/>
                      </a:cubicBezTo>
                      <a:cubicBezTo>
                        <a:pt x="282" y="18"/>
                        <a:pt x="282" y="18"/>
                        <a:pt x="281" y="18"/>
                      </a:cubicBezTo>
                      <a:cubicBezTo>
                        <a:pt x="281" y="18"/>
                        <a:pt x="281" y="18"/>
                        <a:pt x="281" y="18"/>
                      </a:cubicBezTo>
                      <a:cubicBezTo>
                        <a:pt x="281" y="18"/>
                        <a:pt x="281" y="18"/>
                        <a:pt x="282" y="18"/>
                      </a:cubicBezTo>
                      <a:cubicBezTo>
                        <a:pt x="281" y="18"/>
                        <a:pt x="280" y="18"/>
                        <a:pt x="280" y="18"/>
                      </a:cubicBezTo>
                      <a:cubicBezTo>
                        <a:pt x="278" y="19"/>
                        <a:pt x="276" y="20"/>
                        <a:pt x="274" y="22"/>
                      </a:cubicBezTo>
                      <a:cubicBezTo>
                        <a:pt x="271" y="24"/>
                        <a:pt x="267" y="25"/>
                        <a:pt x="263" y="27"/>
                      </a:cubicBezTo>
                      <a:cubicBezTo>
                        <a:pt x="262" y="28"/>
                        <a:pt x="261" y="28"/>
                        <a:pt x="260" y="29"/>
                      </a:cubicBezTo>
                      <a:cubicBezTo>
                        <a:pt x="257" y="30"/>
                        <a:pt x="254" y="32"/>
                        <a:pt x="252" y="33"/>
                      </a:cubicBezTo>
                      <a:cubicBezTo>
                        <a:pt x="247" y="36"/>
                        <a:pt x="243" y="38"/>
                        <a:pt x="239" y="41"/>
                      </a:cubicBezTo>
                      <a:cubicBezTo>
                        <a:pt x="239" y="40"/>
                        <a:pt x="240" y="40"/>
                        <a:pt x="240" y="40"/>
                      </a:cubicBezTo>
                      <a:close/>
                      <a:moveTo>
                        <a:pt x="242" y="40"/>
                      </a:moveTo>
                      <a:cubicBezTo>
                        <a:pt x="242" y="40"/>
                        <a:pt x="243" y="39"/>
                        <a:pt x="243" y="39"/>
                      </a:cubicBezTo>
                      <a:cubicBezTo>
                        <a:pt x="245" y="38"/>
                        <a:pt x="248" y="37"/>
                        <a:pt x="250" y="36"/>
                      </a:cubicBezTo>
                      <a:cubicBezTo>
                        <a:pt x="249" y="36"/>
                        <a:pt x="248" y="37"/>
                        <a:pt x="248" y="37"/>
                      </a:cubicBezTo>
                      <a:cubicBezTo>
                        <a:pt x="249" y="36"/>
                        <a:pt x="251" y="35"/>
                        <a:pt x="253" y="34"/>
                      </a:cubicBezTo>
                      <a:cubicBezTo>
                        <a:pt x="253" y="34"/>
                        <a:pt x="253" y="35"/>
                        <a:pt x="252" y="35"/>
                      </a:cubicBezTo>
                      <a:cubicBezTo>
                        <a:pt x="250" y="36"/>
                        <a:pt x="248" y="38"/>
                        <a:pt x="245" y="39"/>
                      </a:cubicBezTo>
                      <a:cubicBezTo>
                        <a:pt x="245" y="39"/>
                        <a:pt x="245" y="39"/>
                        <a:pt x="245" y="39"/>
                      </a:cubicBezTo>
                      <a:cubicBezTo>
                        <a:pt x="245" y="39"/>
                        <a:pt x="245" y="39"/>
                        <a:pt x="245" y="39"/>
                      </a:cubicBezTo>
                      <a:cubicBezTo>
                        <a:pt x="244" y="39"/>
                        <a:pt x="244" y="39"/>
                        <a:pt x="244" y="39"/>
                      </a:cubicBezTo>
                      <a:cubicBezTo>
                        <a:pt x="244" y="39"/>
                        <a:pt x="244" y="39"/>
                        <a:pt x="244" y="39"/>
                      </a:cubicBezTo>
                      <a:cubicBezTo>
                        <a:pt x="244" y="40"/>
                        <a:pt x="244" y="40"/>
                        <a:pt x="244" y="40"/>
                      </a:cubicBezTo>
                      <a:cubicBezTo>
                        <a:pt x="243" y="40"/>
                        <a:pt x="242" y="40"/>
                        <a:pt x="242" y="40"/>
                      </a:cubicBezTo>
                      <a:close/>
                      <a:moveTo>
                        <a:pt x="254" y="34"/>
                      </a:move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5" y="33"/>
                        <a:pt x="257" y="32"/>
                        <a:pt x="258" y="32"/>
                      </a:cubicBezTo>
                      <a:cubicBezTo>
                        <a:pt x="257" y="32"/>
                        <a:pt x="255" y="33"/>
                        <a:pt x="254" y="34"/>
                      </a:cubicBezTo>
                      <a:close/>
                      <a:moveTo>
                        <a:pt x="249" y="40"/>
                      </a:moveTo>
                      <a:cubicBezTo>
                        <a:pt x="249" y="39"/>
                        <a:pt x="249" y="39"/>
                        <a:pt x="249" y="39"/>
                      </a:cubicBezTo>
                      <a:cubicBezTo>
                        <a:pt x="250" y="39"/>
                        <a:pt x="251" y="39"/>
                        <a:pt x="252" y="38"/>
                      </a:cubicBezTo>
                      <a:cubicBezTo>
                        <a:pt x="252" y="39"/>
                        <a:pt x="252" y="40"/>
                        <a:pt x="252" y="40"/>
                      </a:cubicBezTo>
                      <a:cubicBezTo>
                        <a:pt x="251" y="40"/>
                        <a:pt x="250" y="40"/>
                        <a:pt x="249" y="40"/>
                      </a:cubicBezTo>
                      <a:close/>
                      <a:moveTo>
                        <a:pt x="253" y="40"/>
                      </a:moveTo>
                      <a:cubicBezTo>
                        <a:pt x="253" y="40"/>
                        <a:pt x="253" y="39"/>
                        <a:pt x="254" y="38"/>
                      </a:cubicBezTo>
                      <a:cubicBezTo>
                        <a:pt x="255" y="37"/>
                        <a:pt x="256" y="36"/>
                        <a:pt x="258" y="36"/>
                      </a:cubicBezTo>
                      <a:cubicBezTo>
                        <a:pt x="258" y="38"/>
                        <a:pt x="257" y="40"/>
                        <a:pt x="257" y="42"/>
                      </a:cubicBezTo>
                      <a:cubicBezTo>
                        <a:pt x="256" y="41"/>
                        <a:pt x="254" y="41"/>
                        <a:pt x="253" y="40"/>
                      </a:cubicBezTo>
                      <a:close/>
                      <a:moveTo>
                        <a:pt x="253" y="60"/>
                      </a:moveTo>
                      <a:cubicBezTo>
                        <a:pt x="253" y="60"/>
                        <a:pt x="253" y="60"/>
                        <a:pt x="253" y="60"/>
                      </a:cubicBezTo>
                      <a:cubicBezTo>
                        <a:pt x="251" y="66"/>
                        <a:pt x="250" y="72"/>
                        <a:pt x="248" y="77"/>
                      </a:cubicBezTo>
                      <a:cubicBezTo>
                        <a:pt x="248" y="77"/>
                        <a:pt x="248" y="77"/>
                        <a:pt x="249" y="77"/>
                      </a:cubicBezTo>
                      <a:cubicBezTo>
                        <a:pt x="247" y="79"/>
                        <a:pt x="245" y="82"/>
                        <a:pt x="244" y="84"/>
                      </a:cubicBezTo>
                      <a:cubicBezTo>
                        <a:pt x="244" y="84"/>
                        <a:pt x="244" y="84"/>
                        <a:pt x="244" y="84"/>
                      </a:cubicBezTo>
                      <a:cubicBezTo>
                        <a:pt x="245" y="78"/>
                        <a:pt x="247" y="71"/>
                        <a:pt x="248" y="65"/>
                      </a:cubicBezTo>
                      <a:cubicBezTo>
                        <a:pt x="252" y="60"/>
                        <a:pt x="255" y="55"/>
                        <a:pt x="259" y="51"/>
                      </a:cubicBezTo>
                      <a:cubicBezTo>
                        <a:pt x="259" y="50"/>
                        <a:pt x="259" y="50"/>
                        <a:pt x="260" y="50"/>
                      </a:cubicBezTo>
                      <a:cubicBezTo>
                        <a:pt x="260" y="50"/>
                        <a:pt x="260" y="50"/>
                        <a:pt x="261" y="50"/>
                      </a:cubicBezTo>
                      <a:cubicBezTo>
                        <a:pt x="260" y="52"/>
                        <a:pt x="260" y="55"/>
                        <a:pt x="259" y="57"/>
                      </a:cubicBezTo>
                      <a:cubicBezTo>
                        <a:pt x="258" y="60"/>
                        <a:pt x="258" y="63"/>
                        <a:pt x="258" y="65"/>
                      </a:cubicBezTo>
                      <a:cubicBezTo>
                        <a:pt x="256" y="67"/>
                        <a:pt x="255" y="68"/>
                        <a:pt x="254" y="70"/>
                      </a:cubicBezTo>
                      <a:cubicBezTo>
                        <a:pt x="256" y="65"/>
                        <a:pt x="257" y="60"/>
                        <a:pt x="257" y="54"/>
                      </a:cubicBezTo>
                      <a:cubicBezTo>
                        <a:pt x="257" y="54"/>
                        <a:pt x="257" y="54"/>
                        <a:pt x="257" y="54"/>
                      </a:cubicBezTo>
                      <a:cubicBezTo>
                        <a:pt x="256" y="60"/>
                        <a:pt x="254" y="66"/>
                        <a:pt x="252" y="71"/>
                      </a:cubicBezTo>
                      <a:cubicBezTo>
                        <a:pt x="253" y="71"/>
                        <a:pt x="253" y="71"/>
                        <a:pt x="253" y="71"/>
                      </a:cubicBezTo>
                      <a:cubicBezTo>
                        <a:pt x="252" y="73"/>
                        <a:pt x="250" y="75"/>
                        <a:pt x="249" y="77"/>
                      </a:cubicBezTo>
                      <a:cubicBezTo>
                        <a:pt x="249" y="77"/>
                        <a:pt x="249" y="77"/>
                        <a:pt x="249" y="76"/>
                      </a:cubicBezTo>
                      <a:cubicBezTo>
                        <a:pt x="251" y="71"/>
                        <a:pt x="252" y="65"/>
                        <a:pt x="253" y="60"/>
                      </a:cubicBezTo>
                      <a:close/>
                      <a:moveTo>
                        <a:pt x="256" y="50"/>
                      </a:moveTo>
                      <a:cubicBezTo>
                        <a:pt x="256" y="50"/>
                        <a:pt x="256" y="50"/>
                        <a:pt x="256" y="50"/>
                      </a:cubicBezTo>
                      <a:cubicBezTo>
                        <a:pt x="257" y="50"/>
                        <a:pt x="257" y="50"/>
                        <a:pt x="258" y="50"/>
                      </a:cubicBezTo>
                      <a:cubicBezTo>
                        <a:pt x="258" y="50"/>
                        <a:pt x="258" y="50"/>
                        <a:pt x="258" y="50"/>
                      </a:cubicBezTo>
                      <a:cubicBezTo>
                        <a:pt x="255" y="54"/>
                        <a:pt x="252" y="58"/>
                        <a:pt x="249" y="62"/>
                      </a:cubicBezTo>
                      <a:cubicBezTo>
                        <a:pt x="248" y="64"/>
                        <a:pt x="247" y="65"/>
                        <a:pt x="246" y="66"/>
                      </a:cubicBezTo>
                      <a:cubicBezTo>
                        <a:pt x="246" y="66"/>
                        <a:pt x="246" y="66"/>
                        <a:pt x="246" y="66"/>
                      </a:cubicBezTo>
                      <a:cubicBezTo>
                        <a:pt x="250" y="61"/>
                        <a:pt x="253" y="56"/>
                        <a:pt x="256" y="50"/>
                      </a:cubicBezTo>
                      <a:close/>
                      <a:moveTo>
                        <a:pt x="247" y="67"/>
                      </a:moveTo>
                      <a:cubicBezTo>
                        <a:pt x="247" y="67"/>
                        <a:pt x="247" y="68"/>
                        <a:pt x="247" y="68"/>
                      </a:cubicBezTo>
                      <a:cubicBezTo>
                        <a:pt x="246" y="74"/>
                        <a:pt x="244" y="80"/>
                        <a:pt x="242" y="85"/>
                      </a:cubicBezTo>
                      <a:cubicBezTo>
                        <a:pt x="242" y="85"/>
                        <a:pt x="243" y="85"/>
                        <a:pt x="243" y="85"/>
                      </a:cubicBezTo>
                      <a:cubicBezTo>
                        <a:pt x="240" y="90"/>
                        <a:pt x="236" y="95"/>
                        <a:pt x="233" y="100"/>
                      </a:cubicBezTo>
                      <a:cubicBezTo>
                        <a:pt x="234" y="95"/>
                        <a:pt x="235" y="90"/>
                        <a:pt x="236" y="84"/>
                      </a:cubicBezTo>
                      <a:cubicBezTo>
                        <a:pt x="236" y="84"/>
                        <a:pt x="237" y="83"/>
                        <a:pt x="238" y="82"/>
                      </a:cubicBezTo>
                      <a:cubicBezTo>
                        <a:pt x="238" y="81"/>
                        <a:pt x="240" y="79"/>
                        <a:pt x="240" y="78"/>
                      </a:cubicBezTo>
                      <a:cubicBezTo>
                        <a:pt x="240" y="78"/>
                        <a:pt x="240" y="79"/>
                        <a:pt x="239" y="79"/>
                      </a:cubicBezTo>
                      <a:cubicBezTo>
                        <a:pt x="241" y="77"/>
                        <a:pt x="242" y="74"/>
                        <a:pt x="244" y="72"/>
                      </a:cubicBezTo>
                      <a:cubicBezTo>
                        <a:pt x="245" y="70"/>
                        <a:pt x="246" y="68"/>
                        <a:pt x="247" y="67"/>
                      </a:cubicBezTo>
                      <a:close/>
                      <a:moveTo>
                        <a:pt x="196" y="143"/>
                      </a:moveTo>
                      <a:cubicBezTo>
                        <a:pt x="196" y="142"/>
                        <a:pt x="197" y="142"/>
                        <a:pt x="197" y="142"/>
                      </a:cubicBezTo>
                      <a:cubicBezTo>
                        <a:pt x="196" y="143"/>
                        <a:pt x="195" y="146"/>
                        <a:pt x="193" y="148"/>
                      </a:cubicBezTo>
                      <a:cubicBezTo>
                        <a:pt x="194" y="147"/>
                        <a:pt x="194" y="147"/>
                        <a:pt x="194" y="146"/>
                      </a:cubicBezTo>
                      <a:cubicBezTo>
                        <a:pt x="194" y="145"/>
                        <a:pt x="196" y="144"/>
                        <a:pt x="196" y="143"/>
                      </a:cubicBezTo>
                      <a:close/>
                      <a:moveTo>
                        <a:pt x="232" y="91"/>
                      </a:moveTo>
                      <a:cubicBezTo>
                        <a:pt x="233" y="90"/>
                        <a:pt x="234" y="88"/>
                        <a:pt x="235" y="86"/>
                      </a:cubicBezTo>
                      <a:cubicBezTo>
                        <a:pt x="234" y="91"/>
                        <a:pt x="233" y="96"/>
                        <a:pt x="232" y="101"/>
                      </a:cubicBezTo>
                      <a:cubicBezTo>
                        <a:pt x="231" y="104"/>
                        <a:pt x="229" y="106"/>
                        <a:pt x="228" y="109"/>
                      </a:cubicBezTo>
                      <a:cubicBezTo>
                        <a:pt x="229" y="102"/>
                        <a:pt x="230" y="97"/>
                        <a:pt x="232" y="91"/>
                      </a:cubicBezTo>
                      <a:close/>
                      <a:moveTo>
                        <a:pt x="230" y="95"/>
                      </a:moveTo>
                      <a:cubicBezTo>
                        <a:pt x="228" y="100"/>
                        <a:pt x="227" y="105"/>
                        <a:pt x="227" y="111"/>
                      </a:cubicBezTo>
                      <a:cubicBezTo>
                        <a:pt x="224" y="115"/>
                        <a:pt x="222" y="119"/>
                        <a:pt x="220" y="123"/>
                      </a:cubicBezTo>
                      <a:cubicBezTo>
                        <a:pt x="219" y="124"/>
                        <a:pt x="219" y="125"/>
                        <a:pt x="218" y="126"/>
                      </a:cubicBezTo>
                      <a:cubicBezTo>
                        <a:pt x="216" y="129"/>
                        <a:pt x="215" y="131"/>
                        <a:pt x="214" y="134"/>
                      </a:cubicBezTo>
                      <a:cubicBezTo>
                        <a:pt x="216" y="126"/>
                        <a:pt x="218" y="119"/>
                        <a:pt x="219" y="112"/>
                      </a:cubicBezTo>
                      <a:cubicBezTo>
                        <a:pt x="222" y="106"/>
                        <a:pt x="226" y="101"/>
                        <a:pt x="230" y="95"/>
                      </a:cubicBezTo>
                      <a:close/>
                      <a:moveTo>
                        <a:pt x="218" y="114"/>
                      </a:moveTo>
                      <a:cubicBezTo>
                        <a:pt x="218" y="115"/>
                        <a:pt x="217" y="116"/>
                        <a:pt x="217" y="117"/>
                      </a:cubicBezTo>
                      <a:cubicBezTo>
                        <a:pt x="215" y="123"/>
                        <a:pt x="213" y="130"/>
                        <a:pt x="212" y="136"/>
                      </a:cubicBezTo>
                      <a:cubicBezTo>
                        <a:pt x="210" y="139"/>
                        <a:pt x="208" y="143"/>
                        <a:pt x="205" y="147"/>
                      </a:cubicBezTo>
                      <a:cubicBezTo>
                        <a:pt x="208" y="138"/>
                        <a:pt x="211" y="129"/>
                        <a:pt x="214" y="121"/>
                      </a:cubicBezTo>
                      <a:cubicBezTo>
                        <a:pt x="215" y="118"/>
                        <a:pt x="216" y="116"/>
                        <a:pt x="218" y="114"/>
                      </a:cubicBezTo>
                      <a:close/>
                      <a:moveTo>
                        <a:pt x="203" y="138"/>
                      </a:moveTo>
                      <a:cubicBezTo>
                        <a:pt x="203" y="138"/>
                        <a:pt x="203" y="138"/>
                        <a:pt x="203" y="138"/>
                      </a:cubicBezTo>
                      <a:cubicBezTo>
                        <a:pt x="200" y="144"/>
                        <a:pt x="199" y="150"/>
                        <a:pt x="198" y="157"/>
                      </a:cubicBezTo>
                      <a:cubicBezTo>
                        <a:pt x="198" y="158"/>
                        <a:pt x="197" y="158"/>
                        <a:pt x="196" y="159"/>
                      </a:cubicBezTo>
                      <a:cubicBezTo>
                        <a:pt x="194" y="163"/>
                        <a:pt x="191" y="167"/>
                        <a:pt x="188" y="171"/>
                      </a:cubicBezTo>
                      <a:cubicBezTo>
                        <a:pt x="188" y="170"/>
                        <a:pt x="189" y="168"/>
                        <a:pt x="189" y="167"/>
                      </a:cubicBezTo>
                      <a:cubicBezTo>
                        <a:pt x="189" y="168"/>
                        <a:pt x="189" y="169"/>
                        <a:pt x="188" y="170"/>
                      </a:cubicBezTo>
                      <a:cubicBezTo>
                        <a:pt x="189" y="170"/>
                        <a:pt x="189" y="169"/>
                        <a:pt x="189" y="169"/>
                      </a:cubicBezTo>
                      <a:cubicBezTo>
                        <a:pt x="189" y="169"/>
                        <a:pt x="189" y="169"/>
                        <a:pt x="189" y="169"/>
                      </a:cubicBezTo>
                      <a:cubicBezTo>
                        <a:pt x="190" y="164"/>
                        <a:pt x="191" y="158"/>
                        <a:pt x="192" y="153"/>
                      </a:cubicBezTo>
                      <a:cubicBezTo>
                        <a:pt x="193" y="151"/>
                        <a:pt x="194" y="150"/>
                        <a:pt x="196" y="148"/>
                      </a:cubicBezTo>
                      <a:cubicBezTo>
                        <a:pt x="195" y="149"/>
                        <a:pt x="195" y="150"/>
                        <a:pt x="195" y="150"/>
                      </a:cubicBezTo>
                      <a:cubicBezTo>
                        <a:pt x="194" y="155"/>
                        <a:pt x="193" y="159"/>
                        <a:pt x="193" y="163"/>
                      </a:cubicBezTo>
                      <a:cubicBezTo>
                        <a:pt x="195" y="157"/>
                        <a:pt x="196" y="151"/>
                        <a:pt x="198" y="145"/>
                      </a:cubicBezTo>
                      <a:cubicBezTo>
                        <a:pt x="203" y="138"/>
                        <a:pt x="208" y="130"/>
                        <a:pt x="212" y="123"/>
                      </a:cubicBezTo>
                      <a:cubicBezTo>
                        <a:pt x="209" y="130"/>
                        <a:pt x="206" y="138"/>
                        <a:pt x="204" y="146"/>
                      </a:cubicBezTo>
                      <a:cubicBezTo>
                        <a:pt x="204" y="147"/>
                        <a:pt x="204" y="147"/>
                        <a:pt x="204" y="147"/>
                      </a:cubicBezTo>
                      <a:cubicBezTo>
                        <a:pt x="204" y="147"/>
                        <a:pt x="204" y="147"/>
                        <a:pt x="204" y="148"/>
                      </a:cubicBezTo>
                      <a:cubicBezTo>
                        <a:pt x="203" y="150"/>
                        <a:pt x="201" y="153"/>
                        <a:pt x="199" y="155"/>
                      </a:cubicBezTo>
                      <a:cubicBezTo>
                        <a:pt x="201" y="150"/>
                        <a:pt x="202" y="144"/>
                        <a:pt x="203" y="138"/>
                      </a:cubicBezTo>
                      <a:close/>
                      <a:moveTo>
                        <a:pt x="280" y="20"/>
                      </a:moveTo>
                      <a:cubicBezTo>
                        <a:pt x="280" y="20"/>
                        <a:pt x="280" y="20"/>
                        <a:pt x="280" y="20"/>
                      </a:cubicBezTo>
                      <a:cubicBezTo>
                        <a:pt x="280" y="20"/>
                        <a:pt x="280" y="21"/>
                        <a:pt x="281" y="22"/>
                      </a:cubicBezTo>
                      <a:cubicBezTo>
                        <a:pt x="280" y="22"/>
                        <a:pt x="280" y="22"/>
                        <a:pt x="280" y="22"/>
                      </a:cubicBezTo>
                      <a:cubicBezTo>
                        <a:pt x="280" y="22"/>
                        <a:pt x="280" y="22"/>
                        <a:pt x="280" y="22"/>
                      </a:cubicBezTo>
                      <a:cubicBezTo>
                        <a:pt x="280" y="22"/>
                        <a:pt x="280" y="22"/>
                        <a:pt x="280" y="22"/>
                      </a:cubicBezTo>
                      <a:cubicBezTo>
                        <a:pt x="279" y="23"/>
                        <a:pt x="277" y="24"/>
                        <a:pt x="276" y="25"/>
                      </a:cubicBezTo>
                      <a:cubicBezTo>
                        <a:pt x="276" y="24"/>
                        <a:pt x="275" y="24"/>
                        <a:pt x="275" y="24"/>
                      </a:cubicBezTo>
                      <a:cubicBezTo>
                        <a:pt x="273" y="25"/>
                        <a:pt x="271" y="26"/>
                        <a:pt x="269" y="27"/>
                      </a:cubicBezTo>
                      <a:cubicBezTo>
                        <a:pt x="272" y="25"/>
                        <a:pt x="275" y="23"/>
                        <a:pt x="277" y="21"/>
                      </a:cubicBezTo>
                      <a:cubicBezTo>
                        <a:pt x="278" y="20"/>
                        <a:pt x="279" y="20"/>
                        <a:pt x="280" y="20"/>
                      </a:cubicBezTo>
                      <a:close/>
                      <a:moveTo>
                        <a:pt x="276" y="29"/>
                      </a:moveTo>
                      <a:cubicBezTo>
                        <a:pt x="276" y="28"/>
                        <a:pt x="276" y="28"/>
                        <a:pt x="277" y="28"/>
                      </a:cubicBezTo>
                      <a:cubicBezTo>
                        <a:pt x="276" y="35"/>
                        <a:pt x="275" y="41"/>
                        <a:pt x="275" y="48"/>
                      </a:cubicBezTo>
                      <a:cubicBezTo>
                        <a:pt x="274" y="49"/>
                        <a:pt x="274" y="50"/>
                        <a:pt x="273" y="50"/>
                      </a:cubicBezTo>
                      <a:cubicBezTo>
                        <a:pt x="273" y="50"/>
                        <a:pt x="273" y="50"/>
                        <a:pt x="273" y="50"/>
                      </a:cubicBezTo>
                      <a:cubicBezTo>
                        <a:pt x="274" y="43"/>
                        <a:pt x="275" y="36"/>
                        <a:pt x="276" y="29"/>
                      </a:cubicBezTo>
                      <a:close/>
                      <a:moveTo>
                        <a:pt x="280" y="23"/>
                      </a:moveTo>
                      <a:cubicBezTo>
                        <a:pt x="280" y="24"/>
                        <a:pt x="280" y="24"/>
                        <a:pt x="280" y="24"/>
                      </a:cubicBezTo>
                      <a:cubicBezTo>
                        <a:pt x="280" y="26"/>
                        <a:pt x="281" y="28"/>
                        <a:pt x="281" y="29"/>
                      </a:cubicBezTo>
                      <a:cubicBezTo>
                        <a:pt x="281" y="38"/>
                        <a:pt x="281" y="48"/>
                        <a:pt x="282" y="57"/>
                      </a:cubicBezTo>
                      <a:cubicBezTo>
                        <a:pt x="282" y="57"/>
                        <a:pt x="282" y="58"/>
                        <a:pt x="282" y="58"/>
                      </a:cubicBezTo>
                      <a:cubicBezTo>
                        <a:pt x="281" y="57"/>
                        <a:pt x="279" y="56"/>
                        <a:pt x="278" y="55"/>
                      </a:cubicBezTo>
                      <a:cubicBezTo>
                        <a:pt x="278" y="55"/>
                        <a:pt x="278" y="55"/>
                        <a:pt x="278" y="55"/>
                      </a:cubicBezTo>
                      <a:cubicBezTo>
                        <a:pt x="278" y="55"/>
                        <a:pt x="278" y="55"/>
                        <a:pt x="278" y="54"/>
                      </a:cubicBezTo>
                      <a:cubicBezTo>
                        <a:pt x="279" y="47"/>
                        <a:pt x="279" y="40"/>
                        <a:pt x="278" y="32"/>
                      </a:cubicBezTo>
                      <a:cubicBezTo>
                        <a:pt x="278" y="32"/>
                        <a:pt x="278" y="32"/>
                        <a:pt x="278" y="32"/>
                      </a:cubicBezTo>
                      <a:cubicBezTo>
                        <a:pt x="278" y="40"/>
                        <a:pt x="278" y="48"/>
                        <a:pt x="277" y="55"/>
                      </a:cubicBezTo>
                      <a:cubicBezTo>
                        <a:pt x="276" y="54"/>
                        <a:pt x="274" y="53"/>
                        <a:pt x="273" y="53"/>
                      </a:cubicBezTo>
                      <a:cubicBezTo>
                        <a:pt x="273" y="53"/>
                        <a:pt x="273" y="53"/>
                        <a:pt x="272" y="53"/>
                      </a:cubicBezTo>
                      <a:cubicBezTo>
                        <a:pt x="272" y="53"/>
                        <a:pt x="272" y="53"/>
                        <a:pt x="272" y="53"/>
                      </a:cubicBezTo>
                      <a:cubicBezTo>
                        <a:pt x="273" y="51"/>
                        <a:pt x="274" y="50"/>
                        <a:pt x="275" y="48"/>
                      </a:cubicBezTo>
                      <a:cubicBezTo>
                        <a:pt x="275" y="50"/>
                        <a:pt x="275" y="51"/>
                        <a:pt x="275" y="52"/>
                      </a:cubicBezTo>
                      <a:cubicBezTo>
                        <a:pt x="275" y="52"/>
                        <a:pt x="275" y="52"/>
                        <a:pt x="276" y="51"/>
                      </a:cubicBezTo>
                      <a:cubicBezTo>
                        <a:pt x="276" y="51"/>
                        <a:pt x="276" y="51"/>
                        <a:pt x="276" y="51"/>
                      </a:cubicBezTo>
                      <a:cubicBezTo>
                        <a:pt x="277" y="43"/>
                        <a:pt x="278" y="36"/>
                        <a:pt x="277" y="28"/>
                      </a:cubicBezTo>
                      <a:cubicBezTo>
                        <a:pt x="278" y="28"/>
                        <a:pt x="279" y="27"/>
                        <a:pt x="280" y="27"/>
                      </a:cubicBezTo>
                      <a:cubicBezTo>
                        <a:pt x="280" y="26"/>
                        <a:pt x="280" y="26"/>
                        <a:pt x="279" y="26"/>
                      </a:cubicBezTo>
                      <a:cubicBezTo>
                        <a:pt x="278" y="26"/>
                        <a:pt x="278" y="26"/>
                        <a:pt x="277" y="25"/>
                      </a:cubicBezTo>
                      <a:cubicBezTo>
                        <a:pt x="278" y="24"/>
                        <a:pt x="279" y="24"/>
                        <a:pt x="280" y="23"/>
                      </a:cubicBezTo>
                      <a:close/>
                      <a:moveTo>
                        <a:pt x="269" y="33"/>
                      </a:moveTo>
                      <a:cubicBezTo>
                        <a:pt x="269" y="33"/>
                        <a:pt x="268" y="33"/>
                        <a:pt x="268" y="33"/>
                      </a:cubicBezTo>
                      <a:cubicBezTo>
                        <a:pt x="268" y="34"/>
                        <a:pt x="268" y="35"/>
                        <a:pt x="268" y="36"/>
                      </a:cubicBezTo>
                      <a:cubicBezTo>
                        <a:pt x="268" y="35"/>
                        <a:pt x="268" y="35"/>
                        <a:pt x="268" y="35"/>
                      </a:cubicBezTo>
                      <a:cubicBezTo>
                        <a:pt x="267" y="36"/>
                        <a:pt x="267" y="38"/>
                        <a:pt x="266" y="40"/>
                      </a:cubicBezTo>
                      <a:cubicBezTo>
                        <a:pt x="266" y="37"/>
                        <a:pt x="267" y="35"/>
                        <a:pt x="268" y="32"/>
                      </a:cubicBezTo>
                      <a:cubicBezTo>
                        <a:pt x="270" y="31"/>
                        <a:pt x="272" y="30"/>
                        <a:pt x="275" y="29"/>
                      </a:cubicBezTo>
                      <a:cubicBezTo>
                        <a:pt x="273" y="36"/>
                        <a:pt x="272" y="44"/>
                        <a:pt x="272" y="51"/>
                      </a:cubicBezTo>
                      <a:cubicBezTo>
                        <a:pt x="272" y="52"/>
                        <a:pt x="271" y="52"/>
                        <a:pt x="271" y="52"/>
                      </a:cubicBezTo>
                      <a:cubicBezTo>
                        <a:pt x="270" y="52"/>
                        <a:pt x="270" y="52"/>
                        <a:pt x="270" y="52"/>
                      </a:cubicBezTo>
                      <a:cubicBezTo>
                        <a:pt x="271" y="45"/>
                        <a:pt x="272" y="38"/>
                        <a:pt x="273" y="31"/>
                      </a:cubicBezTo>
                      <a:cubicBezTo>
                        <a:pt x="273" y="31"/>
                        <a:pt x="273" y="31"/>
                        <a:pt x="273" y="31"/>
                      </a:cubicBezTo>
                      <a:cubicBezTo>
                        <a:pt x="270" y="39"/>
                        <a:pt x="268" y="46"/>
                        <a:pt x="268" y="54"/>
                      </a:cubicBezTo>
                      <a:cubicBezTo>
                        <a:pt x="268" y="54"/>
                        <a:pt x="268" y="54"/>
                        <a:pt x="268" y="54"/>
                      </a:cubicBezTo>
                      <a:cubicBezTo>
                        <a:pt x="268" y="54"/>
                        <a:pt x="268" y="54"/>
                        <a:pt x="268" y="54"/>
                      </a:cubicBezTo>
                      <a:cubicBezTo>
                        <a:pt x="267" y="54"/>
                        <a:pt x="267" y="54"/>
                        <a:pt x="266" y="54"/>
                      </a:cubicBezTo>
                      <a:cubicBezTo>
                        <a:pt x="266" y="52"/>
                        <a:pt x="267" y="50"/>
                        <a:pt x="267" y="48"/>
                      </a:cubicBezTo>
                      <a:cubicBezTo>
                        <a:pt x="267" y="47"/>
                        <a:pt x="268" y="47"/>
                        <a:pt x="268" y="47"/>
                      </a:cubicBezTo>
                      <a:cubicBezTo>
                        <a:pt x="268" y="46"/>
                        <a:pt x="268" y="46"/>
                        <a:pt x="267" y="46"/>
                      </a:cubicBezTo>
                      <a:cubicBezTo>
                        <a:pt x="268" y="41"/>
                        <a:pt x="268" y="37"/>
                        <a:pt x="269" y="33"/>
                      </a:cubicBezTo>
                      <a:close/>
                      <a:moveTo>
                        <a:pt x="264" y="34"/>
                      </a:moveTo>
                      <a:cubicBezTo>
                        <a:pt x="264" y="33"/>
                        <a:pt x="266" y="33"/>
                        <a:pt x="267" y="32"/>
                      </a:cubicBezTo>
                      <a:cubicBezTo>
                        <a:pt x="266" y="35"/>
                        <a:pt x="265" y="37"/>
                        <a:pt x="265" y="39"/>
                      </a:cubicBezTo>
                      <a:cubicBezTo>
                        <a:pt x="265" y="37"/>
                        <a:pt x="266" y="35"/>
                        <a:pt x="266" y="33"/>
                      </a:cubicBezTo>
                      <a:cubicBezTo>
                        <a:pt x="264" y="36"/>
                        <a:pt x="264" y="40"/>
                        <a:pt x="263" y="44"/>
                      </a:cubicBezTo>
                      <a:cubicBezTo>
                        <a:pt x="262" y="44"/>
                        <a:pt x="262" y="43"/>
                        <a:pt x="261" y="43"/>
                      </a:cubicBezTo>
                      <a:cubicBezTo>
                        <a:pt x="261" y="40"/>
                        <a:pt x="262" y="37"/>
                        <a:pt x="262" y="34"/>
                      </a:cubicBezTo>
                      <a:cubicBezTo>
                        <a:pt x="263" y="34"/>
                        <a:pt x="263" y="34"/>
                        <a:pt x="264" y="34"/>
                      </a:cubicBezTo>
                      <a:close/>
                      <a:moveTo>
                        <a:pt x="259" y="36"/>
                      </a:moveTo>
                      <a:cubicBezTo>
                        <a:pt x="260" y="36"/>
                        <a:pt x="260" y="35"/>
                        <a:pt x="261" y="35"/>
                      </a:cubicBezTo>
                      <a:cubicBezTo>
                        <a:pt x="260" y="37"/>
                        <a:pt x="260" y="40"/>
                        <a:pt x="260" y="42"/>
                      </a:cubicBezTo>
                      <a:cubicBezTo>
                        <a:pt x="259" y="42"/>
                        <a:pt x="258" y="42"/>
                        <a:pt x="258" y="42"/>
                      </a:cubicBezTo>
                      <a:cubicBezTo>
                        <a:pt x="258" y="40"/>
                        <a:pt x="258" y="38"/>
                        <a:pt x="259" y="36"/>
                      </a:cubicBezTo>
                      <a:close/>
                      <a:moveTo>
                        <a:pt x="271" y="53"/>
                      </a:moveTo>
                      <a:cubicBezTo>
                        <a:pt x="272" y="53"/>
                        <a:pt x="272" y="53"/>
                        <a:pt x="272" y="54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1" y="54"/>
                        <a:pt x="271" y="54"/>
                        <a:pt x="271" y="54"/>
                      </a:cubicBezTo>
                      <a:cubicBezTo>
                        <a:pt x="271" y="53"/>
                        <a:pt x="271" y="53"/>
                        <a:pt x="271" y="53"/>
                      </a:cubicBezTo>
                      <a:close/>
                      <a:moveTo>
                        <a:pt x="265" y="51"/>
                      </a:moveTo>
                      <a:cubicBezTo>
                        <a:pt x="265" y="52"/>
                        <a:pt x="265" y="53"/>
                        <a:pt x="266" y="54"/>
                      </a:cubicBezTo>
                      <a:cubicBezTo>
                        <a:pt x="265" y="54"/>
                        <a:pt x="265" y="54"/>
                        <a:pt x="264" y="54"/>
                      </a:cubicBezTo>
                      <a:cubicBezTo>
                        <a:pt x="265" y="53"/>
                        <a:pt x="265" y="52"/>
                        <a:pt x="265" y="51"/>
                      </a:cubicBezTo>
                      <a:close/>
                      <a:moveTo>
                        <a:pt x="264" y="48"/>
                      </a:moveTo>
                      <a:cubicBezTo>
                        <a:pt x="264" y="48"/>
                        <a:pt x="264" y="48"/>
                        <a:pt x="264" y="48"/>
                      </a:cubicBezTo>
                      <a:cubicBezTo>
                        <a:pt x="263" y="48"/>
                        <a:pt x="263" y="48"/>
                        <a:pt x="263" y="48"/>
                      </a:cubicBezTo>
                      <a:cubicBezTo>
                        <a:pt x="263" y="48"/>
                        <a:pt x="263" y="48"/>
                        <a:pt x="263" y="48"/>
                      </a:cubicBezTo>
                      <a:lnTo>
                        <a:pt x="264" y="48"/>
                      </a:lnTo>
                      <a:close/>
                      <a:moveTo>
                        <a:pt x="263" y="51"/>
                      </a:moveTo>
                      <a:cubicBezTo>
                        <a:pt x="263" y="51"/>
                        <a:pt x="263" y="51"/>
                        <a:pt x="263" y="51"/>
                      </a:cubicBezTo>
                      <a:cubicBezTo>
                        <a:pt x="263" y="51"/>
                        <a:pt x="263" y="51"/>
                        <a:pt x="263" y="51"/>
                      </a:cubicBezTo>
                      <a:cubicBezTo>
                        <a:pt x="263" y="52"/>
                        <a:pt x="263" y="53"/>
                        <a:pt x="263" y="54"/>
                      </a:cubicBezTo>
                      <a:cubicBezTo>
                        <a:pt x="262" y="54"/>
                        <a:pt x="262" y="54"/>
                        <a:pt x="262" y="54"/>
                      </a:cubicBezTo>
                      <a:cubicBezTo>
                        <a:pt x="262" y="54"/>
                        <a:pt x="263" y="54"/>
                        <a:pt x="263" y="54"/>
                      </a:cubicBezTo>
                      <a:cubicBezTo>
                        <a:pt x="263" y="56"/>
                        <a:pt x="263" y="57"/>
                        <a:pt x="263" y="59"/>
                      </a:cubicBezTo>
                      <a:cubicBezTo>
                        <a:pt x="261" y="61"/>
                        <a:pt x="260" y="63"/>
                        <a:pt x="258" y="64"/>
                      </a:cubicBezTo>
                      <a:cubicBezTo>
                        <a:pt x="260" y="60"/>
                        <a:pt x="260" y="55"/>
                        <a:pt x="261" y="50"/>
                      </a:cubicBezTo>
                      <a:cubicBezTo>
                        <a:pt x="261" y="50"/>
                        <a:pt x="262" y="50"/>
                        <a:pt x="262" y="51"/>
                      </a:cubicBezTo>
                      <a:cubicBezTo>
                        <a:pt x="262" y="51"/>
                        <a:pt x="262" y="51"/>
                        <a:pt x="262" y="52"/>
                      </a:cubicBezTo>
                      <a:cubicBezTo>
                        <a:pt x="262" y="51"/>
                        <a:pt x="262" y="51"/>
                        <a:pt x="263" y="51"/>
                      </a:cubicBezTo>
                      <a:close/>
                      <a:moveTo>
                        <a:pt x="270" y="54"/>
                      </a:moveTo>
                      <a:cubicBezTo>
                        <a:pt x="269" y="54"/>
                        <a:pt x="269" y="54"/>
                        <a:pt x="269" y="54"/>
                      </a:cubicBezTo>
                      <a:cubicBezTo>
                        <a:pt x="269" y="54"/>
                        <a:pt x="269" y="54"/>
                        <a:pt x="269" y="54"/>
                      </a:cubicBezTo>
                      <a:cubicBezTo>
                        <a:pt x="269" y="54"/>
                        <a:pt x="269" y="52"/>
                        <a:pt x="270" y="52"/>
                      </a:cubicBezTo>
                      <a:cubicBezTo>
                        <a:pt x="270" y="52"/>
                        <a:pt x="270" y="52"/>
                        <a:pt x="271" y="53"/>
                      </a:cubicBezTo>
                      <a:cubicBezTo>
                        <a:pt x="270" y="53"/>
                        <a:pt x="270" y="54"/>
                        <a:pt x="270" y="54"/>
                      </a:cubicBezTo>
                      <a:close/>
                      <a:moveTo>
                        <a:pt x="264" y="55"/>
                      </a:moveTo>
                      <a:cubicBezTo>
                        <a:pt x="264" y="55"/>
                        <a:pt x="264" y="55"/>
                        <a:pt x="264" y="55"/>
                      </a:cubicBezTo>
                      <a:cubicBezTo>
                        <a:pt x="265" y="55"/>
                        <a:pt x="265" y="56"/>
                        <a:pt x="266" y="56"/>
                      </a:cubicBezTo>
                      <a:cubicBezTo>
                        <a:pt x="266" y="56"/>
                        <a:pt x="266" y="56"/>
                        <a:pt x="266" y="57"/>
                      </a:cubicBezTo>
                      <a:cubicBezTo>
                        <a:pt x="266" y="57"/>
                        <a:pt x="266" y="57"/>
                        <a:pt x="266" y="56"/>
                      </a:cubicBezTo>
                      <a:cubicBezTo>
                        <a:pt x="266" y="56"/>
                        <a:pt x="266" y="56"/>
                        <a:pt x="266" y="56"/>
                      </a:cubicBezTo>
                      <a:cubicBezTo>
                        <a:pt x="266" y="56"/>
                        <a:pt x="267" y="56"/>
                        <a:pt x="267" y="56"/>
                      </a:cubicBezTo>
                      <a:cubicBezTo>
                        <a:pt x="267" y="57"/>
                        <a:pt x="266" y="57"/>
                        <a:pt x="266" y="58"/>
                      </a:cubicBezTo>
                      <a:cubicBezTo>
                        <a:pt x="265" y="59"/>
                        <a:pt x="264" y="60"/>
                        <a:pt x="264" y="61"/>
                      </a:cubicBezTo>
                      <a:cubicBezTo>
                        <a:pt x="264" y="60"/>
                        <a:pt x="264" y="59"/>
                        <a:pt x="264" y="58"/>
                      </a:cubicBezTo>
                      <a:cubicBezTo>
                        <a:pt x="264" y="58"/>
                        <a:pt x="265" y="56"/>
                        <a:pt x="265" y="56"/>
                      </a:cubicBezTo>
                      <a:cubicBezTo>
                        <a:pt x="265" y="56"/>
                        <a:pt x="264" y="57"/>
                        <a:pt x="264" y="58"/>
                      </a:cubicBezTo>
                      <a:cubicBezTo>
                        <a:pt x="264" y="57"/>
                        <a:pt x="264" y="56"/>
                        <a:pt x="264" y="55"/>
                      </a:cubicBezTo>
                      <a:close/>
                      <a:moveTo>
                        <a:pt x="270" y="59"/>
                      </a:moveTo>
                      <a:cubicBezTo>
                        <a:pt x="270" y="58"/>
                        <a:pt x="270" y="58"/>
                        <a:pt x="270" y="58"/>
                      </a:cubicBezTo>
                      <a:cubicBezTo>
                        <a:pt x="272" y="59"/>
                        <a:pt x="272" y="60"/>
                        <a:pt x="274" y="60"/>
                      </a:cubicBezTo>
                      <a:cubicBezTo>
                        <a:pt x="272" y="60"/>
                        <a:pt x="271" y="59"/>
                        <a:pt x="270" y="59"/>
                      </a:cubicBezTo>
                      <a:close/>
                      <a:moveTo>
                        <a:pt x="263" y="62"/>
                      </a:moveTo>
                      <a:cubicBezTo>
                        <a:pt x="261" y="64"/>
                        <a:pt x="260" y="65"/>
                        <a:pt x="259" y="67"/>
                      </a:cubicBezTo>
                      <a:cubicBezTo>
                        <a:pt x="260" y="64"/>
                        <a:pt x="261" y="62"/>
                        <a:pt x="263" y="60"/>
                      </a:cubicBezTo>
                      <a:cubicBezTo>
                        <a:pt x="263" y="61"/>
                        <a:pt x="263" y="61"/>
                        <a:pt x="263" y="62"/>
                      </a:cubicBezTo>
                      <a:close/>
                      <a:moveTo>
                        <a:pt x="286" y="61"/>
                      </a:moveTo>
                      <a:cubicBezTo>
                        <a:pt x="286" y="60"/>
                        <a:pt x="286" y="60"/>
                        <a:pt x="286" y="60"/>
                      </a:cubicBezTo>
                      <a:cubicBezTo>
                        <a:pt x="286" y="58"/>
                        <a:pt x="286" y="56"/>
                        <a:pt x="286" y="55"/>
                      </a:cubicBezTo>
                      <a:cubicBezTo>
                        <a:pt x="286" y="58"/>
                        <a:pt x="287" y="61"/>
                        <a:pt x="288" y="64"/>
                      </a:cubicBezTo>
                      <a:cubicBezTo>
                        <a:pt x="287" y="64"/>
                        <a:pt x="287" y="63"/>
                        <a:pt x="286" y="63"/>
                      </a:cubicBezTo>
                      <a:cubicBezTo>
                        <a:pt x="286" y="62"/>
                        <a:pt x="286" y="62"/>
                        <a:pt x="286" y="62"/>
                      </a:cubicBezTo>
                      <a:cubicBezTo>
                        <a:pt x="286" y="62"/>
                        <a:pt x="286" y="62"/>
                        <a:pt x="286" y="61"/>
                      </a:cubicBezTo>
                      <a:cubicBezTo>
                        <a:pt x="286" y="61"/>
                        <a:pt x="286" y="61"/>
                        <a:pt x="286" y="61"/>
                      </a:cubicBezTo>
                      <a:close/>
                      <a:moveTo>
                        <a:pt x="285" y="61"/>
                      </a:moveTo>
                      <a:cubicBezTo>
                        <a:pt x="285" y="62"/>
                        <a:pt x="285" y="62"/>
                        <a:pt x="285" y="62"/>
                      </a:cubicBezTo>
                      <a:lnTo>
                        <a:pt x="285" y="61"/>
                      </a:lnTo>
                      <a:close/>
                      <a:moveTo>
                        <a:pt x="286" y="65"/>
                      </a:moveTo>
                      <a:cubicBezTo>
                        <a:pt x="286" y="65"/>
                        <a:pt x="286" y="64"/>
                        <a:pt x="286" y="64"/>
                      </a:cubicBezTo>
                      <a:cubicBezTo>
                        <a:pt x="287" y="64"/>
                        <a:pt x="287" y="64"/>
                        <a:pt x="288" y="65"/>
                      </a:cubicBezTo>
                      <a:cubicBezTo>
                        <a:pt x="288" y="66"/>
                        <a:pt x="289" y="67"/>
                        <a:pt x="289" y="68"/>
                      </a:cubicBezTo>
                      <a:cubicBezTo>
                        <a:pt x="288" y="68"/>
                        <a:pt x="287" y="67"/>
                        <a:pt x="286" y="67"/>
                      </a:cubicBezTo>
                      <a:cubicBezTo>
                        <a:pt x="286" y="66"/>
                        <a:pt x="286" y="66"/>
                        <a:pt x="286" y="65"/>
                      </a:cubicBezTo>
                      <a:close/>
                      <a:moveTo>
                        <a:pt x="284" y="63"/>
                      </a:moveTo>
                      <a:cubicBezTo>
                        <a:pt x="284" y="62"/>
                        <a:pt x="284" y="62"/>
                        <a:pt x="284" y="62"/>
                      </a:cubicBezTo>
                      <a:cubicBezTo>
                        <a:pt x="285" y="63"/>
                        <a:pt x="285" y="63"/>
                        <a:pt x="285" y="63"/>
                      </a:cubicBezTo>
                      <a:cubicBezTo>
                        <a:pt x="285" y="64"/>
                        <a:pt x="285" y="65"/>
                        <a:pt x="286" y="66"/>
                      </a:cubicBezTo>
                      <a:cubicBezTo>
                        <a:pt x="285" y="66"/>
                        <a:pt x="285" y="66"/>
                        <a:pt x="285" y="66"/>
                      </a:cubicBezTo>
                      <a:cubicBezTo>
                        <a:pt x="285" y="66"/>
                        <a:pt x="285" y="66"/>
                        <a:pt x="285" y="65"/>
                      </a:cubicBezTo>
                      <a:cubicBezTo>
                        <a:pt x="284" y="65"/>
                        <a:pt x="284" y="64"/>
                        <a:pt x="283" y="64"/>
                      </a:cubicBezTo>
                      <a:cubicBezTo>
                        <a:pt x="284" y="64"/>
                        <a:pt x="284" y="63"/>
                        <a:pt x="284" y="63"/>
                      </a:cubicBezTo>
                      <a:close/>
                      <a:moveTo>
                        <a:pt x="285" y="60"/>
                      </a:moveTo>
                      <a:cubicBezTo>
                        <a:pt x="284" y="59"/>
                        <a:pt x="284" y="59"/>
                        <a:pt x="283" y="59"/>
                      </a:cubicBezTo>
                      <a:cubicBezTo>
                        <a:pt x="283" y="54"/>
                        <a:pt x="283" y="49"/>
                        <a:pt x="283" y="44"/>
                      </a:cubicBezTo>
                      <a:cubicBezTo>
                        <a:pt x="284" y="50"/>
                        <a:pt x="284" y="54"/>
                        <a:pt x="285" y="60"/>
                      </a:cubicBezTo>
                      <a:close/>
                      <a:moveTo>
                        <a:pt x="266" y="266"/>
                      </a:moveTo>
                      <a:cubicBezTo>
                        <a:pt x="266" y="266"/>
                        <a:pt x="266" y="266"/>
                        <a:pt x="266" y="266"/>
                      </a:cubicBezTo>
                      <a:cubicBezTo>
                        <a:pt x="268" y="265"/>
                        <a:pt x="270" y="265"/>
                        <a:pt x="272" y="265"/>
                      </a:cubicBezTo>
                      <a:cubicBezTo>
                        <a:pt x="272" y="265"/>
                        <a:pt x="272" y="265"/>
                        <a:pt x="273" y="265"/>
                      </a:cubicBezTo>
                      <a:cubicBezTo>
                        <a:pt x="273" y="266"/>
                        <a:pt x="272" y="266"/>
                        <a:pt x="272" y="266"/>
                      </a:cubicBezTo>
                      <a:cubicBezTo>
                        <a:pt x="270" y="266"/>
                        <a:pt x="268" y="266"/>
                        <a:pt x="266" y="266"/>
                      </a:cubicBezTo>
                      <a:close/>
                      <a:moveTo>
                        <a:pt x="265" y="266"/>
                      </a:moveTo>
                      <a:cubicBezTo>
                        <a:pt x="265" y="266"/>
                        <a:pt x="265" y="266"/>
                        <a:pt x="265" y="266"/>
                      </a:cubicBezTo>
                      <a:cubicBezTo>
                        <a:pt x="264" y="266"/>
                        <a:pt x="264" y="266"/>
                        <a:pt x="263" y="266"/>
                      </a:cubicBezTo>
                      <a:cubicBezTo>
                        <a:pt x="264" y="266"/>
                        <a:pt x="264" y="266"/>
                        <a:pt x="265" y="266"/>
                      </a:cubicBezTo>
                      <a:close/>
                      <a:moveTo>
                        <a:pt x="264" y="267"/>
                      </a:moveTo>
                      <a:cubicBezTo>
                        <a:pt x="264" y="267"/>
                        <a:pt x="264" y="267"/>
                        <a:pt x="265" y="266"/>
                      </a:cubicBezTo>
                      <a:cubicBezTo>
                        <a:pt x="267" y="266"/>
                        <a:pt x="269" y="266"/>
                        <a:pt x="272" y="267"/>
                      </a:cubicBezTo>
                      <a:cubicBezTo>
                        <a:pt x="272" y="267"/>
                        <a:pt x="271" y="267"/>
                        <a:pt x="271" y="267"/>
                      </a:cubicBezTo>
                      <a:cubicBezTo>
                        <a:pt x="271" y="267"/>
                        <a:pt x="271" y="267"/>
                        <a:pt x="271" y="267"/>
                      </a:cubicBezTo>
                      <a:cubicBezTo>
                        <a:pt x="268" y="267"/>
                        <a:pt x="266" y="267"/>
                        <a:pt x="264" y="267"/>
                      </a:cubicBezTo>
                      <a:close/>
                      <a:moveTo>
                        <a:pt x="258" y="267"/>
                      </a:moveTo>
                      <a:cubicBezTo>
                        <a:pt x="258" y="266"/>
                        <a:pt x="258" y="266"/>
                        <a:pt x="258" y="266"/>
                      </a:cubicBezTo>
                      <a:cubicBezTo>
                        <a:pt x="260" y="266"/>
                        <a:pt x="262" y="266"/>
                        <a:pt x="264" y="266"/>
                      </a:cubicBezTo>
                      <a:cubicBezTo>
                        <a:pt x="264" y="267"/>
                        <a:pt x="264" y="267"/>
                        <a:pt x="264" y="267"/>
                      </a:cubicBezTo>
                      <a:cubicBezTo>
                        <a:pt x="262" y="267"/>
                        <a:pt x="260" y="267"/>
                        <a:pt x="258" y="267"/>
                      </a:cubicBezTo>
                      <a:close/>
                      <a:moveTo>
                        <a:pt x="258" y="266"/>
                      </a:moveTo>
                      <a:cubicBezTo>
                        <a:pt x="258" y="266"/>
                        <a:pt x="258" y="266"/>
                        <a:pt x="257" y="267"/>
                      </a:cubicBezTo>
                      <a:cubicBezTo>
                        <a:pt x="254" y="266"/>
                        <a:pt x="252" y="266"/>
                        <a:pt x="249" y="266"/>
                      </a:cubicBezTo>
                      <a:cubicBezTo>
                        <a:pt x="250" y="266"/>
                        <a:pt x="251" y="266"/>
                        <a:pt x="252" y="266"/>
                      </a:cubicBezTo>
                      <a:cubicBezTo>
                        <a:pt x="254" y="266"/>
                        <a:pt x="256" y="266"/>
                        <a:pt x="258" y="266"/>
                      </a:cubicBezTo>
                      <a:close/>
                      <a:moveTo>
                        <a:pt x="259" y="272"/>
                      </a:moveTo>
                      <a:cubicBezTo>
                        <a:pt x="260" y="271"/>
                        <a:pt x="261" y="270"/>
                        <a:pt x="262" y="269"/>
                      </a:cubicBezTo>
                      <a:cubicBezTo>
                        <a:pt x="264" y="269"/>
                        <a:pt x="266" y="269"/>
                        <a:pt x="269" y="269"/>
                      </a:cubicBezTo>
                      <a:cubicBezTo>
                        <a:pt x="268" y="270"/>
                        <a:pt x="267" y="270"/>
                        <a:pt x="266" y="271"/>
                      </a:cubicBezTo>
                      <a:cubicBezTo>
                        <a:pt x="264" y="271"/>
                        <a:pt x="261" y="271"/>
                        <a:pt x="259" y="272"/>
                      </a:cubicBezTo>
                      <a:close/>
                      <a:moveTo>
                        <a:pt x="261" y="269"/>
                      </a:moveTo>
                      <a:cubicBezTo>
                        <a:pt x="260" y="270"/>
                        <a:pt x="259" y="271"/>
                        <a:pt x="258" y="272"/>
                      </a:cubicBezTo>
                      <a:cubicBezTo>
                        <a:pt x="256" y="272"/>
                        <a:pt x="254" y="272"/>
                        <a:pt x="252" y="272"/>
                      </a:cubicBezTo>
                      <a:cubicBezTo>
                        <a:pt x="253" y="271"/>
                        <a:pt x="254" y="270"/>
                        <a:pt x="256" y="269"/>
                      </a:cubicBezTo>
                      <a:cubicBezTo>
                        <a:pt x="257" y="269"/>
                        <a:pt x="259" y="269"/>
                        <a:pt x="261" y="269"/>
                      </a:cubicBezTo>
                      <a:close/>
                      <a:moveTo>
                        <a:pt x="260" y="274"/>
                      </a:moveTo>
                      <a:cubicBezTo>
                        <a:pt x="260" y="274"/>
                        <a:pt x="260" y="274"/>
                        <a:pt x="260" y="275"/>
                      </a:cubicBezTo>
                      <a:cubicBezTo>
                        <a:pt x="261" y="275"/>
                        <a:pt x="262" y="275"/>
                        <a:pt x="262" y="275"/>
                      </a:cubicBezTo>
                      <a:cubicBezTo>
                        <a:pt x="264" y="274"/>
                        <a:pt x="265" y="273"/>
                        <a:pt x="266" y="272"/>
                      </a:cubicBezTo>
                      <a:cubicBezTo>
                        <a:pt x="268" y="272"/>
                        <a:pt x="269" y="272"/>
                        <a:pt x="271" y="272"/>
                      </a:cubicBezTo>
                      <a:cubicBezTo>
                        <a:pt x="270" y="273"/>
                        <a:pt x="268" y="273"/>
                        <a:pt x="267" y="274"/>
                      </a:cubicBezTo>
                      <a:cubicBezTo>
                        <a:pt x="268" y="274"/>
                        <a:pt x="268" y="274"/>
                        <a:pt x="268" y="274"/>
                      </a:cubicBezTo>
                      <a:cubicBezTo>
                        <a:pt x="268" y="274"/>
                        <a:pt x="268" y="274"/>
                        <a:pt x="269" y="274"/>
                      </a:cubicBezTo>
                      <a:cubicBezTo>
                        <a:pt x="270" y="274"/>
                        <a:pt x="272" y="273"/>
                        <a:pt x="272" y="272"/>
                      </a:cubicBezTo>
                      <a:cubicBezTo>
                        <a:pt x="274" y="272"/>
                        <a:pt x="276" y="272"/>
                        <a:pt x="277" y="271"/>
                      </a:cubicBezTo>
                      <a:cubicBezTo>
                        <a:pt x="277" y="272"/>
                        <a:pt x="276" y="272"/>
                        <a:pt x="276" y="273"/>
                      </a:cubicBezTo>
                      <a:cubicBezTo>
                        <a:pt x="275" y="273"/>
                        <a:pt x="275" y="273"/>
                        <a:pt x="275" y="274"/>
                      </a:cubicBezTo>
                      <a:cubicBezTo>
                        <a:pt x="275" y="273"/>
                        <a:pt x="275" y="273"/>
                        <a:pt x="275" y="273"/>
                      </a:cubicBezTo>
                      <a:cubicBezTo>
                        <a:pt x="274" y="273"/>
                        <a:pt x="274" y="273"/>
                        <a:pt x="274" y="273"/>
                      </a:cubicBezTo>
                      <a:cubicBezTo>
                        <a:pt x="274" y="273"/>
                        <a:pt x="274" y="274"/>
                        <a:pt x="274" y="274"/>
                      </a:cubicBezTo>
                      <a:cubicBezTo>
                        <a:pt x="274" y="275"/>
                        <a:pt x="275" y="275"/>
                        <a:pt x="276" y="274"/>
                      </a:cubicBezTo>
                      <a:cubicBezTo>
                        <a:pt x="276" y="274"/>
                        <a:pt x="276" y="274"/>
                        <a:pt x="276" y="274"/>
                      </a:cubicBezTo>
                      <a:cubicBezTo>
                        <a:pt x="277" y="273"/>
                        <a:pt x="278" y="272"/>
                        <a:pt x="279" y="271"/>
                      </a:cubicBezTo>
                      <a:cubicBezTo>
                        <a:pt x="280" y="271"/>
                        <a:pt x="281" y="271"/>
                        <a:pt x="282" y="271"/>
                      </a:cubicBezTo>
                      <a:cubicBezTo>
                        <a:pt x="282" y="270"/>
                        <a:pt x="280" y="270"/>
                        <a:pt x="279" y="270"/>
                      </a:cubicBezTo>
                      <a:cubicBezTo>
                        <a:pt x="280" y="270"/>
                        <a:pt x="280" y="270"/>
                        <a:pt x="281" y="269"/>
                      </a:cubicBezTo>
                      <a:cubicBezTo>
                        <a:pt x="282" y="269"/>
                        <a:pt x="283" y="269"/>
                        <a:pt x="284" y="269"/>
                      </a:cubicBezTo>
                      <a:cubicBezTo>
                        <a:pt x="283" y="271"/>
                        <a:pt x="281" y="273"/>
                        <a:pt x="278" y="275"/>
                      </a:cubicBezTo>
                      <a:cubicBezTo>
                        <a:pt x="278" y="274"/>
                        <a:pt x="277" y="274"/>
                        <a:pt x="278" y="275"/>
                      </a:cubicBezTo>
                      <a:cubicBezTo>
                        <a:pt x="278" y="275"/>
                        <a:pt x="278" y="275"/>
                        <a:pt x="278" y="275"/>
                      </a:cubicBezTo>
                      <a:cubicBezTo>
                        <a:pt x="281" y="274"/>
                        <a:pt x="283" y="272"/>
                        <a:pt x="285" y="269"/>
                      </a:cubicBezTo>
                      <a:cubicBezTo>
                        <a:pt x="285" y="269"/>
                        <a:pt x="286" y="269"/>
                        <a:pt x="286" y="269"/>
                      </a:cubicBezTo>
                      <a:cubicBezTo>
                        <a:pt x="286" y="270"/>
                        <a:pt x="286" y="270"/>
                        <a:pt x="286" y="271"/>
                      </a:cubicBezTo>
                      <a:cubicBezTo>
                        <a:pt x="284" y="274"/>
                        <a:pt x="282" y="275"/>
                        <a:pt x="279" y="277"/>
                      </a:cubicBezTo>
                      <a:cubicBezTo>
                        <a:pt x="279" y="277"/>
                        <a:pt x="278" y="277"/>
                        <a:pt x="278" y="277"/>
                      </a:cubicBezTo>
                      <a:cubicBezTo>
                        <a:pt x="278" y="277"/>
                        <a:pt x="278" y="277"/>
                        <a:pt x="278" y="277"/>
                      </a:cubicBezTo>
                      <a:cubicBezTo>
                        <a:pt x="276" y="277"/>
                        <a:pt x="274" y="277"/>
                        <a:pt x="272" y="276"/>
                      </a:cubicBezTo>
                      <a:cubicBezTo>
                        <a:pt x="274" y="276"/>
                        <a:pt x="275" y="276"/>
                        <a:pt x="277" y="276"/>
                      </a:cubicBezTo>
                      <a:cubicBezTo>
                        <a:pt x="274" y="276"/>
                        <a:pt x="270" y="276"/>
                        <a:pt x="266" y="276"/>
                      </a:cubicBezTo>
                      <a:cubicBezTo>
                        <a:pt x="266" y="276"/>
                        <a:pt x="266" y="276"/>
                        <a:pt x="266" y="276"/>
                      </a:cubicBezTo>
                      <a:cubicBezTo>
                        <a:pt x="262" y="276"/>
                        <a:pt x="258" y="276"/>
                        <a:pt x="255" y="276"/>
                      </a:cubicBezTo>
                      <a:cubicBezTo>
                        <a:pt x="255" y="275"/>
                        <a:pt x="256" y="274"/>
                        <a:pt x="256" y="274"/>
                      </a:cubicBezTo>
                      <a:cubicBezTo>
                        <a:pt x="256" y="274"/>
                        <a:pt x="257" y="274"/>
                        <a:pt x="257" y="274"/>
                      </a:cubicBezTo>
                      <a:cubicBezTo>
                        <a:pt x="257" y="274"/>
                        <a:pt x="257" y="274"/>
                        <a:pt x="256" y="274"/>
                      </a:cubicBezTo>
                      <a:cubicBezTo>
                        <a:pt x="257" y="274"/>
                        <a:pt x="258" y="273"/>
                        <a:pt x="258" y="273"/>
                      </a:cubicBezTo>
                      <a:cubicBezTo>
                        <a:pt x="260" y="272"/>
                        <a:pt x="262" y="272"/>
                        <a:pt x="264" y="272"/>
                      </a:cubicBezTo>
                      <a:cubicBezTo>
                        <a:pt x="264" y="273"/>
                        <a:pt x="262" y="274"/>
                        <a:pt x="261" y="274"/>
                      </a:cubicBezTo>
                      <a:cubicBezTo>
                        <a:pt x="261" y="274"/>
                        <a:pt x="261" y="274"/>
                        <a:pt x="261" y="274"/>
                      </a:cubicBezTo>
                      <a:cubicBezTo>
                        <a:pt x="261" y="274"/>
                        <a:pt x="261" y="273"/>
                        <a:pt x="260" y="273"/>
                      </a:cubicBezTo>
                      <a:lnTo>
                        <a:pt x="260" y="274"/>
                      </a:lnTo>
                      <a:close/>
                      <a:moveTo>
                        <a:pt x="268" y="271"/>
                      </a:moveTo>
                      <a:cubicBezTo>
                        <a:pt x="268" y="270"/>
                        <a:pt x="269" y="270"/>
                        <a:pt x="270" y="269"/>
                      </a:cubicBezTo>
                      <a:cubicBezTo>
                        <a:pt x="272" y="269"/>
                        <a:pt x="273" y="269"/>
                        <a:pt x="275" y="269"/>
                      </a:cubicBezTo>
                      <a:cubicBezTo>
                        <a:pt x="274" y="270"/>
                        <a:pt x="273" y="270"/>
                        <a:pt x="272" y="271"/>
                      </a:cubicBezTo>
                      <a:cubicBezTo>
                        <a:pt x="271" y="271"/>
                        <a:pt x="269" y="271"/>
                        <a:pt x="268" y="271"/>
                      </a:cubicBezTo>
                      <a:close/>
                      <a:moveTo>
                        <a:pt x="281" y="267"/>
                      </a:moveTo>
                      <a:cubicBezTo>
                        <a:pt x="281" y="267"/>
                        <a:pt x="281" y="268"/>
                        <a:pt x="280" y="268"/>
                      </a:cubicBezTo>
                      <a:cubicBezTo>
                        <a:pt x="279" y="268"/>
                        <a:pt x="278" y="268"/>
                        <a:pt x="277" y="268"/>
                      </a:cubicBezTo>
                      <a:cubicBezTo>
                        <a:pt x="277" y="268"/>
                        <a:pt x="277" y="267"/>
                        <a:pt x="278" y="267"/>
                      </a:cubicBezTo>
                      <a:cubicBezTo>
                        <a:pt x="279" y="266"/>
                        <a:pt x="280" y="266"/>
                        <a:pt x="281" y="267"/>
                      </a:cubicBezTo>
                      <a:close/>
                      <a:moveTo>
                        <a:pt x="282" y="268"/>
                      </a:moveTo>
                      <a:cubicBezTo>
                        <a:pt x="282" y="268"/>
                        <a:pt x="282" y="267"/>
                        <a:pt x="282" y="267"/>
                      </a:cubicBezTo>
                      <a:cubicBezTo>
                        <a:pt x="284" y="267"/>
                        <a:pt x="285" y="267"/>
                        <a:pt x="286" y="267"/>
                      </a:cubicBezTo>
                      <a:cubicBezTo>
                        <a:pt x="286" y="267"/>
                        <a:pt x="285" y="268"/>
                        <a:pt x="285" y="268"/>
                      </a:cubicBezTo>
                      <a:cubicBezTo>
                        <a:pt x="284" y="268"/>
                        <a:pt x="283" y="268"/>
                        <a:pt x="282" y="268"/>
                      </a:cubicBezTo>
                      <a:close/>
                      <a:moveTo>
                        <a:pt x="282" y="265"/>
                      </a:moveTo>
                      <a:cubicBezTo>
                        <a:pt x="282" y="265"/>
                        <a:pt x="282" y="266"/>
                        <a:pt x="282" y="266"/>
                      </a:cubicBezTo>
                      <a:cubicBezTo>
                        <a:pt x="279" y="266"/>
                        <a:pt x="276" y="266"/>
                        <a:pt x="273" y="266"/>
                      </a:cubicBezTo>
                      <a:cubicBezTo>
                        <a:pt x="274" y="266"/>
                        <a:pt x="274" y="266"/>
                        <a:pt x="274" y="265"/>
                      </a:cubicBezTo>
                      <a:cubicBezTo>
                        <a:pt x="275" y="265"/>
                        <a:pt x="276" y="265"/>
                        <a:pt x="277" y="265"/>
                      </a:cubicBezTo>
                      <a:cubicBezTo>
                        <a:pt x="279" y="265"/>
                        <a:pt x="281" y="265"/>
                        <a:pt x="282" y="265"/>
                      </a:cubicBezTo>
                      <a:close/>
                      <a:moveTo>
                        <a:pt x="283" y="266"/>
                      </a:moveTo>
                      <a:cubicBezTo>
                        <a:pt x="283" y="266"/>
                        <a:pt x="283" y="265"/>
                        <a:pt x="284" y="265"/>
                      </a:cubicBezTo>
                      <a:cubicBezTo>
                        <a:pt x="284" y="264"/>
                        <a:pt x="285" y="264"/>
                        <a:pt x="286" y="264"/>
                      </a:cubicBezTo>
                      <a:cubicBezTo>
                        <a:pt x="286" y="264"/>
                        <a:pt x="286" y="264"/>
                        <a:pt x="286" y="264"/>
                      </a:cubicBezTo>
                      <a:cubicBezTo>
                        <a:pt x="286" y="265"/>
                        <a:pt x="286" y="265"/>
                        <a:pt x="286" y="266"/>
                      </a:cubicBezTo>
                      <a:cubicBezTo>
                        <a:pt x="286" y="266"/>
                        <a:pt x="286" y="266"/>
                        <a:pt x="286" y="266"/>
                      </a:cubicBezTo>
                      <a:cubicBezTo>
                        <a:pt x="285" y="266"/>
                        <a:pt x="284" y="266"/>
                        <a:pt x="283" y="266"/>
                      </a:cubicBezTo>
                      <a:close/>
                      <a:moveTo>
                        <a:pt x="272" y="268"/>
                      </a:moveTo>
                      <a:cubicBezTo>
                        <a:pt x="272" y="267"/>
                        <a:pt x="272" y="267"/>
                        <a:pt x="273" y="267"/>
                      </a:cubicBezTo>
                      <a:cubicBezTo>
                        <a:pt x="274" y="266"/>
                        <a:pt x="276" y="266"/>
                        <a:pt x="277" y="267"/>
                      </a:cubicBezTo>
                      <a:cubicBezTo>
                        <a:pt x="277" y="267"/>
                        <a:pt x="276" y="268"/>
                        <a:pt x="276" y="268"/>
                      </a:cubicBezTo>
                      <a:cubicBezTo>
                        <a:pt x="275" y="268"/>
                        <a:pt x="275" y="268"/>
                        <a:pt x="275" y="268"/>
                      </a:cubicBezTo>
                      <a:cubicBezTo>
                        <a:pt x="274" y="268"/>
                        <a:pt x="273" y="268"/>
                        <a:pt x="272" y="268"/>
                      </a:cubicBezTo>
                      <a:close/>
                      <a:moveTo>
                        <a:pt x="275" y="271"/>
                      </a:moveTo>
                      <a:cubicBezTo>
                        <a:pt x="275" y="271"/>
                        <a:pt x="274" y="271"/>
                        <a:pt x="274" y="271"/>
                      </a:cubicBezTo>
                      <a:cubicBezTo>
                        <a:pt x="274" y="270"/>
                        <a:pt x="275" y="270"/>
                        <a:pt x="275" y="269"/>
                      </a:cubicBezTo>
                      <a:cubicBezTo>
                        <a:pt x="277" y="269"/>
                        <a:pt x="278" y="269"/>
                        <a:pt x="279" y="269"/>
                      </a:cubicBezTo>
                      <a:cubicBezTo>
                        <a:pt x="278" y="270"/>
                        <a:pt x="278" y="270"/>
                        <a:pt x="278" y="270"/>
                      </a:cubicBezTo>
                      <a:cubicBezTo>
                        <a:pt x="278" y="270"/>
                        <a:pt x="278" y="270"/>
                        <a:pt x="277" y="270"/>
                      </a:cubicBezTo>
                      <a:cubicBezTo>
                        <a:pt x="276" y="271"/>
                        <a:pt x="276" y="271"/>
                        <a:pt x="275" y="271"/>
                      </a:cubicBezTo>
                      <a:close/>
                      <a:moveTo>
                        <a:pt x="286" y="272"/>
                      </a:moveTo>
                      <a:cubicBezTo>
                        <a:pt x="286" y="273"/>
                        <a:pt x="286" y="274"/>
                        <a:pt x="286" y="275"/>
                      </a:cubicBezTo>
                      <a:cubicBezTo>
                        <a:pt x="285" y="276"/>
                        <a:pt x="284" y="278"/>
                        <a:pt x="283" y="278"/>
                      </a:cubicBezTo>
                      <a:cubicBezTo>
                        <a:pt x="283" y="278"/>
                        <a:pt x="283" y="278"/>
                        <a:pt x="284" y="278"/>
                      </a:cubicBezTo>
                      <a:cubicBezTo>
                        <a:pt x="284" y="278"/>
                        <a:pt x="285" y="277"/>
                        <a:pt x="286" y="276"/>
                      </a:cubicBezTo>
                      <a:cubicBezTo>
                        <a:pt x="286" y="278"/>
                        <a:pt x="286" y="278"/>
                        <a:pt x="286" y="279"/>
                      </a:cubicBezTo>
                      <a:cubicBezTo>
                        <a:pt x="282" y="279"/>
                        <a:pt x="278" y="279"/>
                        <a:pt x="274" y="279"/>
                      </a:cubicBezTo>
                      <a:cubicBezTo>
                        <a:pt x="278" y="279"/>
                        <a:pt x="281" y="279"/>
                        <a:pt x="285" y="279"/>
                      </a:cubicBezTo>
                      <a:cubicBezTo>
                        <a:pt x="282" y="278"/>
                        <a:pt x="279" y="278"/>
                        <a:pt x="276" y="278"/>
                      </a:cubicBezTo>
                      <a:cubicBezTo>
                        <a:pt x="276" y="278"/>
                        <a:pt x="275" y="278"/>
                        <a:pt x="274" y="278"/>
                      </a:cubicBezTo>
                      <a:cubicBezTo>
                        <a:pt x="273" y="278"/>
                        <a:pt x="272" y="278"/>
                        <a:pt x="271" y="278"/>
                      </a:cubicBezTo>
                      <a:cubicBezTo>
                        <a:pt x="270" y="278"/>
                        <a:pt x="269" y="278"/>
                        <a:pt x="268" y="278"/>
                      </a:cubicBezTo>
                      <a:cubicBezTo>
                        <a:pt x="269" y="278"/>
                        <a:pt x="270" y="278"/>
                        <a:pt x="271" y="278"/>
                      </a:cubicBezTo>
                      <a:cubicBezTo>
                        <a:pt x="269" y="277"/>
                        <a:pt x="267" y="277"/>
                        <a:pt x="265" y="277"/>
                      </a:cubicBezTo>
                      <a:cubicBezTo>
                        <a:pt x="266" y="277"/>
                        <a:pt x="266" y="277"/>
                        <a:pt x="266" y="277"/>
                      </a:cubicBezTo>
                      <a:cubicBezTo>
                        <a:pt x="270" y="277"/>
                        <a:pt x="274" y="277"/>
                        <a:pt x="278" y="278"/>
                      </a:cubicBezTo>
                      <a:cubicBezTo>
                        <a:pt x="279" y="278"/>
                        <a:pt x="279" y="278"/>
                        <a:pt x="279" y="278"/>
                      </a:cubicBezTo>
                      <a:cubicBezTo>
                        <a:pt x="280" y="278"/>
                        <a:pt x="280" y="278"/>
                        <a:pt x="280" y="278"/>
                      </a:cubicBezTo>
                      <a:cubicBezTo>
                        <a:pt x="280" y="278"/>
                        <a:pt x="280" y="278"/>
                        <a:pt x="280" y="278"/>
                      </a:cubicBezTo>
                      <a:cubicBezTo>
                        <a:pt x="280" y="277"/>
                        <a:pt x="280" y="277"/>
                        <a:pt x="280" y="277"/>
                      </a:cubicBezTo>
                      <a:cubicBezTo>
                        <a:pt x="282" y="276"/>
                        <a:pt x="284" y="274"/>
                        <a:pt x="286" y="272"/>
                      </a:cubicBezTo>
                      <a:close/>
                      <a:moveTo>
                        <a:pt x="193" y="148"/>
                      </a:moveTo>
                      <a:cubicBezTo>
                        <a:pt x="192" y="148"/>
                        <a:pt x="192" y="149"/>
                        <a:pt x="192" y="149"/>
                      </a:cubicBezTo>
                      <a:cubicBezTo>
                        <a:pt x="192" y="150"/>
                        <a:pt x="192" y="150"/>
                        <a:pt x="191" y="151"/>
                      </a:cubicBezTo>
                      <a:cubicBezTo>
                        <a:pt x="191" y="150"/>
                        <a:pt x="191" y="150"/>
                        <a:pt x="191" y="150"/>
                      </a:cubicBezTo>
                      <a:cubicBezTo>
                        <a:pt x="191" y="150"/>
                        <a:pt x="191" y="150"/>
                        <a:pt x="191" y="150"/>
                      </a:cubicBezTo>
                      <a:cubicBezTo>
                        <a:pt x="192" y="150"/>
                        <a:pt x="192" y="148"/>
                        <a:pt x="193" y="148"/>
                      </a:cubicBezTo>
                      <a:close/>
                      <a:moveTo>
                        <a:pt x="191" y="156"/>
                      </a:moveTo>
                      <a:cubicBezTo>
                        <a:pt x="191" y="155"/>
                        <a:pt x="191" y="155"/>
                        <a:pt x="191" y="155"/>
                      </a:cubicBezTo>
                      <a:cubicBezTo>
                        <a:pt x="191" y="156"/>
                        <a:pt x="190" y="158"/>
                        <a:pt x="190" y="160"/>
                      </a:cubicBezTo>
                      <a:cubicBezTo>
                        <a:pt x="190" y="158"/>
                        <a:pt x="190" y="157"/>
                        <a:pt x="191" y="156"/>
                      </a:cubicBezTo>
                      <a:close/>
                      <a:moveTo>
                        <a:pt x="191" y="151"/>
                      </a:moveTo>
                      <a:cubicBezTo>
                        <a:pt x="190" y="151"/>
                        <a:pt x="190" y="152"/>
                        <a:pt x="190" y="153"/>
                      </a:cubicBezTo>
                      <a:cubicBezTo>
                        <a:pt x="189" y="154"/>
                        <a:pt x="188" y="155"/>
                        <a:pt x="188" y="156"/>
                      </a:cubicBezTo>
                      <a:cubicBezTo>
                        <a:pt x="188" y="156"/>
                        <a:pt x="188" y="155"/>
                        <a:pt x="188" y="154"/>
                      </a:cubicBezTo>
                      <a:cubicBezTo>
                        <a:pt x="188" y="154"/>
                        <a:pt x="188" y="154"/>
                        <a:pt x="188" y="154"/>
                      </a:cubicBezTo>
                      <a:cubicBezTo>
                        <a:pt x="189" y="153"/>
                        <a:pt x="190" y="152"/>
                        <a:pt x="191" y="151"/>
                      </a:cubicBezTo>
                      <a:close/>
                      <a:moveTo>
                        <a:pt x="187" y="156"/>
                      </a:moveTo>
                      <a:cubicBezTo>
                        <a:pt x="187" y="157"/>
                        <a:pt x="186" y="158"/>
                        <a:pt x="186" y="159"/>
                      </a:cubicBezTo>
                      <a:cubicBezTo>
                        <a:pt x="184" y="162"/>
                        <a:pt x="182" y="166"/>
                        <a:pt x="180" y="169"/>
                      </a:cubicBezTo>
                      <a:cubicBezTo>
                        <a:pt x="180" y="168"/>
                        <a:pt x="180" y="168"/>
                        <a:pt x="180" y="168"/>
                      </a:cubicBezTo>
                      <a:cubicBezTo>
                        <a:pt x="182" y="164"/>
                        <a:pt x="185" y="160"/>
                        <a:pt x="187" y="156"/>
                      </a:cubicBezTo>
                      <a:close/>
                      <a:moveTo>
                        <a:pt x="188" y="175"/>
                      </a:moveTo>
                      <a:cubicBezTo>
                        <a:pt x="188" y="175"/>
                        <a:pt x="188" y="174"/>
                        <a:pt x="188" y="174"/>
                      </a:cubicBezTo>
                      <a:cubicBezTo>
                        <a:pt x="188" y="173"/>
                        <a:pt x="188" y="173"/>
                        <a:pt x="189" y="172"/>
                      </a:cubicBezTo>
                      <a:cubicBezTo>
                        <a:pt x="194" y="165"/>
                        <a:pt x="199" y="157"/>
                        <a:pt x="204" y="150"/>
                      </a:cubicBezTo>
                      <a:cubicBezTo>
                        <a:pt x="196" y="164"/>
                        <a:pt x="186" y="178"/>
                        <a:pt x="176" y="192"/>
                      </a:cubicBezTo>
                      <a:cubicBezTo>
                        <a:pt x="179" y="187"/>
                        <a:pt x="182" y="182"/>
                        <a:pt x="186" y="177"/>
                      </a:cubicBezTo>
                      <a:cubicBezTo>
                        <a:pt x="186" y="177"/>
                        <a:pt x="186" y="177"/>
                        <a:pt x="186" y="177"/>
                      </a:cubicBezTo>
                      <a:cubicBezTo>
                        <a:pt x="187" y="177"/>
                        <a:pt x="187" y="176"/>
                        <a:pt x="188" y="176"/>
                      </a:cubicBezTo>
                      <a:cubicBezTo>
                        <a:pt x="188" y="175"/>
                        <a:pt x="188" y="175"/>
                        <a:pt x="188" y="175"/>
                      </a:cubicBezTo>
                      <a:close/>
                      <a:moveTo>
                        <a:pt x="176" y="176"/>
                      </a:moveTo>
                      <a:cubicBezTo>
                        <a:pt x="179" y="172"/>
                        <a:pt x="181" y="169"/>
                        <a:pt x="184" y="166"/>
                      </a:cubicBezTo>
                      <a:cubicBezTo>
                        <a:pt x="182" y="172"/>
                        <a:pt x="180" y="177"/>
                        <a:pt x="180" y="183"/>
                      </a:cubicBezTo>
                      <a:cubicBezTo>
                        <a:pt x="180" y="183"/>
                        <a:pt x="180" y="183"/>
                        <a:pt x="181" y="183"/>
                      </a:cubicBezTo>
                      <a:cubicBezTo>
                        <a:pt x="178" y="186"/>
                        <a:pt x="176" y="189"/>
                        <a:pt x="174" y="193"/>
                      </a:cubicBezTo>
                      <a:cubicBezTo>
                        <a:pt x="173" y="195"/>
                        <a:pt x="172" y="197"/>
                        <a:pt x="170" y="199"/>
                      </a:cubicBezTo>
                      <a:cubicBezTo>
                        <a:pt x="173" y="192"/>
                        <a:pt x="175" y="184"/>
                        <a:pt x="176" y="176"/>
                      </a:cubicBezTo>
                      <a:close/>
                      <a:moveTo>
                        <a:pt x="186" y="162"/>
                      </a:moveTo>
                      <a:cubicBezTo>
                        <a:pt x="187" y="161"/>
                        <a:pt x="188" y="159"/>
                        <a:pt x="189" y="158"/>
                      </a:cubicBezTo>
                      <a:cubicBezTo>
                        <a:pt x="188" y="163"/>
                        <a:pt x="188" y="168"/>
                        <a:pt x="187" y="173"/>
                      </a:cubicBezTo>
                      <a:cubicBezTo>
                        <a:pt x="185" y="176"/>
                        <a:pt x="183" y="180"/>
                        <a:pt x="181" y="182"/>
                      </a:cubicBezTo>
                      <a:cubicBezTo>
                        <a:pt x="181" y="182"/>
                        <a:pt x="181" y="182"/>
                        <a:pt x="181" y="182"/>
                      </a:cubicBezTo>
                      <a:cubicBezTo>
                        <a:pt x="182" y="176"/>
                        <a:pt x="184" y="169"/>
                        <a:pt x="186" y="162"/>
                      </a:cubicBezTo>
                      <a:close/>
                      <a:moveTo>
                        <a:pt x="167" y="186"/>
                      </a:moveTo>
                      <a:cubicBezTo>
                        <a:pt x="166" y="188"/>
                        <a:pt x="165" y="189"/>
                        <a:pt x="164" y="191"/>
                      </a:cubicBezTo>
                      <a:cubicBezTo>
                        <a:pt x="166" y="187"/>
                        <a:pt x="168" y="184"/>
                        <a:pt x="170" y="180"/>
                      </a:cubicBezTo>
                      <a:cubicBezTo>
                        <a:pt x="170" y="182"/>
                        <a:pt x="168" y="184"/>
                        <a:pt x="167" y="186"/>
                      </a:cubicBezTo>
                      <a:close/>
                      <a:moveTo>
                        <a:pt x="171" y="184"/>
                      </a:moveTo>
                      <a:cubicBezTo>
                        <a:pt x="172" y="182"/>
                        <a:pt x="174" y="180"/>
                        <a:pt x="175" y="178"/>
                      </a:cubicBezTo>
                      <a:cubicBezTo>
                        <a:pt x="172" y="186"/>
                        <a:pt x="170" y="193"/>
                        <a:pt x="168" y="200"/>
                      </a:cubicBezTo>
                      <a:cubicBezTo>
                        <a:pt x="168" y="201"/>
                        <a:pt x="168" y="201"/>
                        <a:pt x="168" y="201"/>
                      </a:cubicBezTo>
                      <a:cubicBezTo>
                        <a:pt x="168" y="201"/>
                        <a:pt x="168" y="202"/>
                        <a:pt x="168" y="202"/>
                      </a:cubicBezTo>
                      <a:cubicBezTo>
                        <a:pt x="168" y="203"/>
                        <a:pt x="167" y="204"/>
                        <a:pt x="167" y="204"/>
                      </a:cubicBezTo>
                      <a:cubicBezTo>
                        <a:pt x="164" y="209"/>
                        <a:pt x="160" y="213"/>
                        <a:pt x="156" y="218"/>
                      </a:cubicBezTo>
                      <a:cubicBezTo>
                        <a:pt x="156" y="216"/>
                        <a:pt x="156" y="215"/>
                        <a:pt x="157" y="214"/>
                      </a:cubicBezTo>
                      <a:cubicBezTo>
                        <a:pt x="156" y="214"/>
                        <a:pt x="155" y="215"/>
                        <a:pt x="155" y="216"/>
                      </a:cubicBezTo>
                      <a:cubicBezTo>
                        <a:pt x="155" y="218"/>
                        <a:pt x="155" y="219"/>
                        <a:pt x="154" y="220"/>
                      </a:cubicBezTo>
                      <a:cubicBezTo>
                        <a:pt x="154" y="220"/>
                        <a:pt x="154" y="220"/>
                        <a:pt x="154" y="221"/>
                      </a:cubicBezTo>
                      <a:cubicBezTo>
                        <a:pt x="154" y="218"/>
                        <a:pt x="154" y="216"/>
                        <a:pt x="155" y="214"/>
                      </a:cubicBezTo>
                      <a:cubicBezTo>
                        <a:pt x="156" y="210"/>
                        <a:pt x="158" y="206"/>
                        <a:pt x="158" y="202"/>
                      </a:cubicBezTo>
                      <a:cubicBezTo>
                        <a:pt x="159" y="202"/>
                        <a:pt x="159" y="201"/>
                        <a:pt x="159" y="201"/>
                      </a:cubicBezTo>
                      <a:cubicBezTo>
                        <a:pt x="160" y="200"/>
                        <a:pt x="160" y="200"/>
                        <a:pt x="160" y="200"/>
                      </a:cubicBezTo>
                      <a:cubicBezTo>
                        <a:pt x="159" y="203"/>
                        <a:pt x="158" y="205"/>
                        <a:pt x="158" y="207"/>
                      </a:cubicBezTo>
                      <a:cubicBezTo>
                        <a:pt x="157" y="209"/>
                        <a:pt x="157" y="211"/>
                        <a:pt x="157" y="212"/>
                      </a:cubicBezTo>
                      <a:cubicBezTo>
                        <a:pt x="157" y="212"/>
                        <a:pt x="157" y="212"/>
                        <a:pt x="158" y="212"/>
                      </a:cubicBezTo>
                      <a:cubicBezTo>
                        <a:pt x="159" y="207"/>
                        <a:pt x="160" y="202"/>
                        <a:pt x="162" y="197"/>
                      </a:cubicBezTo>
                      <a:cubicBezTo>
                        <a:pt x="163" y="195"/>
                        <a:pt x="165" y="193"/>
                        <a:pt x="166" y="190"/>
                      </a:cubicBezTo>
                      <a:cubicBezTo>
                        <a:pt x="164" y="197"/>
                        <a:pt x="162" y="204"/>
                        <a:pt x="161" y="211"/>
                      </a:cubicBezTo>
                      <a:cubicBezTo>
                        <a:pt x="161" y="211"/>
                        <a:pt x="161" y="211"/>
                        <a:pt x="161" y="210"/>
                      </a:cubicBezTo>
                      <a:cubicBezTo>
                        <a:pt x="162" y="210"/>
                        <a:pt x="162" y="210"/>
                        <a:pt x="162" y="210"/>
                      </a:cubicBezTo>
                      <a:cubicBezTo>
                        <a:pt x="163" y="203"/>
                        <a:pt x="166" y="196"/>
                        <a:pt x="167" y="188"/>
                      </a:cubicBezTo>
                      <a:cubicBezTo>
                        <a:pt x="168" y="188"/>
                        <a:pt x="168" y="188"/>
                        <a:pt x="168" y="188"/>
                      </a:cubicBezTo>
                      <a:cubicBezTo>
                        <a:pt x="169" y="186"/>
                        <a:pt x="170" y="185"/>
                        <a:pt x="170" y="184"/>
                      </a:cubicBezTo>
                      <a:cubicBezTo>
                        <a:pt x="168" y="191"/>
                        <a:pt x="166" y="198"/>
                        <a:pt x="165" y="205"/>
                      </a:cubicBezTo>
                      <a:cubicBezTo>
                        <a:pt x="165" y="205"/>
                        <a:pt x="165" y="205"/>
                        <a:pt x="166" y="204"/>
                      </a:cubicBezTo>
                      <a:cubicBezTo>
                        <a:pt x="166" y="204"/>
                        <a:pt x="166" y="204"/>
                        <a:pt x="166" y="204"/>
                      </a:cubicBezTo>
                      <a:cubicBezTo>
                        <a:pt x="168" y="197"/>
                        <a:pt x="169" y="190"/>
                        <a:pt x="171" y="184"/>
                      </a:cubicBezTo>
                      <a:close/>
                      <a:moveTo>
                        <a:pt x="161" y="196"/>
                      </a:moveTo>
                      <a:cubicBezTo>
                        <a:pt x="161" y="196"/>
                        <a:pt x="161" y="197"/>
                        <a:pt x="160" y="197"/>
                      </a:cubicBezTo>
                      <a:cubicBezTo>
                        <a:pt x="159" y="199"/>
                        <a:pt x="158" y="201"/>
                        <a:pt x="157" y="203"/>
                      </a:cubicBezTo>
                      <a:cubicBezTo>
                        <a:pt x="157" y="202"/>
                        <a:pt x="157" y="202"/>
                        <a:pt x="157" y="201"/>
                      </a:cubicBezTo>
                      <a:cubicBezTo>
                        <a:pt x="157" y="200"/>
                        <a:pt x="157" y="200"/>
                        <a:pt x="157" y="201"/>
                      </a:cubicBezTo>
                      <a:cubicBezTo>
                        <a:pt x="156" y="202"/>
                        <a:pt x="156" y="204"/>
                        <a:pt x="156" y="205"/>
                      </a:cubicBezTo>
                      <a:cubicBezTo>
                        <a:pt x="155" y="206"/>
                        <a:pt x="155" y="206"/>
                        <a:pt x="154" y="207"/>
                      </a:cubicBezTo>
                      <a:cubicBezTo>
                        <a:pt x="154" y="206"/>
                        <a:pt x="154" y="206"/>
                        <a:pt x="154" y="206"/>
                      </a:cubicBezTo>
                      <a:cubicBezTo>
                        <a:pt x="154" y="206"/>
                        <a:pt x="154" y="206"/>
                        <a:pt x="154" y="206"/>
                      </a:cubicBezTo>
                      <a:cubicBezTo>
                        <a:pt x="154" y="206"/>
                        <a:pt x="154" y="207"/>
                        <a:pt x="154" y="208"/>
                      </a:cubicBezTo>
                      <a:cubicBezTo>
                        <a:pt x="151" y="211"/>
                        <a:pt x="149" y="214"/>
                        <a:pt x="147" y="216"/>
                      </a:cubicBezTo>
                      <a:cubicBezTo>
                        <a:pt x="150" y="212"/>
                        <a:pt x="154" y="207"/>
                        <a:pt x="156" y="202"/>
                      </a:cubicBezTo>
                      <a:cubicBezTo>
                        <a:pt x="156" y="201"/>
                        <a:pt x="157" y="201"/>
                        <a:pt x="157" y="200"/>
                      </a:cubicBezTo>
                      <a:cubicBezTo>
                        <a:pt x="158" y="199"/>
                        <a:pt x="160" y="197"/>
                        <a:pt x="161" y="196"/>
                      </a:cubicBezTo>
                      <a:close/>
                      <a:moveTo>
                        <a:pt x="154" y="209"/>
                      </a:moveTo>
                      <a:cubicBezTo>
                        <a:pt x="154" y="209"/>
                        <a:pt x="154" y="208"/>
                        <a:pt x="155" y="208"/>
                      </a:cubicBezTo>
                      <a:cubicBezTo>
                        <a:pt x="154" y="210"/>
                        <a:pt x="154" y="211"/>
                        <a:pt x="154" y="213"/>
                      </a:cubicBezTo>
                      <a:cubicBezTo>
                        <a:pt x="154" y="214"/>
                        <a:pt x="153" y="215"/>
                        <a:pt x="152" y="216"/>
                      </a:cubicBezTo>
                      <a:cubicBezTo>
                        <a:pt x="152" y="218"/>
                        <a:pt x="152" y="220"/>
                        <a:pt x="152" y="221"/>
                      </a:cubicBezTo>
                      <a:cubicBezTo>
                        <a:pt x="152" y="221"/>
                        <a:pt x="152" y="221"/>
                        <a:pt x="152" y="220"/>
                      </a:cubicBezTo>
                      <a:cubicBezTo>
                        <a:pt x="152" y="220"/>
                        <a:pt x="153" y="219"/>
                        <a:pt x="153" y="218"/>
                      </a:cubicBezTo>
                      <a:cubicBezTo>
                        <a:pt x="153" y="220"/>
                        <a:pt x="153" y="220"/>
                        <a:pt x="153" y="222"/>
                      </a:cubicBezTo>
                      <a:cubicBezTo>
                        <a:pt x="152" y="222"/>
                        <a:pt x="152" y="223"/>
                        <a:pt x="151" y="224"/>
                      </a:cubicBezTo>
                      <a:cubicBezTo>
                        <a:pt x="150" y="224"/>
                        <a:pt x="150" y="225"/>
                        <a:pt x="149" y="226"/>
                      </a:cubicBezTo>
                      <a:cubicBezTo>
                        <a:pt x="149" y="226"/>
                        <a:pt x="149" y="226"/>
                        <a:pt x="149" y="226"/>
                      </a:cubicBezTo>
                      <a:cubicBezTo>
                        <a:pt x="151" y="220"/>
                        <a:pt x="153" y="215"/>
                        <a:pt x="154" y="209"/>
                      </a:cubicBezTo>
                      <a:close/>
                      <a:moveTo>
                        <a:pt x="156" y="206"/>
                      </a:moveTo>
                      <a:cubicBezTo>
                        <a:pt x="156" y="206"/>
                        <a:pt x="156" y="206"/>
                        <a:pt x="156" y="206"/>
                      </a:cubicBezTo>
                      <a:cubicBezTo>
                        <a:pt x="156" y="206"/>
                        <a:pt x="156" y="207"/>
                        <a:pt x="156" y="207"/>
                      </a:cubicBezTo>
                      <a:cubicBezTo>
                        <a:pt x="156" y="207"/>
                        <a:pt x="156" y="206"/>
                        <a:pt x="156" y="206"/>
                      </a:cubicBezTo>
                      <a:close/>
                      <a:moveTo>
                        <a:pt x="152" y="212"/>
                      </a:moveTo>
                      <a:cubicBezTo>
                        <a:pt x="153" y="212"/>
                        <a:pt x="153" y="212"/>
                        <a:pt x="153" y="212"/>
                      </a:cubicBezTo>
                      <a:cubicBezTo>
                        <a:pt x="151" y="216"/>
                        <a:pt x="150" y="221"/>
                        <a:pt x="149" y="226"/>
                      </a:cubicBezTo>
                      <a:cubicBezTo>
                        <a:pt x="148" y="228"/>
                        <a:pt x="147" y="228"/>
                        <a:pt x="146" y="230"/>
                      </a:cubicBezTo>
                      <a:cubicBezTo>
                        <a:pt x="148" y="226"/>
                        <a:pt x="148" y="222"/>
                        <a:pt x="149" y="218"/>
                      </a:cubicBezTo>
                      <a:cubicBezTo>
                        <a:pt x="149" y="218"/>
                        <a:pt x="149" y="218"/>
                        <a:pt x="149" y="218"/>
                      </a:cubicBezTo>
                      <a:cubicBezTo>
                        <a:pt x="148" y="222"/>
                        <a:pt x="146" y="226"/>
                        <a:pt x="145" y="230"/>
                      </a:cubicBezTo>
                      <a:cubicBezTo>
                        <a:pt x="142" y="230"/>
                        <a:pt x="140" y="228"/>
                        <a:pt x="138" y="228"/>
                      </a:cubicBezTo>
                      <a:cubicBezTo>
                        <a:pt x="138" y="227"/>
                        <a:pt x="137" y="227"/>
                        <a:pt x="137" y="227"/>
                      </a:cubicBezTo>
                      <a:cubicBezTo>
                        <a:pt x="137" y="227"/>
                        <a:pt x="137" y="227"/>
                        <a:pt x="137" y="227"/>
                      </a:cubicBezTo>
                      <a:cubicBezTo>
                        <a:pt x="136" y="226"/>
                        <a:pt x="136" y="226"/>
                        <a:pt x="136" y="226"/>
                      </a:cubicBezTo>
                      <a:cubicBezTo>
                        <a:pt x="138" y="227"/>
                        <a:pt x="141" y="228"/>
                        <a:pt x="144" y="228"/>
                      </a:cubicBezTo>
                      <a:cubicBezTo>
                        <a:pt x="142" y="228"/>
                        <a:pt x="141" y="227"/>
                        <a:pt x="140" y="227"/>
                      </a:cubicBezTo>
                      <a:cubicBezTo>
                        <a:pt x="140" y="226"/>
                        <a:pt x="140" y="226"/>
                        <a:pt x="140" y="226"/>
                      </a:cubicBezTo>
                      <a:cubicBezTo>
                        <a:pt x="140" y="226"/>
                        <a:pt x="140" y="226"/>
                        <a:pt x="140" y="226"/>
                      </a:cubicBezTo>
                      <a:cubicBezTo>
                        <a:pt x="140" y="226"/>
                        <a:pt x="140" y="225"/>
                        <a:pt x="140" y="225"/>
                      </a:cubicBezTo>
                      <a:cubicBezTo>
                        <a:pt x="141" y="224"/>
                        <a:pt x="142" y="222"/>
                        <a:pt x="143" y="221"/>
                      </a:cubicBezTo>
                      <a:cubicBezTo>
                        <a:pt x="143" y="221"/>
                        <a:pt x="144" y="221"/>
                        <a:pt x="144" y="220"/>
                      </a:cubicBezTo>
                      <a:cubicBezTo>
                        <a:pt x="147" y="218"/>
                        <a:pt x="150" y="215"/>
                        <a:pt x="152" y="212"/>
                      </a:cubicBezTo>
                      <a:close/>
                      <a:moveTo>
                        <a:pt x="152" y="269"/>
                      </a:moveTo>
                      <a:cubicBezTo>
                        <a:pt x="154" y="269"/>
                        <a:pt x="155" y="269"/>
                        <a:pt x="156" y="269"/>
                      </a:cubicBezTo>
                      <a:cubicBezTo>
                        <a:pt x="154" y="272"/>
                        <a:pt x="151" y="274"/>
                        <a:pt x="148" y="277"/>
                      </a:cubicBezTo>
                      <a:cubicBezTo>
                        <a:pt x="140" y="277"/>
                        <a:pt x="130" y="277"/>
                        <a:pt x="122" y="277"/>
                      </a:cubicBezTo>
                      <a:cubicBezTo>
                        <a:pt x="118" y="277"/>
                        <a:pt x="114" y="277"/>
                        <a:pt x="110" y="277"/>
                      </a:cubicBezTo>
                      <a:cubicBezTo>
                        <a:pt x="108" y="276"/>
                        <a:pt x="106" y="276"/>
                        <a:pt x="104" y="276"/>
                      </a:cubicBezTo>
                      <a:cubicBezTo>
                        <a:pt x="107" y="274"/>
                        <a:pt x="110" y="272"/>
                        <a:pt x="112" y="269"/>
                      </a:cubicBezTo>
                      <a:cubicBezTo>
                        <a:pt x="113" y="269"/>
                        <a:pt x="114" y="269"/>
                        <a:pt x="114" y="269"/>
                      </a:cubicBezTo>
                      <a:cubicBezTo>
                        <a:pt x="112" y="271"/>
                        <a:pt x="110" y="274"/>
                        <a:pt x="108" y="276"/>
                      </a:cubicBezTo>
                      <a:cubicBezTo>
                        <a:pt x="108" y="275"/>
                        <a:pt x="108" y="275"/>
                        <a:pt x="108" y="275"/>
                      </a:cubicBezTo>
                      <a:cubicBezTo>
                        <a:pt x="111" y="273"/>
                        <a:pt x="113" y="271"/>
                        <a:pt x="115" y="269"/>
                      </a:cubicBezTo>
                      <a:cubicBezTo>
                        <a:pt x="116" y="269"/>
                        <a:pt x="116" y="269"/>
                        <a:pt x="116" y="269"/>
                      </a:cubicBezTo>
                      <a:cubicBezTo>
                        <a:pt x="114" y="270"/>
                        <a:pt x="113" y="272"/>
                        <a:pt x="112" y="274"/>
                      </a:cubicBezTo>
                      <a:cubicBezTo>
                        <a:pt x="112" y="274"/>
                        <a:pt x="112" y="274"/>
                        <a:pt x="112" y="274"/>
                      </a:cubicBezTo>
                      <a:cubicBezTo>
                        <a:pt x="112" y="274"/>
                        <a:pt x="113" y="274"/>
                        <a:pt x="113" y="274"/>
                      </a:cubicBezTo>
                      <a:cubicBezTo>
                        <a:pt x="113" y="274"/>
                        <a:pt x="113" y="274"/>
                        <a:pt x="113" y="274"/>
                      </a:cubicBezTo>
                      <a:cubicBezTo>
                        <a:pt x="114" y="272"/>
                        <a:pt x="116" y="270"/>
                        <a:pt x="118" y="269"/>
                      </a:cubicBezTo>
                      <a:cubicBezTo>
                        <a:pt x="120" y="269"/>
                        <a:pt x="122" y="269"/>
                        <a:pt x="123" y="269"/>
                      </a:cubicBezTo>
                      <a:cubicBezTo>
                        <a:pt x="123" y="270"/>
                        <a:pt x="122" y="270"/>
                        <a:pt x="122" y="270"/>
                      </a:cubicBezTo>
                      <a:cubicBezTo>
                        <a:pt x="119" y="272"/>
                        <a:pt x="118" y="273"/>
                        <a:pt x="117" y="274"/>
                      </a:cubicBezTo>
                      <a:cubicBezTo>
                        <a:pt x="117" y="274"/>
                        <a:pt x="118" y="274"/>
                        <a:pt x="118" y="274"/>
                      </a:cubicBezTo>
                      <a:cubicBezTo>
                        <a:pt x="121" y="273"/>
                        <a:pt x="123" y="271"/>
                        <a:pt x="125" y="269"/>
                      </a:cubicBezTo>
                      <a:cubicBezTo>
                        <a:pt x="126" y="269"/>
                        <a:pt x="126" y="269"/>
                        <a:pt x="126" y="269"/>
                      </a:cubicBezTo>
                      <a:cubicBezTo>
                        <a:pt x="125" y="271"/>
                        <a:pt x="122" y="272"/>
                        <a:pt x="120" y="274"/>
                      </a:cubicBezTo>
                      <a:cubicBezTo>
                        <a:pt x="121" y="274"/>
                        <a:pt x="122" y="274"/>
                        <a:pt x="122" y="274"/>
                      </a:cubicBezTo>
                      <a:cubicBezTo>
                        <a:pt x="122" y="274"/>
                        <a:pt x="122" y="274"/>
                        <a:pt x="122" y="274"/>
                      </a:cubicBezTo>
                      <a:cubicBezTo>
                        <a:pt x="123" y="274"/>
                        <a:pt x="124" y="273"/>
                        <a:pt x="124" y="273"/>
                      </a:cubicBezTo>
                      <a:cubicBezTo>
                        <a:pt x="126" y="272"/>
                        <a:pt x="127" y="270"/>
                        <a:pt x="128" y="269"/>
                      </a:cubicBezTo>
                      <a:cubicBezTo>
                        <a:pt x="131" y="269"/>
                        <a:pt x="134" y="269"/>
                        <a:pt x="136" y="269"/>
                      </a:cubicBezTo>
                      <a:cubicBezTo>
                        <a:pt x="134" y="271"/>
                        <a:pt x="132" y="273"/>
                        <a:pt x="130" y="275"/>
                      </a:cubicBezTo>
                      <a:cubicBezTo>
                        <a:pt x="129" y="274"/>
                        <a:pt x="129" y="274"/>
                        <a:pt x="129" y="274"/>
                      </a:cubicBezTo>
                      <a:cubicBezTo>
                        <a:pt x="129" y="274"/>
                        <a:pt x="129" y="274"/>
                        <a:pt x="128" y="275"/>
                      </a:cubicBezTo>
                      <a:cubicBezTo>
                        <a:pt x="128" y="275"/>
                        <a:pt x="128" y="276"/>
                        <a:pt x="128" y="276"/>
                      </a:cubicBezTo>
                      <a:cubicBezTo>
                        <a:pt x="128" y="276"/>
                        <a:pt x="128" y="276"/>
                        <a:pt x="128" y="276"/>
                      </a:cubicBezTo>
                      <a:cubicBezTo>
                        <a:pt x="128" y="276"/>
                        <a:pt x="129" y="276"/>
                        <a:pt x="129" y="276"/>
                      </a:cubicBezTo>
                      <a:cubicBezTo>
                        <a:pt x="129" y="276"/>
                        <a:pt x="129" y="276"/>
                        <a:pt x="130" y="276"/>
                      </a:cubicBezTo>
                      <a:cubicBezTo>
                        <a:pt x="132" y="274"/>
                        <a:pt x="135" y="271"/>
                        <a:pt x="138" y="269"/>
                      </a:cubicBezTo>
                      <a:cubicBezTo>
                        <a:pt x="138" y="269"/>
                        <a:pt x="138" y="269"/>
                        <a:pt x="139" y="269"/>
                      </a:cubicBezTo>
                      <a:cubicBezTo>
                        <a:pt x="138" y="270"/>
                        <a:pt x="136" y="272"/>
                        <a:pt x="134" y="274"/>
                      </a:cubicBezTo>
                      <a:cubicBezTo>
                        <a:pt x="135" y="274"/>
                        <a:pt x="135" y="274"/>
                        <a:pt x="136" y="274"/>
                      </a:cubicBezTo>
                      <a:cubicBezTo>
                        <a:pt x="136" y="274"/>
                        <a:pt x="136" y="274"/>
                        <a:pt x="136" y="274"/>
                      </a:cubicBezTo>
                      <a:cubicBezTo>
                        <a:pt x="138" y="272"/>
                        <a:pt x="139" y="270"/>
                        <a:pt x="141" y="269"/>
                      </a:cubicBezTo>
                      <a:cubicBezTo>
                        <a:pt x="143" y="269"/>
                        <a:pt x="145" y="269"/>
                        <a:pt x="147" y="269"/>
                      </a:cubicBezTo>
                      <a:cubicBezTo>
                        <a:pt x="145" y="271"/>
                        <a:pt x="143" y="273"/>
                        <a:pt x="141" y="275"/>
                      </a:cubicBezTo>
                      <a:cubicBezTo>
                        <a:pt x="141" y="275"/>
                        <a:pt x="141" y="275"/>
                        <a:pt x="142" y="274"/>
                      </a:cubicBezTo>
                      <a:cubicBezTo>
                        <a:pt x="144" y="273"/>
                        <a:pt x="146" y="271"/>
                        <a:pt x="148" y="269"/>
                      </a:cubicBezTo>
                      <a:cubicBezTo>
                        <a:pt x="149" y="269"/>
                        <a:pt x="150" y="269"/>
                        <a:pt x="152" y="269"/>
                      </a:cubicBezTo>
                      <a:cubicBezTo>
                        <a:pt x="149" y="271"/>
                        <a:pt x="145" y="274"/>
                        <a:pt x="142" y="275"/>
                      </a:cubicBezTo>
                      <a:cubicBezTo>
                        <a:pt x="142" y="276"/>
                        <a:pt x="143" y="276"/>
                        <a:pt x="143" y="276"/>
                      </a:cubicBezTo>
                      <a:cubicBezTo>
                        <a:pt x="143" y="276"/>
                        <a:pt x="143" y="276"/>
                        <a:pt x="144" y="276"/>
                      </a:cubicBezTo>
                      <a:cubicBezTo>
                        <a:pt x="147" y="274"/>
                        <a:pt x="150" y="271"/>
                        <a:pt x="152" y="269"/>
                      </a:cubicBezTo>
                      <a:close/>
                      <a:moveTo>
                        <a:pt x="174" y="272"/>
                      </a:moveTo>
                      <a:cubicBezTo>
                        <a:pt x="174" y="273"/>
                        <a:pt x="174" y="273"/>
                        <a:pt x="176" y="274"/>
                      </a:cubicBezTo>
                      <a:cubicBezTo>
                        <a:pt x="174" y="274"/>
                        <a:pt x="174" y="275"/>
                        <a:pt x="173" y="276"/>
                      </a:cubicBezTo>
                      <a:cubicBezTo>
                        <a:pt x="172" y="276"/>
                        <a:pt x="172" y="276"/>
                        <a:pt x="172" y="276"/>
                      </a:cubicBezTo>
                      <a:cubicBezTo>
                        <a:pt x="171" y="276"/>
                        <a:pt x="170" y="276"/>
                        <a:pt x="169" y="276"/>
                      </a:cubicBezTo>
                      <a:cubicBezTo>
                        <a:pt x="172" y="274"/>
                        <a:pt x="174" y="271"/>
                        <a:pt x="177" y="269"/>
                      </a:cubicBezTo>
                      <a:cubicBezTo>
                        <a:pt x="178" y="269"/>
                        <a:pt x="179" y="269"/>
                        <a:pt x="180" y="269"/>
                      </a:cubicBezTo>
                      <a:cubicBezTo>
                        <a:pt x="179" y="270"/>
                        <a:pt x="178" y="271"/>
                        <a:pt x="176" y="273"/>
                      </a:cubicBezTo>
                      <a:cubicBezTo>
                        <a:pt x="176" y="272"/>
                        <a:pt x="174" y="272"/>
                        <a:pt x="174" y="272"/>
                      </a:cubicBezTo>
                      <a:close/>
                      <a:moveTo>
                        <a:pt x="157" y="269"/>
                      </a:moveTo>
                      <a:cubicBezTo>
                        <a:pt x="162" y="269"/>
                        <a:pt x="166" y="269"/>
                        <a:pt x="170" y="269"/>
                      </a:cubicBezTo>
                      <a:cubicBezTo>
                        <a:pt x="168" y="272"/>
                        <a:pt x="166" y="274"/>
                        <a:pt x="164" y="277"/>
                      </a:cubicBezTo>
                      <a:cubicBezTo>
                        <a:pt x="163" y="277"/>
                        <a:pt x="162" y="277"/>
                        <a:pt x="162" y="277"/>
                      </a:cubicBezTo>
                      <a:cubicBezTo>
                        <a:pt x="160" y="277"/>
                        <a:pt x="158" y="277"/>
                        <a:pt x="156" y="277"/>
                      </a:cubicBezTo>
                      <a:cubicBezTo>
                        <a:pt x="154" y="277"/>
                        <a:pt x="151" y="277"/>
                        <a:pt x="149" y="277"/>
                      </a:cubicBezTo>
                      <a:cubicBezTo>
                        <a:pt x="152" y="274"/>
                        <a:pt x="155" y="272"/>
                        <a:pt x="157" y="269"/>
                      </a:cubicBezTo>
                      <a:close/>
                      <a:moveTo>
                        <a:pt x="178" y="275"/>
                      </a:moveTo>
                      <a:cubicBezTo>
                        <a:pt x="178" y="275"/>
                        <a:pt x="178" y="275"/>
                        <a:pt x="179" y="276"/>
                      </a:cubicBezTo>
                      <a:cubicBezTo>
                        <a:pt x="177" y="276"/>
                        <a:pt x="176" y="276"/>
                        <a:pt x="175" y="276"/>
                      </a:cubicBezTo>
                      <a:cubicBezTo>
                        <a:pt x="176" y="275"/>
                        <a:pt x="176" y="274"/>
                        <a:pt x="177" y="274"/>
                      </a:cubicBezTo>
                      <a:cubicBezTo>
                        <a:pt x="178" y="274"/>
                        <a:pt x="178" y="274"/>
                        <a:pt x="178" y="274"/>
                      </a:cubicBezTo>
                      <a:cubicBezTo>
                        <a:pt x="179" y="274"/>
                        <a:pt x="180" y="274"/>
                        <a:pt x="180" y="274"/>
                      </a:cubicBezTo>
                      <a:cubicBezTo>
                        <a:pt x="180" y="274"/>
                        <a:pt x="179" y="275"/>
                        <a:pt x="178" y="275"/>
                      </a:cubicBezTo>
                      <a:close/>
                      <a:moveTo>
                        <a:pt x="179" y="276"/>
                      </a:moveTo>
                      <a:cubicBezTo>
                        <a:pt x="180" y="275"/>
                        <a:pt x="181" y="274"/>
                        <a:pt x="182" y="274"/>
                      </a:cubicBezTo>
                      <a:cubicBezTo>
                        <a:pt x="183" y="274"/>
                        <a:pt x="185" y="274"/>
                        <a:pt x="187" y="274"/>
                      </a:cubicBezTo>
                      <a:cubicBezTo>
                        <a:pt x="186" y="275"/>
                        <a:pt x="186" y="275"/>
                        <a:pt x="185" y="275"/>
                      </a:cubicBezTo>
                      <a:cubicBezTo>
                        <a:pt x="183" y="275"/>
                        <a:pt x="181" y="275"/>
                        <a:pt x="179" y="276"/>
                      </a:cubicBezTo>
                      <a:close/>
                      <a:moveTo>
                        <a:pt x="181" y="273"/>
                      </a:moveTo>
                      <a:cubicBezTo>
                        <a:pt x="180" y="273"/>
                        <a:pt x="179" y="273"/>
                        <a:pt x="178" y="273"/>
                      </a:cubicBezTo>
                      <a:cubicBezTo>
                        <a:pt x="180" y="272"/>
                        <a:pt x="181" y="270"/>
                        <a:pt x="182" y="269"/>
                      </a:cubicBezTo>
                      <a:cubicBezTo>
                        <a:pt x="184" y="269"/>
                        <a:pt x="185" y="269"/>
                        <a:pt x="186" y="269"/>
                      </a:cubicBezTo>
                      <a:cubicBezTo>
                        <a:pt x="184" y="270"/>
                        <a:pt x="183" y="272"/>
                        <a:pt x="181" y="273"/>
                      </a:cubicBezTo>
                      <a:close/>
                      <a:moveTo>
                        <a:pt x="189" y="273"/>
                      </a:moveTo>
                      <a:cubicBezTo>
                        <a:pt x="188" y="273"/>
                        <a:pt x="188" y="274"/>
                        <a:pt x="188" y="274"/>
                      </a:cubicBezTo>
                      <a:cubicBezTo>
                        <a:pt x="186" y="274"/>
                        <a:pt x="184" y="274"/>
                        <a:pt x="183" y="273"/>
                      </a:cubicBezTo>
                      <a:cubicBezTo>
                        <a:pt x="184" y="272"/>
                        <a:pt x="186" y="270"/>
                        <a:pt x="188" y="269"/>
                      </a:cubicBezTo>
                      <a:cubicBezTo>
                        <a:pt x="190" y="269"/>
                        <a:pt x="192" y="269"/>
                        <a:pt x="194" y="269"/>
                      </a:cubicBezTo>
                      <a:cubicBezTo>
                        <a:pt x="192" y="270"/>
                        <a:pt x="191" y="271"/>
                        <a:pt x="190" y="272"/>
                      </a:cubicBezTo>
                      <a:cubicBezTo>
                        <a:pt x="189" y="272"/>
                        <a:pt x="187" y="272"/>
                        <a:pt x="186" y="272"/>
                      </a:cubicBezTo>
                      <a:cubicBezTo>
                        <a:pt x="186" y="273"/>
                        <a:pt x="187" y="273"/>
                        <a:pt x="188" y="273"/>
                      </a:cubicBezTo>
                      <a:cubicBezTo>
                        <a:pt x="188" y="273"/>
                        <a:pt x="188" y="273"/>
                        <a:pt x="189" y="273"/>
                      </a:cubicBezTo>
                      <a:close/>
                      <a:moveTo>
                        <a:pt x="187" y="275"/>
                      </a:moveTo>
                      <a:cubicBezTo>
                        <a:pt x="188" y="275"/>
                        <a:pt x="188" y="275"/>
                        <a:pt x="188" y="274"/>
                      </a:cubicBezTo>
                      <a:cubicBezTo>
                        <a:pt x="190" y="274"/>
                        <a:pt x="192" y="274"/>
                        <a:pt x="195" y="275"/>
                      </a:cubicBezTo>
                      <a:cubicBezTo>
                        <a:pt x="195" y="275"/>
                        <a:pt x="195" y="275"/>
                        <a:pt x="195" y="275"/>
                      </a:cubicBezTo>
                      <a:cubicBezTo>
                        <a:pt x="192" y="275"/>
                        <a:pt x="190" y="275"/>
                        <a:pt x="188" y="275"/>
                      </a:cubicBezTo>
                      <a:cubicBezTo>
                        <a:pt x="188" y="275"/>
                        <a:pt x="187" y="275"/>
                        <a:pt x="187" y="275"/>
                      </a:cubicBezTo>
                      <a:cubicBezTo>
                        <a:pt x="187" y="275"/>
                        <a:pt x="187" y="275"/>
                        <a:pt x="187" y="275"/>
                      </a:cubicBezTo>
                      <a:close/>
                      <a:moveTo>
                        <a:pt x="196" y="275"/>
                      </a:moveTo>
                      <a:cubicBezTo>
                        <a:pt x="196" y="275"/>
                        <a:pt x="196" y="275"/>
                        <a:pt x="196" y="275"/>
                      </a:cubicBezTo>
                      <a:cubicBezTo>
                        <a:pt x="198" y="275"/>
                        <a:pt x="200" y="275"/>
                        <a:pt x="202" y="275"/>
                      </a:cubicBezTo>
                      <a:cubicBezTo>
                        <a:pt x="202" y="275"/>
                        <a:pt x="202" y="275"/>
                        <a:pt x="202" y="275"/>
                      </a:cubicBezTo>
                      <a:cubicBezTo>
                        <a:pt x="200" y="275"/>
                        <a:pt x="198" y="275"/>
                        <a:pt x="196" y="275"/>
                      </a:cubicBezTo>
                      <a:close/>
                      <a:moveTo>
                        <a:pt x="194" y="274"/>
                      </a:moveTo>
                      <a:cubicBezTo>
                        <a:pt x="194" y="274"/>
                        <a:pt x="195" y="273"/>
                        <a:pt x="195" y="273"/>
                      </a:cubicBezTo>
                      <a:cubicBezTo>
                        <a:pt x="196" y="273"/>
                        <a:pt x="196" y="273"/>
                        <a:pt x="196" y="273"/>
                      </a:cubicBezTo>
                      <a:cubicBezTo>
                        <a:pt x="196" y="273"/>
                        <a:pt x="196" y="274"/>
                        <a:pt x="196" y="274"/>
                      </a:cubicBezTo>
                      <a:cubicBezTo>
                        <a:pt x="195" y="274"/>
                        <a:pt x="194" y="274"/>
                        <a:pt x="194" y="274"/>
                      </a:cubicBezTo>
                      <a:close/>
                      <a:moveTo>
                        <a:pt x="190" y="273"/>
                      </a:moveTo>
                      <a:cubicBezTo>
                        <a:pt x="191" y="273"/>
                        <a:pt x="192" y="273"/>
                        <a:pt x="193" y="273"/>
                      </a:cubicBezTo>
                      <a:cubicBezTo>
                        <a:pt x="192" y="273"/>
                        <a:pt x="192" y="274"/>
                        <a:pt x="192" y="274"/>
                      </a:cubicBezTo>
                      <a:cubicBezTo>
                        <a:pt x="191" y="274"/>
                        <a:pt x="190" y="274"/>
                        <a:pt x="189" y="274"/>
                      </a:cubicBezTo>
                      <a:cubicBezTo>
                        <a:pt x="189" y="274"/>
                        <a:pt x="190" y="273"/>
                        <a:pt x="190" y="273"/>
                      </a:cubicBezTo>
                      <a:close/>
                      <a:moveTo>
                        <a:pt x="194" y="272"/>
                      </a:moveTo>
                      <a:cubicBezTo>
                        <a:pt x="193" y="272"/>
                        <a:pt x="192" y="272"/>
                        <a:pt x="191" y="272"/>
                      </a:cubicBezTo>
                      <a:cubicBezTo>
                        <a:pt x="192" y="271"/>
                        <a:pt x="193" y="270"/>
                        <a:pt x="194" y="269"/>
                      </a:cubicBezTo>
                      <a:cubicBezTo>
                        <a:pt x="195" y="269"/>
                        <a:pt x="196" y="269"/>
                        <a:pt x="197" y="269"/>
                      </a:cubicBezTo>
                      <a:cubicBezTo>
                        <a:pt x="196" y="270"/>
                        <a:pt x="195" y="271"/>
                        <a:pt x="194" y="272"/>
                      </a:cubicBezTo>
                      <a:close/>
                      <a:moveTo>
                        <a:pt x="199" y="272"/>
                      </a:moveTo>
                      <a:cubicBezTo>
                        <a:pt x="200" y="271"/>
                        <a:pt x="201" y="270"/>
                        <a:pt x="202" y="269"/>
                      </a:cubicBezTo>
                      <a:cubicBezTo>
                        <a:pt x="204" y="269"/>
                        <a:pt x="206" y="269"/>
                        <a:pt x="208" y="269"/>
                      </a:cubicBezTo>
                      <a:cubicBezTo>
                        <a:pt x="207" y="270"/>
                        <a:pt x="206" y="271"/>
                        <a:pt x="205" y="272"/>
                      </a:cubicBezTo>
                      <a:cubicBezTo>
                        <a:pt x="203" y="272"/>
                        <a:pt x="201" y="272"/>
                        <a:pt x="199" y="272"/>
                      </a:cubicBezTo>
                      <a:close/>
                      <a:moveTo>
                        <a:pt x="201" y="269"/>
                      </a:moveTo>
                      <a:cubicBezTo>
                        <a:pt x="200" y="270"/>
                        <a:pt x="198" y="271"/>
                        <a:pt x="197" y="272"/>
                      </a:cubicBezTo>
                      <a:cubicBezTo>
                        <a:pt x="197" y="272"/>
                        <a:pt x="196" y="272"/>
                        <a:pt x="196" y="272"/>
                      </a:cubicBezTo>
                      <a:cubicBezTo>
                        <a:pt x="197" y="271"/>
                        <a:pt x="198" y="270"/>
                        <a:pt x="199" y="269"/>
                      </a:cubicBezTo>
                      <a:cubicBezTo>
                        <a:pt x="200" y="269"/>
                        <a:pt x="200" y="269"/>
                        <a:pt x="201" y="269"/>
                      </a:cubicBezTo>
                      <a:close/>
                      <a:moveTo>
                        <a:pt x="196" y="274"/>
                      </a:moveTo>
                      <a:cubicBezTo>
                        <a:pt x="197" y="274"/>
                        <a:pt x="197" y="273"/>
                        <a:pt x="198" y="273"/>
                      </a:cubicBezTo>
                      <a:cubicBezTo>
                        <a:pt x="200" y="273"/>
                        <a:pt x="202" y="273"/>
                        <a:pt x="204" y="273"/>
                      </a:cubicBezTo>
                      <a:cubicBezTo>
                        <a:pt x="204" y="274"/>
                        <a:pt x="204" y="274"/>
                        <a:pt x="203" y="274"/>
                      </a:cubicBezTo>
                      <a:cubicBezTo>
                        <a:pt x="201" y="274"/>
                        <a:pt x="199" y="274"/>
                        <a:pt x="196" y="274"/>
                      </a:cubicBezTo>
                      <a:close/>
                      <a:moveTo>
                        <a:pt x="172" y="269"/>
                      </a:moveTo>
                      <a:cubicBezTo>
                        <a:pt x="173" y="269"/>
                        <a:pt x="175" y="269"/>
                        <a:pt x="176" y="269"/>
                      </a:cubicBezTo>
                      <a:cubicBezTo>
                        <a:pt x="173" y="272"/>
                        <a:pt x="170" y="274"/>
                        <a:pt x="167" y="276"/>
                      </a:cubicBezTo>
                      <a:cubicBezTo>
                        <a:pt x="166" y="276"/>
                        <a:pt x="166" y="276"/>
                        <a:pt x="165" y="276"/>
                      </a:cubicBezTo>
                      <a:cubicBezTo>
                        <a:pt x="167" y="274"/>
                        <a:pt x="170" y="272"/>
                        <a:pt x="172" y="269"/>
                      </a:cubicBezTo>
                      <a:close/>
                      <a:moveTo>
                        <a:pt x="210" y="267"/>
                      </a:moveTo>
                      <a:cubicBezTo>
                        <a:pt x="210" y="267"/>
                        <a:pt x="210" y="267"/>
                        <a:pt x="210" y="267"/>
                      </a:cubicBezTo>
                      <a:cubicBezTo>
                        <a:pt x="208" y="267"/>
                        <a:pt x="207" y="267"/>
                        <a:pt x="205" y="267"/>
                      </a:cubicBezTo>
                      <a:cubicBezTo>
                        <a:pt x="207" y="267"/>
                        <a:pt x="208" y="267"/>
                        <a:pt x="210" y="267"/>
                      </a:cubicBezTo>
                      <a:close/>
                      <a:moveTo>
                        <a:pt x="212" y="267"/>
                      </a:moveTo>
                      <a:cubicBezTo>
                        <a:pt x="212" y="267"/>
                        <a:pt x="212" y="267"/>
                        <a:pt x="212" y="267"/>
                      </a:cubicBezTo>
                      <a:cubicBezTo>
                        <a:pt x="215" y="267"/>
                        <a:pt x="217" y="267"/>
                        <a:pt x="220" y="267"/>
                      </a:cubicBezTo>
                      <a:cubicBezTo>
                        <a:pt x="220" y="267"/>
                        <a:pt x="220" y="267"/>
                        <a:pt x="219" y="267"/>
                      </a:cubicBezTo>
                      <a:cubicBezTo>
                        <a:pt x="217" y="267"/>
                        <a:pt x="214" y="267"/>
                        <a:pt x="212" y="267"/>
                      </a:cubicBezTo>
                      <a:close/>
                      <a:moveTo>
                        <a:pt x="204" y="274"/>
                      </a:moveTo>
                      <a:cubicBezTo>
                        <a:pt x="205" y="274"/>
                        <a:pt x="205" y="274"/>
                        <a:pt x="206" y="273"/>
                      </a:cubicBezTo>
                      <a:cubicBezTo>
                        <a:pt x="208" y="273"/>
                        <a:pt x="211" y="273"/>
                        <a:pt x="213" y="273"/>
                      </a:cubicBezTo>
                      <a:cubicBezTo>
                        <a:pt x="213" y="274"/>
                        <a:pt x="212" y="274"/>
                        <a:pt x="212" y="274"/>
                      </a:cubicBezTo>
                      <a:cubicBezTo>
                        <a:pt x="211" y="274"/>
                        <a:pt x="211" y="274"/>
                        <a:pt x="210" y="274"/>
                      </a:cubicBezTo>
                      <a:cubicBezTo>
                        <a:pt x="208" y="274"/>
                        <a:pt x="206" y="274"/>
                        <a:pt x="204" y="274"/>
                      </a:cubicBezTo>
                      <a:close/>
                      <a:moveTo>
                        <a:pt x="204" y="275"/>
                      </a:moveTo>
                      <a:cubicBezTo>
                        <a:pt x="204" y="275"/>
                        <a:pt x="204" y="275"/>
                        <a:pt x="203" y="275"/>
                      </a:cubicBezTo>
                      <a:cubicBezTo>
                        <a:pt x="203" y="275"/>
                        <a:pt x="203" y="275"/>
                        <a:pt x="204" y="275"/>
                      </a:cubicBezTo>
                      <a:cubicBezTo>
                        <a:pt x="204" y="275"/>
                        <a:pt x="204" y="275"/>
                        <a:pt x="205" y="275"/>
                      </a:cubicBezTo>
                      <a:cubicBezTo>
                        <a:pt x="207" y="275"/>
                        <a:pt x="209" y="275"/>
                        <a:pt x="211" y="275"/>
                      </a:cubicBezTo>
                      <a:cubicBezTo>
                        <a:pt x="211" y="276"/>
                        <a:pt x="210" y="276"/>
                        <a:pt x="210" y="276"/>
                      </a:cubicBezTo>
                      <a:cubicBezTo>
                        <a:pt x="206" y="276"/>
                        <a:pt x="201" y="277"/>
                        <a:pt x="196" y="277"/>
                      </a:cubicBezTo>
                      <a:cubicBezTo>
                        <a:pt x="195" y="277"/>
                        <a:pt x="193" y="277"/>
                        <a:pt x="191" y="276"/>
                      </a:cubicBezTo>
                      <a:cubicBezTo>
                        <a:pt x="191" y="277"/>
                        <a:pt x="191" y="277"/>
                        <a:pt x="191" y="277"/>
                      </a:cubicBezTo>
                      <a:cubicBezTo>
                        <a:pt x="191" y="277"/>
                        <a:pt x="192" y="277"/>
                        <a:pt x="192" y="277"/>
                      </a:cubicBezTo>
                      <a:cubicBezTo>
                        <a:pt x="190" y="277"/>
                        <a:pt x="188" y="277"/>
                        <a:pt x="185" y="277"/>
                      </a:cubicBezTo>
                      <a:cubicBezTo>
                        <a:pt x="182" y="277"/>
                        <a:pt x="180" y="277"/>
                        <a:pt x="177" y="277"/>
                      </a:cubicBezTo>
                      <a:cubicBezTo>
                        <a:pt x="183" y="277"/>
                        <a:pt x="188" y="276"/>
                        <a:pt x="194" y="276"/>
                      </a:cubicBezTo>
                      <a:cubicBezTo>
                        <a:pt x="194" y="276"/>
                        <a:pt x="194" y="276"/>
                        <a:pt x="194" y="276"/>
                      </a:cubicBezTo>
                      <a:cubicBezTo>
                        <a:pt x="194" y="276"/>
                        <a:pt x="194" y="276"/>
                        <a:pt x="194" y="276"/>
                      </a:cubicBezTo>
                      <a:cubicBezTo>
                        <a:pt x="197" y="276"/>
                        <a:pt x="200" y="276"/>
                        <a:pt x="202" y="276"/>
                      </a:cubicBezTo>
                      <a:cubicBezTo>
                        <a:pt x="202" y="276"/>
                        <a:pt x="202" y="276"/>
                        <a:pt x="201" y="276"/>
                      </a:cubicBezTo>
                      <a:cubicBezTo>
                        <a:pt x="202" y="276"/>
                        <a:pt x="202" y="276"/>
                        <a:pt x="202" y="276"/>
                      </a:cubicBezTo>
                      <a:cubicBezTo>
                        <a:pt x="202" y="276"/>
                        <a:pt x="202" y="276"/>
                        <a:pt x="203" y="276"/>
                      </a:cubicBezTo>
                      <a:cubicBezTo>
                        <a:pt x="204" y="276"/>
                        <a:pt x="204" y="276"/>
                        <a:pt x="205" y="276"/>
                      </a:cubicBezTo>
                      <a:lnTo>
                        <a:pt x="204" y="275"/>
                      </a:lnTo>
                      <a:close/>
                      <a:moveTo>
                        <a:pt x="212" y="275"/>
                      </a:moveTo>
                      <a:cubicBezTo>
                        <a:pt x="214" y="275"/>
                        <a:pt x="215" y="275"/>
                        <a:pt x="216" y="276"/>
                      </a:cubicBezTo>
                      <a:cubicBezTo>
                        <a:pt x="216" y="276"/>
                        <a:pt x="216" y="276"/>
                        <a:pt x="216" y="276"/>
                      </a:cubicBezTo>
                      <a:cubicBezTo>
                        <a:pt x="214" y="276"/>
                        <a:pt x="212" y="276"/>
                        <a:pt x="211" y="276"/>
                      </a:cubicBezTo>
                      <a:cubicBezTo>
                        <a:pt x="212" y="276"/>
                        <a:pt x="212" y="276"/>
                        <a:pt x="212" y="275"/>
                      </a:cubicBezTo>
                      <a:close/>
                      <a:moveTo>
                        <a:pt x="213" y="274"/>
                      </a:moveTo>
                      <a:cubicBezTo>
                        <a:pt x="213" y="274"/>
                        <a:pt x="214" y="274"/>
                        <a:pt x="214" y="273"/>
                      </a:cubicBezTo>
                      <a:cubicBezTo>
                        <a:pt x="216" y="273"/>
                        <a:pt x="217" y="273"/>
                        <a:pt x="219" y="273"/>
                      </a:cubicBezTo>
                      <a:cubicBezTo>
                        <a:pt x="218" y="274"/>
                        <a:pt x="217" y="274"/>
                        <a:pt x="217" y="275"/>
                      </a:cubicBezTo>
                      <a:cubicBezTo>
                        <a:pt x="216" y="274"/>
                        <a:pt x="214" y="274"/>
                        <a:pt x="213" y="274"/>
                      </a:cubicBezTo>
                      <a:close/>
                      <a:moveTo>
                        <a:pt x="207" y="272"/>
                      </a:moveTo>
                      <a:cubicBezTo>
                        <a:pt x="208" y="271"/>
                        <a:pt x="209" y="270"/>
                        <a:pt x="210" y="269"/>
                      </a:cubicBezTo>
                      <a:cubicBezTo>
                        <a:pt x="212" y="269"/>
                        <a:pt x="215" y="269"/>
                        <a:pt x="217" y="269"/>
                      </a:cubicBezTo>
                      <a:cubicBezTo>
                        <a:pt x="216" y="270"/>
                        <a:pt x="215" y="271"/>
                        <a:pt x="214" y="272"/>
                      </a:cubicBezTo>
                      <a:cubicBezTo>
                        <a:pt x="212" y="272"/>
                        <a:pt x="209" y="272"/>
                        <a:pt x="207" y="272"/>
                      </a:cubicBezTo>
                      <a:close/>
                      <a:moveTo>
                        <a:pt x="230" y="267"/>
                      </a:moveTo>
                      <a:cubicBezTo>
                        <a:pt x="230" y="267"/>
                        <a:pt x="230" y="267"/>
                        <a:pt x="229" y="267"/>
                      </a:cubicBezTo>
                      <a:cubicBezTo>
                        <a:pt x="226" y="267"/>
                        <a:pt x="223" y="267"/>
                        <a:pt x="220" y="267"/>
                      </a:cubicBezTo>
                      <a:cubicBezTo>
                        <a:pt x="220" y="267"/>
                        <a:pt x="220" y="267"/>
                        <a:pt x="220" y="267"/>
                      </a:cubicBezTo>
                      <a:cubicBezTo>
                        <a:pt x="223" y="267"/>
                        <a:pt x="226" y="267"/>
                        <a:pt x="228" y="267"/>
                      </a:cubicBezTo>
                      <a:cubicBezTo>
                        <a:pt x="229" y="267"/>
                        <a:pt x="229" y="267"/>
                        <a:pt x="230" y="267"/>
                      </a:cubicBezTo>
                      <a:close/>
                      <a:moveTo>
                        <a:pt x="218" y="275"/>
                      </a:moveTo>
                      <a:cubicBezTo>
                        <a:pt x="219" y="274"/>
                        <a:pt x="219" y="274"/>
                        <a:pt x="220" y="273"/>
                      </a:cubicBezTo>
                      <a:cubicBezTo>
                        <a:pt x="221" y="273"/>
                        <a:pt x="222" y="273"/>
                        <a:pt x="224" y="273"/>
                      </a:cubicBezTo>
                      <a:cubicBezTo>
                        <a:pt x="223" y="274"/>
                        <a:pt x="223" y="274"/>
                        <a:pt x="222" y="275"/>
                      </a:cubicBezTo>
                      <a:cubicBezTo>
                        <a:pt x="221" y="275"/>
                        <a:pt x="220" y="275"/>
                        <a:pt x="218" y="275"/>
                      </a:cubicBezTo>
                      <a:close/>
                      <a:moveTo>
                        <a:pt x="223" y="269"/>
                      </a:moveTo>
                      <a:cubicBezTo>
                        <a:pt x="222" y="270"/>
                        <a:pt x="221" y="271"/>
                        <a:pt x="220" y="272"/>
                      </a:cubicBezTo>
                      <a:cubicBezTo>
                        <a:pt x="218" y="272"/>
                        <a:pt x="217" y="272"/>
                        <a:pt x="216" y="272"/>
                      </a:cubicBezTo>
                      <a:cubicBezTo>
                        <a:pt x="216" y="271"/>
                        <a:pt x="217" y="270"/>
                        <a:pt x="218" y="269"/>
                      </a:cubicBezTo>
                      <a:cubicBezTo>
                        <a:pt x="220" y="269"/>
                        <a:pt x="222" y="269"/>
                        <a:pt x="223" y="269"/>
                      </a:cubicBezTo>
                      <a:close/>
                      <a:moveTo>
                        <a:pt x="224" y="274"/>
                      </a:moveTo>
                      <a:cubicBezTo>
                        <a:pt x="224" y="274"/>
                        <a:pt x="224" y="274"/>
                        <a:pt x="225" y="273"/>
                      </a:cubicBezTo>
                      <a:cubicBezTo>
                        <a:pt x="226" y="273"/>
                        <a:pt x="227" y="273"/>
                        <a:pt x="228" y="273"/>
                      </a:cubicBezTo>
                      <a:cubicBezTo>
                        <a:pt x="228" y="274"/>
                        <a:pt x="228" y="274"/>
                        <a:pt x="228" y="274"/>
                      </a:cubicBezTo>
                      <a:cubicBezTo>
                        <a:pt x="229" y="274"/>
                        <a:pt x="229" y="274"/>
                        <a:pt x="229" y="274"/>
                      </a:cubicBezTo>
                      <a:cubicBezTo>
                        <a:pt x="230" y="274"/>
                        <a:pt x="230" y="274"/>
                        <a:pt x="230" y="273"/>
                      </a:cubicBezTo>
                      <a:cubicBezTo>
                        <a:pt x="230" y="273"/>
                        <a:pt x="230" y="273"/>
                        <a:pt x="231" y="273"/>
                      </a:cubicBezTo>
                      <a:cubicBezTo>
                        <a:pt x="232" y="273"/>
                        <a:pt x="232" y="273"/>
                        <a:pt x="232" y="273"/>
                      </a:cubicBezTo>
                      <a:cubicBezTo>
                        <a:pt x="232" y="274"/>
                        <a:pt x="231" y="274"/>
                        <a:pt x="231" y="275"/>
                      </a:cubicBezTo>
                      <a:cubicBezTo>
                        <a:pt x="231" y="275"/>
                        <a:pt x="232" y="275"/>
                        <a:pt x="232" y="275"/>
                      </a:cubicBezTo>
                      <a:cubicBezTo>
                        <a:pt x="232" y="274"/>
                        <a:pt x="232" y="274"/>
                        <a:pt x="232" y="274"/>
                      </a:cubicBezTo>
                      <a:cubicBezTo>
                        <a:pt x="233" y="274"/>
                        <a:pt x="234" y="274"/>
                        <a:pt x="235" y="273"/>
                      </a:cubicBezTo>
                      <a:cubicBezTo>
                        <a:pt x="235" y="273"/>
                        <a:pt x="235" y="273"/>
                        <a:pt x="235" y="273"/>
                      </a:cubicBezTo>
                      <a:cubicBezTo>
                        <a:pt x="235" y="274"/>
                        <a:pt x="234" y="274"/>
                        <a:pt x="235" y="274"/>
                      </a:cubicBezTo>
                      <a:cubicBezTo>
                        <a:pt x="235" y="274"/>
                        <a:pt x="236" y="274"/>
                        <a:pt x="236" y="274"/>
                      </a:cubicBezTo>
                      <a:cubicBezTo>
                        <a:pt x="236" y="274"/>
                        <a:pt x="236" y="274"/>
                        <a:pt x="237" y="274"/>
                      </a:cubicBezTo>
                      <a:cubicBezTo>
                        <a:pt x="237" y="274"/>
                        <a:pt x="238" y="274"/>
                        <a:pt x="238" y="273"/>
                      </a:cubicBezTo>
                      <a:cubicBezTo>
                        <a:pt x="240" y="273"/>
                        <a:pt x="243" y="273"/>
                        <a:pt x="245" y="273"/>
                      </a:cubicBezTo>
                      <a:cubicBezTo>
                        <a:pt x="244" y="274"/>
                        <a:pt x="244" y="274"/>
                        <a:pt x="243" y="275"/>
                      </a:cubicBezTo>
                      <a:cubicBezTo>
                        <a:pt x="240" y="275"/>
                        <a:pt x="238" y="275"/>
                        <a:pt x="236" y="275"/>
                      </a:cubicBezTo>
                      <a:cubicBezTo>
                        <a:pt x="235" y="275"/>
                        <a:pt x="234" y="275"/>
                        <a:pt x="233" y="276"/>
                      </a:cubicBezTo>
                      <a:cubicBezTo>
                        <a:pt x="230" y="275"/>
                        <a:pt x="227" y="275"/>
                        <a:pt x="224" y="275"/>
                      </a:cubicBezTo>
                      <a:cubicBezTo>
                        <a:pt x="224" y="275"/>
                        <a:pt x="224" y="275"/>
                        <a:pt x="224" y="275"/>
                      </a:cubicBezTo>
                      <a:cubicBezTo>
                        <a:pt x="224" y="274"/>
                        <a:pt x="224" y="274"/>
                        <a:pt x="224" y="274"/>
                      </a:cubicBezTo>
                      <a:close/>
                      <a:moveTo>
                        <a:pt x="226" y="272"/>
                      </a:moveTo>
                      <a:cubicBezTo>
                        <a:pt x="226" y="271"/>
                        <a:pt x="228" y="270"/>
                        <a:pt x="228" y="269"/>
                      </a:cubicBezTo>
                      <a:cubicBezTo>
                        <a:pt x="230" y="269"/>
                        <a:pt x="231" y="269"/>
                        <a:pt x="232" y="269"/>
                      </a:cubicBezTo>
                      <a:cubicBezTo>
                        <a:pt x="231" y="270"/>
                        <a:pt x="230" y="271"/>
                        <a:pt x="230" y="272"/>
                      </a:cubicBezTo>
                      <a:cubicBezTo>
                        <a:pt x="228" y="272"/>
                        <a:pt x="227" y="272"/>
                        <a:pt x="226" y="272"/>
                      </a:cubicBezTo>
                      <a:close/>
                      <a:moveTo>
                        <a:pt x="227" y="269"/>
                      </a:moveTo>
                      <a:cubicBezTo>
                        <a:pt x="226" y="270"/>
                        <a:pt x="225" y="271"/>
                        <a:pt x="224" y="272"/>
                      </a:cubicBezTo>
                      <a:cubicBezTo>
                        <a:pt x="223" y="272"/>
                        <a:pt x="222" y="272"/>
                        <a:pt x="221" y="272"/>
                      </a:cubicBezTo>
                      <a:cubicBezTo>
                        <a:pt x="222" y="271"/>
                        <a:pt x="223" y="270"/>
                        <a:pt x="224" y="269"/>
                      </a:cubicBezTo>
                      <a:cubicBezTo>
                        <a:pt x="225" y="269"/>
                        <a:pt x="226" y="269"/>
                        <a:pt x="227" y="269"/>
                      </a:cubicBezTo>
                      <a:close/>
                      <a:moveTo>
                        <a:pt x="241" y="267"/>
                      </a:moveTo>
                      <a:cubicBezTo>
                        <a:pt x="241" y="268"/>
                        <a:pt x="241" y="268"/>
                        <a:pt x="241" y="268"/>
                      </a:cubicBezTo>
                      <a:cubicBezTo>
                        <a:pt x="239" y="267"/>
                        <a:pt x="237" y="267"/>
                        <a:pt x="235" y="267"/>
                      </a:cubicBezTo>
                      <a:cubicBezTo>
                        <a:pt x="235" y="267"/>
                        <a:pt x="235" y="267"/>
                        <a:pt x="235" y="267"/>
                      </a:cubicBezTo>
                      <a:cubicBezTo>
                        <a:pt x="237" y="267"/>
                        <a:pt x="239" y="267"/>
                        <a:pt x="241" y="267"/>
                      </a:cubicBezTo>
                      <a:close/>
                      <a:moveTo>
                        <a:pt x="241" y="268"/>
                      </a:moveTo>
                      <a:cubicBezTo>
                        <a:pt x="242" y="267"/>
                        <a:pt x="242" y="267"/>
                        <a:pt x="242" y="267"/>
                      </a:cubicBezTo>
                      <a:cubicBezTo>
                        <a:pt x="242" y="267"/>
                        <a:pt x="243" y="267"/>
                        <a:pt x="244" y="268"/>
                      </a:cubicBezTo>
                      <a:cubicBezTo>
                        <a:pt x="243" y="268"/>
                        <a:pt x="242" y="268"/>
                        <a:pt x="241" y="268"/>
                      </a:cubicBezTo>
                      <a:close/>
                      <a:moveTo>
                        <a:pt x="234" y="267"/>
                      </a:moveTo>
                      <a:cubicBezTo>
                        <a:pt x="233" y="267"/>
                        <a:pt x="232" y="267"/>
                        <a:pt x="230" y="267"/>
                      </a:cubicBezTo>
                      <a:cubicBezTo>
                        <a:pt x="230" y="267"/>
                        <a:pt x="230" y="267"/>
                        <a:pt x="230" y="267"/>
                      </a:cubicBezTo>
                      <a:cubicBezTo>
                        <a:pt x="231" y="267"/>
                        <a:pt x="232" y="267"/>
                        <a:pt x="233" y="267"/>
                      </a:cubicBezTo>
                      <a:cubicBezTo>
                        <a:pt x="233" y="267"/>
                        <a:pt x="234" y="267"/>
                        <a:pt x="234" y="267"/>
                      </a:cubicBezTo>
                      <a:cubicBezTo>
                        <a:pt x="234" y="267"/>
                        <a:pt x="234" y="267"/>
                        <a:pt x="234" y="267"/>
                      </a:cubicBezTo>
                      <a:close/>
                      <a:moveTo>
                        <a:pt x="231" y="272"/>
                      </a:moveTo>
                      <a:cubicBezTo>
                        <a:pt x="232" y="271"/>
                        <a:pt x="232" y="270"/>
                        <a:pt x="233" y="269"/>
                      </a:cubicBezTo>
                      <a:cubicBezTo>
                        <a:pt x="235" y="269"/>
                        <a:pt x="236" y="269"/>
                        <a:pt x="238" y="269"/>
                      </a:cubicBezTo>
                      <a:cubicBezTo>
                        <a:pt x="238" y="270"/>
                        <a:pt x="237" y="270"/>
                        <a:pt x="236" y="270"/>
                      </a:cubicBezTo>
                      <a:cubicBezTo>
                        <a:pt x="236" y="271"/>
                        <a:pt x="234" y="271"/>
                        <a:pt x="234" y="272"/>
                      </a:cubicBezTo>
                      <a:cubicBezTo>
                        <a:pt x="232" y="272"/>
                        <a:pt x="232" y="272"/>
                        <a:pt x="231" y="272"/>
                      </a:cubicBezTo>
                      <a:close/>
                      <a:moveTo>
                        <a:pt x="239" y="272"/>
                      </a:moveTo>
                      <a:cubicBezTo>
                        <a:pt x="240" y="271"/>
                        <a:pt x="242" y="270"/>
                        <a:pt x="243" y="269"/>
                      </a:cubicBezTo>
                      <a:cubicBezTo>
                        <a:pt x="246" y="269"/>
                        <a:pt x="250" y="269"/>
                        <a:pt x="254" y="269"/>
                      </a:cubicBezTo>
                      <a:cubicBezTo>
                        <a:pt x="253" y="270"/>
                        <a:pt x="252" y="271"/>
                        <a:pt x="251" y="272"/>
                      </a:cubicBezTo>
                      <a:cubicBezTo>
                        <a:pt x="250" y="272"/>
                        <a:pt x="248" y="272"/>
                        <a:pt x="248" y="272"/>
                      </a:cubicBezTo>
                      <a:cubicBezTo>
                        <a:pt x="248" y="271"/>
                        <a:pt x="248" y="271"/>
                        <a:pt x="249" y="270"/>
                      </a:cubicBezTo>
                      <a:cubicBezTo>
                        <a:pt x="249" y="270"/>
                        <a:pt x="249" y="270"/>
                        <a:pt x="248" y="270"/>
                      </a:cubicBezTo>
                      <a:cubicBezTo>
                        <a:pt x="248" y="271"/>
                        <a:pt x="247" y="271"/>
                        <a:pt x="247" y="272"/>
                      </a:cubicBezTo>
                      <a:cubicBezTo>
                        <a:pt x="244" y="272"/>
                        <a:pt x="242" y="272"/>
                        <a:pt x="239" y="272"/>
                      </a:cubicBezTo>
                      <a:close/>
                      <a:moveTo>
                        <a:pt x="240" y="269"/>
                      </a:moveTo>
                      <a:cubicBezTo>
                        <a:pt x="240" y="269"/>
                        <a:pt x="240" y="269"/>
                        <a:pt x="241" y="269"/>
                      </a:cubicBezTo>
                      <a:cubicBezTo>
                        <a:pt x="240" y="270"/>
                        <a:pt x="239" y="271"/>
                        <a:pt x="238" y="272"/>
                      </a:cubicBezTo>
                      <a:cubicBezTo>
                        <a:pt x="237" y="272"/>
                        <a:pt x="236" y="272"/>
                        <a:pt x="236" y="272"/>
                      </a:cubicBezTo>
                      <a:cubicBezTo>
                        <a:pt x="237" y="271"/>
                        <a:pt x="238" y="270"/>
                        <a:pt x="240" y="269"/>
                      </a:cubicBezTo>
                      <a:close/>
                      <a:moveTo>
                        <a:pt x="244" y="274"/>
                      </a:moveTo>
                      <a:cubicBezTo>
                        <a:pt x="245" y="274"/>
                        <a:pt x="245" y="274"/>
                        <a:pt x="246" y="273"/>
                      </a:cubicBezTo>
                      <a:cubicBezTo>
                        <a:pt x="247" y="273"/>
                        <a:pt x="248" y="273"/>
                        <a:pt x="249" y="273"/>
                      </a:cubicBezTo>
                      <a:cubicBezTo>
                        <a:pt x="248" y="274"/>
                        <a:pt x="248" y="274"/>
                        <a:pt x="248" y="274"/>
                      </a:cubicBezTo>
                      <a:cubicBezTo>
                        <a:pt x="248" y="274"/>
                        <a:pt x="248" y="274"/>
                        <a:pt x="248" y="274"/>
                      </a:cubicBezTo>
                      <a:cubicBezTo>
                        <a:pt x="248" y="274"/>
                        <a:pt x="248" y="274"/>
                        <a:pt x="247" y="274"/>
                      </a:cubicBezTo>
                      <a:cubicBezTo>
                        <a:pt x="246" y="274"/>
                        <a:pt x="245" y="274"/>
                        <a:pt x="244" y="274"/>
                      </a:cubicBezTo>
                      <a:close/>
                      <a:moveTo>
                        <a:pt x="256" y="274"/>
                      </a:moveTo>
                      <a:cubicBezTo>
                        <a:pt x="255" y="274"/>
                        <a:pt x="255" y="275"/>
                        <a:pt x="254" y="276"/>
                      </a:cubicBezTo>
                      <a:cubicBezTo>
                        <a:pt x="252" y="275"/>
                        <a:pt x="250" y="275"/>
                        <a:pt x="247" y="276"/>
                      </a:cubicBezTo>
                      <a:cubicBezTo>
                        <a:pt x="250" y="275"/>
                        <a:pt x="252" y="274"/>
                        <a:pt x="256" y="274"/>
                      </a:cubicBezTo>
                      <a:close/>
                      <a:moveTo>
                        <a:pt x="248" y="274"/>
                      </a:moveTo>
                      <a:cubicBezTo>
                        <a:pt x="249" y="274"/>
                        <a:pt x="250" y="274"/>
                        <a:pt x="251" y="273"/>
                      </a:cubicBezTo>
                      <a:cubicBezTo>
                        <a:pt x="253" y="273"/>
                        <a:pt x="255" y="273"/>
                        <a:pt x="257" y="273"/>
                      </a:cubicBezTo>
                      <a:cubicBezTo>
                        <a:pt x="256" y="273"/>
                        <a:pt x="256" y="274"/>
                        <a:pt x="256" y="274"/>
                      </a:cubicBezTo>
                      <a:cubicBezTo>
                        <a:pt x="253" y="274"/>
                        <a:pt x="251" y="274"/>
                        <a:pt x="248" y="274"/>
                      </a:cubicBezTo>
                      <a:close/>
                      <a:moveTo>
                        <a:pt x="239" y="278"/>
                      </a:moveTo>
                      <a:cubicBezTo>
                        <a:pt x="239" y="278"/>
                        <a:pt x="239" y="278"/>
                        <a:pt x="239" y="278"/>
                      </a:cubicBezTo>
                      <a:cubicBezTo>
                        <a:pt x="236" y="278"/>
                        <a:pt x="234" y="278"/>
                        <a:pt x="231" y="278"/>
                      </a:cubicBezTo>
                      <a:cubicBezTo>
                        <a:pt x="230" y="278"/>
                        <a:pt x="229" y="278"/>
                        <a:pt x="228" y="278"/>
                      </a:cubicBezTo>
                      <a:cubicBezTo>
                        <a:pt x="229" y="278"/>
                        <a:pt x="232" y="278"/>
                        <a:pt x="234" y="277"/>
                      </a:cubicBezTo>
                      <a:cubicBezTo>
                        <a:pt x="235" y="277"/>
                        <a:pt x="236" y="277"/>
                        <a:pt x="237" y="277"/>
                      </a:cubicBezTo>
                      <a:cubicBezTo>
                        <a:pt x="238" y="277"/>
                        <a:pt x="238" y="277"/>
                        <a:pt x="239" y="278"/>
                      </a:cubicBezTo>
                      <a:close/>
                      <a:moveTo>
                        <a:pt x="222" y="276"/>
                      </a:moveTo>
                      <a:cubicBezTo>
                        <a:pt x="222" y="276"/>
                        <a:pt x="223" y="276"/>
                        <a:pt x="223" y="276"/>
                      </a:cubicBezTo>
                      <a:cubicBezTo>
                        <a:pt x="222" y="276"/>
                        <a:pt x="221" y="276"/>
                        <a:pt x="220" y="276"/>
                      </a:cubicBezTo>
                      <a:cubicBezTo>
                        <a:pt x="219" y="276"/>
                        <a:pt x="218" y="276"/>
                        <a:pt x="216" y="276"/>
                      </a:cubicBezTo>
                      <a:cubicBezTo>
                        <a:pt x="216" y="276"/>
                        <a:pt x="217" y="276"/>
                        <a:pt x="217" y="276"/>
                      </a:cubicBezTo>
                      <a:cubicBezTo>
                        <a:pt x="219" y="276"/>
                        <a:pt x="220" y="276"/>
                        <a:pt x="222" y="276"/>
                      </a:cubicBezTo>
                      <a:close/>
                      <a:moveTo>
                        <a:pt x="151" y="279"/>
                      </a:moveTo>
                      <a:cubicBezTo>
                        <a:pt x="152" y="278"/>
                        <a:pt x="153" y="278"/>
                        <a:pt x="154" y="278"/>
                      </a:cubicBezTo>
                      <a:cubicBezTo>
                        <a:pt x="156" y="278"/>
                        <a:pt x="158" y="278"/>
                        <a:pt x="160" y="279"/>
                      </a:cubicBezTo>
                      <a:cubicBezTo>
                        <a:pt x="157" y="278"/>
                        <a:pt x="154" y="278"/>
                        <a:pt x="151" y="279"/>
                      </a:cubicBezTo>
                      <a:close/>
                      <a:moveTo>
                        <a:pt x="292" y="278"/>
                      </a:moveTo>
                      <a:cubicBezTo>
                        <a:pt x="292" y="279"/>
                        <a:pt x="292" y="279"/>
                        <a:pt x="292" y="279"/>
                      </a:cubicBezTo>
                      <a:cubicBezTo>
                        <a:pt x="290" y="279"/>
                        <a:pt x="289" y="279"/>
                        <a:pt x="288" y="279"/>
                      </a:cubicBezTo>
                      <a:cubicBezTo>
                        <a:pt x="288" y="279"/>
                        <a:pt x="288" y="279"/>
                        <a:pt x="288" y="278"/>
                      </a:cubicBezTo>
                      <a:cubicBezTo>
                        <a:pt x="288" y="278"/>
                        <a:pt x="288" y="278"/>
                        <a:pt x="288" y="277"/>
                      </a:cubicBezTo>
                      <a:cubicBezTo>
                        <a:pt x="289" y="278"/>
                        <a:pt x="290" y="278"/>
                        <a:pt x="290" y="278"/>
                      </a:cubicBezTo>
                      <a:cubicBezTo>
                        <a:pt x="290" y="278"/>
                        <a:pt x="290" y="278"/>
                        <a:pt x="290" y="278"/>
                      </a:cubicBezTo>
                      <a:cubicBezTo>
                        <a:pt x="291" y="278"/>
                        <a:pt x="291" y="278"/>
                        <a:pt x="291" y="278"/>
                      </a:cubicBezTo>
                      <a:cubicBezTo>
                        <a:pt x="291" y="278"/>
                        <a:pt x="292" y="278"/>
                        <a:pt x="292" y="278"/>
                      </a:cubicBezTo>
                      <a:close/>
                      <a:moveTo>
                        <a:pt x="17" y="12"/>
                      </a:moveTo>
                      <a:cubicBezTo>
                        <a:pt x="17" y="12"/>
                        <a:pt x="17" y="12"/>
                        <a:pt x="16" y="12"/>
                      </a:cubicBezTo>
                      <a:lnTo>
                        <a:pt x="17" y="12"/>
                      </a:lnTo>
                      <a:close/>
                      <a:moveTo>
                        <a:pt x="21" y="14"/>
                      </a:move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6"/>
                        <a:pt x="22" y="19"/>
                        <a:pt x="22" y="22"/>
                      </a:cubicBezTo>
                      <a:cubicBezTo>
                        <a:pt x="18" y="27"/>
                        <a:pt x="15" y="32"/>
                        <a:pt x="11" y="38"/>
                      </a:cubicBezTo>
                      <a:cubicBezTo>
                        <a:pt x="11" y="36"/>
                        <a:pt x="11" y="35"/>
                        <a:pt x="11" y="33"/>
                      </a:cubicBezTo>
                      <a:cubicBezTo>
                        <a:pt x="14" y="28"/>
                        <a:pt x="17" y="24"/>
                        <a:pt x="20" y="18"/>
                      </a:cubicBezTo>
                      <a:cubicBezTo>
                        <a:pt x="19" y="18"/>
                        <a:pt x="19" y="18"/>
                        <a:pt x="19" y="19"/>
                      </a:cubicBezTo>
                      <a:cubicBezTo>
                        <a:pt x="16" y="23"/>
                        <a:pt x="14" y="28"/>
                        <a:pt x="11" y="32"/>
                      </a:cubicBezTo>
                      <a:cubicBezTo>
                        <a:pt x="11" y="31"/>
                        <a:pt x="11" y="29"/>
                        <a:pt x="11" y="28"/>
                      </a:cubicBezTo>
                      <a:cubicBezTo>
                        <a:pt x="12" y="26"/>
                        <a:pt x="12" y="24"/>
                        <a:pt x="13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6" y="19"/>
                        <a:pt x="17" y="16"/>
                        <a:pt x="19" y="14"/>
                      </a:cubicBezTo>
                      <a:cubicBezTo>
                        <a:pt x="20" y="14"/>
                        <a:pt x="20" y="14"/>
                        <a:pt x="21" y="14"/>
                      </a:cubicBezTo>
                      <a:close/>
                      <a:moveTo>
                        <a:pt x="15" y="14"/>
                      </a:moveTo>
                      <a:cubicBezTo>
                        <a:pt x="16" y="14"/>
                        <a:pt x="17" y="14"/>
                        <a:pt x="18" y="14"/>
                      </a:cubicBezTo>
                      <a:cubicBezTo>
                        <a:pt x="16" y="16"/>
                        <a:pt x="14" y="19"/>
                        <a:pt x="12" y="22"/>
                      </a:cubicBezTo>
                      <a:cubicBezTo>
                        <a:pt x="12" y="22"/>
                        <a:pt x="12" y="23"/>
                        <a:pt x="12" y="23"/>
                      </a:cubicBezTo>
                      <a:cubicBezTo>
                        <a:pt x="11" y="24"/>
                        <a:pt x="11" y="25"/>
                        <a:pt x="11" y="26"/>
                      </a:cubicBezTo>
                      <a:cubicBezTo>
                        <a:pt x="10" y="26"/>
                        <a:pt x="10" y="25"/>
                        <a:pt x="10" y="24"/>
                      </a:cubicBezTo>
                      <a:cubicBezTo>
                        <a:pt x="10" y="23"/>
                        <a:pt x="10" y="22"/>
                        <a:pt x="10" y="21"/>
                      </a:cubicBezTo>
                      <a:cubicBezTo>
                        <a:pt x="11" y="21"/>
                        <a:pt x="11" y="21"/>
                        <a:pt x="12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18"/>
                        <a:pt x="14" y="16"/>
                        <a:pt x="15" y="14"/>
                      </a:cubicBezTo>
                      <a:close/>
                      <a:moveTo>
                        <a:pt x="22" y="23"/>
                      </a:moveTo>
                      <a:cubicBezTo>
                        <a:pt x="21" y="25"/>
                        <a:pt x="21" y="27"/>
                        <a:pt x="21" y="28"/>
                      </a:cubicBezTo>
                      <a:cubicBezTo>
                        <a:pt x="21" y="29"/>
                        <a:pt x="21" y="30"/>
                        <a:pt x="21" y="31"/>
                      </a:cubicBezTo>
                      <a:cubicBezTo>
                        <a:pt x="21" y="32"/>
                        <a:pt x="21" y="34"/>
                        <a:pt x="21" y="35"/>
                      </a:cubicBezTo>
                      <a:cubicBezTo>
                        <a:pt x="18" y="39"/>
                        <a:pt x="16" y="44"/>
                        <a:pt x="13" y="48"/>
                      </a:cubicBezTo>
                      <a:cubicBezTo>
                        <a:pt x="13" y="48"/>
                        <a:pt x="13" y="48"/>
                        <a:pt x="13" y="49"/>
                      </a:cubicBezTo>
                      <a:cubicBezTo>
                        <a:pt x="11" y="50"/>
                        <a:pt x="11" y="52"/>
                        <a:pt x="12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5" y="47"/>
                        <a:pt x="18" y="42"/>
                        <a:pt x="21" y="36"/>
                      </a:cubicBezTo>
                      <a:cubicBezTo>
                        <a:pt x="21" y="41"/>
                        <a:pt x="21" y="46"/>
                        <a:pt x="22" y="50"/>
                      </a:cubicBezTo>
                      <a:cubicBezTo>
                        <a:pt x="19" y="56"/>
                        <a:pt x="16" y="62"/>
                        <a:pt x="13" y="68"/>
                      </a:cubicBezTo>
                      <a:cubicBezTo>
                        <a:pt x="13" y="68"/>
                        <a:pt x="13" y="68"/>
                        <a:pt x="13" y="67"/>
                      </a:cubicBezTo>
                      <a:cubicBezTo>
                        <a:pt x="14" y="67"/>
                        <a:pt x="14" y="67"/>
                        <a:pt x="14" y="67"/>
                      </a:cubicBezTo>
                      <a:cubicBezTo>
                        <a:pt x="17" y="62"/>
                        <a:pt x="19" y="57"/>
                        <a:pt x="22" y="52"/>
                      </a:cubicBezTo>
                      <a:cubicBezTo>
                        <a:pt x="22" y="58"/>
                        <a:pt x="22" y="64"/>
                        <a:pt x="22" y="70"/>
                      </a:cubicBezTo>
                      <a:cubicBezTo>
                        <a:pt x="19" y="76"/>
                        <a:pt x="15" y="82"/>
                        <a:pt x="11" y="88"/>
                      </a:cubicBezTo>
                      <a:cubicBezTo>
                        <a:pt x="11" y="88"/>
                        <a:pt x="11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6" y="82"/>
                        <a:pt x="19" y="77"/>
                        <a:pt x="22" y="71"/>
                      </a:cubicBezTo>
                      <a:cubicBezTo>
                        <a:pt x="22" y="72"/>
                        <a:pt x="22" y="74"/>
                        <a:pt x="22" y="76"/>
                      </a:cubicBezTo>
                      <a:cubicBezTo>
                        <a:pt x="18" y="82"/>
                        <a:pt x="14" y="89"/>
                        <a:pt x="11" y="95"/>
                      </a:cubicBezTo>
                      <a:cubicBezTo>
                        <a:pt x="11" y="93"/>
                        <a:pt x="11" y="90"/>
                        <a:pt x="11" y="88"/>
                      </a:cubicBezTo>
                      <a:cubicBezTo>
                        <a:pt x="11" y="84"/>
                        <a:pt x="11" y="80"/>
                        <a:pt x="11" y="76"/>
                      </a:cubicBezTo>
                      <a:cubicBezTo>
                        <a:pt x="14" y="72"/>
                        <a:pt x="17" y="67"/>
                        <a:pt x="19" y="62"/>
                      </a:cubicBezTo>
                      <a:cubicBezTo>
                        <a:pt x="18" y="62"/>
                        <a:pt x="18" y="62"/>
                        <a:pt x="18" y="63"/>
                      </a:cubicBezTo>
                      <a:cubicBezTo>
                        <a:pt x="16" y="67"/>
                        <a:pt x="13" y="70"/>
                        <a:pt x="11" y="74"/>
                      </a:cubicBezTo>
                      <a:cubicBezTo>
                        <a:pt x="11" y="70"/>
                        <a:pt x="11" y="64"/>
                        <a:pt x="11" y="59"/>
                      </a:cubicBezTo>
                      <a:cubicBezTo>
                        <a:pt x="11" y="55"/>
                        <a:pt x="11" y="52"/>
                        <a:pt x="11" y="48"/>
                      </a:cubicBezTo>
                      <a:cubicBezTo>
                        <a:pt x="14" y="41"/>
                        <a:pt x="18" y="35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8" y="33"/>
                        <a:pt x="15" y="38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5"/>
                        <a:pt x="11" y="46"/>
                        <a:pt x="11" y="46"/>
                      </a:cubicBezTo>
                      <a:cubicBezTo>
                        <a:pt x="11" y="44"/>
                        <a:pt x="11" y="42"/>
                        <a:pt x="11" y="39"/>
                      </a:cubicBezTo>
                      <a:cubicBezTo>
                        <a:pt x="15" y="34"/>
                        <a:pt x="19" y="29"/>
                        <a:pt x="22" y="23"/>
                      </a:cubicBezTo>
                      <a:close/>
                      <a:moveTo>
                        <a:pt x="8" y="12"/>
                      </a:move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lose/>
                      <a:moveTo>
                        <a:pt x="8" y="14"/>
                      </a:moveTo>
                      <a:cubicBezTo>
                        <a:pt x="9" y="14"/>
                        <a:pt x="9" y="14"/>
                        <a:pt x="10" y="14"/>
                      </a:cubicBezTo>
                      <a:cubicBezTo>
                        <a:pt x="10" y="18"/>
                        <a:pt x="9" y="21"/>
                        <a:pt x="9" y="25"/>
                      </a:cubicBezTo>
                      <a:cubicBezTo>
                        <a:pt x="9" y="28"/>
                        <a:pt x="9" y="32"/>
                        <a:pt x="9" y="35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8" y="36"/>
                        <a:pt x="8" y="36"/>
                        <a:pt x="9" y="35"/>
                      </a:cubicBezTo>
                      <a:cubicBezTo>
                        <a:pt x="9" y="36"/>
                        <a:pt x="9" y="36"/>
                        <a:pt x="9" y="37"/>
                      </a:cubicBezTo>
                      <a:cubicBezTo>
                        <a:pt x="9" y="39"/>
                        <a:pt x="9" y="40"/>
                        <a:pt x="9" y="41"/>
                      </a:cubicBezTo>
                      <a:cubicBezTo>
                        <a:pt x="9" y="51"/>
                        <a:pt x="9" y="61"/>
                        <a:pt x="9" y="71"/>
                      </a:cubicBezTo>
                      <a:cubicBezTo>
                        <a:pt x="8" y="52"/>
                        <a:pt x="8" y="33"/>
                        <a:pt x="8" y="14"/>
                      </a:cubicBezTo>
                      <a:cubicBezTo>
                        <a:pt x="8" y="14"/>
                        <a:pt x="8" y="14"/>
                        <a:pt x="9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lose/>
                      <a:moveTo>
                        <a:pt x="12" y="13"/>
                      </a:move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3" y="14"/>
                        <a:pt x="14" y="14"/>
                        <a:pt x="14" y="14"/>
                      </a:cubicBezTo>
                      <a:cubicBezTo>
                        <a:pt x="13" y="16"/>
                        <a:pt x="12" y="18"/>
                        <a:pt x="11" y="20"/>
                      </a:cubicBezTo>
                      <a:cubicBezTo>
                        <a:pt x="10" y="20"/>
                        <a:pt x="10" y="20"/>
                        <a:pt x="10" y="21"/>
                      </a:cubicBezTo>
                      <a:cubicBezTo>
                        <a:pt x="10" y="18"/>
                        <a:pt x="10" y="16"/>
                        <a:pt x="10" y="14"/>
                      </a:cubicBezTo>
                      <a:cubicBezTo>
                        <a:pt x="11" y="14"/>
                        <a:pt x="11" y="14"/>
                        <a:pt x="12" y="13"/>
                      </a:cubicBezTo>
                      <a:close/>
                      <a:moveTo>
                        <a:pt x="21" y="83"/>
                      </a:moveTo>
                      <a:cubicBezTo>
                        <a:pt x="20" y="83"/>
                        <a:pt x="20" y="83"/>
                        <a:pt x="20" y="83"/>
                      </a:cubicBezTo>
                      <a:cubicBezTo>
                        <a:pt x="17" y="90"/>
                        <a:pt x="14" y="96"/>
                        <a:pt x="11" y="102"/>
                      </a:cubicBezTo>
                      <a:cubicBezTo>
                        <a:pt x="11" y="101"/>
                        <a:pt x="11" y="100"/>
                        <a:pt x="11" y="98"/>
                      </a:cubicBezTo>
                      <a:cubicBezTo>
                        <a:pt x="11" y="98"/>
                        <a:pt x="11" y="96"/>
                        <a:pt x="11" y="95"/>
                      </a:cubicBezTo>
                      <a:cubicBezTo>
                        <a:pt x="15" y="90"/>
                        <a:pt x="19" y="84"/>
                        <a:pt x="22" y="78"/>
                      </a:cubicBezTo>
                      <a:cubicBezTo>
                        <a:pt x="22" y="82"/>
                        <a:pt x="22" y="86"/>
                        <a:pt x="22" y="91"/>
                      </a:cubicBezTo>
                      <a:cubicBezTo>
                        <a:pt x="19" y="97"/>
                        <a:pt x="16" y="102"/>
                        <a:pt x="12" y="108"/>
                      </a:cubicBezTo>
                      <a:cubicBezTo>
                        <a:pt x="12" y="108"/>
                        <a:pt x="12" y="109"/>
                        <a:pt x="12" y="109"/>
                      </a:cubicBezTo>
                      <a:cubicBezTo>
                        <a:pt x="12" y="109"/>
                        <a:pt x="12" y="109"/>
                        <a:pt x="12" y="109"/>
                      </a:cubicBezTo>
                      <a:cubicBezTo>
                        <a:pt x="16" y="104"/>
                        <a:pt x="19" y="98"/>
                        <a:pt x="22" y="93"/>
                      </a:cubicBezTo>
                      <a:cubicBezTo>
                        <a:pt x="21" y="98"/>
                        <a:pt x="21" y="104"/>
                        <a:pt x="21" y="110"/>
                      </a:cubicBezTo>
                      <a:cubicBezTo>
                        <a:pt x="21" y="111"/>
                        <a:pt x="21" y="112"/>
                        <a:pt x="21" y="112"/>
                      </a:cubicBezTo>
                      <a:cubicBezTo>
                        <a:pt x="21" y="114"/>
                        <a:pt x="21" y="116"/>
                        <a:pt x="21" y="117"/>
                      </a:cubicBezTo>
                      <a:cubicBezTo>
                        <a:pt x="18" y="123"/>
                        <a:pt x="15" y="129"/>
                        <a:pt x="11" y="134"/>
                      </a:cubicBezTo>
                      <a:cubicBezTo>
                        <a:pt x="11" y="134"/>
                        <a:pt x="11" y="134"/>
                        <a:pt x="12" y="134"/>
                      </a:cubicBezTo>
                      <a:cubicBezTo>
                        <a:pt x="12" y="134"/>
                        <a:pt x="12" y="134"/>
                        <a:pt x="12" y="134"/>
                      </a:cubicBezTo>
                      <a:cubicBezTo>
                        <a:pt x="16" y="129"/>
                        <a:pt x="19" y="124"/>
                        <a:pt x="21" y="119"/>
                      </a:cubicBezTo>
                      <a:cubicBezTo>
                        <a:pt x="21" y="121"/>
                        <a:pt x="21" y="123"/>
                        <a:pt x="21" y="125"/>
                      </a:cubicBezTo>
                      <a:cubicBezTo>
                        <a:pt x="21" y="126"/>
                        <a:pt x="21" y="126"/>
                        <a:pt x="20" y="126"/>
                      </a:cubicBezTo>
                      <a:cubicBezTo>
                        <a:pt x="18" y="131"/>
                        <a:pt x="16" y="136"/>
                        <a:pt x="12" y="140"/>
                      </a:cubicBezTo>
                      <a:cubicBezTo>
                        <a:pt x="13" y="140"/>
                        <a:pt x="13" y="140"/>
                        <a:pt x="13" y="139"/>
                      </a:cubicBezTo>
                      <a:cubicBezTo>
                        <a:pt x="16" y="136"/>
                        <a:pt x="19" y="132"/>
                        <a:pt x="21" y="127"/>
                      </a:cubicBezTo>
                      <a:cubicBezTo>
                        <a:pt x="21" y="133"/>
                        <a:pt x="21" y="139"/>
                        <a:pt x="22" y="145"/>
                      </a:cubicBezTo>
                      <a:cubicBezTo>
                        <a:pt x="18" y="151"/>
                        <a:pt x="14" y="157"/>
                        <a:pt x="11" y="164"/>
                      </a:cubicBezTo>
                      <a:cubicBezTo>
                        <a:pt x="12" y="164"/>
                        <a:pt x="12" y="164"/>
                        <a:pt x="12" y="163"/>
                      </a:cubicBezTo>
                      <a:cubicBezTo>
                        <a:pt x="15" y="158"/>
                        <a:pt x="19" y="152"/>
                        <a:pt x="22" y="147"/>
                      </a:cubicBezTo>
                      <a:cubicBezTo>
                        <a:pt x="22" y="148"/>
                        <a:pt x="22" y="149"/>
                        <a:pt x="22" y="150"/>
                      </a:cubicBezTo>
                      <a:cubicBezTo>
                        <a:pt x="22" y="151"/>
                        <a:pt x="22" y="152"/>
                        <a:pt x="22" y="154"/>
                      </a:cubicBezTo>
                      <a:cubicBezTo>
                        <a:pt x="18" y="160"/>
                        <a:pt x="14" y="166"/>
                        <a:pt x="12" y="172"/>
                      </a:cubicBezTo>
                      <a:cubicBezTo>
                        <a:pt x="12" y="172"/>
                        <a:pt x="12" y="172"/>
                        <a:pt x="12" y="172"/>
                      </a:cubicBezTo>
                      <a:cubicBezTo>
                        <a:pt x="12" y="172"/>
                        <a:pt x="12" y="172"/>
                        <a:pt x="12" y="172"/>
                      </a:cubicBezTo>
                      <a:cubicBezTo>
                        <a:pt x="12" y="172"/>
                        <a:pt x="12" y="172"/>
                        <a:pt x="12" y="171"/>
                      </a:cubicBezTo>
                      <a:cubicBezTo>
                        <a:pt x="16" y="166"/>
                        <a:pt x="19" y="161"/>
                        <a:pt x="22" y="155"/>
                      </a:cubicBezTo>
                      <a:cubicBezTo>
                        <a:pt x="22" y="157"/>
                        <a:pt x="22" y="158"/>
                        <a:pt x="22" y="160"/>
                      </a:cubicBezTo>
                      <a:cubicBezTo>
                        <a:pt x="18" y="166"/>
                        <a:pt x="15" y="172"/>
                        <a:pt x="12" y="178"/>
                      </a:cubicBezTo>
                      <a:cubicBezTo>
                        <a:pt x="11" y="172"/>
                        <a:pt x="11" y="167"/>
                        <a:pt x="11" y="162"/>
                      </a:cubicBezTo>
                      <a:cubicBezTo>
                        <a:pt x="14" y="156"/>
                        <a:pt x="18" y="150"/>
                        <a:pt x="21" y="144"/>
                      </a:cubicBezTo>
                      <a:cubicBezTo>
                        <a:pt x="20" y="144"/>
                        <a:pt x="20" y="144"/>
                        <a:pt x="20" y="145"/>
                      </a:cubicBezTo>
                      <a:cubicBezTo>
                        <a:pt x="17" y="150"/>
                        <a:pt x="14" y="155"/>
                        <a:pt x="11" y="160"/>
                      </a:cubicBezTo>
                      <a:cubicBezTo>
                        <a:pt x="11" y="158"/>
                        <a:pt x="11" y="157"/>
                        <a:pt x="11" y="155"/>
                      </a:cubicBezTo>
                      <a:cubicBezTo>
                        <a:pt x="15" y="150"/>
                        <a:pt x="18" y="145"/>
                        <a:pt x="21" y="139"/>
                      </a:cubicBezTo>
                      <a:cubicBezTo>
                        <a:pt x="20" y="139"/>
                        <a:pt x="20" y="139"/>
                        <a:pt x="20" y="139"/>
                      </a:cubicBezTo>
                      <a:cubicBezTo>
                        <a:pt x="17" y="144"/>
                        <a:pt x="14" y="149"/>
                        <a:pt x="11" y="154"/>
                      </a:cubicBezTo>
                      <a:cubicBezTo>
                        <a:pt x="11" y="154"/>
                        <a:pt x="11" y="154"/>
                        <a:pt x="11" y="153"/>
                      </a:cubicBezTo>
                      <a:cubicBezTo>
                        <a:pt x="12" y="152"/>
                        <a:pt x="12" y="152"/>
                        <a:pt x="12" y="150"/>
                      </a:cubicBezTo>
                      <a:cubicBezTo>
                        <a:pt x="12" y="150"/>
                        <a:pt x="12" y="150"/>
                        <a:pt x="12" y="150"/>
                      </a:cubicBezTo>
                      <a:cubicBezTo>
                        <a:pt x="15" y="146"/>
                        <a:pt x="18" y="142"/>
                        <a:pt x="20" y="137"/>
                      </a:cubicBezTo>
                      <a:cubicBezTo>
                        <a:pt x="19" y="137"/>
                        <a:pt x="19" y="137"/>
                        <a:pt x="19" y="137"/>
                      </a:cubicBezTo>
                      <a:cubicBezTo>
                        <a:pt x="17" y="141"/>
                        <a:pt x="14" y="146"/>
                        <a:pt x="12" y="150"/>
                      </a:cubicBezTo>
                      <a:cubicBezTo>
                        <a:pt x="12" y="151"/>
                        <a:pt x="11" y="151"/>
                        <a:pt x="11" y="152"/>
                      </a:cubicBezTo>
                      <a:cubicBezTo>
                        <a:pt x="11" y="147"/>
                        <a:pt x="11" y="143"/>
                        <a:pt x="11" y="138"/>
                      </a:cubicBezTo>
                      <a:cubicBezTo>
                        <a:pt x="15" y="133"/>
                        <a:pt x="18" y="128"/>
                        <a:pt x="21" y="122"/>
                      </a:cubicBezTo>
                      <a:cubicBezTo>
                        <a:pt x="20" y="122"/>
                        <a:pt x="20" y="122"/>
                        <a:pt x="20" y="122"/>
                      </a:cubicBezTo>
                      <a:cubicBezTo>
                        <a:pt x="18" y="127"/>
                        <a:pt x="14" y="132"/>
                        <a:pt x="11" y="137"/>
                      </a:cubicBezTo>
                      <a:cubicBezTo>
                        <a:pt x="11" y="136"/>
                        <a:pt x="11" y="135"/>
                        <a:pt x="11" y="134"/>
                      </a:cubicBezTo>
                      <a:cubicBezTo>
                        <a:pt x="11" y="130"/>
                        <a:pt x="11" y="125"/>
                        <a:pt x="11" y="120"/>
                      </a:cubicBezTo>
                      <a:cubicBezTo>
                        <a:pt x="14" y="116"/>
                        <a:pt x="17" y="111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8" y="107"/>
                        <a:pt x="18" y="108"/>
                      </a:cubicBezTo>
                      <a:cubicBezTo>
                        <a:pt x="19" y="106"/>
                        <a:pt x="20" y="103"/>
                        <a:pt x="20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8" y="106"/>
                        <a:pt x="16" y="111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8"/>
                        <a:pt x="11" y="119"/>
                      </a:cubicBezTo>
                      <a:cubicBezTo>
                        <a:pt x="11" y="114"/>
                        <a:pt x="11" y="109"/>
                        <a:pt x="11" y="104"/>
                      </a:cubicBezTo>
                      <a:cubicBezTo>
                        <a:pt x="15" y="97"/>
                        <a:pt x="18" y="90"/>
                        <a:pt x="21" y="83"/>
                      </a:cubicBezTo>
                      <a:close/>
                      <a:moveTo>
                        <a:pt x="68" y="203"/>
                      </a:moveTo>
                      <a:cubicBezTo>
                        <a:pt x="66" y="204"/>
                        <a:pt x="64" y="206"/>
                        <a:pt x="64" y="208"/>
                      </a:cubicBezTo>
                      <a:cubicBezTo>
                        <a:pt x="63" y="208"/>
                        <a:pt x="63" y="208"/>
                        <a:pt x="63" y="208"/>
                      </a:cubicBezTo>
                      <a:cubicBezTo>
                        <a:pt x="62" y="209"/>
                        <a:pt x="62" y="210"/>
                        <a:pt x="61" y="211"/>
                      </a:cubicBezTo>
                      <a:cubicBezTo>
                        <a:pt x="60" y="212"/>
                        <a:pt x="60" y="212"/>
                        <a:pt x="60" y="212"/>
                      </a:cubicBezTo>
                      <a:cubicBezTo>
                        <a:pt x="59" y="214"/>
                        <a:pt x="57" y="216"/>
                        <a:pt x="56" y="219"/>
                      </a:cubicBezTo>
                      <a:cubicBezTo>
                        <a:pt x="53" y="222"/>
                        <a:pt x="51" y="225"/>
                        <a:pt x="49" y="228"/>
                      </a:cubicBezTo>
                      <a:cubicBezTo>
                        <a:pt x="50" y="227"/>
                        <a:pt x="50" y="226"/>
                        <a:pt x="50" y="225"/>
                      </a:cubicBezTo>
                      <a:cubicBezTo>
                        <a:pt x="53" y="221"/>
                        <a:pt x="56" y="216"/>
                        <a:pt x="59" y="212"/>
                      </a:cubicBezTo>
                      <a:cubicBezTo>
                        <a:pt x="58" y="212"/>
                        <a:pt x="58" y="213"/>
                        <a:pt x="58" y="213"/>
                      </a:cubicBezTo>
                      <a:cubicBezTo>
                        <a:pt x="62" y="208"/>
                        <a:pt x="65" y="203"/>
                        <a:pt x="69" y="198"/>
                      </a:cubicBezTo>
                      <a:cubicBezTo>
                        <a:pt x="68" y="198"/>
                        <a:pt x="66" y="200"/>
                        <a:pt x="65" y="201"/>
                      </a:cubicBezTo>
                      <a:cubicBezTo>
                        <a:pt x="64" y="202"/>
                        <a:pt x="63" y="204"/>
                        <a:pt x="62" y="205"/>
                      </a:cubicBezTo>
                      <a:cubicBezTo>
                        <a:pt x="62" y="205"/>
                        <a:pt x="62" y="205"/>
                        <a:pt x="62" y="204"/>
                      </a:cubicBezTo>
                      <a:cubicBezTo>
                        <a:pt x="62" y="204"/>
                        <a:pt x="62" y="204"/>
                        <a:pt x="62" y="204"/>
                      </a:cubicBezTo>
                      <a:cubicBezTo>
                        <a:pt x="62" y="204"/>
                        <a:pt x="62" y="204"/>
                        <a:pt x="63" y="204"/>
                      </a:cubicBezTo>
                      <a:cubicBezTo>
                        <a:pt x="64" y="201"/>
                        <a:pt x="66" y="198"/>
                        <a:pt x="68" y="196"/>
                      </a:cubicBezTo>
                      <a:cubicBezTo>
                        <a:pt x="69" y="196"/>
                        <a:pt x="70" y="197"/>
                        <a:pt x="71" y="198"/>
                      </a:cubicBezTo>
                      <a:cubicBezTo>
                        <a:pt x="72" y="198"/>
                        <a:pt x="74" y="199"/>
                        <a:pt x="75" y="200"/>
                      </a:cubicBezTo>
                      <a:cubicBezTo>
                        <a:pt x="75" y="200"/>
                        <a:pt x="75" y="200"/>
                        <a:pt x="75" y="200"/>
                      </a:cubicBezTo>
                      <a:cubicBezTo>
                        <a:pt x="76" y="201"/>
                        <a:pt x="77" y="203"/>
                        <a:pt x="78" y="204"/>
                      </a:cubicBezTo>
                      <a:cubicBezTo>
                        <a:pt x="78" y="205"/>
                        <a:pt x="78" y="206"/>
                        <a:pt x="78" y="207"/>
                      </a:cubicBezTo>
                      <a:cubicBezTo>
                        <a:pt x="77" y="206"/>
                        <a:pt x="76" y="204"/>
                        <a:pt x="74" y="204"/>
                      </a:cubicBezTo>
                      <a:cubicBezTo>
                        <a:pt x="74" y="203"/>
                        <a:pt x="74" y="202"/>
                        <a:pt x="74" y="201"/>
                      </a:cubicBezTo>
                      <a:cubicBezTo>
                        <a:pt x="74" y="201"/>
                        <a:pt x="74" y="201"/>
                        <a:pt x="74" y="201"/>
                      </a:cubicBezTo>
                      <a:cubicBezTo>
                        <a:pt x="74" y="202"/>
                        <a:pt x="74" y="202"/>
                        <a:pt x="74" y="203"/>
                      </a:cubicBezTo>
                      <a:cubicBezTo>
                        <a:pt x="73" y="202"/>
                        <a:pt x="72" y="201"/>
                        <a:pt x="72" y="200"/>
                      </a:cubicBezTo>
                      <a:cubicBezTo>
                        <a:pt x="72" y="200"/>
                        <a:pt x="72" y="200"/>
                        <a:pt x="72" y="200"/>
                      </a:cubicBezTo>
                      <a:cubicBezTo>
                        <a:pt x="72" y="200"/>
                        <a:pt x="72" y="200"/>
                        <a:pt x="72" y="200"/>
                      </a:cubicBezTo>
                      <a:cubicBezTo>
                        <a:pt x="72" y="200"/>
                        <a:pt x="72" y="200"/>
                        <a:pt x="72" y="200"/>
                      </a:cubicBezTo>
                      <a:cubicBezTo>
                        <a:pt x="71" y="200"/>
                        <a:pt x="71" y="200"/>
                        <a:pt x="71" y="200"/>
                      </a:cubicBezTo>
                      <a:cubicBezTo>
                        <a:pt x="71" y="200"/>
                        <a:pt x="71" y="200"/>
                        <a:pt x="72" y="201"/>
                      </a:cubicBezTo>
                      <a:cubicBezTo>
                        <a:pt x="70" y="204"/>
                        <a:pt x="68" y="209"/>
                        <a:pt x="67" y="214"/>
                      </a:cubicBezTo>
                      <a:cubicBezTo>
                        <a:pt x="66" y="213"/>
                        <a:pt x="66" y="213"/>
                        <a:pt x="65" y="213"/>
                      </a:cubicBezTo>
                      <a:cubicBezTo>
                        <a:pt x="66" y="211"/>
                        <a:pt x="66" y="208"/>
                        <a:pt x="67" y="206"/>
                      </a:cubicBezTo>
                      <a:cubicBezTo>
                        <a:pt x="66" y="205"/>
                        <a:pt x="66" y="205"/>
                        <a:pt x="66" y="206"/>
                      </a:cubicBezTo>
                      <a:cubicBezTo>
                        <a:pt x="66" y="207"/>
                        <a:pt x="65" y="208"/>
                        <a:pt x="65" y="210"/>
                      </a:cubicBezTo>
                      <a:cubicBezTo>
                        <a:pt x="64" y="214"/>
                        <a:pt x="62" y="219"/>
                        <a:pt x="62" y="223"/>
                      </a:cubicBezTo>
                      <a:cubicBezTo>
                        <a:pt x="60" y="224"/>
                        <a:pt x="60" y="226"/>
                        <a:pt x="58" y="228"/>
                      </a:cubicBezTo>
                      <a:cubicBezTo>
                        <a:pt x="59" y="224"/>
                        <a:pt x="60" y="220"/>
                        <a:pt x="60" y="216"/>
                      </a:cubicBezTo>
                      <a:cubicBezTo>
                        <a:pt x="62" y="214"/>
                        <a:pt x="64" y="212"/>
                        <a:pt x="65" y="210"/>
                      </a:cubicBezTo>
                      <a:cubicBezTo>
                        <a:pt x="64" y="211"/>
                        <a:pt x="62" y="212"/>
                        <a:pt x="61" y="213"/>
                      </a:cubicBezTo>
                      <a:cubicBezTo>
                        <a:pt x="61" y="212"/>
                        <a:pt x="62" y="212"/>
                        <a:pt x="62" y="211"/>
                      </a:cubicBezTo>
                      <a:cubicBezTo>
                        <a:pt x="64" y="208"/>
                        <a:pt x="66" y="206"/>
                        <a:pt x="68" y="203"/>
                      </a:cubicBezTo>
                      <a:close/>
                      <a:moveTo>
                        <a:pt x="78" y="202"/>
                      </a:moveTo>
                      <a:cubicBezTo>
                        <a:pt x="78" y="201"/>
                        <a:pt x="78" y="201"/>
                        <a:pt x="78" y="202"/>
                      </a:cubicBezTo>
                      <a:cubicBezTo>
                        <a:pt x="78" y="202"/>
                        <a:pt x="78" y="203"/>
                        <a:pt x="78" y="203"/>
                      </a:cubicBezTo>
                      <a:cubicBezTo>
                        <a:pt x="77" y="202"/>
                        <a:pt x="77" y="201"/>
                        <a:pt x="76" y="200"/>
                      </a:cubicBezTo>
                      <a:cubicBezTo>
                        <a:pt x="76" y="200"/>
                        <a:pt x="76" y="200"/>
                        <a:pt x="76" y="200"/>
                      </a:cubicBezTo>
                      <a:cubicBezTo>
                        <a:pt x="78" y="200"/>
                        <a:pt x="80" y="201"/>
                        <a:pt x="82" y="202"/>
                      </a:cubicBezTo>
                      <a:cubicBezTo>
                        <a:pt x="81" y="204"/>
                        <a:pt x="81" y="205"/>
                        <a:pt x="80" y="206"/>
                      </a:cubicBezTo>
                      <a:cubicBezTo>
                        <a:pt x="80" y="205"/>
                        <a:pt x="79" y="204"/>
                        <a:pt x="78" y="204"/>
                      </a:cubicBezTo>
                      <a:cubicBezTo>
                        <a:pt x="78" y="203"/>
                        <a:pt x="78" y="202"/>
                        <a:pt x="78" y="202"/>
                      </a:cubicBezTo>
                      <a:close/>
                      <a:moveTo>
                        <a:pt x="74" y="208"/>
                      </a:moveTo>
                      <a:cubicBezTo>
                        <a:pt x="74" y="207"/>
                        <a:pt x="74" y="206"/>
                        <a:pt x="74" y="205"/>
                      </a:cubicBezTo>
                      <a:cubicBezTo>
                        <a:pt x="75" y="206"/>
                        <a:pt x="76" y="207"/>
                        <a:pt x="78" y="208"/>
                      </a:cubicBezTo>
                      <a:cubicBezTo>
                        <a:pt x="77" y="209"/>
                        <a:pt x="76" y="209"/>
                        <a:pt x="76" y="210"/>
                      </a:cubicBezTo>
                      <a:cubicBezTo>
                        <a:pt x="75" y="209"/>
                        <a:pt x="75" y="209"/>
                        <a:pt x="74" y="208"/>
                      </a:cubicBezTo>
                      <a:close/>
                      <a:moveTo>
                        <a:pt x="70" y="208"/>
                      </a:moveTo>
                      <a:cubicBezTo>
                        <a:pt x="71" y="209"/>
                        <a:pt x="72" y="209"/>
                        <a:pt x="73" y="210"/>
                      </a:cubicBezTo>
                      <a:cubicBezTo>
                        <a:pt x="72" y="211"/>
                        <a:pt x="72" y="212"/>
                        <a:pt x="72" y="213"/>
                      </a:cubicBezTo>
                      <a:cubicBezTo>
                        <a:pt x="72" y="213"/>
                        <a:pt x="71" y="214"/>
                        <a:pt x="71" y="214"/>
                      </a:cubicBezTo>
                      <a:cubicBezTo>
                        <a:pt x="70" y="214"/>
                        <a:pt x="70" y="214"/>
                        <a:pt x="70" y="214"/>
                      </a:cubicBezTo>
                      <a:cubicBezTo>
                        <a:pt x="70" y="213"/>
                        <a:pt x="71" y="212"/>
                        <a:pt x="72" y="212"/>
                      </a:cubicBezTo>
                      <a:cubicBezTo>
                        <a:pt x="71" y="212"/>
                        <a:pt x="70" y="212"/>
                        <a:pt x="70" y="212"/>
                      </a:cubicBezTo>
                      <a:cubicBezTo>
                        <a:pt x="69" y="213"/>
                        <a:pt x="69" y="213"/>
                        <a:pt x="68" y="214"/>
                      </a:cubicBezTo>
                      <a:cubicBezTo>
                        <a:pt x="68" y="214"/>
                        <a:pt x="68" y="214"/>
                        <a:pt x="68" y="214"/>
                      </a:cubicBezTo>
                      <a:cubicBezTo>
                        <a:pt x="69" y="212"/>
                        <a:pt x="69" y="210"/>
                        <a:pt x="70" y="208"/>
                      </a:cubicBezTo>
                      <a:close/>
                      <a:moveTo>
                        <a:pt x="74" y="204"/>
                      </a:moveTo>
                      <a:cubicBezTo>
                        <a:pt x="74" y="205"/>
                        <a:pt x="73" y="207"/>
                        <a:pt x="73" y="208"/>
                      </a:cubicBezTo>
                      <a:cubicBezTo>
                        <a:pt x="73" y="208"/>
                        <a:pt x="72" y="208"/>
                        <a:pt x="72" y="208"/>
                      </a:cubicBezTo>
                      <a:cubicBezTo>
                        <a:pt x="72" y="208"/>
                        <a:pt x="72" y="208"/>
                        <a:pt x="72" y="208"/>
                      </a:cubicBezTo>
                      <a:cubicBezTo>
                        <a:pt x="71" y="208"/>
                        <a:pt x="71" y="208"/>
                        <a:pt x="70" y="208"/>
                      </a:cubicBezTo>
                      <a:cubicBezTo>
                        <a:pt x="71" y="206"/>
                        <a:pt x="71" y="204"/>
                        <a:pt x="72" y="201"/>
                      </a:cubicBezTo>
                      <a:cubicBezTo>
                        <a:pt x="72" y="202"/>
                        <a:pt x="73" y="203"/>
                        <a:pt x="74" y="204"/>
                      </a:cubicBezTo>
                      <a:close/>
                      <a:moveTo>
                        <a:pt x="77" y="210"/>
                      </a:moveTo>
                      <a:cubicBezTo>
                        <a:pt x="77" y="210"/>
                        <a:pt x="77" y="210"/>
                        <a:pt x="77" y="209"/>
                      </a:cubicBezTo>
                      <a:cubicBezTo>
                        <a:pt x="77" y="210"/>
                        <a:pt x="77" y="210"/>
                        <a:pt x="77" y="210"/>
                      </a:cubicBezTo>
                      <a:close/>
                      <a:moveTo>
                        <a:pt x="79" y="207"/>
                      </a:moveTo>
                      <a:cubicBezTo>
                        <a:pt x="79" y="207"/>
                        <a:pt x="79" y="208"/>
                        <a:pt x="78" y="208"/>
                      </a:cubicBezTo>
                      <a:cubicBezTo>
                        <a:pt x="78" y="208"/>
                        <a:pt x="78" y="208"/>
                        <a:pt x="78" y="208"/>
                      </a:cubicBezTo>
                      <a:cubicBezTo>
                        <a:pt x="78" y="207"/>
                        <a:pt x="78" y="206"/>
                        <a:pt x="78" y="205"/>
                      </a:cubicBezTo>
                      <a:cubicBezTo>
                        <a:pt x="79" y="206"/>
                        <a:pt x="80" y="206"/>
                        <a:pt x="80" y="207"/>
                      </a:cubicBezTo>
                      <a:cubicBezTo>
                        <a:pt x="80" y="208"/>
                        <a:pt x="80" y="208"/>
                        <a:pt x="80" y="209"/>
                      </a:cubicBezTo>
                      <a:cubicBezTo>
                        <a:pt x="79" y="208"/>
                        <a:pt x="79" y="208"/>
                        <a:pt x="78" y="208"/>
                      </a:cubicBezTo>
                      <a:cubicBezTo>
                        <a:pt x="79" y="208"/>
                        <a:pt x="79" y="207"/>
                        <a:pt x="79" y="207"/>
                      </a:cubicBezTo>
                      <a:close/>
                      <a:moveTo>
                        <a:pt x="81" y="210"/>
                      </a:moveTo>
                      <a:cubicBezTo>
                        <a:pt x="81" y="209"/>
                        <a:pt x="81" y="209"/>
                        <a:pt x="81" y="208"/>
                      </a:cubicBezTo>
                      <a:cubicBezTo>
                        <a:pt x="82" y="210"/>
                        <a:pt x="84" y="212"/>
                        <a:pt x="85" y="213"/>
                      </a:cubicBezTo>
                      <a:cubicBezTo>
                        <a:pt x="84" y="212"/>
                        <a:pt x="83" y="212"/>
                        <a:pt x="82" y="212"/>
                      </a:cubicBezTo>
                      <a:cubicBezTo>
                        <a:pt x="82" y="211"/>
                        <a:pt x="81" y="210"/>
                        <a:pt x="81" y="210"/>
                      </a:cubicBezTo>
                      <a:close/>
                      <a:moveTo>
                        <a:pt x="78" y="209"/>
                      </a:moveTo>
                      <a:cubicBezTo>
                        <a:pt x="78" y="209"/>
                        <a:pt x="78" y="210"/>
                        <a:pt x="78" y="210"/>
                      </a:cubicBezTo>
                      <a:cubicBezTo>
                        <a:pt x="79" y="210"/>
                        <a:pt x="79" y="211"/>
                        <a:pt x="79" y="211"/>
                      </a:cubicBezTo>
                      <a:cubicBezTo>
                        <a:pt x="79" y="211"/>
                        <a:pt x="79" y="211"/>
                        <a:pt x="79" y="211"/>
                      </a:cubicBezTo>
                      <a:cubicBezTo>
                        <a:pt x="78" y="211"/>
                        <a:pt x="78" y="211"/>
                        <a:pt x="78" y="210"/>
                      </a:cubicBezTo>
                      <a:cubicBezTo>
                        <a:pt x="78" y="210"/>
                        <a:pt x="78" y="209"/>
                        <a:pt x="78" y="209"/>
                      </a:cubicBezTo>
                      <a:close/>
                      <a:moveTo>
                        <a:pt x="92" y="208"/>
                      </a:moveTo>
                      <a:cubicBezTo>
                        <a:pt x="92" y="208"/>
                        <a:pt x="92" y="208"/>
                        <a:pt x="94" y="210"/>
                      </a:cubicBezTo>
                      <a:cubicBezTo>
                        <a:pt x="95" y="211"/>
                        <a:pt x="96" y="212"/>
                        <a:pt x="97" y="213"/>
                      </a:cubicBezTo>
                      <a:cubicBezTo>
                        <a:pt x="99" y="216"/>
                        <a:pt x="101" y="218"/>
                        <a:pt x="104" y="221"/>
                      </a:cubicBezTo>
                      <a:cubicBezTo>
                        <a:pt x="102" y="220"/>
                        <a:pt x="100" y="220"/>
                        <a:pt x="98" y="219"/>
                      </a:cubicBezTo>
                      <a:cubicBezTo>
                        <a:pt x="93" y="214"/>
                        <a:pt x="87" y="209"/>
                        <a:pt x="82" y="204"/>
                      </a:cubicBezTo>
                      <a:cubicBezTo>
                        <a:pt x="82" y="204"/>
                        <a:pt x="82" y="203"/>
                        <a:pt x="82" y="202"/>
                      </a:cubicBezTo>
                      <a:cubicBezTo>
                        <a:pt x="88" y="205"/>
                        <a:pt x="95" y="208"/>
                        <a:pt x="101" y="212"/>
                      </a:cubicBezTo>
                      <a:cubicBezTo>
                        <a:pt x="104" y="215"/>
                        <a:pt x="106" y="218"/>
                        <a:pt x="110" y="221"/>
                      </a:cubicBezTo>
                      <a:cubicBezTo>
                        <a:pt x="110" y="222"/>
                        <a:pt x="111" y="222"/>
                        <a:pt x="112" y="223"/>
                      </a:cubicBezTo>
                      <a:cubicBezTo>
                        <a:pt x="111" y="223"/>
                        <a:pt x="110" y="223"/>
                        <a:pt x="109" y="222"/>
                      </a:cubicBezTo>
                      <a:cubicBezTo>
                        <a:pt x="108" y="222"/>
                        <a:pt x="107" y="222"/>
                        <a:pt x="106" y="222"/>
                      </a:cubicBezTo>
                      <a:cubicBezTo>
                        <a:pt x="106" y="221"/>
                        <a:pt x="106" y="221"/>
                        <a:pt x="106" y="221"/>
                      </a:cubicBezTo>
                      <a:cubicBezTo>
                        <a:pt x="102" y="216"/>
                        <a:pt x="97" y="212"/>
                        <a:pt x="92" y="208"/>
                      </a:cubicBezTo>
                      <a:close/>
                      <a:moveTo>
                        <a:pt x="81" y="207"/>
                      </a:moveTo>
                      <a:cubicBezTo>
                        <a:pt x="82" y="206"/>
                        <a:pt x="82" y="206"/>
                        <a:pt x="82" y="205"/>
                      </a:cubicBezTo>
                      <a:cubicBezTo>
                        <a:pt x="87" y="209"/>
                        <a:pt x="92" y="213"/>
                        <a:pt x="96" y="218"/>
                      </a:cubicBezTo>
                      <a:cubicBezTo>
                        <a:pt x="94" y="218"/>
                        <a:pt x="92" y="217"/>
                        <a:pt x="90" y="216"/>
                      </a:cubicBezTo>
                      <a:cubicBezTo>
                        <a:pt x="90" y="216"/>
                        <a:pt x="89" y="215"/>
                        <a:pt x="88" y="215"/>
                      </a:cubicBezTo>
                      <a:cubicBezTo>
                        <a:pt x="86" y="212"/>
                        <a:pt x="84" y="210"/>
                        <a:pt x="81" y="207"/>
                      </a:cubicBezTo>
                      <a:close/>
                      <a:moveTo>
                        <a:pt x="77" y="212"/>
                      </a:moveTo>
                      <a:cubicBezTo>
                        <a:pt x="78" y="212"/>
                        <a:pt x="78" y="212"/>
                        <a:pt x="79" y="213"/>
                      </a:cubicBezTo>
                      <a:cubicBezTo>
                        <a:pt x="79" y="213"/>
                        <a:pt x="78" y="213"/>
                        <a:pt x="78" y="213"/>
                      </a:cubicBezTo>
                      <a:cubicBezTo>
                        <a:pt x="78" y="213"/>
                        <a:pt x="77" y="213"/>
                        <a:pt x="77" y="212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76" y="213"/>
                        <a:pt x="75" y="213"/>
                        <a:pt x="74" y="213"/>
                      </a:cubicBezTo>
                      <a:cubicBezTo>
                        <a:pt x="74" y="212"/>
                        <a:pt x="75" y="212"/>
                        <a:pt x="76" y="211"/>
                      </a:cubicBezTo>
                      <a:cubicBezTo>
                        <a:pt x="76" y="211"/>
                        <a:pt x="76" y="211"/>
                        <a:pt x="77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212"/>
                        <a:pt x="76" y="212"/>
                        <a:pt x="75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212"/>
                        <a:pt x="77" y="212"/>
                        <a:pt x="77" y="212"/>
                      </a:cubicBezTo>
                      <a:close/>
                      <a:moveTo>
                        <a:pt x="74" y="212"/>
                      </a:moveTo>
                      <a:cubicBezTo>
                        <a:pt x="74" y="211"/>
                        <a:pt x="74" y="211"/>
                        <a:pt x="74" y="210"/>
                      </a:cubicBezTo>
                      <a:cubicBezTo>
                        <a:pt x="74" y="210"/>
                        <a:pt x="74" y="210"/>
                        <a:pt x="75" y="211"/>
                      </a:cubicBezTo>
                      <a:cubicBezTo>
                        <a:pt x="74" y="211"/>
                        <a:pt x="74" y="212"/>
                        <a:pt x="74" y="212"/>
                      </a:cubicBezTo>
                      <a:close/>
                      <a:moveTo>
                        <a:pt x="70" y="217"/>
                      </a:moveTo>
                      <a:cubicBezTo>
                        <a:pt x="70" y="217"/>
                        <a:pt x="71" y="217"/>
                        <a:pt x="71" y="217"/>
                      </a:cubicBezTo>
                      <a:cubicBezTo>
                        <a:pt x="68" y="220"/>
                        <a:pt x="66" y="222"/>
                        <a:pt x="64" y="225"/>
                      </a:cubicBezTo>
                      <a:cubicBezTo>
                        <a:pt x="64" y="224"/>
                        <a:pt x="64" y="224"/>
                        <a:pt x="65" y="223"/>
                      </a:cubicBezTo>
                      <a:cubicBezTo>
                        <a:pt x="67" y="221"/>
                        <a:pt x="68" y="219"/>
                        <a:pt x="70" y="217"/>
                      </a:cubicBezTo>
                      <a:close/>
                      <a:moveTo>
                        <a:pt x="73" y="215"/>
                      </a:moveTo>
                      <a:cubicBezTo>
                        <a:pt x="73" y="214"/>
                        <a:pt x="73" y="214"/>
                        <a:pt x="73" y="214"/>
                      </a:cubicBezTo>
                      <a:cubicBezTo>
                        <a:pt x="75" y="214"/>
                        <a:pt x="76" y="215"/>
                        <a:pt x="78" y="216"/>
                      </a:cubicBezTo>
                      <a:cubicBezTo>
                        <a:pt x="76" y="216"/>
                        <a:pt x="74" y="215"/>
                        <a:pt x="73" y="215"/>
                      </a:cubicBezTo>
                      <a:close/>
                      <a:moveTo>
                        <a:pt x="65" y="216"/>
                      </a:moveTo>
                      <a:cubicBezTo>
                        <a:pt x="65" y="216"/>
                        <a:pt x="66" y="216"/>
                        <a:pt x="66" y="217"/>
                      </a:cubicBezTo>
                      <a:cubicBezTo>
                        <a:pt x="66" y="217"/>
                        <a:pt x="66" y="217"/>
                        <a:pt x="67" y="217"/>
                      </a:cubicBezTo>
                      <a:cubicBezTo>
                        <a:pt x="66" y="218"/>
                        <a:pt x="64" y="220"/>
                        <a:pt x="64" y="221"/>
                      </a:cubicBezTo>
                      <a:cubicBezTo>
                        <a:pt x="64" y="220"/>
                        <a:pt x="64" y="218"/>
                        <a:pt x="65" y="216"/>
                      </a:cubicBezTo>
                      <a:close/>
                      <a:moveTo>
                        <a:pt x="49" y="229"/>
                      </a:moveTo>
                      <a:cubicBezTo>
                        <a:pt x="48" y="230"/>
                        <a:pt x="48" y="230"/>
                        <a:pt x="48" y="230"/>
                      </a:cubicBezTo>
                      <a:cubicBezTo>
                        <a:pt x="48" y="230"/>
                        <a:pt x="48" y="230"/>
                        <a:pt x="48" y="230"/>
                      </a:cubicBezTo>
                      <a:cubicBezTo>
                        <a:pt x="48" y="230"/>
                        <a:pt x="48" y="230"/>
                        <a:pt x="48" y="230"/>
                      </a:cubicBezTo>
                      <a:cubicBezTo>
                        <a:pt x="48" y="230"/>
                        <a:pt x="49" y="229"/>
                        <a:pt x="49" y="229"/>
                      </a:cubicBezTo>
                      <a:cubicBezTo>
                        <a:pt x="49" y="229"/>
                        <a:pt x="49" y="229"/>
                        <a:pt x="49" y="229"/>
                      </a:cubicBezTo>
                      <a:close/>
                      <a:moveTo>
                        <a:pt x="48" y="230"/>
                      </a:moveTo>
                      <a:cubicBezTo>
                        <a:pt x="47" y="230"/>
                        <a:pt x="47" y="230"/>
                        <a:pt x="48" y="230"/>
                      </a:cubicBezTo>
                      <a:cubicBezTo>
                        <a:pt x="47" y="230"/>
                        <a:pt x="47" y="230"/>
                        <a:pt x="47" y="230"/>
                      </a:cubicBezTo>
                      <a:cubicBezTo>
                        <a:pt x="48" y="230"/>
                        <a:pt x="48" y="230"/>
                        <a:pt x="48" y="230"/>
                      </a:cubicBezTo>
                      <a:cubicBezTo>
                        <a:pt x="48" y="231"/>
                        <a:pt x="48" y="231"/>
                        <a:pt x="48" y="231"/>
                      </a:cubicBezTo>
                      <a:cubicBezTo>
                        <a:pt x="40" y="241"/>
                        <a:pt x="32" y="251"/>
                        <a:pt x="24" y="261"/>
                      </a:cubicBezTo>
                      <a:cubicBezTo>
                        <a:pt x="30" y="255"/>
                        <a:pt x="36" y="248"/>
                        <a:pt x="42" y="241"/>
                      </a:cubicBezTo>
                      <a:cubicBezTo>
                        <a:pt x="42" y="240"/>
                        <a:pt x="43" y="240"/>
                        <a:pt x="43" y="239"/>
                      </a:cubicBezTo>
                      <a:cubicBezTo>
                        <a:pt x="44" y="238"/>
                        <a:pt x="45" y="237"/>
                        <a:pt x="46" y="236"/>
                      </a:cubicBezTo>
                      <a:cubicBezTo>
                        <a:pt x="46" y="235"/>
                        <a:pt x="47" y="234"/>
                        <a:pt x="48" y="232"/>
                      </a:cubicBezTo>
                      <a:cubicBezTo>
                        <a:pt x="48" y="232"/>
                        <a:pt x="48" y="232"/>
                        <a:pt x="49" y="232"/>
                      </a:cubicBezTo>
                      <a:cubicBezTo>
                        <a:pt x="48" y="236"/>
                        <a:pt x="47" y="240"/>
                        <a:pt x="45" y="244"/>
                      </a:cubicBezTo>
                      <a:cubicBezTo>
                        <a:pt x="44" y="245"/>
                        <a:pt x="43" y="247"/>
                        <a:pt x="42" y="248"/>
                      </a:cubicBezTo>
                      <a:cubicBezTo>
                        <a:pt x="43" y="244"/>
                        <a:pt x="44" y="240"/>
                        <a:pt x="45" y="237"/>
                      </a:cubicBezTo>
                      <a:cubicBezTo>
                        <a:pt x="46" y="237"/>
                        <a:pt x="46" y="237"/>
                        <a:pt x="46" y="236"/>
                      </a:cubicBezTo>
                      <a:cubicBezTo>
                        <a:pt x="46" y="236"/>
                        <a:pt x="46" y="236"/>
                        <a:pt x="46" y="236"/>
                      </a:cubicBezTo>
                      <a:cubicBezTo>
                        <a:pt x="45" y="237"/>
                        <a:pt x="44" y="239"/>
                        <a:pt x="43" y="241"/>
                      </a:cubicBezTo>
                      <a:cubicBezTo>
                        <a:pt x="42" y="243"/>
                        <a:pt x="41" y="245"/>
                        <a:pt x="40" y="248"/>
                      </a:cubicBezTo>
                      <a:cubicBezTo>
                        <a:pt x="39" y="249"/>
                        <a:pt x="39" y="250"/>
                        <a:pt x="39" y="252"/>
                      </a:cubicBezTo>
                      <a:cubicBezTo>
                        <a:pt x="39" y="252"/>
                        <a:pt x="38" y="252"/>
                        <a:pt x="38" y="253"/>
                      </a:cubicBezTo>
                      <a:cubicBezTo>
                        <a:pt x="38" y="251"/>
                        <a:pt x="39" y="248"/>
                        <a:pt x="40" y="245"/>
                      </a:cubicBezTo>
                      <a:cubicBezTo>
                        <a:pt x="39" y="245"/>
                        <a:pt x="39" y="245"/>
                        <a:pt x="39" y="246"/>
                      </a:cubicBezTo>
                      <a:cubicBezTo>
                        <a:pt x="38" y="249"/>
                        <a:pt x="36" y="252"/>
                        <a:pt x="36" y="256"/>
                      </a:cubicBezTo>
                      <a:cubicBezTo>
                        <a:pt x="34" y="257"/>
                        <a:pt x="33" y="258"/>
                        <a:pt x="32" y="260"/>
                      </a:cubicBezTo>
                      <a:cubicBezTo>
                        <a:pt x="33" y="259"/>
                        <a:pt x="34" y="258"/>
                        <a:pt x="35" y="258"/>
                      </a:cubicBezTo>
                      <a:cubicBezTo>
                        <a:pt x="35" y="258"/>
                        <a:pt x="35" y="260"/>
                        <a:pt x="35" y="260"/>
                      </a:cubicBezTo>
                      <a:cubicBezTo>
                        <a:pt x="34" y="262"/>
                        <a:pt x="32" y="263"/>
                        <a:pt x="32" y="264"/>
                      </a:cubicBezTo>
                      <a:cubicBezTo>
                        <a:pt x="30" y="264"/>
                        <a:pt x="29" y="264"/>
                        <a:pt x="28" y="265"/>
                      </a:cubicBezTo>
                      <a:cubicBezTo>
                        <a:pt x="29" y="265"/>
                        <a:pt x="30" y="265"/>
                        <a:pt x="32" y="265"/>
                      </a:cubicBezTo>
                      <a:cubicBezTo>
                        <a:pt x="32" y="266"/>
                        <a:pt x="32" y="266"/>
                        <a:pt x="32" y="266"/>
                      </a:cubicBezTo>
                      <a:cubicBezTo>
                        <a:pt x="32" y="266"/>
                        <a:pt x="32" y="266"/>
                        <a:pt x="32" y="265"/>
                      </a:cubicBezTo>
                      <a:cubicBezTo>
                        <a:pt x="32" y="265"/>
                        <a:pt x="33" y="265"/>
                        <a:pt x="34" y="266"/>
                      </a:cubicBezTo>
                      <a:cubicBezTo>
                        <a:pt x="34" y="266"/>
                        <a:pt x="33" y="266"/>
                        <a:pt x="33" y="267"/>
                      </a:cubicBezTo>
                      <a:cubicBezTo>
                        <a:pt x="33" y="267"/>
                        <a:pt x="32" y="267"/>
                        <a:pt x="32" y="267"/>
                      </a:cubicBezTo>
                      <a:cubicBezTo>
                        <a:pt x="31" y="268"/>
                        <a:pt x="29" y="268"/>
                        <a:pt x="27" y="268"/>
                      </a:cubicBezTo>
                      <a:cubicBezTo>
                        <a:pt x="26" y="268"/>
                        <a:pt x="26" y="268"/>
                        <a:pt x="26" y="268"/>
                      </a:cubicBezTo>
                      <a:cubicBezTo>
                        <a:pt x="28" y="268"/>
                        <a:pt x="30" y="268"/>
                        <a:pt x="32" y="268"/>
                      </a:cubicBezTo>
                      <a:cubicBezTo>
                        <a:pt x="29" y="271"/>
                        <a:pt x="27" y="274"/>
                        <a:pt x="24" y="276"/>
                      </a:cubicBezTo>
                      <a:cubicBezTo>
                        <a:pt x="22" y="276"/>
                        <a:pt x="20" y="276"/>
                        <a:pt x="18" y="276"/>
                      </a:cubicBezTo>
                      <a:cubicBezTo>
                        <a:pt x="22" y="271"/>
                        <a:pt x="26" y="266"/>
                        <a:pt x="30" y="261"/>
                      </a:cubicBezTo>
                      <a:cubicBezTo>
                        <a:pt x="30" y="260"/>
                        <a:pt x="30" y="260"/>
                        <a:pt x="29" y="261"/>
                      </a:cubicBezTo>
                      <a:cubicBezTo>
                        <a:pt x="25" y="266"/>
                        <a:pt x="21" y="271"/>
                        <a:pt x="18" y="276"/>
                      </a:cubicBezTo>
                      <a:cubicBezTo>
                        <a:pt x="16" y="276"/>
                        <a:pt x="16" y="276"/>
                        <a:pt x="14" y="276"/>
                      </a:cubicBezTo>
                      <a:cubicBezTo>
                        <a:pt x="16" y="276"/>
                        <a:pt x="16" y="276"/>
                        <a:pt x="18" y="276"/>
                      </a:cubicBezTo>
                      <a:cubicBezTo>
                        <a:pt x="17" y="276"/>
                        <a:pt x="17" y="277"/>
                        <a:pt x="17" y="277"/>
                      </a:cubicBezTo>
                      <a:cubicBezTo>
                        <a:pt x="17" y="277"/>
                        <a:pt x="17" y="277"/>
                        <a:pt x="18" y="276"/>
                      </a:cubicBezTo>
                      <a:cubicBezTo>
                        <a:pt x="18" y="276"/>
                        <a:pt x="18" y="276"/>
                        <a:pt x="18" y="276"/>
                      </a:cubicBezTo>
                      <a:cubicBezTo>
                        <a:pt x="20" y="276"/>
                        <a:pt x="22" y="276"/>
                        <a:pt x="24" y="276"/>
                      </a:cubicBezTo>
                      <a:cubicBezTo>
                        <a:pt x="24" y="277"/>
                        <a:pt x="24" y="277"/>
                        <a:pt x="23" y="278"/>
                      </a:cubicBezTo>
                      <a:cubicBezTo>
                        <a:pt x="23" y="278"/>
                        <a:pt x="23" y="278"/>
                        <a:pt x="23" y="278"/>
                      </a:cubicBezTo>
                      <a:cubicBezTo>
                        <a:pt x="19" y="278"/>
                        <a:pt x="15" y="278"/>
                        <a:pt x="12" y="278"/>
                      </a:cubicBezTo>
                      <a:cubicBezTo>
                        <a:pt x="12" y="278"/>
                        <a:pt x="12" y="278"/>
                        <a:pt x="12" y="278"/>
                      </a:cubicBezTo>
                      <a:cubicBezTo>
                        <a:pt x="13" y="278"/>
                        <a:pt x="14" y="278"/>
                        <a:pt x="16" y="278"/>
                      </a:cubicBezTo>
                      <a:cubicBezTo>
                        <a:pt x="14" y="278"/>
                        <a:pt x="13" y="278"/>
                        <a:pt x="12" y="278"/>
                      </a:cubicBezTo>
                      <a:cubicBezTo>
                        <a:pt x="12" y="277"/>
                        <a:pt x="12" y="276"/>
                        <a:pt x="12" y="276"/>
                      </a:cubicBezTo>
                      <a:cubicBezTo>
                        <a:pt x="12" y="275"/>
                        <a:pt x="12" y="274"/>
                        <a:pt x="12" y="274"/>
                      </a:cubicBezTo>
                      <a:cubicBezTo>
                        <a:pt x="12" y="274"/>
                        <a:pt x="12" y="274"/>
                        <a:pt x="12" y="273"/>
                      </a:cubicBezTo>
                      <a:cubicBezTo>
                        <a:pt x="12" y="273"/>
                        <a:pt x="12" y="273"/>
                        <a:pt x="12" y="273"/>
                      </a:cubicBezTo>
                      <a:cubicBezTo>
                        <a:pt x="16" y="268"/>
                        <a:pt x="19" y="263"/>
                        <a:pt x="22" y="258"/>
                      </a:cubicBezTo>
                      <a:cubicBezTo>
                        <a:pt x="22" y="259"/>
                        <a:pt x="22" y="260"/>
                        <a:pt x="22" y="260"/>
                      </a:cubicBezTo>
                      <a:cubicBezTo>
                        <a:pt x="18" y="266"/>
                        <a:pt x="15" y="271"/>
                        <a:pt x="12" y="276"/>
                      </a:cubicBezTo>
                      <a:cubicBezTo>
                        <a:pt x="12" y="275"/>
                        <a:pt x="12" y="275"/>
                        <a:pt x="12" y="275"/>
                      </a:cubicBezTo>
                      <a:cubicBezTo>
                        <a:pt x="16" y="271"/>
                        <a:pt x="19" y="267"/>
                        <a:pt x="22" y="263"/>
                      </a:cubicBezTo>
                      <a:cubicBezTo>
                        <a:pt x="22" y="264"/>
                        <a:pt x="22" y="265"/>
                        <a:pt x="22" y="266"/>
                      </a:cubicBezTo>
                      <a:cubicBezTo>
                        <a:pt x="19" y="269"/>
                        <a:pt x="17" y="272"/>
                        <a:pt x="15" y="275"/>
                      </a:cubicBezTo>
                      <a:cubicBezTo>
                        <a:pt x="15" y="276"/>
                        <a:pt x="15" y="276"/>
                        <a:pt x="16" y="276"/>
                      </a:cubicBezTo>
                      <a:cubicBezTo>
                        <a:pt x="16" y="275"/>
                        <a:pt x="16" y="275"/>
                        <a:pt x="16" y="275"/>
                      </a:cubicBezTo>
                      <a:cubicBezTo>
                        <a:pt x="18" y="273"/>
                        <a:pt x="20" y="270"/>
                        <a:pt x="22" y="268"/>
                      </a:cubicBezTo>
                      <a:cubicBezTo>
                        <a:pt x="22" y="268"/>
                        <a:pt x="22" y="268"/>
                        <a:pt x="22" y="268"/>
                      </a:cubicBezTo>
                      <a:cubicBezTo>
                        <a:pt x="22" y="268"/>
                        <a:pt x="22" y="268"/>
                        <a:pt x="23" y="268"/>
                      </a:cubicBezTo>
                      <a:cubicBezTo>
                        <a:pt x="22" y="268"/>
                        <a:pt x="22" y="268"/>
                        <a:pt x="22" y="267"/>
                      </a:cubicBezTo>
                      <a:cubicBezTo>
                        <a:pt x="22" y="267"/>
                        <a:pt x="22" y="267"/>
                        <a:pt x="22" y="267"/>
                      </a:cubicBezTo>
                      <a:cubicBezTo>
                        <a:pt x="23" y="266"/>
                        <a:pt x="23" y="266"/>
                        <a:pt x="23" y="266"/>
                      </a:cubicBezTo>
                      <a:cubicBezTo>
                        <a:pt x="23" y="266"/>
                        <a:pt x="23" y="266"/>
                        <a:pt x="23" y="266"/>
                      </a:cubicBezTo>
                      <a:cubicBezTo>
                        <a:pt x="24" y="264"/>
                        <a:pt x="25" y="262"/>
                        <a:pt x="27" y="260"/>
                      </a:cubicBezTo>
                      <a:cubicBezTo>
                        <a:pt x="26" y="260"/>
                        <a:pt x="26" y="260"/>
                        <a:pt x="26" y="260"/>
                      </a:cubicBezTo>
                      <a:cubicBezTo>
                        <a:pt x="25" y="261"/>
                        <a:pt x="24" y="262"/>
                        <a:pt x="23" y="264"/>
                      </a:cubicBezTo>
                      <a:cubicBezTo>
                        <a:pt x="23" y="263"/>
                        <a:pt x="23" y="262"/>
                        <a:pt x="23" y="260"/>
                      </a:cubicBezTo>
                      <a:cubicBezTo>
                        <a:pt x="24" y="260"/>
                        <a:pt x="24" y="259"/>
                        <a:pt x="24" y="259"/>
                      </a:cubicBezTo>
                      <a:cubicBezTo>
                        <a:pt x="28" y="254"/>
                        <a:pt x="32" y="249"/>
                        <a:pt x="36" y="244"/>
                      </a:cubicBezTo>
                      <a:cubicBezTo>
                        <a:pt x="40" y="239"/>
                        <a:pt x="44" y="234"/>
                        <a:pt x="48" y="230"/>
                      </a:cubicBezTo>
                      <a:close/>
                      <a:moveTo>
                        <a:pt x="50" y="236"/>
                      </a:moveTo>
                      <a:cubicBezTo>
                        <a:pt x="49" y="236"/>
                        <a:pt x="49" y="237"/>
                        <a:pt x="48" y="237"/>
                      </a:cubicBezTo>
                      <a:cubicBezTo>
                        <a:pt x="49" y="235"/>
                        <a:pt x="49" y="233"/>
                        <a:pt x="49" y="231"/>
                      </a:cubicBezTo>
                      <a:cubicBezTo>
                        <a:pt x="50" y="229"/>
                        <a:pt x="52" y="227"/>
                        <a:pt x="53" y="226"/>
                      </a:cubicBezTo>
                      <a:cubicBezTo>
                        <a:pt x="52" y="229"/>
                        <a:pt x="51" y="233"/>
                        <a:pt x="50" y="236"/>
                      </a:cubicBezTo>
                      <a:close/>
                      <a:moveTo>
                        <a:pt x="50" y="237"/>
                      </a:moveTo>
                      <a:cubicBezTo>
                        <a:pt x="50" y="236"/>
                        <a:pt x="50" y="236"/>
                        <a:pt x="51" y="236"/>
                      </a:cubicBezTo>
                      <a:cubicBezTo>
                        <a:pt x="52" y="232"/>
                        <a:pt x="53" y="228"/>
                        <a:pt x="54" y="224"/>
                      </a:cubicBezTo>
                      <a:cubicBezTo>
                        <a:pt x="56" y="222"/>
                        <a:pt x="58" y="219"/>
                        <a:pt x="60" y="217"/>
                      </a:cubicBezTo>
                      <a:cubicBezTo>
                        <a:pt x="58" y="221"/>
                        <a:pt x="57" y="225"/>
                        <a:pt x="56" y="230"/>
                      </a:cubicBezTo>
                      <a:cubicBezTo>
                        <a:pt x="56" y="230"/>
                        <a:pt x="56" y="230"/>
                        <a:pt x="56" y="231"/>
                      </a:cubicBezTo>
                      <a:cubicBezTo>
                        <a:pt x="53" y="234"/>
                        <a:pt x="50" y="238"/>
                        <a:pt x="48" y="241"/>
                      </a:cubicBezTo>
                      <a:cubicBezTo>
                        <a:pt x="48" y="240"/>
                        <a:pt x="48" y="239"/>
                        <a:pt x="48" y="238"/>
                      </a:cubicBezTo>
                      <a:cubicBezTo>
                        <a:pt x="48" y="238"/>
                        <a:pt x="48" y="238"/>
                        <a:pt x="48" y="239"/>
                      </a:cubicBezTo>
                      <a:cubicBezTo>
                        <a:pt x="49" y="238"/>
                        <a:pt x="50" y="237"/>
                        <a:pt x="50" y="237"/>
                      </a:cubicBezTo>
                      <a:close/>
                      <a:moveTo>
                        <a:pt x="55" y="234"/>
                      </a:moveTo>
                      <a:cubicBezTo>
                        <a:pt x="55" y="234"/>
                        <a:pt x="55" y="235"/>
                        <a:pt x="55" y="235"/>
                      </a:cubicBezTo>
                      <a:cubicBezTo>
                        <a:pt x="54" y="235"/>
                        <a:pt x="54" y="236"/>
                        <a:pt x="54" y="236"/>
                      </a:cubicBezTo>
                      <a:cubicBezTo>
                        <a:pt x="54" y="236"/>
                        <a:pt x="54" y="236"/>
                        <a:pt x="55" y="236"/>
                      </a:cubicBezTo>
                      <a:cubicBezTo>
                        <a:pt x="54" y="236"/>
                        <a:pt x="54" y="237"/>
                        <a:pt x="54" y="237"/>
                      </a:cubicBezTo>
                      <a:cubicBezTo>
                        <a:pt x="52" y="240"/>
                        <a:pt x="50" y="242"/>
                        <a:pt x="48" y="244"/>
                      </a:cubicBezTo>
                      <a:cubicBezTo>
                        <a:pt x="44" y="249"/>
                        <a:pt x="40" y="254"/>
                        <a:pt x="36" y="258"/>
                      </a:cubicBezTo>
                      <a:cubicBezTo>
                        <a:pt x="36" y="258"/>
                        <a:pt x="36" y="257"/>
                        <a:pt x="37" y="256"/>
                      </a:cubicBezTo>
                      <a:cubicBezTo>
                        <a:pt x="37" y="256"/>
                        <a:pt x="37" y="256"/>
                        <a:pt x="37" y="256"/>
                      </a:cubicBezTo>
                      <a:cubicBezTo>
                        <a:pt x="38" y="255"/>
                        <a:pt x="39" y="254"/>
                        <a:pt x="40" y="253"/>
                      </a:cubicBezTo>
                      <a:cubicBezTo>
                        <a:pt x="40" y="253"/>
                        <a:pt x="40" y="254"/>
                        <a:pt x="40" y="254"/>
                      </a:cubicBezTo>
                      <a:cubicBezTo>
                        <a:pt x="40" y="254"/>
                        <a:pt x="40" y="254"/>
                        <a:pt x="40" y="254"/>
                      </a:cubicBezTo>
                      <a:cubicBezTo>
                        <a:pt x="40" y="253"/>
                        <a:pt x="41" y="252"/>
                        <a:pt x="41" y="251"/>
                      </a:cubicBezTo>
                      <a:cubicBezTo>
                        <a:pt x="42" y="250"/>
                        <a:pt x="44" y="248"/>
                        <a:pt x="45" y="246"/>
                      </a:cubicBezTo>
                      <a:cubicBezTo>
                        <a:pt x="45" y="246"/>
                        <a:pt x="45" y="246"/>
                        <a:pt x="45" y="247"/>
                      </a:cubicBezTo>
                      <a:cubicBezTo>
                        <a:pt x="45" y="246"/>
                        <a:pt x="45" y="246"/>
                        <a:pt x="45" y="246"/>
                      </a:cubicBezTo>
                      <a:cubicBezTo>
                        <a:pt x="46" y="246"/>
                        <a:pt x="46" y="245"/>
                        <a:pt x="46" y="245"/>
                      </a:cubicBezTo>
                      <a:cubicBezTo>
                        <a:pt x="48" y="242"/>
                        <a:pt x="51" y="239"/>
                        <a:pt x="53" y="236"/>
                      </a:cubicBezTo>
                      <a:cubicBezTo>
                        <a:pt x="54" y="236"/>
                        <a:pt x="54" y="235"/>
                        <a:pt x="55" y="234"/>
                      </a:cubicBezTo>
                      <a:close/>
                      <a:moveTo>
                        <a:pt x="47" y="267"/>
                      </a:moveTo>
                      <a:cubicBezTo>
                        <a:pt x="47" y="267"/>
                        <a:pt x="47" y="267"/>
                        <a:pt x="47" y="267"/>
                      </a:cubicBezTo>
                      <a:cubicBezTo>
                        <a:pt x="49" y="267"/>
                        <a:pt x="51" y="267"/>
                        <a:pt x="52" y="267"/>
                      </a:cubicBezTo>
                      <a:cubicBezTo>
                        <a:pt x="54" y="267"/>
                        <a:pt x="56" y="267"/>
                        <a:pt x="57" y="267"/>
                      </a:cubicBezTo>
                      <a:cubicBezTo>
                        <a:pt x="53" y="267"/>
                        <a:pt x="50" y="267"/>
                        <a:pt x="47" y="267"/>
                      </a:cubicBezTo>
                      <a:close/>
                      <a:moveTo>
                        <a:pt x="45" y="267"/>
                      </a:moveTo>
                      <a:cubicBezTo>
                        <a:pt x="45" y="267"/>
                        <a:pt x="46" y="267"/>
                        <a:pt x="46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45" y="267"/>
                        <a:pt x="45" y="267"/>
                        <a:pt x="45" y="267"/>
                      </a:cubicBezTo>
                      <a:cubicBezTo>
                        <a:pt x="45" y="267"/>
                        <a:pt x="45" y="267"/>
                        <a:pt x="45" y="267"/>
                      </a:cubicBezTo>
                      <a:close/>
                      <a:moveTo>
                        <a:pt x="47" y="266"/>
                      </a:moveTo>
                      <a:cubicBezTo>
                        <a:pt x="46" y="266"/>
                        <a:pt x="46" y="266"/>
                        <a:pt x="46" y="266"/>
                      </a:cubicBezTo>
                      <a:cubicBezTo>
                        <a:pt x="45" y="266"/>
                        <a:pt x="44" y="266"/>
                        <a:pt x="42" y="266"/>
                      </a:cubicBezTo>
                      <a:cubicBezTo>
                        <a:pt x="44" y="266"/>
                        <a:pt x="45" y="266"/>
                        <a:pt x="47" y="266"/>
                      </a:cubicBezTo>
                      <a:close/>
                      <a:moveTo>
                        <a:pt x="44" y="267"/>
                      </a:moveTo>
                      <a:cubicBezTo>
                        <a:pt x="44" y="267"/>
                        <a:pt x="44" y="267"/>
                        <a:pt x="44" y="267"/>
                      </a:cubicBezTo>
                      <a:cubicBezTo>
                        <a:pt x="43" y="267"/>
                        <a:pt x="41" y="267"/>
                        <a:pt x="39" y="267"/>
                      </a:cubicBezTo>
                      <a:cubicBezTo>
                        <a:pt x="40" y="267"/>
                        <a:pt x="40" y="267"/>
                        <a:pt x="40" y="267"/>
                      </a:cubicBezTo>
                      <a:cubicBezTo>
                        <a:pt x="41" y="267"/>
                        <a:pt x="43" y="267"/>
                        <a:pt x="44" y="267"/>
                      </a:cubicBezTo>
                      <a:close/>
                      <a:moveTo>
                        <a:pt x="44" y="276"/>
                      </a:moveTo>
                      <a:cubicBezTo>
                        <a:pt x="44" y="276"/>
                        <a:pt x="44" y="276"/>
                        <a:pt x="45" y="275"/>
                      </a:cubicBezTo>
                      <a:cubicBezTo>
                        <a:pt x="48" y="274"/>
                        <a:pt x="51" y="272"/>
                        <a:pt x="52" y="269"/>
                      </a:cubicBezTo>
                      <a:cubicBezTo>
                        <a:pt x="54" y="269"/>
                        <a:pt x="55" y="269"/>
                        <a:pt x="57" y="269"/>
                      </a:cubicBezTo>
                      <a:cubicBezTo>
                        <a:pt x="57" y="269"/>
                        <a:pt x="58" y="269"/>
                        <a:pt x="58" y="269"/>
                      </a:cubicBezTo>
                      <a:cubicBezTo>
                        <a:pt x="56" y="271"/>
                        <a:pt x="54" y="274"/>
                        <a:pt x="52" y="276"/>
                      </a:cubicBezTo>
                      <a:cubicBezTo>
                        <a:pt x="52" y="276"/>
                        <a:pt x="52" y="276"/>
                        <a:pt x="52" y="276"/>
                      </a:cubicBezTo>
                      <a:cubicBezTo>
                        <a:pt x="49" y="276"/>
                        <a:pt x="47" y="276"/>
                        <a:pt x="45" y="276"/>
                      </a:cubicBezTo>
                      <a:cubicBezTo>
                        <a:pt x="45" y="276"/>
                        <a:pt x="45" y="276"/>
                        <a:pt x="44" y="276"/>
                      </a:cubicBezTo>
                      <a:cubicBezTo>
                        <a:pt x="44" y="276"/>
                        <a:pt x="42" y="276"/>
                        <a:pt x="41" y="276"/>
                      </a:cubicBezTo>
                      <a:cubicBezTo>
                        <a:pt x="41" y="276"/>
                        <a:pt x="41" y="276"/>
                        <a:pt x="42" y="276"/>
                      </a:cubicBezTo>
                      <a:cubicBezTo>
                        <a:pt x="44" y="274"/>
                        <a:pt x="47" y="271"/>
                        <a:pt x="49" y="269"/>
                      </a:cubicBezTo>
                      <a:cubicBezTo>
                        <a:pt x="50" y="269"/>
                        <a:pt x="50" y="269"/>
                        <a:pt x="51" y="269"/>
                      </a:cubicBezTo>
                      <a:cubicBezTo>
                        <a:pt x="49" y="272"/>
                        <a:pt x="47" y="274"/>
                        <a:pt x="44" y="276"/>
                      </a:cubicBezTo>
                      <a:close/>
                      <a:moveTo>
                        <a:pt x="44" y="269"/>
                      </a:moveTo>
                      <a:cubicBezTo>
                        <a:pt x="44" y="269"/>
                        <a:pt x="44" y="269"/>
                        <a:pt x="44" y="269"/>
                      </a:cubicBezTo>
                      <a:cubicBezTo>
                        <a:pt x="42" y="271"/>
                        <a:pt x="40" y="274"/>
                        <a:pt x="38" y="276"/>
                      </a:cubicBezTo>
                      <a:cubicBezTo>
                        <a:pt x="38" y="276"/>
                        <a:pt x="37" y="276"/>
                        <a:pt x="37" y="276"/>
                      </a:cubicBezTo>
                      <a:cubicBezTo>
                        <a:pt x="39" y="274"/>
                        <a:pt x="41" y="271"/>
                        <a:pt x="44" y="269"/>
                      </a:cubicBezTo>
                      <a:close/>
                      <a:moveTo>
                        <a:pt x="45" y="269"/>
                      </a:moveTo>
                      <a:cubicBezTo>
                        <a:pt x="46" y="269"/>
                        <a:pt x="47" y="269"/>
                        <a:pt x="48" y="269"/>
                      </a:cubicBezTo>
                      <a:cubicBezTo>
                        <a:pt x="45" y="271"/>
                        <a:pt x="43" y="274"/>
                        <a:pt x="41" y="276"/>
                      </a:cubicBezTo>
                      <a:cubicBezTo>
                        <a:pt x="40" y="276"/>
                        <a:pt x="39" y="276"/>
                        <a:pt x="38" y="276"/>
                      </a:cubicBezTo>
                      <a:cubicBezTo>
                        <a:pt x="41" y="274"/>
                        <a:pt x="43" y="271"/>
                        <a:pt x="45" y="269"/>
                      </a:cubicBezTo>
                      <a:close/>
                      <a:moveTo>
                        <a:pt x="58" y="269"/>
                      </a:moveTo>
                      <a:cubicBezTo>
                        <a:pt x="60" y="269"/>
                        <a:pt x="61" y="269"/>
                        <a:pt x="63" y="269"/>
                      </a:cubicBezTo>
                      <a:cubicBezTo>
                        <a:pt x="60" y="271"/>
                        <a:pt x="58" y="274"/>
                        <a:pt x="56" y="276"/>
                      </a:cubicBezTo>
                      <a:cubicBezTo>
                        <a:pt x="55" y="276"/>
                        <a:pt x="54" y="276"/>
                        <a:pt x="53" y="276"/>
                      </a:cubicBezTo>
                      <a:cubicBezTo>
                        <a:pt x="55" y="274"/>
                        <a:pt x="57" y="272"/>
                        <a:pt x="58" y="269"/>
                      </a:cubicBezTo>
                      <a:close/>
                      <a:moveTo>
                        <a:pt x="64" y="269"/>
                      </a:moveTo>
                      <a:cubicBezTo>
                        <a:pt x="65" y="269"/>
                        <a:pt x="65" y="269"/>
                        <a:pt x="66" y="269"/>
                      </a:cubicBezTo>
                      <a:cubicBezTo>
                        <a:pt x="64" y="271"/>
                        <a:pt x="62" y="274"/>
                        <a:pt x="60" y="276"/>
                      </a:cubicBezTo>
                      <a:cubicBezTo>
                        <a:pt x="59" y="276"/>
                        <a:pt x="58" y="276"/>
                        <a:pt x="57" y="276"/>
                      </a:cubicBezTo>
                      <a:cubicBezTo>
                        <a:pt x="60" y="274"/>
                        <a:pt x="62" y="271"/>
                        <a:pt x="64" y="269"/>
                      </a:cubicBezTo>
                      <a:close/>
                      <a:moveTo>
                        <a:pt x="66" y="266"/>
                      </a:moveTo>
                      <a:cubicBezTo>
                        <a:pt x="67" y="266"/>
                        <a:pt x="68" y="266"/>
                        <a:pt x="68" y="266"/>
                      </a:cubicBezTo>
                      <a:cubicBezTo>
                        <a:pt x="68" y="266"/>
                        <a:pt x="67" y="266"/>
                        <a:pt x="66" y="266"/>
                      </a:cubicBezTo>
                      <a:close/>
                      <a:moveTo>
                        <a:pt x="74" y="270"/>
                      </a:moveTo>
                      <a:cubicBezTo>
                        <a:pt x="73" y="271"/>
                        <a:pt x="72" y="272"/>
                        <a:pt x="71" y="272"/>
                      </a:cubicBezTo>
                      <a:cubicBezTo>
                        <a:pt x="69" y="274"/>
                        <a:pt x="68" y="275"/>
                        <a:pt x="68" y="276"/>
                      </a:cubicBezTo>
                      <a:cubicBezTo>
                        <a:pt x="67" y="276"/>
                        <a:pt x="66" y="276"/>
                        <a:pt x="65" y="276"/>
                      </a:cubicBezTo>
                      <a:cubicBezTo>
                        <a:pt x="63" y="276"/>
                        <a:pt x="62" y="276"/>
                        <a:pt x="60" y="276"/>
                      </a:cubicBezTo>
                      <a:cubicBezTo>
                        <a:pt x="63" y="274"/>
                        <a:pt x="65" y="271"/>
                        <a:pt x="68" y="269"/>
                      </a:cubicBezTo>
                      <a:cubicBezTo>
                        <a:pt x="68" y="269"/>
                        <a:pt x="69" y="269"/>
                        <a:pt x="70" y="269"/>
                      </a:cubicBezTo>
                      <a:cubicBezTo>
                        <a:pt x="67" y="271"/>
                        <a:pt x="65" y="273"/>
                        <a:pt x="63" y="276"/>
                      </a:cubicBezTo>
                      <a:cubicBezTo>
                        <a:pt x="63" y="276"/>
                        <a:pt x="64" y="275"/>
                        <a:pt x="64" y="275"/>
                      </a:cubicBezTo>
                      <a:cubicBezTo>
                        <a:pt x="66" y="273"/>
                        <a:pt x="69" y="271"/>
                        <a:pt x="72" y="269"/>
                      </a:cubicBezTo>
                      <a:cubicBezTo>
                        <a:pt x="73" y="269"/>
                        <a:pt x="74" y="269"/>
                        <a:pt x="75" y="269"/>
                      </a:cubicBezTo>
                      <a:cubicBezTo>
                        <a:pt x="75" y="269"/>
                        <a:pt x="74" y="270"/>
                        <a:pt x="74" y="270"/>
                      </a:cubicBezTo>
                      <a:close/>
                      <a:moveTo>
                        <a:pt x="84" y="269"/>
                      </a:moveTo>
                      <a:cubicBezTo>
                        <a:pt x="87" y="269"/>
                        <a:pt x="89" y="269"/>
                        <a:pt x="92" y="269"/>
                      </a:cubicBezTo>
                      <a:cubicBezTo>
                        <a:pt x="88" y="271"/>
                        <a:pt x="85" y="274"/>
                        <a:pt x="82" y="277"/>
                      </a:cubicBezTo>
                      <a:cubicBezTo>
                        <a:pt x="80" y="276"/>
                        <a:pt x="79" y="276"/>
                        <a:pt x="78" y="276"/>
                      </a:cubicBezTo>
                      <a:cubicBezTo>
                        <a:pt x="78" y="276"/>
                        <a:pt x="78" y="276"/>
                        <a:pt x="78" y="276"/>
                      </a:cubicBezTo>
                      <a:cubicBezTo>
                        <a:pt x="80" y="274"/>
                        <a:pt x="82" y="271"/>
                        <a:pt x="84" y="269"/>
                      </a:cubicBezTo>
                      <a:close/>
                      <a:moveTo>
                        <a:pt x="93" y="275"/>
                      </a:moveTo>
                      <a:cubicBezTo>
                        <a:pt x="93" y="275"/>
                        <a:pt x="93" y="275"/>
                        <a:pt x="93" y="275"/>
                      </a:cubicBezTo>
                      <a:cubicBezTo>
                        <a:pt x="93" y="275"/>
                        <a:pt x="93" y="275"/>
                        <a:pt x="93" y="274"/>
                      </a:cubicBezTo>
                      <a:cubicBezTo>
                        <a:pt x="93" y="274"/>
                        <a:pt x="93" y="274"/>
                        <a:pt x="93" y="275"/>
                      </a:cubicBezTo>
                      <a:cubicBezTo>
                        <a:pt x="92" y="275"/>
                        <a:pt x="92" y="276"/>
                        <a:pt x="92" y="276"/>
                      </a:cubicBezTo>
                      <a:cubicBezTo>
                        <a:pt x="92" y="276"/>
                        <a:pt x="93" y="276"/>
                        <a:pt x="93" y="277"/>
                      </a:cubicBezTo>
                      <a:cubicBezTo>
                        <a:pt x="93" y="277"/>
                        <a:pt x="92" y="277"/>
                        <a:pt x="92" y="277"/>
                      </a:cubicBezTo>
                      <a:cubicBezTo>
                        <a:pt x="90" y="277"/>
                        <a:pt x="88" y="277"/>
                        <a:pt x="86" y="277"/>
                      </a:cubicBezTo>
                      <a:cubicBezTo>
                        <a:pt x="90" y="274"/>
                        <a:pt x="94" y="272"/>
                        <a:pt x="97" y="269"/>
                      </a:cubicBezTo>
                      <a:cubicBezTo>
                        <a:pt x="98" y="269"/>
                        <a:pt x="99" y="269"/>
                        <a:pt x="101" y="269"/>
                      </a:cubicBezTo>
                      <a:cubicBezTo>
                        <a:pt x="98" y="271"/>
                        <a:pt x="96" y="273"/>
                        <a:pt x="93" y="275"/>
                      </a:cubicBezTo>
                      <a:close/>
                      <a:moveTo>
                        <a:pt x="77" y="269"/>
                      </a:moveTo>
                      <a:cubicBezTo>
                        <a:pt x="79" y="269"/>
                        <a:pt x="81" y="269"/>
                        <a:pt x="84" y="269"/>
                      </a:cubicBezTo>
                      <a:cubicBezTo>
                        <a:pt x="81" y="271"/>
                        <a:pt x="78" y="274"/>
                        <a:pt x="77" y="276"/>
                      </a:cubicBezTo>
                      <a:cubicBezTo>
                        <a:pt x="74" y="276"/>
                        <a:pt x="71" y="276"/>
                        <a:pt x="68" y="276"/>
                      </a:cubicBezTo>
                      <a:cubicBezTo>
                        <a:pt x="68" y="276"/>
                        <a:pt x="68" y="276"/>
                        <a:pt x="68" y="276"/>
                      </a:cubicBezTo>
                      <a:cubicBezTo>
                        <a:pt x="72" y="274"/>
                        <a:pt x="74" y="272"/>
                        <a:pt x="77" y="269"/>
                      </a:cubicBezTo>
                      <a:close/>
                      <a:moveTo>
                        <a:pt x="139" y="226"/>
                      </a:moveTo>
                      <a:cubicBezTo>
                        <a:pt x="139" y="226"/>
                        <a:pt x="139" y="226"/>
                        <a:pt x="139" y="226"/>
                      </a:cubicBezTo>
                      <a:cubicBezTo>
                        <a:pt x="139" y="226"/>
                        <a:pt x="139" y="226"/>
                        <a:pt x="139" y="227"/>
                      </a:cubicBezTo>
                      <a:cubicBezTo>
                        <a:pt x="139" y="226"/>
                        <a:pt x="139" y="226"/>
                        <a:pt x="139" y="226"/>
                      </a:cubicBezTo>
                      <a:close/>
                      <a:moveTo>
                        <a:pt x="126" y="230"/>
                      </a:moveTo>
                      <a:cubicBezTo>
                        <a:pt x="125" y="229"/>
                        <a:pt x="125" y="229"/>
                        <a:pt x="125" y="229"/>
                      </a:cubicBezTo>
                      <a:cubicBezTo>
                        <a:pt x="127" y="230"/>
                        <a:pt x="130" y="231"/>
                        <a:pt x="133" y="232"/>
                      </a:cubicBezTo>
                      <a:cubicBezTo>
                        <a:pt x="130" y="230"/>
                        <a:pt x="126" y="229"/>
                        <a:pt x="123" y="228"/>
                      </a:cubicBezTo>
                      <a:cubicBezTo>
                        <a:pt x="119" y="224"/>
                        <a:pt x="116" y="222"/>
                        <a:pt x="113" y="218"/>
                      </a:cubicBezTo>
                      <a:cubicBezTo>
                        <a:pt x="112" y="218"/>
                        <a:pt x="112" y="218"/>
                        <a:pt x="112" y="219"/>
                      </a:cubicBezTo>
                      <a:cubicBezTo>
                        <a:pt x="114" y="221"/>
                        <a:pt x="117" y="224"/>
                        <a:pt x="120" y="226"/>
                      </a:cubicBezTo>
                      <a:cubicBezTo>
                        <a:pt x="118" y="226"/>
                        <a:pt x="117" y="225"/>
                        <a:pt x="115" y="224"/>
                      </a:cubicBezTo>
                      <a:cubicBezTo>
                        <a:pt x="111" y="220"/>
                        <a:pt x="106" y="216"/>
                        <a:pt x="102" y="212"/>
                      </a:cubicBezTo>
                      <a:cubicBezTo>
                        <a:pt x="103" y="213"/>
                        <a:pt x="105" y="214"/>
                        <a:pt x="106" y="214"/>
                      </a:cubicBezTo>
                      <a:cubicBezTo>
                        <a:pt x="112" y="217"/>
                        <a:pt x="118" y="220"/>
                        <a:pt x="123" y="222"/>
                      </a:cubicBezTo>
                      <a:cubicBezTo>
                        <a:pt x="126" y="226"/>
                        <a:pt x="130" y="229"/>
                        <a:pt x="133" y="232"/>
                      </a:cubicBezTo>
                      <a:cubicBezTo>
                        <a:pt x="130" y="232"/>
                        <a:pt x="128" y="230"/>
                        <a:pt x="126" y="230"/>
                      </a:cubicBezTo>
                      <a:close/>
                      <a:moveTo>
                        <a:pt x="126" y="233"/>
                      </a:moveTo>
                      <a:cubicBezTo>
                        <a:pt x="125" y="233"/>
                        <a:pt x="124" y="232"/>
                        <a:pt x="123" y="232"/>
                      </a:cubicBezTo>
                      <a:cubicBezTo>
                        <a:pt x="122" y="232"/>
                        <a:pt x="121" y="231"/>
                        <a:pt x="120" y="231"/>
                      </a:cubicBezTo>
                      <a:cubicBezTo>
                        <a:pt x="127" y="233"/>
                        <a:pt x="134" y="236"/>
                        <a:pt x="141" y="238"/>
                      </a:cubicBezTo>
                      <a:cubicBezTo>
                        <a:pt x="140" y="238"/>
                        <a:pt x="140" y="239"/>
                        <a:pt x="140" y="240"/>
                      </a:cubicBezTo>
                      <a:cubicBezTo>
                        <a:pt x="136" y="238"/>
                        <a:pt x="132" y="237"/>
                        <a:pt x="128" y="235"/>
                      </a:cubicBezTo>
                      <a:cubicBezTo>
                        <a:pt x="127" y="235"/>
                        <a:pt x="126" y="234"/>
                        <a:pt x="126" y="233"/>
                      </a:cubicBezTo>
                      <a:close/>
                      <a:moveTo>
                        <a:pt x="145" y="231"/>
                      </a:moveTo>
                      <a:cubicBezTo>
                        <a:pt x="145" y="232"/>
                        <a:pt x="145" y="232"/>
                        <a:pt x="144" y="232"/>
                      </a:cubicBezTo>
                      <a:cubicBezTo>
                        <a:pt x="144" y="234"/>
                        <a:pt x="142" y="235"/>
                        <a:pt x="142" y="236"/>
                      </a:cubicBezTo>
                      <a:cubicBezTo>
                        <a:pt x="142" y="236"/>
                        <a:pt x="142" y="236"/>
                        <a:pt x="141" y="236"/>
                      </a:cubicBezTo>
                      <a:cubicBezTo>
                        <a:pt x="139" y="235"/>
                        <a:pt x="138" y="234"/>
                        <a:pt x="136" y="234"/>
                      </a:cubicBezTo>
                      <a:cubicBezTo>
                        <a:pt x="136" y="233"/>
                        <a:pt x="136" y="233"/>
                        <a:pt x="136" y="233"/>
                      </a:cubicBezTo>
                      <a:cubicBezTo>
                        <a:pt x="135" y="233"/>
                        <a:pt x="135" y="233"/>
                        <a:pt x="135" y="232"/>
                      </a:cubicBezTo>
                      <a:cubicBezTo>
                        <a:pt x="131" y="229"/>
                        <a:pt x="128" y="226"/>
                        <a:pt x="124" y="223"/>
                      </a:cubicBezTo>
                      <a:cubicBezTo>
                        <a:pt x="129" y="225"/>
                        <a:pt x="133" y="226"/>
                        <a:pt x="137" y="228"/>
                      </a:cubicBezTo>
                      <a:cubicBezTo>
                        <a:pt x="138" y="230"/>
                        <a:pt x="140" y="231"/>
                        <a:pt x="141" y="232"/>
                      </a:cubicBezTo>
                      <a:cubicBezTo>
                        <a:pt x="141" y="232"/>
                        <a:pt x="141" y="232"/>
                        <a:pt x="141" y="231"/>
                      </a:cubicBezTo>
                      <a:cubicBezTo>
                        <a:pt x="140" y="230"/>
                        <a:pt x="140" y="230"/>
                        <a:pt x="139" y="229"/>
                      </a:cubicBezTo>
                      <a:cubicBezTo>
                        <a:pt x="141" y="230"/>
                        <a:pt x="142" y="230"/>
                        <a:pt x="144" y="231"/>
                      </a:cubicBezTo>
                      <a:cubicBezTo>
                        <a:pt x="144" y="231"/>
                        <a:pt x="145" y="231"/>
                        <a:pt x="145" y="231"/>
                      </a:cubicBezTo>
                      <a:close/>
                      <a:moveTo>
                        <a:pt x="139" y="240"/>
                      </a:moveTo>
                      <a:cubicBezTo>
                        <a:pt x="139" y="240"/>
                        <a:pt x="139" y="241"/>
                        <a:pt x="139" y="241"/>
                      </a:cubicBezTo>
                      <a:cubicBezTo>
                        <a:pt x="136" y="240"/>
                        <a:pt x="134" y="239"/>
                        <a:pt x="132" y="238"/>
                      </a:cubicBezTo>
                      <a:cubicBezTo>
                        <a:pt x="134" y="239"/>
                        <a:pt x="137" y="240"/>
                        <a:pt x="139" y="240"/>
                      </a:cubicBezTo>
                      <a:close/>
                      <a:moveTo>
                        <a:pt x="142" y="237"/>
                      </a:moveTo>
                      <a:cubicBezTo>
                        <a:pt x="142" y="237"/>
                        <a:pt x="142" y="237"/>
                        <a:pt x="142" y="237"/>
                      </a:cubicBezTo>
                      <a:cubicBezTo>
                        <a:pt x="139" y="236"/>
                        <a:pt x="137" y="236"/>
                        <a:pt x="135" y="235"/>
                      </a:cubicBezTo>
                      <a:cubicBezTo>
                        <a:pt x="137" y="236"/>
                        <a:pt x="139" y="236"/>
                        <a:pt x="142" y="237"/>
                      </a:cubicBezTo>
                      <a:close/>
                      <a:moveTo>
                        <a:pt x="114" y="225"/>
                      </a:moveTo>
                      <a:cubicBezTo>
                        <a:pt x="114" y="225"/>
                        <a:pt x="114" y="226"/>
                        <a:pt x="115" y="226"/>
                      </a:cubicBezTo>
                      <a:cubicBezTo>
                        <a:pt x="113" y="225"/>
                        <a:pt x="111" y="225"/>
                        <a:pt x="108" y="224"/>
                      </a:cubicBezTo>
                      <a:cubicBezTo>
                        <a:pt x="108" y="224"/>
                        <a:pt x="108" y="223"/>
                        <a:pt x="107" y="223"/>
                      </a:cubicBezTo>
                      <a:cubicBezTo>
                        <a:pt x="110" y="224"/>
                        <a:pt x="112" y="224"/>
                        <a:pt x="114" y="225"/>
                      </a:cubicBezTo>
                      <a:close/>
                      <a:moveTo>
                        <a:pt x="100" y="221"/>
                      </a:moveTo>
                      <a:cubicBezTo>
                        <a:pt x="100" y="221"/>
                        <a:pt x="99" y="220"/>
                        <a:pt x="99" y="220"/>
                      </a:cubicBezTo>
                      <a:cubicBezTo>
                        <a:pt x="101" y="220"/>
                        <a:pt x="103" y="221"/>
                        <a:pt x="105" y="222"/>
                      </a:cubicBezTo>
                      <a:cubicBezTo>
                        <a:pt x="106" y="222"/>
                        <a:pt x="106" y="223"/>
                        <a:pt x="106" y="224"/>
                      </a:cubicBezTo>
                      <a:cubicBezTo>
                        <a:pt x="106" y="223"/>
                        <a:pt x="105" y="223"/>
                        <a:pt x="104" y="223"/>
                      </a:cubicBezTo>
                      <a:cubicBezTo>
                        <a:pt x="102" y="222"/>
                        <a:pt x="102" y="222"/>
                        <a:pt x="100" y="221"/>
                      </a:cubicBezTo>
                      <a:close/>
                      <a:moveTo>
                        <a:pt x="98" y="220"/>
                      </a:moveTo>
                      <a:cubicBezTo>
                        <a:pt x="98" y="220"/>
                        <a:pt x="98" y="220"/>
                        <a:pt x="98" y="220"/>
                      </a:cubicBezTo>
                      <a:cubicBezTo>
                        <a:pt x="98" y="220"/>
                        <a:pt x="97" y="219"/>
                        <a:pt x="96" y="219"/>
                      </a:cubicBezTo>
                      <a:cubicBezTo>
                        <a:pt x="96" y="219"/>
                        <a:pt x="97" y="219"/>
                        <a:pt x="98" y="220"/>
                      </a:cubicBezTo>
                      <a:close/>
                      <a:moveTo>
                        <a:pt x="118" y="227"/>
                      </a:moveTo>
                      <a:cubicBezTo>
                        <a:pt x="118" y="227"/>
                        <a:pt x="118" y="227"/>
                        <a:pt x="117" y="226"/>
                      </a:cubicBezTo>
                      <a:cubicBezTo>
                        <a:pt x="118" y="227"/>
                        <a:pt x="120" y="227"/>
                        <a:pt x="122" y="228"/>
                      </a:cubicBezTo>
                      <a:cubicBezTo>
                        <a:pt x="122" y="228"/>
                        <a:pt x="122" y="228"/>
                        <a:pt x="122" y="228"/>
                      </a:cubicBezTo>
                      <a:cubicBezTo>
                        <a:pt x="121" y="228"/>
                        <a:pt x="120" y="228"/>
                        <a:pt x="118" y="227"/>
                      </a:cubicBezTo>
                      <a:close/>
                      <a:moveTo>
                        <a:pt x="106" y="269"/>
                      </a:moveTo>
                      <a:cubicBezTo>
                        <a:pt x="106" y="269"/>
                        <a:pt x="106" y="269"/>
                        <a:pt x="106" y="270"/>
                      </a:cubicBezTo>
                      <a:cubicBezTo>
                        <a:pt x="103" y="272"/>
                        <a:pt x="101" y="274"/>
                        <a:pt x="99" y="276"/>
                      </a:cubicBezTo>
                      <a:cubicBezTo>
                        <a:pt x="97" y="276"/>
                        <a:pt x="95" y="276"/>
                        <a:pt x="94" y="277"/>
                      </a:cubicBezTo>
                      <a:cubicBezTo>
                        <a:pt x="94" y="276"/>
                        <a:pt x="94" y="276"/>
                        <a:pt x="94" y="276"/>
                      </a:cubicBezTo>
                      <a:cubicBezTo>
                        <a:pt x="94" y="276"/>
                        <a:pt x="94" y="276"/>
                        <a:pt x="94" y="275"/>
                      </a:cubicBezTo>
                      <a:cubicBezTo>
                        <a:pt x="97" y="274"/>
                        <a:pt x="100" y="271"/>
                        <a:pt x="102" y="269"/>
                      </a:cubicBezTo>
                      <a:cubicBezTo>
                        <a:pt x="105" y="269"/>
                        <a:pt x="108" y="269"/>
                        <a:pt x="111" y="269"/>
                      </a:cubicBezTo>
                      <a:cubicBezTo>
                        <a:pt x="109" y="272"/>
                        <a:pt x="106" y="274"/>
                        <a:pt x="104" y="276"/>
                      </a:cubicBezTo>
                      <a:cubicBezTo>
                        <a:pt x="102" y="276"/>
                        <a:pt x="101" y="276"/>
                        <a:pt x="100" y="276"/>
                      </a:cubicBezTo>
                      <a:cubicBezTo>
                        <a:pt x="102" y="274"/>
                        <a:pt x="105" y="272"/>
                        <a:pt x="106" y="269"/>
                      </a:cubicBezTo>
                      <a:close/>
                      <a:moveTo>
                        <a:pt x="92" y="269"/>
                      </a:moveTo>
                      <a:cubicBezTo>
                        <a:pt x="94" y="269"/>
                        <a:pt x="95" y="269"/>
                        <a:pt x="96" y="269"/>
                      </a:cubicBezTo>
                      <a:cubicBezTo>
                        <a:pt x="92" y="272"/>
                        <a:pt x="89" y="274"/>
                        <a:pt x="85" y="277"/>
                      </a:cubicBezTo>
                      <a:cubicBezTo>
                        <a:pt x="84" y="277"/>
                        <a:pt x="83" y="277"/>
                        <a:pt x="82" y="277"/>
                      </a:cubicBezTo>
                      <a:cubicBezTo>
                        <a:pt x="86" y="274"/>
                        <a:pt x="89" y="272"/>
                        <a:pt x="92" y="269"/>
                      </a:cubicBezTo>
                      <a:close/>
                      <a:moveTo>
                        <a:pt x="21" y="174"/>
                      </a:moveTo>
                      <a:cubicBezTo>
                        <a:pt x="21" y="174"/>
                        <a:pt x="21" y="174"/>
                        <a:pt x="20" y="174"/>
                      </a:cubicBezTo>
                      <a:cubicBezTo>
                        <a:pt x="17" y="179"/>
                        <a:pt x="14" y="184"/>
                        <a:pt x="12" y="190"/>
                      </a:cubicBezTo>
                      <a:cubicBezTo>
                        <a:pt x="12" y="188"/>
                        <a:pt x="12" y="187"/>
                        <a:pt x="12" y="185"/>
                      </a:cubicBezTo>
                      <a:cubicBezTo>
                        <a:pt x="16" y="180"/>
                        <a:pt x="19" y="174"/>
                        <a:pt x="21" y="169"/>
                      </a:cubicBezTo>
                      <a:cubicBezTo>
                        <a:pt x="21" y="169"/>
                        <a:pt x="21" y="169"/>
                        <a:pt x="21" y="169"/>
                      </a:cubicBezTo>
                      <a:cubicBezTo>
                        <a:pt x="18" y="174"/>
                        <a:pt x="15" y="179"/>
                        <a:pt x="12" y="184"/>
                      </a:cubicBezTo>
                      <a:cubicBezTo>
                        <a:pt x="12" y="182"/>
                        <a:pt x="12" y="181"/>
                        <a:pt x="12" y="179"/>
                      </a:cubicBezTo>
                      <a:cubicBezTo>
                        <a:pt x="15" y="173"/>
                        <a:pt x="19" y="168"/>
                        <a:pt x="22" y="162"/>
                      </a:cubicBezTo>
                      <a:cubicBezTo>
                        <a:pt x="22" y="163"/>
                        <a:pt x="22" y="164"/>
                        <a:pt x="22" y="165"/>
                      </a:cubicBezTo>
                      <a:cubicBezTo>
                        <a:pt x="19" y="170"/>
                        <a:pt x="16" y="175"/>
                        <a:pt x="14" y="180"/>
                      </a:cubicBezTo>
                      <a:cubicBezTo>
                        <a:pt x="14" y="180"/>
                        <a:pt x="14" y="180"/>
                        <a:pt x="14" y="180"/>
                      </a:cubicBezTo>
                      <a:cubicBezTo>
                        <a:pt x="17" y="175"/>
                        <a:pt x="20" y="171"/>
                        <a:pt x="22" y="166"/>
                      </a:cubicBezTo>
                      <a:cubicBezTo>
                        <a:pt x="22" y="171"/>
                        <a:pt x="22" y="175"/>
                        <a:pt x="22" y="180"/>
                      </a:cubicBezTo>
                      <a:cubicBezTo>
                        <a:pt x="18" y="186"/>
                        <a:pt x="15" y="192"/>
                        <a:pt x="12" y="198"/>
                      </a:cubicBezTo>
                      <a:cubicBezTo>
                        <a:pt x="12" y="198"/>
                        <a:pt x="12" y="198"/>
                        <a:pt x="12" y="198"/>
                      </a:cubicBezTo>
                      <a:cubicBezTo>
                        <a:pt x="12" y="196"/>
                        <a:pt x="12" y="194"/>
                        <a:pt x="12" y="192"/>
                      </a:cubicBezTo>
                      <a:cubicBezTo>
                        <a:pt x="16" y="187"/>
                        <a:pt x="19" y="180"/>
                        <a:pt x="21" y="174"/>
                      </a:cubicBezTo>
                      <a:close/>
                      <a:moveTo>
                        <a:pt x="13" y="206"/>
                      </a:moveTo>
                      <a:cubicBezTo>
                        <a:pt x="14" y="205"/>
                        <a:pt x="14" y="205"/>
                        <a:pt x="14" y="205"/>
                      </a:cubicBezTo>
                      <a:cubicBezTo>
                        <a:pt x="16" y="200"/>
                        <a:pt x="19" y="196"/>
                        <a:pt x="22" y="192"/>
                      </a:cubicBezTo>
                      <a:cubicBezTo>
                        <a:pt x="22" y="192"/>
                        <a:pt x="22" y="192"/>
                        <a:pt x="22" y="193"/>
                      </a:cubicBezTo>
                      <a:cubicBezTo>
                        <a:pt x="18" y="199"/>
                        <a:pt x="15" y="204"/>
                        <a:pt x="12" y="210"/>
                      </a:cubicBezTo>
                      <a:cubicBezTo>
                        <a:pt x="12" y="206"/>
                        <a:pt x="12" y="203"/>
                        <a:pt x="12" y="199"/>
                      </a:cubicBezTo>
                      <a:cubicBezTo>
                        <a:pt x="16" y="193"/>
                        <a:pt x="19" y="187"/>
                        <a:pt x="22" y="181"/>
                      </a:cubicBezTo>
                      <a:cubicBezTo>
                        <a:pt x="22" y="184"/>
                        <a:pt x="22" y="186"/>
                        <a:pt x="22" y="189"/>
                      </a:cubicBezTo>
                      <a:cubicBezTo>
                        <a:pt x="22" y="189"/>
                        <a:pt x="22" y="189"/>
                        <a:pt x="22" y="190"/>
                      </a:cubicBezTo>
                      <a:cubicBezTo>
                        <a:pt x="18" y="195"/>
                        <a:pt x="16" y="200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lose/>
                      <a:moveTo>
                        <a:pt x="20" y="205"/>
                      </a:moveTo>
                      <a:cubicBezTo>
                        <a:pt x="19" y="204"/>
                        <a:pt x="19" y="204"/>
                        <a:pt x="19" y="205"/>
                      </a:cubicBezTo>
                      <a:cubicBezTo>
                        <a:pt x="16" y="209"/>
                        <a:pt x="14" y="213"/>
                        <a:pt x="12" y="218"/>
                      </a:cubicBezTo>
                      <a:cubicBezTo>
                        <a:pt x="12" y="215"/>
                        <a:pt x="12" y="212"/>
                        <a:pt x="12" y="210"/>
                      </a:cubicBezTo>
                      <a:cubicBezTo>
                        <a:pt x="16" y="205"/>
                        <a:pt x="19" y="200"/>
                        <a:pt x="22" y="195"/>
                      </a:cubicBezTo>
                      <a:cubicBezTo>
                        <a:pt x="22" y="206"/>
                        <a:pt x="22" y="217"/>
                        <a:pt x="22" y="228"/>
                      </a:cubicBezTo>
                      <a:cubicBezTo>
                        <a:pt x="22" y="233"/>
                        <a:pt x="22" y="239"/>
                        <a:pt x="22" y="244"/>
                      </a:cubicBezTo>
                      <a:cubicBezTo>
                        <a:pt x="21" y="244"/>
                        <a:pt x="20" y="246"/>
                        <a:pt x="20" y="246"/>
                      </a:cubicBezTo>
                      <a:cubicBezTo>
                        <a:pt x="20" y="246"/>
                        <a:pt x="21" y="244"/>
                        <a:pt x="21" y="244"/>
                      </a:cubicBezTo>
                      <a:cubicBezTo>
                        <a:pt x="21" y="243"/>
                        <a:pt x="21" y="243"/>
                        <a:pt x="20" y="244"/>
                      </a:cubicBezTo>
                      <a:cubicBezTo>
                        <a:pt x="20" y="244"/>
                        <a:pt x="20" y="244"/>
                        <a:pt x="20" y="244"/>
                      </a:cubicBezTo>
                      <a:cubicBezTo>
                        <a:pt x="20" y="244"/>
                        <a:pt x="20" y="243"/>
                        <a:pt x="21" y="243"/>
                      </a:cubicBezTo>
                      <a:cubicBezTo>
                        <a:pt x="20" y="243"/>
                        <a:pt x="20" y="243"/>
                        <a:pt x="20" y="243"/>
                      </a:cubicBezTo>
                      <a:cubicBezTo>
                        <a:pt x="18" y="248"/>
                        <a:pt x="15" y="254"/>
                        <a:pt x="12" y="260"/>
                      </a:cubicBezTo>
                      <a:cubicBezTo>
                        <a:pt x="12" y="260"/>
                        <a:pt x="12" y="259"/>
                        <a:pt x="12" y="258"/>
                      </a:cubicBezTo>
                      <a:cubicBezTo>
                        <a:pt x="12" y="258"/>
                        <a:pt x="12" y="258"/>
                        <a:pt x="12" y="257"/>
                      </a:cubicBezTo>
                      <a:cubicBezTo>
                        <a:pt x="15" y="253"/>
                        <a:pt x="17" y="248"/>
                        <a:pt x="20" y="243"/>
                      </a:cubicBezTo>
                      <a:cubicBezTo>
                        <a:pt x="20" y="243"/>
                        <a:pt x="20" y="242"/>
                        <a:pt x="20" y="242"/>
                      </a:cubicBezTo>
                      <a:cubicBezTo>
                        <a:pt x="20" y="241"/>
                        <a:pt x="21" y="240"/>
                        <a:pt x="21" y="239"/>
                      </a:cubicBezTo>
                      <a:cubicBezTo>
                        <a:pt x="21" y="239"/>
                        <a:pt x="21" y="239"/>
                        <a:pt x="20" y="239"/>
                      </a:cubicBezTo>
                      <a:cubicBezTo>
                        <a:pt x="20" y="241"/>
                        <a:pt x="18" y="243"/>
                        <a:pt x="18" y="245"/>
                      </a:cubicBezTo>
                      <a:cubicBezTo>
                        <a:pt x="16" y="247"/>
                        <a:pt x="14" y="250"/>
                        <a:pt x="12" y="252"/>
                      </a:cubicBezTo>
                      <a:cubicBezTo>
                        <a:pt x="12" y="251"/>
                        <a:pt x="12" y="250"/>
                        <a:pt x="12" y="249"/>
                      </a:cubicBezTo>
                      <a:cubicBezTo>
                        <a:pt x="15" y="245"/>
                        <a:pt x="17" y="241"/>
                        <a:pt x="19" y="237"/>
                      </a:cubicBezTo>
                      <a:cubicBezTo>
                        <a:pt x="18" y="236"/>
                        <a:pt x="18" y="236"/>
                        <a:pt x="18" y="237"/>
                      </a:cubicBezTo>
                      <a:cubicBezTo>
                        <a:pt x="16" y="240"/>
                        <a:pt x="14" y="244"/>
                        <a:pt x="12" y="248"/>
                      </a:cubicBezTo>
                      <a:cubicBezTo>
                        <a:pt x="12" y="245"/>
                        <a:pt x="12" y="243"/>
                        <a:pt x="12" y="241"/>
                      </a:cubicBezTo>
                      <a:cubicBezTo>
                        <a:pt x="16" y="237"/>
                        <a:pt x="19" y="232"/>
                        <a:pt x="21" y="228"/>
                      </a:cubicBezTo>
                      <a:cubicBezTo>
                        <a:pt x="21" y="227"/>
                        <a:pt x="21" y="227"/>
                        <a:pt x="20" y="228"/>
                      </a:cubicBezTo>
                      <a:cubicBezTo>
                        <a:pt x="18" y="232"/>
                        <a:pt x="15" y="236"/>
                        <a:pt x="12" y="240"/>
                      </a:cubicBezTo>
                      <a:cubicBezTo>
                        <a:pt x="12" y="240"/>
                        <a:pt x="12" y="239"/>
                        <a:pt x="12" y="239"/>
                      </a:cubicBezTo>
                      <a:cubicBezTo>
                        <a:pt x="16" y="233"/>
                        <a:pt x="20" y="227"/>
                        <a:pt x="21" y="220"/>
                      </a:cubicBezTo>
                      <a:cubicBezTo>
                        <a:pt x="21" y="220"/>
                        <a:pt x="21" y="220"/>
                        <a:pt x="21" y="220"/>
                      </a:cubicBezTo>
                      <a:cubicBezTo>
                        <a:pt x="21" y="221"/>
                        <a:pt x="20" y="222"/>
                        <a:pt x="20" y="223"/>
                      </a:cubicBezTo>
                      <a:cubicBezTo>
                        <a:pt x="20" y="223"/>
                        <a:pt x="20" y="223"/>
                        <a:pt x="20" y="223"/>
                      </a:cubicBezTo>
                      <a:cubicBezTo>
                        <a:pt x="17" y="228"/>
                        <a:pt x="15" y="232"/>
                        <a:pt x="12" y="236"/>
                      </a:cubicBezTo>
                      <a:cubicBezTo>
                        <a:pt x="12" y="233"/>
                        <a:pt x="12" y="231"/>
                        <a:pt x="12" y="228"/>
                      </a:cubicBezTo>
                      <a:cubicBezTo>
                        <a:pt x="16" y="224"/>
                        <a:pt x="19" y="219"/>
                        <a:pt x="21" y="214"/>
                      </a:cubicBezTo>
                      <a:cubicBezTo>
                        <a:pt x="20" y="214"/>
                        <a:pt x="20" y="214"/>
                        <a:pt x="20" y="215"/>
                      </a:cubicBezTo>
                      <a:cubicBezTo>
                        <a:pt x="17" y="219"/>
                        <a:pt x="14" y="223"/>
                        <a:pt x="12" y="227"/>
                      </a:cubicBezTo>
                      <a:cubicBezTo>
                        <a:pt x="12" y="226"/>
                        <a:pt x="12" y="225"/>
                        <a:pt x="12" y="225"/>
                      </a:cubicBezTo>
                      <a:cubicBezTo>
                        <a:pt x="16" y="220"/>
                        <a:pt x="18" y="216"/>
                        <a:pt x="20" y="210"/>
                      </a:cubicBezTo>
                      <a:cubicBezTo>
                        <a:pt x="20" y="210"/>
                        <a:pt x="20" y="210"/>
                        <a:pt x="19" y="210"/>
                      </a:cubicBezTo>
                      <a:cubicBezTo>
                        <a:pt x="17" y="215"/>
                        <a:pt x="15" y="220"/>
                        <a:pt x="12" y="224"/>
                      </a:cubicBezTo>
                      <a:cubicBezTo>
                        <a:pt x="12" y="223"/>
                        <a:pt x="12" y="223"/>
                        <a:pt x="12" y="222"/>
                      </a:cubicBezTo>
                      <a:cubicBezTo>
                        <a:pt x="16" y="216"/>
                        <a:pt x="19" y="210"/>
                        <a:pt x="21" y="204"/>
                      </a:cubicBezTo>
                      <a:cubicBezTo>
                        <a:pt x="21" y="203"/>
                        <a:pt x="21" y="203"/>
                        <a:pt x="20" y="204"/>
                      </a:cubicBezTo>
                      <a:cubicBezTo>
                        <a:pt x="18" y="209"/>
                        <a:pt x="15" y="215"/>
                        <a:pt x="12" y="221"/>
                      </a:cubicBezTo>
                      <a:cubicBezTo>
                        <a:pt x="12" y="220"/>
                        <a:pt x="12" y="219"/>
                        <a:pt x="12" y="219"/>
                      </a:cubicBezTo>
                      <a:cubicBezTo>
                        <a:pt x="15" y="214"/>
                        <a:pt x="17" y="209"/>
                        <a:pt x="20" y="205"/>
                      </a:cubicBezTo>
                      <a:close/>
                      <a:moveTo>
                        <a:pt x="12" y="238"/>
                      </a:moveTo>
                      <a:cubicBezTo>
                        <a:pt x="12" y="237"/>
                        <a:pt x="12" y="237"/>
                        <a:pt x="12" y="237"/>
                      </a:cubicBezTo>
                      <a:cubicBezTo>
                        <a:pt x="12" y="236"/>
                        <a:pt x="12" y="236"/>
                        <a:pt x="12" y="236"/>
                      </a:cubicBezTo>
                      <a:cubicBezTo>
                        <a:pt x="14" y="234"/>
                        <a:pt x="15" y="232"/>
                        <a:pt x="16" y="230"/>
                      </a:cubicBezTo>
                      <a:cubicBezTo>
                        <a:pt x="15" y="233"/>
                        <a:pt x="14" y="235"/>
                        <a:pt x="12" y="238"/>
                      </a:cubicBezTo>
                      <a:close/>
                      <a:moveTo>
                        <a:pt x="12" y="256"/>
                      </a:moveTo>
                      <a:cubicBezTo>
                        <a:pt x="12" y="255"/>
                        <a:pt x="12" y="254"/>
                        <a:pt x="12" y="253"/>
                      </a:cubicBezTo>
                      <a:cubicBezTo>
                        <a:pt x="13" y="252"/>
                        <a:pt x="14" y="250"/>
                        <a:pt x="15" y="249"/>
                      </a:cubicBezTo>
                      <a:cubicBezTo>
                        <a:pt x="14" y="251"/>
                        <a:pt x="13" y="253"/>
                        <a:pt x="12" y="256"/>
                      </a:cubicBezTo>
                      <a:close/>
                      <a:moveTo>
                        <a:pt x="12" y="272"/>
                      </a:moveTo>
                      <a:cubicBezTo>
                        <a:pt x="12" y="269"/>
                        <a:pt x="12" y="266"/>
                        <a:pt x="12" y="263"/>
                      </a:cubicBezTo>
                      <a:cubicBezTo>
                        <a:pt x="16" y="257"/>
                        <a:pt x="19" y="252"/>
                        <a:pt x="22" y="246"/>
                      </a:cubicBezTo>
                      <a:cubicBezTo>
                        <a:pt x="22" y="249"/>
                        <a:pt x="22" y="253"/>
                        <a:pt x="22" y="257"/>
                      </a:cubicBezTo>
                      <a:cubicBezTo>
                        <a:pt x="20" y="260"/>
                        <a:pt x="17" y="264"/>
                        <a:pt x="14" y="268"/>
                      </a:cubicBezTo>
                      <a:cubicBezTo>
                        <a:pt x="14" y="268"/>
                        <a:pt x="14" y="268"/>
                        <a:pt x="14" y="268"/>
                      </a:cubicBezTo>
                      <a:cubicBezTo>
                        <a:pt x="16" y="262"/>
                        <a:pt x="18" y="256"/>
                        <a:pt x="21" y="252"/>
                      </a:cubicBezTo>
                      <a:cubicBezTo>
                        <a:pt x="20" y="252"/>
                        <a:pt x="20" y="252"/>
                        <a:pt x="20" y="252"/>
                      </a:cubicBezTo>
                      <a:cubicBezTo>
                        <a:pt x="16" y="256"/>
                        <a:pt x="14" y="262"/>
                        <a:pt x="14" y="268"/>
                      </a:cubicBezTo>
                      <a:cubicBezTo>
                        <a:pt x="14" y="268"/>
                        <a:pt x="14" y="268"/>
                        <a:pt x="14" y="268"/>
                      </a:cubicBezTo>
                      <a:cubicBezTo>
                        <a:pt x="13" y="269"/>
                        <a:pt x="13" y="270"/>
                        <a:pt x="12" y="272"/>
                      </a:cubicBezTo>
                      <a:close/>
                      <a:moveTo>
                        <a:pt x="40" y="256"/>
                      </a:moveTo>
                      <a:cubicBezTo>
                        <a:pt x="40" y="256"/>
                        <a:pt x="40" y="256"/>
                        <a:pt x="41" y="256"/>
                      </a:cubicBezTo>
                      <a:cubicBezTo>
                        <a:pt x="40" y="257"/>
                        <a:pt x="39" y="258"/>
                        <a:pt x="38" y="260"/>
                      </a:cubicBezTo>
                      <a:cubicBezTo>
                        <a:pt x="41" y="256"/>
                        <a:pt x="44" y="252"/>
                        <a:pt x="48" y="248"/>
                      </a:cubicBezTo>
                      <a:cubicBezTo>
                        <a:pt x="44" y="254"/>
                        <a:pt x="42" y="260"/>
                        <a:pt x="39" y="265"/>
                      </a:cubicBezTo>
                      <a:cubicBezTo>
                        <a:pt x="38" y="265"/>
                        <a:pt x="36" y="265"/>
                        <a:pt x="36" y="264"/>
                      </a:cubicBezTo>
                      <a:cubicBezTo>
                        <a:pt x="36" y="264"/>
                        <a:pt x="36" y="264"/>
                        <a:pt x="37" y="263"/>
                      </a:cubicBezTo>
                      <a:cubicBezTo>
                        <a:pt x="36" y="263"/>
                        <a:pt x="36" y="263"/>
                        <a:pt x="36" y="263"/>
                      </a:cubicBezTo>
                      <a:cubicBezTo>
                        <a:pt x="36" y="264"/>
                        <a:pt x="35" y="264"/>
                        <a:pt x="35" y="264"/>
                      </a:cubicBezTo>
                      <a:cubicBezTo>
                        <a:pt x="34" y="264"/>
                        <a:pt x="33" y="264"/>
                        <a:pt x="33" y="264"/>
                      </a:cubicBezTo>
                      <a:cubicBezTo>
                        <a:pt x="33" y="264"/>
                        <a:pt x="34" y="263"/>
                        <a:pt x="35" y="262"/>
                      </a:cubicBezTo>
                      <a:cubicBezTo>
                        <a:pt x="35" y="262"/>
                        <a:pt x="35" y="262"/>
                        <a:pt x="35" y="262"/>
                      </a:cubicBezTo>
                      <a:cubicBezTo>
                        <a:pt x="36" y="262"/>
                        <a:pt x="36" y="262"/>
                        <a:pt x="36" y="262"/>
                      </a:cubicBezTo>
                      <a:cubicBezTo>
                        <a:pt x="36" y="262"/>
                        <a:pt x="36" y="262"/>
                        <a:pt x="36" y="262"/>
                      </a:cubicBezTo>
                      <a:cubicBezTo>
                        <a:pt x="36" y="261"/>
                        <a:pt x="36" y="261"/>
                        <a:pt x="36" y="260"/>
                      </a:cubicBezTo>
                      <a:cubicBezTo>
                        <a:pt x="38" y="259"/>
                        <a:pt x="39" y="258"/>
                        <a:pt x="40" y="256"/>
                      </a:cubicBezTo>
                      <a:close/>
                      <a:moveTo>
                        <a:pt x="23" y="258"/>
                      </a:moveTo>
                      <a:cubicBezTo>
                        <a:pt x="23" y="257"/>
                        <a:pt x="23" y="257"/>
                        <a:pt x="23" y="256"/>
                      </a:cubicBezTo>
                      <a:cubicBezTo>
                        <a:pt x="23" y="256"/>
                        <a:pt x="23" y="256"/>
                        <a:pt x="24" y="256"/>
                      </a:cubicBezTo>
                      <a:cubicBezTo>
                        <a:pt x="24" y="256"/>
                        <a:pt x="24" y="256"/>
                        <a:pt x="24" y="256"/>
                      </a:cubicBezTo>
                      <a:cubicBezTo>
                        <a:pt x="26" y="253"/>
                        <a:pt x="28" y="251"/>
                        <a:pt x="30" y="249"/>
                      </a:cubicBezTo>
                      <a:cubicBezTo>
                        <a:pt x="28" y="252"/>
                        <a:pt x="27" y="254"/>
                        <a:pt x="25" y="257"/>
                      </a:cubicBezTo>
                      <a:cubicBezTo>
                        <a:pt x="25" y="256"/>
                        <a:pt x="25" y="256"/>
                        <a:pt x="25" y="256"/>
                      </a:cubicBezTo>
                      <a:cubicBezTo>
                        <a:pt x="25" y="255"/>
                        <a:pt x="25" y="255"/>
                        <a:pt x="24" y="256"/>
                      </a:cubicBezTo>
                      <a:cubicBezTo>
                        <a:pt x="24" y="256"/>
                        <a:pt x="24" y="257"/>
                        <a:pt x="23" y="258"/>
                      </a:cubicBezTo>
                      <a:close/>
                      <a:moveTo>
                        <a:pt x="40" y="267"/>
                      </a:moveTo>
                      <a:cubicBezTo>
                        <a:pt x="40" y="266"/>
                        <a:pt x="40" y="266"/>
                        <a:pt x="40" y="266"/>
                      </a:cubicBezTo>
                      <a:cubicBezTo>
                        <a:pt x="41" y="266"/>
                        <a:pt x="41" y="266"/>
                        <a:pt x="42" y="266"/>
                      </a:cubicBezTo>
                      <a:cubicBezTo>
                        <a:pt x="41" y="266"/>
                        <a:pt x="40" y="266"/>
                        <a:pt x="40" y="267"/>
                      </a:cubicBezTo>
                      <a:close/>
                      <a:moveTo>
                        <a:pt x="39" y="267"/>
                      </a:moveTo>
                      <a:cubicBezTo>
                        <a:pt x="40" y="266"/>
                        <a:pt x="40" y="266"/>
                        <a:pt x="40" y="266"/>
                      </a:cubicBezTo>
                      <a:cubicBezTo>
                        <a:pt x="40" y="267"/>
                        <a:pt x="40" y="267"/>
                        <a:pt x="40" y="267"/>
                      </a:cubicBezTo>
                      <a:lnTo>
                        <a:pt x="39" y="267"/>
                      </a:lnTo>
                      <a:close/>
                      <a:moveTo>
                        <a:pt x="38" y="266"/>
                      </a:moveTo>
                      <a:cubicBezTo>
                        <a:pt x="38" y="267"/>
                        <a:pt x="38" y="267"/>
                        <a:pt x="38" y="267"/>
                      </a:cubicBezTo>
                      <a:cubicBezTo>
                        <a:pt x="36" y="267"/>
                        <a:pt x="35" y="267"/>
                        <a:pt x="34" y="267"/>
                      </a:cubicBezTo>
                      <a:cubicBezTo>
                        <a:pt x="35" y="267"/>
                        <a:pt x="36" y="267"/>
                        <a:pt x="38" y="267"/>
                      </a:cubicBezTo>
                      <a:cubicBezTo>
                        <a:pt x="38" y="267"/>
                        <a:pt x="38" y="267"/>
                        <a:pt x="38" y="267"/>
                      </a:cubicBezTo>
                      <a:cubicBezTo>
                        <a:pt x="36" y="267"/>
                        <a:pt x="35" y="267"/>
                        <a:pt x="34" y="267"/>
                      </a:cubicBezTo>
                      <a:cubicBezTo>
                        <a:pt x="34" y="267"/>
                        <a:pt x="34" y="267"/>
                        <a:pt x="34" y="267"/>
                      </a:cubicBezTo>
                      <a:cubicBezTo>
                        <a:pt x="34" y="266"/>
                        <a:pt x="34" y="266"/>
                        <a:pt x="35" y="266"/>
                      </a:cubicBezTo>
                      <a:cubicBezTo>
                        <a:pt x="36" y="266"/>
                        <a:pt x="37" y="266"/>
                        <a:pt x="38" y="266"/>
                      </a:cubicBezTo>
                      <a:close/>
                      <a:moveTo>
                        <a:pt x="35" y="274"/>
                      </a:moveTo>
                      <a:cubicBezTo>
                        <a:pt x="36" y="272"/>
                        <a:pt x="37" y="270"/>
                        <a:pt x="38" y="268"/>
                      </a:cubicBezTo>
                      <a:cubicBezTo>
                        <a:pt x="40" y="268"/>
                        <a:pt x="41" y="268"/>
                        <a:pt x="43" y="269"/>
                      </a:cubicBezTo>
                      <a:cubicBezTo>
                        <a:pt x="40" y="271"/>
                        <a:pt x="38" y="274"/>
                        <a:pt x="36" y="276"/>
                      </a:cubicBezTo>
                      <a:cubicBezTo>
                        <a:pt x="34" y="276"/>
                        <a:pt x="32" y="276"/>
                        <a:pt x="30" y="276"/>
                      </a:cubicBezTo>
                      <a:cubicBezTo>
                        <a:pt x="32" y="274"/>
                        <a:pt x="34" y="272"/>
                        <a:pt x="36" y="271"/>
                      </a:cubicBezTo>
                      <a:cubicBezTo>
                        <a:pt x="35" y="272"/>
                        <a:pt x="34" y="273"/>
                        <a:pt x="34" y="274"/>
                      </a:cubicBezTo>
                      <a:cubicBezTo>
                        <a:pt x="34" y="274"/>
                        <a:pt x="35" y="274"/>
                        <a:pt x="35" y="274"/>
                      </a:cubicBezTo>
                      <a:close/>
                      <a:moveTo>
                        <a:pt x="37" y="268"/>
                      </a:moveTo>
                      <a:cubicBezTo>
                        <a:pt x="37" y="268"/>
                        <a:pt x="37" y="269"/>
                        <a:pt x="37" y="269"/>
                      </a:cubicBezTo>
                      <a:cubicBezTo>
                        <a:pt x="34" y="271"/>
                        <a:pt x="32" y="274"/>
                        <a:pt x="29" y="276"/>
                      </a:cubicBezTo>
                      <a:cubicBezTo>
                        <a:pt x="28" y="276"/>
                        <a:pt x="27" y="276"/>
                        <a:pt x="26" y="276"/>
                      </a:cubicBezTo>
                      <a:cubicBezTo>
                        <a:pt x="28" y="274"/>
                        <a:pt x="31" y="271"/>
                        <a:pt x="33" y="268"/>
                      </a:cubicBezTo>
                      <a:cubicBezTo>
                        <a:pt x="34" y="268"/>
                        <a:pt x="36" y="268"/>
                        <a:pt x="37" y="268"/>
                      </a:cubicBezTo>
                      <a:close/>
                      <a:moveTo>
                        <a:pt x="35" y="278"/>
                      </a:moveTo>
                      <a:cubicBezTo>
                        <a:pt x="35" y="278"/>
                        <a:pt x="35" y="278"/>
                        <a:pt x="36" y="278"/>
                      </a:cubicBezTo>
                      <a:cubicBezTo>
                        <a:pt x="40" y="278"/>
                        <a:pt x="45" y="278"/>
                        <a:pt x="50" y="278"/>
                      </a:cubicBezTo>
                      <a:cubicBezTo>
                        <a:pt x="50" y="278"/>
                        <a:pt x="51" y="278"/>
                        <a:pt x="51" y="278"/>
                      </a:cubicBezTo>
                      <a:cubicBezTo>
                        <a:pt x="51" y="278"/>
                        <a:pt x="51" y="278"/>
                        <a:pt x="51" y="278"/>
                      </a:cubicBezTo>
                      <a:cubicBezTo>
                        <a:pt x="51" y="278"/>
                        <a:pt x="51" y="278"/>
                        <a:pt x="52" y="278"/>
                      </a:cubicBezTo>
                      <a:cubicBezTo>
                        <a:pt x="52" y="278"/>
                        <a:pt x="53" y="278"/>
                        <a:pt x="54" y="278"/>
                      </a:cubicBezTo>
                      <a:cubicBezTo>
                        <a:pt x="48" y="278"/>
                        <a:pt x="41" y="278"/>
                        <a:pt x="35" y="278"/>
                      </a:cubicBezTo>
                      <a:close/>
                      <a:moveTo>
                        <a:pt x="29" y="277"/>
                      </a:moveTo>
                      <a:cubicBezTo>
                        <a:pt x="29" y="277"/>
                        <a:pt x="29" y="277"/>
                        <a:pt x="29" y="277"/>
                      </a:cubicBezTo>
                      <a:cubicBezTo>
                        <a:pt x="31" y="277"/>
                        <a:pt x="33" y="277"/>
                        <a:pt x="35" y="277"/>
                      </a:cubicBezTo>
                      <a:cubicBezTo>
                        <a:pt x="32" y="277"/>
                        <a:pt x="28" y="277"/>
                        <a:pt x="24" y="278"/>
                      </a:cubicBezTo>
                      <a:cubicBezTo>
                        <a:pt x="27" y="278"/>
                        <a:pt x="29" y="278"/>
                        <a:pt x="32" y="278"/>
                      </a:cubicBezTo>
                      <a:cubicBezTo>
                        <a:pt x="32" y="278"/>
                        <a:pt x="33" y="278"/>
                        <a:pt x="33" y="278"/>
                      </a:cubicBezTo>
                      <a:cubicBezTo>
                        <a:pt x="34" y="278"/>
                        <a:pt x="34" y="278"/>
                        <a:pt x="34" y="278"/>
                      </a:cubicBezTo>
                      <a:cubicBezTo>
                        <a:pt x="34" y="278"/>
                        <a:pt x="34" y="278"/>
                        <a:pt x="34" y="278"/>
                      </a:cubicBezTo>
                      <a:cubicBezTo>
                        <a:pt x="31" y="278"/>
                        <a:pt x="27" y="278"/>
                        <a:pt x="24" y="278"/>
                      </a:cubicBezTo>
                      <a:cubicBezTo>
                        <a:pt x="24" y="278"/>
                        <a:pt x="24" y="278"/>
                        <a:pt x="24" y="278"/>
                      </a:cubicBezTo>
                      <a:cubicBezTo>
                        <a:pt x="24" y="277"/>
                        <a:pt x="24" y="277"/>
                        <a:pt x="24" y="277"/>
                      </a:cubicBezTo>
                      <a:cubicBezTo>
                        <a:pt x="25" y="277"/>
                        <a:pt x="25" y="277"/>
                        <a:pt x="25" y="276"/>
                      </a:cubicBezTo>
                      <a:cubicBezTo>
                        <a:pt x="26" y="276"/>
                        <a:pt x="28" y="276"/>
                        <a:pt x="29" y="277"/>
                      </a:cubicBezTo>
                      <a:cubicBezTo>
                        <a:pt x="28" y="277"/>
                        <a:pt x="28" y="277"/>
                        <a:pt x="28" y="277"/>
                      </a:cubicBezTo>
                      <a:cubicBezTo>
                        <a:pt x="28" y="277"/>
                        <a:pt x="29" y="277"/>
                        <a:pt x="29" y="277"/>
                      </a:cubicBezTo>
                      <a:close/>
                      <a:moveTo>
                        <a:pt x="12" y="279"/>
                      </a:moveTo>
                      <a:cubicBezTo>
                        <a:pt x="12" y="279"/>
                        <a:pt x="12" y="279"/>
                        <a:pt x="12" y="278"/>
                      </a:cubicBezTo>
                      <a:cubicBezTo>
                        <a:pt x="15" y="278"/>
                        <a:pt x="19" y="278"/>
                        <a:pt x="22" y="279"/>
                      </a:cubicBezTo>
                      <a:cubicBezTo>
                        <a:pt x="19" y="279"/>
                        <a:pt x="15" y="279"/>
                        <a:pt x="12" y="279"/>
                      </a:cubicBezTo>
                      <a:close/>
                      <a:moveTo>
                        <a:pt x="10" y="278"/>
                      </a:moveTo>
                      <a:cubicBezTo>
                        <a:pt x="10" y="279"/>
                        <a:pt x="10" y="279"/>
                        <a:pt x="10" y="279"/>
                      </a:cubicBezTo>
                      <a:cubicBezTo>
                        <a:pt x="8" y="279"/>
                        <a:pt x="8" y="279"/>
                        <a:pt x="6" y="279"/>
                      </a:cubicBezTo>
                      <a:cubicBezTo>
                        <a:pt x="6" y="279"/>
                        <a:pt x="6" y="279"/>
                        <a:pt x="5" y="279"/>
                      </a:cubicBezTo>
                      <a:cubicBezTo>
                        <a:pt x="7" y="278"/>
                        <a:pt x="8" y="278"/>
                        <a:pt x="10" y="278"/>
                      </a:cubicBezTo>
                      <a:close/>
                      <a:moveTo>
                        <a:pt x="139" y="278"/>
                      </a:moveTo>
                      <a:cubicBezTo>
                        <a:pt x="140" y="278"/>
                        <a:pt x="140" y="278"/>
                        <a:pt x="141" y="278"/>
                      </a:cubicBezTo>
                      <a:cubicBezTo>
                        <a:pt x="146" y="277"/>
                        <a:pt x="150" y="277"/>
                        <a:pt x="155" y="277"/>
                      </a:cubicBezTo>
                      <a:cubicBezTo>
                        <a:pt x="152" y="277"/>
                        <a:pt x="150" y="277"/>
                        <a:pt x="147" y="278"/>
                      </a:cubicBezTo>
                      <a:cubicBezTo>
                        <a:pt x="144" y="278"/>
                        <a:pt x="142" y="278"/>
                        <a:pt x="139" y="278"/>
                      </a:cubicBezTo>
                      <a:close/>
                      <a:moveTo>
                        <a:pt x="113" y="278"/>
                      </a:moveTo>
                      <a:cubicBezTo>
                        <a:pt x="115" y="278"/>
                        <a:pt x="117" y="278"/>
                        <a:pt x="120" y="278"/>
                      </a:cubicBezTo>
                      <a:cubicBezTo>
                        <a:pt x="112" y="278"/>
                        <a:pt x="104" y="278"/>
                        <a:pt x="97" y="278"/>
                      </a:cubicBezTo>
                      <a:cubicBezTo>
                        <a:pt x="98" y="278"/>
                        <a:pt x="101" y="278"/>
                        <a:pt x="103" y="278"/>
                      </a:cubicBezTo>
                      <a:cubicBezTo>
                        <a:pt x="106" y="278"/>
                        <a:pt x="108" y="278"/>
                        <a:pt x="111" y="278"/>
                      </a:cubicBezTo>
                      <a:cubicBezTo>
                        <a:pt x="112" y="278"/>
                        <a:pt x="112" y="278"/>
                        <a:pt x="113" y="2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6"/>
                <p:cNvSpPr/>
                <p:nvPr/>
              </p:nvSpPr>
              <p:spPr bwMode="auto">
                <a:xfrm>
                  <a:off x="-1730" y="3507"/>
                  <a:ext cx="6" cy="21"/>
                </a:xfrm>
                <a:custGeom>
                  <a:avLst/>
                  <a:gdLst>
                    <a:gd name="T0" fmla="*/ 0 w 4"/>
                    <a:gd name="T1" fmla="*/ 15 h 15"/>
                    <a:gd name="T2" fmla="*/ 0 w 4"/>
                    <a:gd name="T3" fmla="*/ 15 h 15"/>
                    <a:gd name="T4" fmla="*/ 4 w 4"/>
                    <a:gd name="T5" fmla="*/ 0 h 15"/>
                    <a:gd name="T6" fmla="*/ 2 w 4"/>
                    <a:gd name="T7" fmla="*/ 8 h 15"/>
                    <a:gd name="T8" fmla="*/ 0 w 4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0"/>
                        <a:pt x="3" y="5"/>
                        <a:pt x="4" y="0"/>
                      </a:cubicBezTo>
                      <a:cubicBezTo>
                        <a:pt x="3" y="3"/>
                        <a:pt x="2" y="5"/>
                        <a:pt x="2" y="8"/>
                      </a:cubicBezTo>
                      <a:cubicBezTo>
                        <a:pt x="1" y="11"/>
                        <a:pt x="0" y="13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7"/>
                <p:cNvSpPr/>
                <p:nvPr/>
              </p:nvSpPr>
              <p:spPr bwMode="auto">
                <a:xfrm>
                  <a:off x="-1755" y="3557"/>
                  <a:ext cx="4" cy="17"/>
                </a:xfrm>
                <a:custGeom>
                  <a:avLst/>
                  <a:gdLst>
                    <a:gd name="T0" fmla="*/ 3 w 3"/>
                    <a:gd name="T1" fmla="*/ 0 h 12"/>
                    <a:gd name="T2" fmla="*/ 3 w 3"/>
                    <a:gd name="T3" fmla="*/ 0 h 12"/>
                    <a:gd name="T4" fmla="*/ 0 w 3"/>
                    <a:gd name="T5" fmla="*/ 12 h 12"/>
                    <a:gd name="T6" fmla="*/ 0 w 3"/>
                    <a:gd name="T7" fmla="*/ 12 h 12"/>
                    <a:gd name="T8" fmla="*/ 3 w 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8"/>
                        <a:pt x="3" y="4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Rectangle 8"/>
                <p:cNvSpPr>
                  <a:spLocks noChangeArrowheads="1"/>
                </p:cNvSpPr>
                <p:nvPr/>
              </p:nvSpPr>
              <p:spPr bwMode="auto">
                <a:xfrm>
                  <a:off x="-1690" y="348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9"/>
                <p:cNvSpPr/>
                <p:nvPr/>
              </p:nvSpPr>
              <p:spPr bwMode="auto">
                <a:xfrm>
                  <a:off x="-1820" y="3644"/>
                  <a:ext cx="8" cy="26"/>
                </a:xfrm>
                <a:custGeom>
                  <a:avLst/>
                  <a:gdLst>
                    <a:gd name="T0" fmla="*/ 6 w 6"/>
                    <a:gd name="T1" fmla="*/ 0 h 18"/>
                    <a:gd name="T2" fmla="*/ 6 w 6"/>
                    <a:gd name="T3" fmla="*/ 1 h 18"/>
                    <a:gd name="T4" fmla="*/ 0 w 6"/>
                    <a:gd name="T5" fmla="*/ 18 h 18"/>
                    <a:gd name="T6" fmla="*/ 1 w 6"/>
                    <a:gd name="T7" fmla="*/ 18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4" y="7"/>
                        <a:pt x="2" y="13"/>
                        <a:pt x="0" y="18"/>
                      </a:cubicBezTo>
                      <a:cubicBezTo>
                        <a:pt x="0" y="18"/>
                        <a:pt x="0" y="18"/>
                        <a:pt x="1" y="18"/>
                      </a:cubicBezTo>
                      <a:cubicBezTo>
                        <a:pt x="4" y="12"/>
                        <a:pt x="6" y="7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10"/>
                <p:cNvSpPr/>
                <p:nvPr/>
              </p:nvSpPr>
              <p:spPr bwMode="auto">
                <a:xfrm>
                  <a:off x="-1849" y="3782"/>
                  <a:ext cx="12" cy="10"/>
                </a:xfrm>
                <a:custGeom>
                  <a:avLst/>
                  <a:gdLst>
                    <a:gd name="T0" fmla="*/ 8 w 8"/>
                    <a:gd name="T1" fmla="*/ 1 h 7"/>
                    <a:gd name="T2" fmla="*/ 0 w 8"/>
                    <a:gd name="T3" fmla="*/ 6 h 7"/>
                    <a:gd name="T4" fmla="*/ 1 w 8"/>
                    <a:gd name="T5" fmla="*/ 7 h 7"/>
                    <a:gd name="T6" fmla="*/ 2 w 8"/>
                    <a:gd name="T7" fmla="*/ 6 h 7"/>
                    <a:gd name="T8" fmla="*/ 8 w 8"/>
                    <a:gd name="T9" fmla="*/ 0 h 7"/>
                    <a:gd name="T10" fmla="*/ 8 w 8"/>
                    <a:gd name="T1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7">
                      <a:moveTo>
                        <a:pt x="8" y="1"/>
                      </a:move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2" y="6"/>
                      </a:cubicBezTo>
                      <a:cubicBezTo>
                        <a:pt x="4" y="5"/>
                        <a:pt x="7" y="3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11"/>
                <p:cNvSpPr/>
                <p:nvPr/>
              </p:nvSpPr>
              <p:spPr bwMode="auto">
                <a:xfrm>
                  <a:off x="-2050" y="3466"/>
                  <a:ext cx="11" cy="24"/>
                </a:xfrm>
                <a:custGeom>
                  <a:avLst/>
                  <a:gdLst>
                    <a:gd name="T0" fmla="*/ 0 w 8"/>
                    <a:gd name="T1" fmla="*/ 17 h 17"/>
                    <a:gd name="T2" fmla="*/ 0 w 8"/>
                    <a:gd name="T3" fmla="*/ 16 h 17"/>
                    <a:gd name="T4" fmla="*/ 8 w 8"/>
                    <a:gd name="T5" fmla="*/ 0 h 17"/>
                    <a:gd name="T6" fmla="*/ 7 w 8"/>
                    <a:gd name="T7" fmla="*/ 0 h 17"/>
                    <a:gd name="T8" fmla="*/ 0 w 8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0" y="17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11"/>
                        <a:pt x="5" y="6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6"/>
                        <a:pt x="2" y="11"/>
                        <a:pt x="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12"/>
                <p:cNvSpPr/>
                <p:nvPr/>
              </p:nvSpPr>
              <p:spPr bwMode="auto">
                <a:xfrm>
                  <a:off x="-2050" y="3491"/>
                  <a:ext cx="13" cy="26"/>
                </a:xfrm>
                <a:custGeom>
                  <a:avLst/>
                  <a:gdLst>
                    <a:gd name="T0" fmla="*/ 9 w 9"/>
                    <a:gd name="T1" fmla="*/ 0 h 18"/>
                    <a:gd name="T2" fmla="*/ 8 w 9"/>
                    <a:gd name="T3" fmla="*/ 1 h 18"/>
                    <a:gd name="T4" fmla="*/ 0 w 9"/>
                    <a:gd name="T5" fmla="*/ 18 h 18"/>
                    <a:gd name="T6" fmla="*/ 0 w 9"/>
                    <a:gd name="T7" fmla="*/ 18 h 18"/>
                    <a:gd name="T8" fmla="*/ 0 w 9"/>
                    <a:gd name="T9" fmla="*/ 18 h 18"/>
                    <a:gd name="T10" fmla="*/ 9 w 9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8">
                      <a:moveTo>
                        <a:pt x="9" y="0"/>
                      </a:move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5" y="6"/>
                        <a:pt x="2" y="12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2"/>
                        <a:pt x="6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13"/>
                <p:cNvSpPr/>
                <p:nvPr/>
              </p:nvSpPr>
              <p:spPr bwMode="auto">
                <a:xfrm>
                  <a:off x="-2050" y="3562"/>
                  <a:ext cx="11" cy="16"/>
                </a:xfrm>
                <a:custGeom>
                  <a:avLst/>
                  <a:gdLst>
                    <a:gd name="T0" fmla="*/ 5 w 8"/>
                    <a:gd name="T1" fmla="*/ 4 h 11"/>
                    <a:gd name="T2" fmla="*/ 8 w 8"/>
                    <a:gd name="T3" fmla="*/ 0 h 11"/>
                    <a:gd name="T4" fmla="*/ 7 w 8"/>
                    <a:gd name="T5" fmla="*/ 0 h 11"/>
                    <a:gd name="T6" fmla="*/ 0 w 8"/>
                    <a:gd name="T7" fmla="*/ 11 h 11"/>
                    <a:gd name="T8" fmla="*/ 5 w 8"/>
                    <a:gd name="T9" fmla="*/ 4 h 11"/>
                    <a:gd name="T10" fmla="*/ 5 w 8"/>
                    <a:gd name="T1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1">
                      <a:moveTo>
                        <a:pt x="5" y="4"/>
                      </a:moveTo>
                      <a:cubicBezTo>
                        <a:pt x="7" y="3"/>
                        <a:pt x="8" y="2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5" y="4"/>
                        <a:pt x="3" y="8"/>
                        <a:pt x="0" y="11"/>
                      </a:cubicBezTo>
                      <a:cubicBezTo>
                        <a:pt x="3" y="10"/>
                        <a:pt x="4" y="8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14"/>
                <p:cNvSpPr/>
                <p:nvPr/>
              </p:nvSpPr>
              <p:spPr bwMode="auto">
                <a:xfrm>
                  <a:off x="-2049" y="3559"/>
                  <a:ext cx="12" cy="24"/>
                </a:xfrm>
                <a:custGeom>
                  <a:avLst/>
                  <a:gdLst>
                    <a:gd name="T0" fmla="*/ 0 w 8"/>
                    <a:gd name="T1" fmla="*/ 17 h 17"/>
                    <a:gd name="T2" fmla="*/ 1 w 8"/>
                    <a:gd name="T3" fmla="*/ 16 h 17"/>
                    <a:gd name="T4" fmla="*/ 8 w 8"/>
                    <a:gd name="T5" fmla="*/ 0 h 17"/>
                    <a:gd name="T6" fmla="*/ 8 w 8"/>
                    <a:gd name="T7" fmla="*/ 0 h 17"/>
                    <a:gd name="T8" fmla="*/ 0 w 8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0" y="17"/>
                      </a:moveTo>
                      <a:cubicBezTo>
                        <a:pt x="0" y="16"/>
                        <a:pt x="0" y="16"/>
                        <a:pt x="1" y="16"/>
                      </a:cubicBezTo>
                      <a:cubicBezTo>
                        <a:pt x="5" y="11"/>
                        <a:pt x="7" y="6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6"/>
                        <a:pt x="3" y="12"/>
                        <a:pt x="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15"/>
                <p:cNvSpPr/>
                <p:nvPr/>
              </p:nvSpPr>
              <p:spPr bwMode="auto">
                <a:xfrm>
                  <a:off x="-2050" y="3605"/>
                  <a:ext cx="3" cy="5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2 w 2"/>
                    <a:gd name="T5" fmla="*/ 0 h 4"/>
                    <a:gd name="T6" fmla="*/ 1 w 2"/>
                    <a:gd name="T7" fmla="*/ 0 h 4"/>
                    <a:gd name="T8" fmla="*/ 0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2" y="2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16"/>
                <p:cNvSpPr/>
                <p:nvPr/>
              </p:nvSpPr>
              <p:spPr bwMode="auto">
                <a:xfrm>
                  <a:off x="-1881" y="3722"/>
                  <a:ext cx="12" cy="10"/>
                </a:xfrm>
                <a:custGeom>
                  <a:avLst/>
                  <a:gdLst>
                    <a:gd name="T0" fmla="*/ 4 w 9"/>
                    <a:gd name="T1" fmla="*/ 2 h 7"/>
                    <a:gd name="T2" fmla="*/ 4 w 9"/>
                    <a:gd name="T3" fmla="*/ 2 h 7"/>
                    <a:gd name="T4" fmla="*/ 3 w 9"/>
                    <a:gd name="T5" fmla="*/ 1 h 7"/>
                    <a:gd name="T6" fmla="*/ 1 w 9"/>
                    <a:gd name="T7" fmla="*/ 0 h 7"/>
                    <a:gd name="T8" fmla="*/ 1 w 9"/>
                    <a:gd name="T9" fmla="*/ 0 h 7"/>
                    <a:gd name="T10" fmla="*/ 8 w 9"/>
                    <a:gd name="T11" fmla="*/ 7 h 7"/>
                    <a:gd name="T12" fmla="*/ 8 w 9"/>
                    <a:gd name="T13" fmla="*/ 7 h 7"/>
                    <a:gd name="T14" fmla="*/ 9 w 9"/>
                    <a:gd name="T15" fmla="*/ 6 h 7"/>
                    <a:gd name="T16" fmla="*/ 8 w 9"/>
                    <a:gd name="T17" fmla="*/ 5 h 7"/>
                    <a:gd name="T18" fmla="*/ 4 w 9"/>
                    <a:gd name="T19" fmla="*/ 3 h 7"/>
                    <a:gd name="T20" fmla="*/ 4 w 9"/>
                    <a:gd name="T21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" y="3"/>
                        <a:pt x="5" y="5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7" y="5"/>
                        <a:pt x="6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17"/>
                <p:cNvSpPr/>
                <p:nvPr/>
              </p:nvSpPr>
              <p:spPr bwMode="auto">
                <a:xfrm>
                  <a:off x="-1710" y="3425"/>
                  <a:ext cx="39" cy="22"/>
                </a:xfrm>
                <a:custGeom>
                  <a:avLst/>
                  <a:gdLst>
                    <a:gd name="T0" fmla="*/ 27 w 27"/>
                    <a:gd name="T1" fmla="*/ 0 h 16"/>
                    <a:gd name="T2" fmla="*/ 12 w 27"/>
                    <a:gd name="T3" fmla="*/ 7 h 16"/>
                    <a:gd name="T4" fmla="*/ 0 w 27"/>
                    <a:gd name="T5" fmla="*/ 16 h 16"/>
                    <a:gd name="T6" fmla="*/ 5 w 27"/>
                    <a:gd name="T7" fmla="*/ 13 h 16"/>
                    <a:gd name="T8" fmla="*/ 27 w 27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6">
                      <a:moveTo>
                        <a:pt x="27" y="0"/>
                      </a:moveTo>
                      <a:cubicBezTo>
                        <a:pt x="22" y="3"/>
                        <a:pt x="17" y="5"/>
                        <a:pt x="12" y="7"/>
                      </a:cubicBezTo>
                      <a:cubicBezTo>
                        <a:pt x="7" y="9"/>
                        <a:pt x="2" y="12"/>
                        <a:pt x="0" y="16"/>
                      </a:cubicBezTo>
                      <a:cubicBezTo>
                        <a:pt x="1" y="15"/>
                        <a:pt x="2" y="13"/>
                        <a:pt x="5" y="13"/>
                      </a:cubicBezTo>
                      <a:cubicBezTo>
                        <a:pt x="13" y="9"/>
                        <a:pt x="20" y="5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18"/>
                <p:cNvSpPr/>
                <p:nvPr/>
              </p:nvSpPr>
              <p:spPr bwMode="auto">
                <a:xfrm>
                  <a:off x="-1732" y="3808"/>
                  <a:ext cx="25" cy="7"/>
                </a:xfrm>
                <a:custGeom>
                  <a:avLst/>
                  <a:gdLst>
                    <a:gd name="T0" fmla="*/ 18 w 18"/>
                    <a:gd name="T1" fmla="*/ 4 h 5"/>
                    <a:gd name="T2" fmla="*/ 17 w 18"/>
                    <a:gd name="T3" fmla="*/ 3 h 5"/>
                    <a:gd name="T4" fmla="*/ 1 w 18"/>
                    <a:gd name="T5" fmla="*/ 0 h 5"/>
                    <a:gd name="T6" fmla="*/ 0 w 18"/>
                    <a:gd name="T7" fmla="*/ 1 h 5"/>
                    <a:gd name="T8" fmla="*/ 18 w 18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5">
                      <a:moveTo>
                        <a:pt x="18" y="4"/>
                      </a:move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2" y="3"/>
                        <a:pt x="6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6" y="4"/>
                        <a:pt x="12" y="5"/>
                        <a:pt x="1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19"/>
                <p:cNvSpPr/>
                <p:nvPr/>
              </p:nvSpPr>
              <p:spPr bwMode="auto">
                <a:xfrm>
                  <a:off x="-1795" y="3803"/>
                  <a:ext cx="46" cy="13"/>
                </a:xfrm>
                <a:custGeom>
                  <a:avLst/>
                  <a:gdLst>
                    <a:gd name="T0" fmla="*/ 32 w 32"/>
                    <a:gd name="T1" fmla="*/ 9 h 9"/>
                    <a:gd name="T2" fmla="*/ 31 w 32"/>
                    <a:gd name="T3" fmla="*/ 8 h 9"/>
                    <a:gd name="T4" fmla="*/ 0 w 32"/>
                    <a:gd name="T5" fmla="*/ 0 h 9"/>
                    <a:gd name="T6" fmla="*/ 0 w 32"/>
                    <a:gd name="T7" fmla="*/ 0 h 9"/>
                    <a:gd name="T8" fmla="*/ 32 w 3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9">
                      <a:moveTo>
                        <a:pt x="32" y="9"/>
                      </a:moveTo>
                      <a:cubicBezTo>
                        <a:pt x="32" y="8"/>
                        <a:pt x="32" y="8"/>
                        <a:pt x="31" y="8"/>
                      </a:cubicBezTo>
                      <a:cubicBezTo>
                        <a:pt x="21" y="6"/>
                        <a:pt x="10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6"/>
                        <a:pt x="19" y="8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20"/>
                <p:cNvSpPr/>
                <p:nvPr/>
              </p:nvSpPr>
              <p:spPr bwMode="auto">
                <a:xfrm>
                  <a:off x="-1852" y="3805"/>
                  <a:ext cx="17" cy="5"/>
                </a:xfrm>
                <a:custGeom>
                  <a:avLst/>
                  <a:gdLst>
                    <a:gd name="T0" fmla="*/ 12 w 12"/>
                    <a:gd name="T1" fmla="*/ 4 h 4"/>
                    <a:gd name="T2" fmla="*/ 11 w 12"/>
                    <a:gd name="T3" fmla="*/ 3 h 4"/>
                    <a:gd name="T4" fmla="*/ 1 w 12"/>
                    <a:gd name="T5" fmla="*/ 0 h 4"/>
                    <a:gd name="T6" fmla="*/ 0 w 12"/>
                    <a:gd name="T7" fmla="*/ 1 h 4"/>
                    <a:gd name="T8" fmla="*/ 12 w 1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4">
                      <a:moveTo>
                        <a:pt x="12" y="4"/>
                      </a:move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8" y="2"/>
                        <a:pt x="4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3"/>
                        <a:pt x="7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21"/>
                <p:cNvSpPr/>
                <p:nvPr/>
              </p:nvSpPr>
              <p:spPr bwMode="auto">
                <a:xfrm>
                  <a:off x="-1588" y="3798"/>
                  <a:ext cx="3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22"/>
                <p:cNvSpPr/>
                <p:nvPr/>
              </p:nvSpPr>
              <p:spPr bwMode="auto">
                <a:xfrm>
                  <a:off x="-1650" y="3799"/>
                  <a:ext cx="20" cy="3"/>
                </a:xfrm>
                <a:custGeom>
                  <a:avLst/>
                  <a:gdLst>
                    <a:gd name="T0" fmla="*/ 14 w 14"/>
                    <a:gd name="T1" fmla="*/ 2 h 2"/>
                    <a:gd name="T2" fmla="*/ 13 w 14"/>
                    <a:gd name="T3" fmla="*/ 1 h 2"/>
                    <a:gd name="T4" fmla="*/ 1 w 14"/>
                    <a:gd name="T5" fmla="*/ 0 h 2"/>
                    <a:gd name="T6" fmla="*/ 0 w 14"/>
                    <a:gd name="T7" fmla="*/ 1 h 2"/>
                    <a:gd name="T8" fmla="*/ 14 w 1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">
                      <a:moveTo>
                        <a:pt x="14" y="2"/>
                      </a:move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9" y="2"/>
                        <a:pt x="1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23"/>
                <p:cNvSpPr/>
                <p:nvPr/>
              </p:nvSpPr>
              <p:spPr bwMode="auto">
                <a:xfrm>
                  <a:off x="-1667" y="3800"/>
                  <a:ext cx="31" cy="13"/>
                </a:xfrm>
                <a:custGeom>
                  <a:avLst/>
                  <a:gdLst>
                    <a:gd name="T0" fmla="*/ 22 w 22"/>
                    <a:gd name="T1" fmla="*/ 9 h 9"/>
                    <a:gd name="T2" fmla="*/ 21 w 22"/>
                    <a:gd name="T3" fmla="*/ 8 h 9"/>
                    <a:gd name="T4" fmla="*/ 2 w 22"/>
                    <a:gd name="T5" fmla="*/ 0 h 9"/>
                    <a:gd name="T6" fmla="*/ 1 w 22"/>
                    <a:gd name="T7" fmla="*/ 0 h 9"/>
                    <a:gd name="T8" fmla="*/ 1 w 22"/>
                    <a:gd name="T9" fmla="*/ 1 h 9"/>
                    <a:gd name="T10" fmla="*/ 12 w 22"/>
                    <a:gd name="T11" fmla="*/ 9 h 9"/>
                    <a:gd name="T12" fmla="*/ 22 w 22"/>
                    <a:gd name="T1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9">
                      <a:moveTo>
                        <a:pt x="22" y="9"/>
                      </a:moveTo>
                      <a:cubicBezTo>
                        <a:pt x="22" y="8"/>
                        <a:pt x="22" y="8"/>
                        <a:pt x="21" y="8"/>
                      </a:cubicBezTo>
                      <a:cubicBezTo>
                        <a:pt x="14" y="8"/>
                        <a:pt x="8" y="4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5" y="4"/>
                        <a:pt x="8" y="6"/>
                        <a:pt x="12" y="9"/>
                      </a:cubicBezTo>
                      <a:cubicBezTo>
                        <a:pt x="15" y="9"/>
                        <a:pt x="18" y="9"/>
                        <a:pt x="2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24"/>
                <p:cNvSpPr/>
                <p:nvPr/>
              </p:nvSpPr>
              <p:spPr bwMode="auto">
                <a:xfrm>
                  <a:off x="-2022" y="3802"/>
                  <a:ext cx="44" cy="15"/>
                </a:xfrm>
                <a:custGeom>
                  <a:avLst/>
                  <a:gdLst>
                    <a:gd name="T0" fmla="*/ 2 w 31"/>
                    <a:gd name="T1" fmla="*/ 1 h 11"/>
                    <a:gd name="T2" fmla="*/ 0 w 31"/>
                    <a:gd name="T3" fmla="*/ 1 h 11"/>
                    <a:gd name="T4" fmla="*/ 31 w 31"/>
                    <a:gd name="T5" fmla="*/ 10 h 11"/>
                    <a:gd name="T6" fmla="*/ 29 w 31"/>
                    <a:gd name="T7" fmla="*/ 9 h 11"/>
                    <a:gd name="T8" fmla="*/ 22 w 31"/>
                    <a:gd name="T9" fmla="*/ 7 h 11"/>
                    <a:gd name="T10" fmla="*/ 2 w 31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11">
                      <a:moveTo>
                        <a:pt x="2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2" y="7"/>
                        <a:pt x="23" y="11"/>
                        <a:pt x="31" y="10"/>
                      </a:cubicBezTo>
                      <a:cubicBezTo>
                        <a:pt x="30" y="10"/>
                        <a:pt x="30" y="9"/>
                        <a:pt x="29" y="9"/>
                      </a:cubicBezTo>
                      <a:cubicBezTo>
                        <a:pt x="27" y="8"/>
                        <a:pt x="24" y="8"/>
                        <a:pt x="22" y="7"/>
                      </a:cubicBezTo>
                      <a:cubicBezTo>
                        <a:pt x="15" y="6"/>
                        <a:pt x="8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25"/>
                <p:cNvSpPr/>
                <p:nvPr/>
              </p:nvSpPr>
              <p:spPr bwMode="auto">
                <a:xfrm>
                  <a:off x="-2078" y="3796"/>
                  <a:ext cx="65" cy="21"/>
                </a:xfrm>
                <a:custGeom>
                  <a:avLst/>
                  <a:gdLst>
                    <a:gd name="T0" fmla="*/ 46 w 46"/>
                    <a:gd name="T1" fmla="*/ 15 h 15"/>
                    <a:gd name="T2" fmla="*/ 43 w 46"/>
                    <a:gd name="T3" fmla="*/ 14 h 15"/>
                    <a:gd name="T4" fmla="*/ 1 w 46"/>
                    <a:gd name="T5" fmla="*/ 0 h 15"/>
                    <a:gd name="T6" fmla="*/ 0 w 46"/>
                    <a:gd name="T7" fmla="*/ 1 h 15"/>
                    <a:gd name="T8" fmla="*/ 46 w 46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5">
                      <a:moveTo>
                        <a:pt x="46" y="15"/>
                      </a:moveTo>
                      <a:cubicBezTo>
                        <a:pt x="45" y="15"/>
                        <a:pt x="44" y="14"/>
                        <a:pt x="43" y="14"/>
                      </a:cubicBezTo>
                      <a:cubicBezTo>
                        <a:pt x="29" y="9"/>
                        <a:pt x="15" y="4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6" y="7"/>
                        <a:pt x="31" y="11"/>
                        <a:pt x="4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26"/>
                <p:cNvSpPr/>
                <p:nvPr/>
              </p:nvSpPr>
              <p:spPr bwMode="auto">
                <a:xfrm>
                  <a:off x="-1896" y="3809"/>
                  <a:ext cx="39" cy="10"/>
                </a:xfrm>
                <a:custGeom>
                  <a:avLst/>
                  <a:gdLst>
                    <a:gd name="T0" fmla="*/ 27 w 27"/>
                    <a:gd name="T1" fmla="*/ 7 h 7"/>
                    <a:gd name="T2" fmla="*/ 26 w 27"/>
                    <a:gd name="T3" fmla="*/ 6 h 7"/>
                    <a:gd name="T4" fmla="*/ 1 w 27"/>
                    <a:gd name="T5" fmla="*/ 0 h 7"/>
                    <a:gd name="T6" fmla="*/ 0 w 27"/>
                    <a:gd name="T7" fmla="*/ 0 h 7"/>
                    <a:gd name="T8" fmla="*/ 27 w 27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7">
                      <a:moveTo>
                        <a:pt x="27" y="7"/>
                      </a:move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18" y="4"/>
                        <a:pt x="9" y="2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4"/>
                        <a:pt x="17" y="7"/>
                        <a:pt x="2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27"/>
                <p:cNvSpPr/>
                <p:nvPr/>
              </p:nvSpPr>
              <p:spPr bwMode="auto">
                <a:xfrm>
                  <a:off x="-1945" y="3808"/>
                  <a:ext cx="30" cy="8"/>
                </a:xfrm>
                <a:custGeom>
                  <a:avLst/>
                  <a:gdLst>
                    <a:gd name="T0" fmla="*/ 21 w 21"/>
                    <a:gd name="T1" fmla="*/ 6 h 6"/>
                    <a:gd name="T2" fmla="*/ 20 w 21"/>
                    <a:gd name="T3" fmla="*/ 5 h 6"/>
                    <a:gd name="T4" fmla="*/ 1 w 21"/>
                    <a:gd name="T5" fmla="*/ 0 h 6"/>
                    <a:gd name="T6" fmla="*/ 0 w 21"/>
                    <a:gd name="T7" fmla="*/ 1 h 6"/>
                    <a:gd name="T8" fmla="*/ 21 w 2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6">
                      <a:moveTo>
                        <a:pt x="21" y="6"/>
                      </a:moveTo>
                      <a:cubicBezTo>
                        <a:pt x="21" y="5"/>
                        <a:pt x="21" y="5"/>
                        <a:pt x="20" y="5"/>
                      </a:cubicBezTo>
                      <a:cubicBezTo>
                        <a:pt x="14" y="3"/>
                        <a:pt x="8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7" y="3"/>
                        <a:pt x="14" y="5"/>
                        <a:pt x="2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28"/>
                <p:cNvSpPr/>
                <p:nvPr/>
              </p:nvSpPr>
              <p:spPr bwMode="auto">
                <a:xfrm>
                  <a:off x="-1988" y="3808"/>
                  <a:ext cx="51" cy="11"/>
                </a:xfrm>
                <a:custGeom>
                  <a:avLst/>
                  <a:gdLst>
                    <a:gd name="T0" fmla="*/ 36 w 36"/>
                    <a:gd name="T1" fmla="*/ 8 h 8"/>
                    <a:gd name="T2" fmla="*/ 35 w 36"/>
                    <a:gd name="T3" fmla="*/ 7 h 8"/>
                    <a:gd name="T4" fmla="*/ 1 w 36"/>
                    <a:gd name="T5" fmla="*/ 0 h 8"/>
                    <a:gd name="T6" fmla="*/ 0 w 36"/>
                    <a:gd name="T7" fmla="*/ 0 h 8"/>
                    <a:gd name="T8" fmla="*/ 36 w 36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8">
                      <a:moveTo>
                        <a:pt x="36" y="8"/>
                      </a:moveTo>
                      <a:cubicBezTo>
                        <a:pt x="36" y="7"/>
                        <a:pt x="35" y="7"/>
                        <a:pt x="35" y="7"/>
                      </a:cubicBezTo>
                      <a:cubicBezTo>
                        <a:pt x="24" y="3"/>
                        <a:pt x="13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3"/>
                        <a:pt x="23" y="6"/>
                        <a:pt x="3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29"/>
                <p:cNvSpPr>
                  <a:spLocks noEditPoints="1"/>
                </p:cNvSpPr>
                <p:nvPr/>
              </p:nvSpPr>
              <p:spPr bwMode="auto">
                <a:xfrm>
                  <a:off x="154" y="4276"/>
                  <a:ext cx="406" cy="439"/>
                </a:xfrm>
                <a:custGeom>
                  <a:avLst/>
                  <a:gdLst>
                    <a:gd name="T0" fmla="*/ 10 w 286"/>
                    <a:gd name="T1" fmla="*/ 54 h 310"/>
                    <a:gd name="T2" fmla="*/ 26 w 286"/>
                    <a:gd name="T3" fmla="*/ 159 h 310"/>
                    <a:gd name="T4" fmla="*/ 156 w 286"/>
                    <a:gd name="T5" fmla="*/ 191 h 310"/>
                    <a:gd name="T6" fmla="*/ 176 w 286"/>
                    <a:gd name="T7" fmla="*/ 209 h 310"/>
                    <a:gd name="T8" fmla="*/ 272 w 286"/>
                    <a:gd name="T9" fmla="*/ 309 h 310"/>
                    <a:gd name="T10" fmla="*/ 278 w 286"/>
                    <a:gd name="T11" fmla="*/ 281 h 310"/>
                    <a:gd name="T12" fmla="*/ 177 w 286"/>
                    <a:gd name="T13" fmla="*/ 155 h 310"/>
                    <a:gd name="T14" fmla="*/ 149 w 286"/>
                    <a:gd name="T15" fmla="*/ 25 h 310"/>
                    <a:gd name="T16" fmla="*/ 175 w 286"/>
                    <a:gd name="T17" fmla="*/ 61 h 310"/>
                    <a:gd name="T18" fmla="*/ 170 w 286"/>
                    <a:gd name="T19" fmla="*/ 62 h 310"/>
                    <a:gd name="T20" fmla="*/ 102 w 286"/>
                    <a:gd name="T21" fmla="*/ 13 h 310"/>
                    <a:gd name="T22" fmla="*/ 16 w 286"/>
                    <a:gd name="T23" fmla="*/ 78 h 310"/>
                    <a:gd name="T24" fmla="*/ 34 w 286"/>
                    <a:gd name="T25" fmla="*/ 34 h 310"/>
                    <a:gd name="T26" fmla="*/ 34 w 286"/>
                    <a:gd name="T27" fmla="*/ 28 h 310"/>
                    <a:gd name="T28" fmla="*/ 100 w 286"/>
                    <a:gd name="T29" fmla="*/ 7 h 310"/>
                    <a:gd name="T30" fmla="*/ 175 w 286"/>
                    <a:gd name="T31" fmla="*/ 63 h 310"/>
                    <a:gd name="T32" fmla="*/ 139 w 286"/>
                    <a:gd name="T33" fmla="*/ 29 h 310"/>
                    <a:gd name="T34" fmla="*/ 164 w 286"/>
                    <a:gd name="T35" fmla="*/ 67 h 310"/>
                    <a:gd name="T36" fmla="*/ 106 w 286"/>
                    <a:gd name="T37" fmla="*/ 167 h 310"/>
                    <a:gd name="T38" fmla="*/ 40 w 286"/>
                    <a:gd name="T39" fmla="*/ 143 h 310"/>
                    <a:gd name="T40" fmla="*/ 54 w 286"/>
                    <a:gd name="T41" fmla="*/ 31 h 310"/>
                    <a:gd name="T42" fmla="*/ 160 w 286"/>
                    <a:gd name="T43" fmla="*/ 59 h 310"/>
                    <a:gd name="T44" fmla="*/ 168 w 286"/>
                    <a:gd name="T45" fmla="*/ 71 h 310"/>
                    <a:gd name="T46" fmla="*/ 172 w 286"/>
                    <a:gd name="T47" fmla="*/ 122 h 310"/>
                    <a:gd name="T48" fmla="*/ 164 w 286"/>
                    <a:gd name="T49" fmla="*/ 153 h 310"/>
                    <a:gd name="T50" fmla="*/ 166 w 286"/>
                    <a:gd name="T51" fmla="*/ 167 h 310"/>
                    <a:gd name="T52" fmla="*/ 154 w 286"/>
                    <a:gd name="T53" fmla="*/ 186 h 310"/>
                    <a:gd name="T54" fmla="*/ 155 w 286"/>
                    <a:gd name="T55" fmla="*/ 173 h 310"/>
                    <a:gd name="T56" fmla="*/ 142 w 286"/>
                    <a:gd name="T57" fmla="*/ 175 h 310"/>
                    <a:gd name="T58" fmla="*/ 116 w 286"/>
                    <a:gd name="T59" fmla="*/ 183 h 310"/>
                    <a:gd name="T60" fmla="*/ 36 w 286"/>
                    <a:gd name="T61" fmla="*/ 162 h 310"/>
                    <a:gd name="T62" fmla="*/ 30 w 286"/>
                    <a:gd name="T63" fmla="*/ 151 h 310"/>
                    <a:gd name="T64" fmla="*/ 101 w 286"/>
                    <a:gd name="T65" fmla="*/ 173 h 310"/>
                    <a:gd name="T66" fmla="*/ 165 w 286"/>
                    <a:gd name="T67" fmla="*/ 132 h 310"/>
                    <a:gd name="T68" fmla="*/ 269 w 286"/>
                    <a:gd name="T69" fmla="*/ 279 h 310"/>
                    <a:gd name="T70" fmla="*/ 270 w 286"/>
                    <a:gd name="T71" fmla="*/ 295 h 310"/>
                    <a:gd name="T72" fmla="*/ 261 w 286"/>
                    <a:gd name="T73" fmla="*/ 297 h 310"/>
                    <a:gd name="T74" fmla="*/ 250 w 286"/>
                    <a:gd name="T75" fmla="*/ 283 h 310"/>
                    <a:gd name="T76" fmla="*/ 232 w 286"/>
                    <a:gd name="T77" fmla="*/ 266 h 310"/>
                    <a:gd name="T78" fmla="*/ 216 w 286"/>
                    <a:gd name="T79" fmla="*/ 243 h 310"/>
                    <a:gd name="T80" fmla="*/ 196 w 286"/>
                    <a:gd name="T81" fmla="*/ 210 h 310"/>
                    <a:gd name="T82" fmla="*/ 183 w 286"/>
                    <a:gd name="T83" fmla="*/ 201 h 310"/>
                    <a:gd name="T84" fmla="*/ 184 w 286"/>
                    <a:gd name="T85" fmla="*/ 194 h 310"/>
                    <a:gd name="T86" fmla="*/ 227 w 286"/>
                    <a:gd name="T87" fmla="*/ 231 h 310"/>
                    <a:gd name="T88" fmla="*/ 179 w 286"/>
                    <a:gd name="T89" fmla="*/ 167 h 310"/>
                    <a:gd name="T90" fmla="*/ 179 w 286"/>
                    <a:gd name="T91" fmla="*/ 183 h 310"/>
                    <a:gd name="T92" fmla="*/ 165 w 286"/>
                    <a:gd name="T93" fmla="*/ 191 h 310"/>
                    <a:gd name="T94" fmla="*/ 172 w 286"/>
                    <a:gd name="T95" fmla="*/ 195 h 310"/>
                    <a:gd name="T96" fmla="*/ 184 w 286"/>
                    <a:gd name="T97" fmla="*/ 209 h 310"/>
                    <a:gd name="T98" fmla="*/ 202 w 286"/>
                    <a:gd name="T99" fmla="*/ 229 h 310"/>
                    <a:gd name="T100" fmla="*/ 269 w 286"/>
                    <a:gd name="T101" fmla="*/ 306 h 310"/>
                    <a:gd name="T102" fmla="*/ 279 w 286"/>
                    <a:gd name="T103" fmla="*/ 305 h 310"/>
                    <a:gd name="T104" fmla="*/ 59 w 286"/>
                    <a:gd name="T105" fmla="*/ 25 h 310"/>
                    <a:gd name="T106" fmla="*/ 59 w 286"/>
                    <a:gd name="T107" fmla="*/ 23 h 310"/>
                    <a:gd name="T108" fmla="*/ 118 w 286"/>
                    <a:gd name="T109" fmla="*/ 23 h 310"/>
                    <a:gd name="T110" fmla="*/ 80 w 286"/>
                    <a:gd name="T111" fmla="*/ 21 h 310"/>
                    <a:gd name="T112" fmla="*/ 138 w 286"/>
                    <a:gd name="T113" fmla="*/ 27 h 310"/>
                    <a:gd name="T114" fmla="*/ 41 w 286"/>
                    <a:gd name="T115" fmla="*/ 41 h 310"/>
                    <a:gd name="T116" fmla="*/ 15 w 286"/>
                    <a:gd name="T117" fmla="*/ 82 h 310"/>
                    <a:gd name="T118" fmla="*/ 6 w 286"/>
                    <a:gd name="T119" fmla="*/ 98 h 310"/>
                    <a:gd name="T120" fmla="*/ 36 w 286"/>
                    <a:gd name="T121" fmla="*/ 145 h 310"/>
                    <a:gd name="T122" fmla="*/ 25 w 286"/>
                    <a:gd name="T123" fmla="*/ 117 h 310"/>
                    <a:gd name="T124" fmla="*/ 74 w 286"/>
                    <a:gd name="T125" fmla="*/ 185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6" h="310">
                      <a:moveTo>
                        <a:pt x="177" y="53"/>
                      </a:moveTo>
                      <a:cubicBezTo>
                        <a:pt x="175" y="47"/>
                        <a:pt x="172" y="42"/>
                        <a:pt x="170" y="37"/>
                      </a:cubicBezTo>
                      <a:cubicBezTo>
                        <a:pt x="167" y="33"/>
                        <a:pt x="164" y="29"/>
                        <a:pt x="161" y="25"/>
                      </a:cubicBezTo>
                      <a:cubicBezTo>
                        <a:pt x="155" y="18"/>
                        <a:pt x="149" y="13"/>
                        <a:pt x="142" y="9"/>
                      </a:cubicBezTo>
                      <a:cubicBezTo>
                        <a:pt x="139" y="7"/>
                        <a:pt x="136" y="5"/>
                        <a:pt x="132" y="4"/>
                      </a:cubicBezTo>
                      <a:cubicBezTo>
                        <a:pt x="130" y="4"/>
                        <a:pt x="129" y="3"/>
                        <a:pt x="128" y="3"/>
                      </a:cubicBezTo>
                      <a:cubicBezTo>
                        <a:pt x="124" y="2"/>
                        <a:pt x="121" y="2"/>
                        <a:pt x="117" y="1"/>
                      </a:cubicBezTo>
                      <a:cubicBezTo>
                        <a:pt x="114" y="0"/>
                        <a:pt x="112" y="0"/>
                        <a:pt x="110" y="1"/>
                      </a:cubicBezTo>
                      <a:cubicBezTo>
                        <a:pt x="105" y="1"/>
                        <a:pt x="100" y="0"/>
                        <a:pt x="96" y="0"/>
                      </a:cubicBezTo>
                      <a:cubicBezTo>
                        <a:pt x="81" y="1"/>
                        <a:pt x="68" y="4"/>
                        <a:pt x="54" y="10"/>
                      </a:cubicBezTo>
                      <a:cubicBezTo>
                        <a:pt x="45" y="13"/>
                        <a:pt x="36" y="19"/>
                        <a:pt x="28" y="26"/>
                      </a:cubicBezTo>
                      <a:cubicBezTo>
                        <a:pt x="26" y="28"/>
                        <a:pt x="24" y="31"/>
                        <a:pt x="23" y="33"/>
                      </a:cubicBezTo>
                      <a:cubicBezTo>
                        <a:pt x="22" y="35"/>
                        <a:pt x="21" y="36"/>
                        <a:pt x="20" y="37"/>
                      </a:cubicBezTo>
                      <a:cubicBezTo>
                        <a:pt x="16" y="42"/>
                        <a:pt x="13" y="47"/>
                        <a:pt x="10" y="54"/>
                      </a:cubicBezTo>
                      <a:cubicBezTo>
                        <a:pt x="10" y="55"/>
                        <a:pt x="9" y="56"/>
                        <a:pt x="9" y="56"/>
                      </a:cubicBezTo>
                      <a:cubicBezTo>
                        <a:pt x="2" y="66"/>
                        <a:pt x="0" y="77"/>
                        <a:pt x="2" y="88"/>
                      </a:cubicBezTo>
                      <a:cubicBezTo>
                        <a:pt x="2" y="86"/>
                        <a:pt x="2" y="84"/>
                        <a:pt x="3" y="83"/>
                      </a:cubicBezTo>
                      <a:cubicBezTo>
                        <a:pt x="2" y="83"/>
                        <a:pt x="2" y="83"/>
                        <a:pt x="2" y="84"/>
                      </a:cubicBezTo>
                      <a:cubicBezTo>
                        <a:pt x="2" y="85"/>
                        <a:pt x="2" y="87"/>
                        <a:pt x="2" y="88"/>
                      </a:cubicBez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1" y="106"/>
                        <a:pt x="2" y="123"/>
                        <a:pt x="8" y="139"/>
                      </a:cubicBezTo>
                      <a:cubicBezTo>
                        <a:pt x="9" y="143"/>
                        <a:pt x="12" y="147"/>
                        <a:pt x="15" y="150"/>
                      </a:cubicBezTo>
                      <a:cubicBezTo>
                        <a:pt x="12" y="145"/>
                        <a:pt x="10" y="141"/>
                        <a:pt x="9" y="136"/>
                      </a:cubicBezTo>
                      <a:cubicBezTo>
                        <a:pt x="8" y="135"/>
                        <a:pt x="8" y="133"/>
                        <a:pt x="7" y="131"/>
                      </a:cubicBezTo>
                      <a:cubicBezTo>
                        <a:pt x="9" y="134"/>
                        <a:pt x="10" y="138"/>
                        <a:pt x="12" y="141"/>
                      </a:cubicBezTo>
                      <a:cubicBezTo>
                        <a:pt x="13" y="142"/>
                        <a:pt x="13" y="143"/>
                        <a:pt x="13" y="143"/>
                      </a:cubicBezTo>
                      <a:cubicBezTo>
                        <a:pt x="14" y="143"/>
                        <a:pt x="14" y="143"/>
                        <a:pt x="14" y="144"/>
                      </a:cubicBezTo>
                      <a:cubicBezTo>
                        <a:pt x="18" y="150"/>
                        <a:pt x="22" y="155"/>
                        <a:pt x="26" y="159"/>
                      </a:cubicBezTo>
                      <a:cubicBezTo>
                        <a:pt x="27" y="160"/>
                        <a:pt x="27" y="160"/>
                        <a:pt x="28" y="161"/>
                      </a:cubicBezTo>
                      <a:cubicBezTo>
                        <a:pt x="30" y="163"/>
                        <a:pt x="32" y="165"/>
                        <a:pt x="35" y="167"/>
                      </a:cubicBezTo>
                      <a:cubicBezTo>
                        <a:pt x="44" y="173"/>
                        <a:pt x="52" y="178"/>
                        <a:pt x="62" y="181"/>
                      </a:cubicBezTo>
                      <a:cubicBezTo>
                        <a:pt x="63" y="181"/>
                        <a:pt x="64" y="181"/>
                        <a:pt x="65" y="181"/>
                      </a:cubicBezTo>
                      <a:cubicBezTo>
                        <a:pt x="69" y="184"/>
                        <a:pt x="74" y="186"/>
                        <a:pt x="79" y="187"/>
                      </a:cubicBezTo>
                      <a:cubicBezTo>
                        <a:pt x="83" y="188"/>
                        <a:pt x="87" y="189"/>
                        <a:pt x="90" y="189"/>
                      </a:cubicBezTo>
                      <a:cubicBezTo>
                        <a:pt x="85" y="189"/>
                        <a:pt x="79" y="189"/>
                        <a:pt x="73" y="187"/>
                      </a:cubicBezTo>
                      <a:cubicBezTo>
                        <a:pt x="74" y="189"/>
                        <a:pt x="75" y="189"/>
                        <a:pt x="76" y="189"/>
                      </a:cubicBezTo>
                      <a:cubicBezTo>
                        <a:pt x="81" y="191"/>
                        <a:pt x="86" y="191"/>
                        <a:pt x="91" y="191"/>
                      </a:cubicBezTo>
                      <a:cubicBezTo>
                        <a:pt x="96" y="191"/>
                        <a:pt x="100" y="191"/>
                        <a:pt x="104" y="190"/>
                      </a:cubicBezTo>
                      <a:cubicBezTo>
                        <a:pt x="108" y="189"/>
                        <a:pt x="111" y="189"/>
                        <a:pt x="115" y="189"/>
                      </a:cubicBezTo>
                      <a:cubicBezTo>
                        <a:pt x="122" y="189"/>
                        <a:pt x="128" y="187"/>
                        <a:pt x="134" y="183"/>
                      </a:cubicBezTo>
                      <a:cubicBezTo>
                        <a:pt x="136" y="182"/>
                        <a:pt x="137" y="181"/>
                        <a:pt x="138" y="179"/>
                      </a:cubicBezTo>
                      <a:cubicBezTo>
                        <a:pt x="144" y="183"/>
                        <a:pt x="149" y="187"/>
                        <a:pt x="156" y="191"/>
                      </a:cubicBezTo>
                      <a:cubicBezTo>
                        <a:pt x="155" y="191"/>
                        <a:pt x="155" y="191"/>
                        <a:pt x="155" y="193"/>
                      </a:cubicBezTo>
                      <a:cubicBezTo>
                        <a:pt x="155" y="193"/>
                        <a:pt x="156" y="193"/>
                        <a:pt x="157" y="193"/>
                      </a:cubicBezTo>
                      <a:cubicBezTo>
                        <a:pt x="157" y="193"/>
                        <a:pt x="157" y="193"/>
                        <a:pt x="158" y="193"/>
                      </a:cubicBezTo>
                      <a:cubicBezTo>
                        <a:pt x="158" y="193"/>
                        <a:pt x="158" y="193"/>
                        <a:pt x="158" y="193"/>
                      </a:cubicBezTo>
                      <a:cubicBezTo>
                        <a:pt x="159" y="193"/>
                        <a:pt x="160" y="193"/>
                        <a:pt x="160" y="193"/>
                      </a:cubicBezTo>
                      <a:cubicBezTo>
                        <a:pt x="161" y="193"/>
                        <a:pt x="161" y="193"/>
                        <a:pt x="161" y="193"/>
                      </a:cubicBezTo>
                      <a:cubicBezTo>
                        <a:pt x="162" y="193"/>
                        <a:pt x="162" y="192"/>
                        <a:pt x="162" y="192"/>
                      </a:cubicBezTo>
                      <a:cubicBezTo>
                        <a:pt x="164" y="193"/>
                        <a:pt x="164" y="194"/>
                        <a:pt x="166" y="195"/>
                      </a:cubicBezTo>
                      <a:cubicBezTo>
                        <a:pt x="166" y="197"/>
                        <a:pt x="168" y="199"/>
                        <a:pt x="169" y="200"/>
                      </a:cubicBezTo>
                      <a:cubicBezTo>
                        <a:pt x="169" y="200"/>
                        <a:pt x="169" y="200"/>
                        <a:pt x="169" y="200"/>
                      </a:cubicBezTo>
                      <a:cubicBezTo>
                        <a:pt x="168" y="200"/>
                        <a:pt x="168" y="200"/>
                        <a:pt x="168" y="201"/>
                      </a:cubicBezTo>
                      <a:cubicBezTo>
                        <a:pt x="169" y="201"/>
                        <a:pt x="170" y="201"/>
                        <a:pt x="170" y="202"/>
                      </a:cubicBezTo>
                      <a:cubicBezTo>
                        <a:pt x="171" y="203"/>
                        <a:pt x="172" y="203"/>
                        <a:pt x="172" y="204"/>
                      </a:cubicBezTo>
                      <a:cubicBezTo>
                        <a:pt x="173" y="206"/>
                        <a:pt x="175" y="207"/>
                        <a:pt x="176" y="209"/>
                      </a:cubicBezTo>
                      <a:cubicBezTo>
                        <a:pt x="186" y="219"/>
                        <a:pt x="195" y="229"/>
                        <a:pt x="204" y="241"/>
                      </a:cubicBezTo>
                      <a:cubicBezTo>
                        <a:pt x="204" y="241"/>
                        <a:pt x="204" y="241"/>
                        <a:pt x="204" y="241"/>
                      </a:cubicBezTo>
                      <a:cubicBezTo>
                        <a:pt x="210" y="251"/>
                        <a:pt x="217" y="260"/>
                        <a:pt x="226" y="267"/>
                      </a:cubicBezTo>
                      <a:cubicBezTo>
                        <a:pt x="232" y="274"/>
                        <a:pt x="238" y="281"/>
                        <a:pt x="244" y="287"/>
                      </a:cubicBezTo>
                      <a:cubicBezTo>
                        <a:pt x="246" y="289"/>
                        <a:pt x="248" y="291"/>
                        <a:pt x="251" y="294"/>
                      </a:cubicBezTo>
                      <a:cubicBezTo>
                        <a:pt x="250" y="295"/>
                        <a:pt x="250" y="295"/>
                        <a:pt x="251" y="297"/>
                      </a:cubicBezTo>
                      <a:cubicBezTo>
                        <a:pt x="249" y="295"/>
                        <a:pt x="247" y="293"/>
                        <a:pt x="246" y="291"/>
                      </a:cubicBezTo>
                      <a:cubicBezTo>
                        <a:pt x="245" y="291"/>
                        <a:pt x="245" y="291"/>
                        <a:pt x="245" y="291"/>
                      </a:cubicBezTo>
                      <a:cubicBezTo>
                        <a:pt x="246" y="294"/>
                        <a:pt x="248" y="296"/>
                        <a:pt x="251" y="298"/>
                      </a:cubicBezTo>
                      <a:cubicBezTo>
                        <a:pt x="251" y="299"/>
                        <a:pt x="252" y="299"/>
                        <a:pt x="252" y="299"/>
                      </a:cubicBezTo>
                      <a:cubicBezTo>
                        <a:pt x="257" y="305"/>
                        <a:pt x="264" y="308"/>
                        <a:pt x="271" y="309"/>
                      </a:cubicBezTo>
                      <a:cubicBezTo>
                        <a:pt x="271" y="309"/>
                        <a:pt x="271" y="310"/>
                        <a:pt x="272" y="310"/>
                      </a:cubicBezTo>
                      <a:cubicBezTo>
                        <a:pt x="272" y="310"/>
                        <a:pt x="272" y="310"/>
                        <a:pt x="272" y="309"/>
                      </a:cubicBezTo>
                      <a:cubicBezTo>
                        <a:pt x="272" y="309"/>
                        <a:pt x="272" y="309"/>
                        <a:pt x="272" y="309"/>
                      </a:cubicBezTo>
                      <a:cubicBezTo>
                        <a:pt x="274" y="309"/>
                        <a:pt x="276" y="309"/>
                        <a:pt x="278" y="309"/>
                      </a:cubicBezTo>
                      <a:cubicBezTo>
                        <a:pt x="278" y="309"/>
                        <a:pt x="279" y="309"/>
                        <a:pt x="279" y="308"/>
                      </a:cubicBezTo>
                      <a:cubicBezTo>
                        <a:pt x="280" y="308"/>
                        <a:pt x="280" y="308"/>
                        <a:pt x="280" y="308"/>
                      </a:cubicBezTo>
                      <a:cubicBezTo>
                        <a:pt x="282" y="307"/>
                        <a:pt x="283" y="306"/>
                        <a:pt x="284" y="305"/>
                      </a:cubicBezTo>
                      <a:cubicBezTo>
                        <a:pt x="284" y="305"/>
                        <a:pt x="284" y="305"/>
                        <a:pt x="284" y="305"/>
                      </a:cubicBezTo>
                      <a:cubicBezTo>
                        <a:pt x="285" y="305"/>
                        <a:pt x="285" y="305"/>
                        <a:pt x="286" y="304"/>
                      </a:cubicBezTo>
                      <a:cubicBezTo>
                        <a:pt x="286" y="304"/>
                        <a:pt x="286" y="304"/>
                        <a:pt x="286" y="303"/>
                      </a:cubicBezTo>
                      <a:cubicBezTo>
                        <a:pt x="286" y="301"/>
                        <a:pt x="286" y="299"/>
                        <a:pt x="286" y="296"/>
                      </a:cubicBezTo>
                      <a:cubicBezTo>
                        <a:pt x="286" y="296"/>
                        <a:pt x="286" y="296"/>
                        <a:pt x="286" y="296"/>
                      </a:cubicBezTo>
                      <a:cubicBezTo>
                        <a:pt x="285" y="295"/>
                        <a:pt x="285" y="293"/>
                        <a:pt x="285" y="293"/>
                      </a:cubicBezTo>
                      <a:cubicBezTo>
                        <a:pt x="285" y="292"/>
                        <a:pt x="285" y="292"/>
                        <a:pt x="285" y="292"/>
                      </a:cubicBezTo>
                      <a:cubicBezTo>
                        <a:pt x="285" y="292"/>
                        <a:pt x="285" y="292"/>
                        <a:pt x="285" y="292"/>
                      </a:cubicBezTo>
                      <a:cubicBezTo>
                        <a:pt x="285" y="291"/>
                        <a:pt x="285" y="291"/>
                        <a:pt x="285" y="290"/>
                      </a:cubicBezTo>
                      <a:cubicBezTo>
                        <a:pt x="283" y="287"/>
                        <a:pt x="280" y="284"/>
                        <a:pt x="278" y="281"/>
                      </a:cubicBezTo>
                      <a:cubicBezTo>
                        <a:pt x="276" y="279"/>
                        <a:pt x="276" y="278"/>
                        <a:pt x="274" y="276"/>
                      </a:cubicBezTo>
                      <a:cubicBezTo>
                        <a:pt x="274" y="276"/>
                        <a:pt x="274" y="276"/>
                        <a:pt x="274" y="276"/>
                      </a:cubicBezTo>
                      <a:cubicBezTo>
                        <a:pt x="271" y="272"/>
                        <a:pt x="268" y="269"/>
                        <a:pt x="264" y="265"/>
                      </a:cubicBezTo>
                      <a:cubicBezTo>
                        <a:pt x="258" y="260"/>
                        <a:pt x="253" y="254"/>
                        <a:pt x="247" y="248"/>
                      </a:cubicBezTo>
                      <a:cubicBezTo>
                        <a:pt x="246" y="247"/>
                        <a:pt x="246" y="245"/>
                        <a:pt x="245" y="245"/>
                      </a:cubicBezTo>
                      <a:cubicBezTo>
                        <a:pt x="234" y="231"/>
                        <a:pt x="224" y="218"/>
                        <a:pt x="213" y="205"/>
                      </a:cubicBezTo>
                      <a:cubicBezTo>
                        <a:pt x="204" y="193"/>
                        <a:pt x="194" y="182"/>
                        <a:pt x="183" y="171"/>
                      </a:cubicBezTo>
                      <a:cubicBezTo>
                        <a:pt x="183" y="171"/>
                        <a:pt x="184" y="171"/>
                        <a:pt x="184" y="171"/>
                      </a:cubicBezTo>
                      <a:cubicBezTo>
                        <a:pt x="184" y="170"/>
                        <a:pt x="184" y="169"/>
                        <a:pt x="184" y="169"/>
                      </a:cubicBezTo>
                      <a:cubicBezTo>
                        <a:pt x="184" y="169"/>
                        <a:pt x="183" y="168"/>
                        <a:pt x="183" y="167"/>
                      </a:cubicBezTo>
                      <a:cubicBezTo>
                        <a:pt x="184" y="167"/>
                        <a:pt x="184" y="167"/>
                        <a:pt x="184" y="167"/>
                      </a:cubicBezTo>
                      <a:cubicBezTo>
                        <a:pt x="185" y="167"/>
                        <a:pt x="185" y="167"/>
                        <a:pt x="185" y="167"/>
                      </a:cubicBezTo>
                      <a:cubicBezTo>
                        <a:pt x="182" y="163"/>
                        <a:pt x="180" y="159"/>
                        <a:pt x="177" y="155"/>
                      </a:cubicBez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76" y="153"/>
                        <a:pt x="175" y="151"/>
                        <a:pt x="174" y="150"/>
                      </a:cubicBezTo>
                      <a:cubicBezTo>
                        <a:pt x="174" y="149"/>
                        <a:pt x="174" y="149"/>
                        <a:pt x="174" y="149"/>
                      </a:cubicBezTo>
                      <a:cubicBezTo>
                        <a:pt x="174" y="149"/>
                        <a:pt x="174" y="149"/>
                        <a:pt x="174" y="148"/>
                      </a:cubicBezTo>
                      <a:cubicBezTo>
                        <a:pt x="174" y="148"/>
                        <a:pt x="173" y="147"/>
                        <a:pt x="173" y="147"/>
                      </a:cubicBezTo>
                      <a:cubicBezTo>
                        <a:pt x="173" y="147"/>
                        <a:pt x="172" y="147"/>
                        <a:pt x="172" y="147"/>
                      </a:cubicBezTo>
                      <a:cubicBezTo>
                        <a:pt x="180" y="135"/>
                        <a:pt x="184" y="123"/>
                        <a:pt x="186" y="109"/>
                      </a:cubicBezTo>
                      <a:cubicBezTo>
                        <a:pt x="186" y="110"/>
                        <a:pt x="185" y="111"/>
                        <a:pt x="185" y="113"/>
                      </a:cubicBezTo>
                      <a:cubicBezTo>
                        <a:pt x="186" y="107"/>
                        <a:pt x="187" y="102"/>
                        <a:pt x="187" y="97"/>
                      </a:cubicBezTo>
                      <a:cubicBezTo>
                        <a:pt x="187" y="97"/>
                        <a:pt x="186" y="98"/>
                        <a:pt x="186" y="99"/>
                      </a:cubicBezTo>
                      <a:cubicBezTo>
                        <a:pt x="186" y="96"/>
                        <a:pt x="186" y="93"/>
                        <a:pt x="186" y="91"/>
                      </a:cubicBezTo>
                      <a:cubicBezTo>
                        <a:pt x="187" y="84"/>
                        <a:pt x="186" y="77"/>
                        <a:pt x="184" y="70"/>
                      </a:cubicBezTo>
                      <a:cubicBezTo>
                        <a:pt x="182" y="64"/>
                        <a:pt x="180" y="58"/>
                        <a:pt x="177" y="53"/>
                      </a:cubicBezTo>
                      <a:close/>
                      <a:moveTo>
                        <a:pt x="152" y="28"/>
                      </a:moveTo>
                      <a:cubicBezTo>
                        <a:pt x="151" y="27"/>
                        <a:pt x="150" y="26"/>
                        <a:pt x="149" y="25"/>
                      </a:cubicBezTo>
                      <a:cubicBezTo>
                        <a:pt x="151" y="27"/>
                        <a:pt x="154" y="28"/>
                        <a:pt x="156" y="30"/>
                      </a:cubicBezTo>
                      <a:cubicBezTo>
                        <a:pt x="156" y="29"/>
                        <a:pt x="155" y="29"/>
                        <a:pt x="154" y="28"/>
                      </a:cubicBezTo>
                      <a:cubicBezTo>
                        <a:pt x="154" y="28"/>
                        <a:pt x="153" y="27"/>
                        <a:pt x="153" y="26"/>
                      </a:cubicBezTo>
                      <a:cubicBezTo>
                        <a:pt x="153" y="26"/>
                        <a:pt x="153" y="26"/>
                        <a:pt x="153" y="26"/>
                      </a:cubicBezTo>
                      <a:cubicBezTo>
                        <a:pt x="149" y="22"/>
                        <a:pt x="145" y="19"/>
                        <a:pt x="140" y="17"/>
                      </a:cubicBezTo>
                      <a:cubicBezTo>
                        <a:pt x="139" y="16"/>
                        <a:pt x="138" y="16"/>
                        <a:pt x="138" y="15"/>
                      </a:cubicBezTo>
                      <a:cubicBezTo>
                        <a:pt x="135" y="13"/>
                        <a:pt x="132" y="12"/>
                        <a:pt x="129" y="11"/>
                      </a:cubicBezTo>
                      <a:cubicBezTo>
                        <a:pt x="135" y="13"/>
                        <a:pt x="141" y="16"/>
                        <a:pt x="147" y="19"/>
                      </a:cubicBezTo>
                      <a:cubicBezTo>
                        <a:pt x="148" y="20"/>
                        <a:pt x="149" y="21"/>
                        <a:pt x="151" y="22"/>
                      </a:cubicBezTo>
                      <a:cubicBezTo>
                        <a:pt x="154" y="25"/>
                        <a:pt x="158" y="28"/>
                        <a:pt x="160" y="30"/>
                      </a:cubicBezTo>
                      <a:cubicBezTo>
                        <a:pt x="162" y="31"/>
                        <a:pt x="162" y="33"/>
                        <a:pt x="164" y="34"/>
                      </a:cubicBezTo>
                      <a:cubicBezTo>
                        <a:pt x="166" y="38"/>
                        <a:pt x="168" y="43"/>
                        <a:pt x="170" y="47"/>
                      </a:cubicBezTo>
                      <a:cubicBezTo>
                        <a:pt x="170" y="46"/>
                        <a:pt x="170" y="45"/>
                        <a:pt x="169" y="44"/>
                      </a:cubicBezTo>
                      <a:cubicBezTo>
                        <a:pt x="172" y="49"/>
                        <a:pt x="173" y="55"/>
                        <a:pt x="175" y="61"/>
                      </a:cubicBezTo>
                      <a:cubicBezTo>
                        <a:pt x="173" y="58"/>
                        <a:pt x="172" y="54"/>
                        <a:pt x="169" y="51"/>
                      </a:cubicBezTo>
                      <a:cubicBezTo>
                        <a:pt x="167" y="47"/>
                        <a:pt x="164" y="43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62" y="41"/>
                        <a:pt x="163" y="43"/>
                        <a:pt x="164" y="45"/>
                      </a:cubicBezTo>
                      <a:cubicBezTo>
                        <a:pt x="164" y="45"/>
                        <a:pt x="164" y="45"/>
                        <a:pt x="164" y="45"/>
                      </a:cubicBezTo>
                      <a:cubicBezTo>
                        <a:pt x="164" y="45"/>
                        <a:pt x="164" y="46"/>
                        <a:pt x="164" y="46"/>
                      </a:cubicBezTo>
                      <a:cubicBezTo>
                        <a:pt x="165" y="48"/>
                        <a:pt x="167" y="50"/>
                        <a:pt x="168" y="52"/>
                      </a:cubicBezTo>
                      <a:cubicBezTo>
                        <a:pt x="170" y="57"/>
                        <a:pt x="172" y="62"/>
                        <a:pt x="173" y="67"/>
                      </a:cubicBezTo>
                      <a:cubicBezTo>
                        <a:pt x="173" y="66"/>
                        <a:pt x="172" y="65"/>
                        <a:pt x="172" y="64"/>
                      </a:cubicBezTo>
                      <a:cubicBezTo>
                        <a:pt x="172" y="64"/>
                        <a:pt x="172" y="64"/>
                        <a:pt x="172" y="63"/>
                      </a:cubicBezTo>
                      <a:cubicBezTo>
                        <a:pt x="171" y="62"/>
                        <a:pt x="171" y="61"/>
                        <a:pt x="170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60"/>
                        <a:pt x="170" y="61"/>
                        <a:pt x="170" y="62"/>
                      </a:cubicBezTo>
                      <a:cubicBezTo>
                        <a:pt x="170" y="62"/>
                        <a:pt x="170" y="62"/>
                        <a:pt x="170" y="62"/>
                      </a:cubicBezTo>
                      <a:cubicBezTo>
                        <a:pt x="168" y="58"/>
                        <a:pt x="168" y="55"/>
                        <a:pt x="166" y="51"/>
                      </a:cubicBezTo>
                      <a:cubicBezTo>
                        <a:pt x="166" y="51"/>
                        <a:pt x="166" y="52"/>
                        <a:pt x="166" y="52"/>
                      </a:cubicBezTo>
                      <a:cubicBezTo>
                        <a:pt x="166" y="54"/>
                        <a:pt x="166" y="55"/>
                        <a:pt x="167" y="56"/>
                      </a:cubicBezTo>
                      <a:cubicBezTo>
                        <a:pt x="164" y="49"/>
                        <a:pt x="160" y="43"/>
                        <a:pt x="155" y="37"/>
                      </a:cubicBezTo>
                      <a:cubicBezTo>
                        <a:pt x="154" y="37"/>
                        <a:pt x="154" y="37"/>
                        <a:pt x="154" y="37"/>
                      </a:cubicBezTo>
                      <a:cubicBezTo>
                        <a:pt x="158" y="42"/>
                        <a:pt x="161" y="47"/>
                        <a:pt x="164" y="52"/>
                      </a:cubicBezTo>
                      <a:cubicBezTo>
                        <a:pt x="166" y="56"/>
                        <a:pt x="167" y="60"/>
                        <a:pt x="168" y="64"/>
                      </a:cubicBezTo>
                      <a:cubicBezTo>
                        <a:pt x="168" y="64"/>
                        <a:pt x="168" y="65"/>
                        <a:pt x="169" y="65"/>
                      </a:cubicBezTo>
                      <a:cubicBezTo>
                        <a:pt x="169" y="66"/>
                        <a:pt x="169" y="66"/>
                        <a:pt x="169" y="67"/>
                      </a:cubicBezTo>
                      <a:cubicBezTo>
                        <a:pt x="168" y="63"/>
                        <a:pt x="166" y="61"/>
                        <a:pt x="164" y="57"/>
                      </a:cubicBezTo>
                      <a:cubicBezTo>
                        <a:pt x="161" y="50"/>
                        <a:pt x="157" y="43"/>
                        <a:pt x="151" y="36"/>
                      </a:cubicBezTo>
                      <a:cubicBezTo>
                        <a:pt x="147" y="31"/>
                        <a:pt x="142" y="27"/>
                        <a:pt x="136" y="23"/>
                      </a:cubicBezTo>
                      <a:cubicBezTo>
                        <a:pt x="134" y="21"/>
                        <a:pt x="130" y="19"/>
                        <a:pt x="127" y="17"/>
                      </a:cubicBezTo>
                      <a:cubicBezTo>
                        <a:pt x="119" y="15"/>
                        <a:pt x="110" y="13"/>
                        <a:pt x="102" y="13"/>
                      </a:cubicBezTo>
                      <a:cubicBezTo>
                        <a:pt x="98" y="13"/>
                        <a:pt x="94" y="13"/>
                        <a:pt x="89" y="13"/>
                      </a:cubicBezTo>
                      <a:cubicBezTo>
                        <a:pt x="81" y="13"/>
                        <a:pt x="73" y="15"/>
                        <a:pt x="66" y="18"/>
                      </a:cubicBezTo>
                      <a:cubicBezTo>
                        <a:pt x="65" y="19"/>
                        <a:pt x="64" y="19"/>
                        <a:pt x="63" y="20"/>
                      </a:cubicBezTo>
                      <a:cubicBezTo>
                        <a:pt x="60" y="21"/>
                        <a:pt x="58" y="22"/>
                        <a:pt x="56" y="23"/>
                      </a:cubicBezTo>
                      <a:cubicBezTo>
                        <a:pt x="57" y="23"/>
                        <a:pt x="58" y="22"/>
                        <a:pt x="59" y="21"/>
                      </a:cubicBezTo>
                      <a:cubicBezTo>
                        <a:pt x="58" y="21"/>
                        <a:pt x="58" y="21"/>
                        <a:pt x="57" y="21"/>
                      </a:cubicBezTo>
                      <a:cubicBezTo>
                        <a:pt x="54" y="23"/>
                        <a:pt x="51" y="25"/>
                        <a:pt x="49" y="27"/>
                      </a:cubicBezTo>
                      <a:cubicBezTo>
                        <a:pt x="46" y="29"/>
                        <a:pt x="43" y="30"/>
                        <a:pt x="41" y="33"/>
                      </a:cubicBezTo>
                      <a:cubicBezTo>
                        <a:pt x="42" y="32"/>
                        <a:pt x="43" y="31"/>
                        <a:pt x="44" y="31"/>
                      </a:cubicBezTo>
                      <a:cubicBezTo>
                        <a:pt x="41" y="33"/>
                        <a:pt x="38" y="36"/>
                        <a:pt x="36" y="39"/>
                      </a:cubicBezTo>
                      <a:cubicBezTo>
                        <a:pt x="32" y="43"/>
                        <a:pt x="30" y="46"/>
                        <a:pt x="27" y="49"/>
                      </a:cubicBezTo>
                      <a:cubicBezTo>
                        <a:pt x="24" y="53"/>
                        <a:pt x="23" y="56"/>
                        <a:pt x="23" y="60"/>
                      </a:cubicBezTo>
                      <a:cubicBezTo>
                        <a:pt x="22" y="62"/>
                        <a:pt x="21" y="64"/>
                        <a:pt x="20" y="67"/>
                      </a:cubicBezTo>
                      <a:cubicBezTo>
                        <a:pt x="18" y="70"/>
                        <a:pt x="17" y="74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3"/>
                        <a:pt x="17" y="68"/>
                        <a:pt x="19" y="63"/>
                      </a:cubicBezTo>
                      <a:cubicBezTo>
                        <a:pt x="18" y="64"/>
                        <a:pt x="16" y="66"/>
                        <a:pt x="15" y="68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4" y="69"/>
                        <a:pt x="13" y="71"/>
                        <a:pt x="14" y="73"/>
                      </a:cubicBezTo>
                      <a:cubicBezTo>
                        <a:pt x="12" y="75"/>
                        <a:pt x="11" y="79"/>
                        <a:pt x="11" y="82"/>
                      </a:cubicBezTo>
                      <a:cubicBezTo>
                        <a:pt x="10" y="85"/>
                        <a:pt x="10" y="88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89"/>
                        <a:pt x="10" y="88"/>
                        <a:pt x="10" y="87"/>
                      </a:cubicBezTo>
                      <a:cubicBezTo>
                        <a:pt x="10" y="87"/>
                        <a:pt x="10" y="87"/>
                        <a:pt x="9" y="88"/>
                      </a:cubicBezTo>
                      <a:cubicBezTo>
                        <a:pt x="9" y="88"/>
                        <a:pt x="9" y="87"/>
                        <a:pt x="9" y="87"/>
                      </a:cubicBezTo>
                      <a:cubicBezTo>
                        <a:pt x="10" y="84"/>
                        <a:pt x="10" y="82"/>
                        <a:pt x="11" y="79"/>
                      </a:cubicBezTo>
                      <a:cubicBezTo>
                        <a:pt x="15" y="62"/>
                        <a:pt x="23" y="47"/>
                        <a:pt x="34" y="34"/>
                      </a:cubicBezTo>
                      <a:cubicBezTo>
                        <a:pt x="23" y="43"/>
                        <a:pt x="16" y="55"/>
                        <a:pt x="11" y="69"/>
                      </a:cubicBezTo>
                      <a:cubicBezTo>
                        <a:pt x="10" y="73"/>
                        <a:pt x="9" y="77"/>
                        <a:pt x="8" y="80"/>
                      </a:cubicBezTo>
                      <a:cubicBezTo>
                        <a:pt x="9" y="75"/>
                        <a:pt x="10" y="71"/>
                        <a:pt x="12" y="66"/>
                      </a:cubicBezTo>
                      <a:cubicBezTo>
                        <a:pt x="11" y="66"/>
                        <a:pt x="10" y="66"/>
                        <a:pt x="10" y="67"/>
                      </a:cubicBezTo>
                      <a:cubicBezTo>
                        <a:pt x="8" y="75"/>
                        <a:pt x="6" y="82"/>
                        <a:pt x="6" y="89"/>
                      </a:cubicBezTo>
                      <a:cubicBezTo>
                        <a:pt x="5" y="89"/>
                        <a:pt x="5" y="90"/>
                        <a:pt x="5" y="91"/>
                      </a:cubicBezTo>
                      <a:cubicBezTo>
                        <a:pt x="5" y="89"/>
                        <a:pt x="5" y="88"/>
                        <a:pt x="5" y="87"/>
                      </a:cubicBezTo>
                      <a:cubicBezTo>
                        <a:pt x="5" y="85"/>
                        <a:pt x="5" y="83"/>
                        <a:pt x="5" y="81"/>
                      </a:cubicBezTo>
                      <a:cubicBezTo>
                        <a:pt x="8" y="71"/>
                        <a:pt x="12" y="60"/>
                        <a:pt x="19" y="51"/>
                      </a:cubicBezTo>
                      <a:cubicBezTo>
                        <a:pt x="14" y="56"/>
                        <a:pt x="10" y="61"/>
                        <a:pt x="8" y="68"/>
                      </a:cubicBezTo>
                      <a:cubicBezTo>
                        <a:pt x="9" y="64"/>
                        <a:pt x="10" y="60"/>
                        <a:pt x="12" y="56"/>
                      </a:cubicBezTo>
                      <a:cubicBezTo>
                        <a:pt x="14" y="53"/>
                        <a:pt x="15" y="51"/>
                        <a:pt x="17" y="48"/>
                      </a:cubicBezTo>
                      <a:cubicBezTo>
                        <a:pt x="28" y="34"/>
                        <a:pt x="41" y="24"/>
                        <a:pt x="57" y="17"/>
                      </a:cubicBezTo>
                      <a:cubicBezTo>
                        <a:pt x="48" y="19"/>
                        <a:pt x="41" y="23"/>
                        <a:pt x="34" y="28"/>
                      </a:cubicBezTo>
                      <a:cubicBezTo>
                        <a:pt x="38" y="24"/>
                        <a:pt x="42" y="20"/>
                        <a:pt x="47" y="17"/>
                      </a:cubicBezTo>
                      <a:cubicBezTo>
                        <a:pt x="54" y="13"/>
                        <a:pt x="62" y="10"/>
                        <a:pt x="70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0" y="7"/>
                        <a:pt x="71" y="7"/>
                        <a:pt x="72" y="7"/>
                      </a:cubicBezTo>
                      <a:cubicBezTo>
                        <a:pt x="73" y="7"/>
                        <a:pt x="73" y="7"/>
                        <a:pt x="74" y="6"/>
                      </a:cubicBezTo>
                      <a:cubicBezTo>
                        <a:pt x="75" y="6"/>
                        <a:pt x="76" y="6"/>
                        <a:pt x="76" y="6"/>
                      </a:cubicBezTo>
                      <a:cubicBezTo>
                        <a:pt x="78" y="5"/>
                        <a:pt x="81" y="5"/>
                        <a:pt x="83" y="5"/>
                      </a:cubicBezTo>
                      <a:cubicBezTo>
                        <a:pt x="83" y="6"/>
                        <a:pt x="82" y="6"/>
                        <a:pt x="82" y="6"/>
                      </a:cubicBezTo>
                      <a:cubicBezTo>
                        <a:pt x="85" y="6"/>
                        <a:pt x="88" y="5"/>
                        <a:pt x="90" y="5"/>
                      </a:cubicBezTo>
                      <a:cubicBezTo>
                        <a:pt x="90" y="6"/>
                        <a:pt x="90" y="6"/>
                        <a:pt x="89" y="6"/>
                      </a:cubicBezTo>
                      <a:cubicBezTo>
                        <a:pt x="91" y="6"/>
                        <a:pt x="92" y="6"/>
                        <a:pt x="94" y="5"/>
                      </a:cubicBezTo>
                      <a:cubicBezTo>
                        <a:pt x="96" y="5"/>
                        <a:pt x="98" y="6"/>
                        <a:pt x="100" y="6"/>
                      </a:cubicBezTo>
                      <a:cubicBezTo>
                        <a:pt x="100" y="6"/>
                        <a:pt x="100" y="6"/>
                        <a:pt x="100" y="6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1" y="6"/>
                        <a:pt x="102" y="6"/>
                        <a:pt x="103" y="6"/>
                      </a:cubicBezTo>
                      <a:cubicBezTo>
                        <a:pt x="108" y="7"/>
                        <a:pt x="112" y="8"/>
                        <a:pt x="117" y="9"/>
                      </a:cubicBezTo>
                      <a:cubicBezTo>
                        <a:pt x="123" y="11"/>
                        <a:pt x="128" y="13"/>
                        <a:pt x="134" y="16"/>
                      </a:cubicBezTo>
                      <a:cubicBezTo>
                        <a:pt x="137" y="18"/>
                        <a:pt x="140" y="19"/>
                        <a:pt x="142" y="22"/>
                      </a:cubicBezTo>
                      <a:cubicBezTo>
                        <a:pt x="146" y="24"/>
                        <a:pt x="149" y="27"/>
                        <a:pt x="152" y="28"/>
                      </a:cubicBezTo>
                      <a:close/>
                      <a:moveTo>
                        <a:pt x="152" y="18"/>
                      </a:moveTo>
                      <a:cubicBezTo>
                        <a:pt x="154" y="19"/>
                        <a:pt x="155" y="21"/>
                        <a:pt x="157" y="23"/>
                      </a:cubicBezTo>
                      <a:cubicBezTo>
                        <a:pt x="156" y="22"/>
                        <a:pt x="155" y="21"/>
                        <a:pt x="154" y="21"/>
                      </a:cubicBezTo>
                      <a:cubicBezTo>
                        <a:pt x="145" y="12"/>
                        <a:pt x="134" y="7"/>
                        <a:pt x="123" y="5"/>
                      </a:cubicBezTo>
                      <a:cubicBezTo>
                        <a:pt x="124" y="5"/>
                        <a:pt x="125" y="5"/>
                        <a:pt x="126" y="5"/>
                      </a:cubicBezTo>
                      <a:cubicBezTo>
                        <a:pt x="132" y="5"/>
                        <a:pt x="138" y="8"/>
                        <a:pt x="143" y="12"/>
                      </a:cubicBezTo>
                      <a:cubicBezTo>
                        <a:pt x="143" y="12"/>
                        <a:pt x="143" y="12"/>
                        <a:pt x="144" y="12"/>
                      </a:cubicBezTo>
                      <a:cubicBezTo>
                        <a:pt x="146" y="13"/>
                        <a:pt x="149" y="16"/>
                        <a:pt x="152" y="18"/>
                      </a:cubicBezTo>
                      <a:close/>
                      <a:moveTo>
                        <a:pt x="175" y="63"/>
                      </a:moveTo>
                      <a:cubicBezTo>
                        <a:pt x="175" y="61"/>
                        <a:pt x="175" y="59"/>
                        <a:pt x="175" y="58"/>
                      </a:cubicBezTo>
                      <a:cubicBezTo>
                        <a:pt x="176" y="61"/>
                        <a:pt x="176" y="63"/>
                        <a:pt x="177" y="66"/>
                      </a:cubicBezTo>
                      <a:cubicBezTo>
                        <a:pt x="176" y="65"/>
                        <a:pt x="176" y="63"/>
                        <a:pt x="175" y="63"/>
                      </a:cubicBezTo>
                      <a:close/>
                      <a:moveTo>
                        <a:pt x="154" y="45"/>
                      </a:moveTo>
                      <a:cubicBezTo>
                        <a:pt x="153" y="44"/>
                        <a:pt x="153" y="43"/>
                        <a:pt x="153" y="43"/>
                      </a:cubicBezTo>
                      <a:cubicBezTo>
                        <a:pt x="150" y="40"/>
                        <a:pt x="147" y="37"/>
                        <a:pt x="144" y="34"/>
                      </a:cubicBezTo>
                      <a:cubicBezTo>
                        <a:pt x="141" y="33"/>
                        <a:pt x="139" y="31"/>
                        <a:pt x="136" y="29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35" y="28"/>
                        <a:pt x="134" y="27"/>
                        <a:pt x="132" y="26"/>
                      </a:cubicBezTo>
                      <a:cubicBezTo>
                        <a:pt x="139" y="30"/>
                        <a:pt x="145" y="35"/>
                        <a:pt x="150" y="40"/>
                      </a:cubicBezTo>
                      <a:cubicBezTo>
                        <a:pt x="151" y="41"/>
                        <a:pt x="152" y="43"/>
                        <a:pt x="154" y="45"/>
                      </a:cubicBezTo>
                      <a:close/>
                      <a:moveTo>
                        <a:pt x="153" y="42"/>
                      </a:moveTo>
                      <a:cubicBezTo>
                        <a:pt x="154" y="43"/>
                        <a:pt x="154" y="44"/>
                        <a:pt x="155" y="45"/>
                      </a:cubicBezTo>
                      <a:cubicBezTo>
                        <a:pt x="150" y="39"/>
                        <a:pt x="145" y="33"/>
                        <a:pt x="139" y="29"/>
                      </a:cubicBezTo>
                      <a:cubicBezTo>
                        <a:pt x="139" y="29"/>
                        <a:pt x="139" y="29"/>
                        <a:pt x="139" y="28"/>
                      </a:cubicBezTo>
                      <a:cubicBezTo>
                        <a:pt x="139" y="28"/>
                        <a:pt x="139" y="28"/>
                        <a:pt x="139" y="28"/>
                      </a:cubicBezTo>
                      <a:cubicBezTo>
                        <a:pt x="139" y="27"/>
                        <a:pt x="139" y="27"/>
                        <a:pt x="139" y="27"/>
                      </a:cubicBezTo>
                      <a:cubicBezTo>
                        <a:pt x="144" y="31"/>
                        <a:pt x="149" y="36"/>
                        <a:pt x="153" y="42"/>
                      </a:cubicBezTo>
                      <a:close/>
                      <a:moveTo>
                        <a:pt x="157" y="50"/>
                      </a:moveTo>
                      <a:cubicBezTo>
                        <a:pt x="157" y="50"/>
                        <a:pt x="158" y="51"/>
                        <a:pt x="158" y="51"/>
                      </a:cubicBezTo>
                      <a:cubicBezTo>
                        <a:pt x="159" y="52"/>
                        <a:pt x="160" y="54"/>
                        <a:pt x="160" y="56"/>
                      </a:cubicBezTo>
                      <a:cubicBezTo>
                        <a:pt x="160" y="55"/>
                        <a:pt x="160" y="54"/>
                        <a:pt x="159" y="53"/>
                      </a:cubicBezTo>
                      <a:cubicBezTo>
                        <a:pt x="158" y="52"/>
                        <a:pt x="158" y="51"/>
                        <a:pt x="157" y="50"/>
                      </a:cubicBezTo>
                      <a:close/>
                      <a:moveTo>
                        <a:pt x="160" y="59"/>
                      </a:moveTo>
                      <a:cubicBezTo>
                        <a:pt x="160" y="59"/>
                        <a:pt x="161" y="59"/>
                        <a:pt x="161" y="60"/>
                      </a:cubicBezTo>
                      <a:cubicBezTo>
                        <a:pt x="162" y="61"/>
                        <a:pt x="162" y="61"/>
                        <a:pt x="162" y="61"/>
                      </a:cubicBezTo>
                      <a:cubicBezTo>
                        <a:pt x="163" y="62"/>
                        <a:pt x="163" y="62"/>
                        <a:pt x="163" y="62"/>
                      </a:cubicBezTo>
                      <a:cubicBezTo>
                        <a:pt x="163" y="63"/>
                        <a:pt x="164" y="65"/>
                        <a:pt x="164" y="67"/>
                      </a:cubicBezTo>
                      <a:cubicBezTo>
                        <a:pt x="164" y="67"/>
                        <a:pt x="164" y="66"/>
                        <a:pt x="164" y="66"/>
                      </a:cubicBezTo>
                      <a:cubicBezTo>
                        <a:pt x="164" y="68"/>
                        <a:pt x="165" y="69"/>
                        <a:pt x="166" y="72"/>
                      </a:cubicBezTo>
                      <a:cubicBezTo>
                        <a:pt x="167" y="79"/>
                        <a:pt x="169" y="85"/>
                        <a:pt x="170" y="92"/>
                      </a:cubicBezTo>
                      <a:cubicBezTo>
                        <a:pt x="170" y="89"/>
                        <a:pt x="170" y="87"/>
                        <a:pt x="170" y="85"/>
                      </a:cubicBezTo>
                      <a:cubicBezTo>
                        <a:pt x="171" y="86"/>
                        <a:pt x="171" y="87"/>
                        <a:pt x="171" y="89"/>
                      </a:cubicBezTo>
                      <a:cubicBezTo>
                        <a:pt x="172" y="93"/>
                        <a:pt x="172" y="97"/>
                        <a:pt x="171" y="102"/>
                      </a:cubicBezTo>
                      <a:cubicBezTo>
                        <a:pt x="171" y="105"/>
                        <a:pt x="170" y="107"/>
                        <a:pt x="170" y="109"/>
                      </a:cubicBezTo>
                      <a:cubicBezTo>
                        <a:pt x="169" y="112"/>
                        <a:pt x="168" y="115"/>
                        <a:pt x="168" y="117"/>
                      </a:cubicBezTo>
                      <a:cubicBezTo>
                        <a:pt x="167" y="119"/>
                        <a:pt x="167" y="119"/>
                        <a:pt x="167" y="119"/>
                      </a:cubicBezTo>
                      <a:cubicBezTo>
                        <a:pt x="164" y="126"/>
                        <a:pt x="160" y="133"/>
                        <a:pt x="156" y="139"/>
                      </a:cubicBezTo>
                      <a:cubicBezTo>
                        <a:pt x="147" y="149"/>
                        <a:pt x="136" y="157"/>
                        <a:pt x="123" y="163"/>
                      </a:cubicBezTo>
                      <a:cubicBezTo>
                        <a:pt x="123" y="163"/>
                        <a:pt x="123" y="162"/>
                        <a:pt x="124" y="162"/>
                      </a:cubicBezTo>
                      <a:cubicBezTo>
                        <a:pt x="122" y="163"/>
                        <a:pt x="121" y="163"/>
                        <a:pt x="120" y="164"/>
                      </a:cubicBezTo>
                      <a:cubicBezTo>
                        <a:pt x="116" y="165"/>
                        <a:pt x="111" y="167"/>
                        <a:pt x="106" y="167"/>
                      </a:cubicBezTo>
                      <a:cubicBezTo>
                        <a:pt x="107" y="167"/>
                        <a:pt x="107" y="167"/>
                        <a:pt x="108" y="168"/>
                      </a:cubicBezTo>
                      <a:cubicBezTo>
                        <a:pt x="107" y="168"/>
                        <a:pt x="106" y="168"/>
                        <a:pt x="105" y="169"/>
                      </a:cubicBezTo>
                      <a:cubicBezTo>
                        <a:pt x="102" y="169"/>
                        <a:pt x="98" y="169"/>
                        <a:pt x="95" y="170"/>
                      </a:cubicBezTo>
                      <a:cubicBezTo>
                        <a:pt x="92" y="170"/>
                        <a:pt x="89" y="170"/>
                        <a:pt x="86" y="169"/>
                      </a:cubicBezTo>
                      <a:cubicBezTo>
                        <a:pt x="87" y="170"/>
                        <a:pt x="88" y="170"/>
                        <a:pt x="88" y="171"/>
                      </a:cubicBezTo>
                      <a:cubicBezTo>
                        <a:pt x="80" y="169"/>
                        <a:pt x="73" y="167"/>
                        <a:pt x="65" y="164"/>
                      </a:cubicBezTo>
                      <a:cubicBezTo>
                        <a:pt x="64" y="163"/>
                        <a:pt x="63" y="163"/>
                        <a:pt x="62" y="163"/>
                      </a:cubicBezTo>
                      <a:cubicBezTo>
                        <a:pt x="62" y="163"/>
                        <a:pt x="62" y="163"/>
                        <a:pt x="63" y="163"/>
                      </a:cubicBezTo>
                      <a:cubicBezTo>
                        <a:pt x="59" y="160"/>
                        <a:pt x="55" y="158"/>
                        <a:pt x="52" y="155"/>
                      </a:cubicBezTo>
                      <a:cubicBezTo>
                        <a:pt x="52" y="155"/>
                        <a:pt x="52" y="155"/>
                        <a:pt x="53" y="155"/>
                      </a:cubicBezTo>
                      <a:cubicBezTo>
                        <a:pt x="52" y="155"/>
                        <a:pt x="52" y="155"/>
                        <a:pt x="51" y="154"/>
                      </a:cubicBezTo>
                      <a:cubicBezTo>
                        <a:pt x="50" y="154"/>
                        <a:pt x="50" y="154"/>
                        <a:pt x="50" y="154"/>
                      </a:cubicBezTo>
                      <a:cubicBezTo>
                        <a:pt x="49" y="153"/>
                        <a:pt x="48" y="152"/>
                        <a:pt x="46" y="151"/>
                      </a:cubicBezTo>
                      <a:cubicBezTo>
                        <a:pt x="44" y="149"/>
                        <a:pt x="42" y="147"/>
                        <a:pt x="40" y="143"/>
                      </a:cubicBezTo>
                      <a:cubicBezTo>
                        <a:pt x="42" y="145"/>
                        <a:pt x="43" y="145"/>
                        <a:pt x="44" y="146"/>
                      </a:cubicBezTo>
                      <a:cubicBezTo>
                        <a:pt x="44" y="146"/>
                        <a:pt x="44" y="146"/>
                        <a:pt x="44" y="145"/>
                      </a:cubicBezTo>
                      <a:cubicBezTo>
                        <a:pt x="42" y="144"/>
                        <a:pt x="40" y="143"/>
                        <a:pt x="38" y="141"/>
                      </a:cubicBezTo>
                      <a:cubicBezTo>
                        <a:pt x="36" y="138"/>
                        <a:pt x="34" y="135"/>
                        <a:pt x="32" y="131"/>
                      </a:cubicBezTo>
                      <a:cubicBezTo>
                        <a:pt x="30" y="123"/>
                        <a:pt x="27" y="117"/>
                        <a:pt x="24" y="110"/>
                      </a:cubicBezTo>
                      <a:cubicBezTo>
                        <a:pt x="24" y="109"/>
                        <a:pt x="24" y="107"/>
                        <a:pt x="23" y="105"/>
                      </a:cubicBezTo>
                      <a:cubicBezTo>
                        <a:pt x="23" y="101"/>
                        <a:pt x="23" y="98"/>
                        <a:pt x="22" y="95"/>
                      </a:cubicBezTo>
                      <a:cubicBezTo>
                        <a:pt x="22" y="89"/>
                        <a:pt x="22" y="83"/>
                        <a:pt x="23" y="78"/>
                      </a:cubicBezTo>
                      <a:cubicBezTo>
                        <a:pt x="23" y="78"/>
                        <a:pt x="23" y="78"/>
                        <a:pt x="23" y="77"/>
                      </a:cubicBezTo>
                      <a:cubicBezTo>
                        <a:pt x="24" y="75"/>
                        <a:pt x="25" y="72"/>
                        <a:pt x="26" y="69"/>
                      </a:cubicBezTo>
                      <a:cubicBezTo>
                        <a:pt x="31" y="61"/>
                        <a:pt x="36" y="53"/>
                        <a:pt x="42" y="46"/>
                      </a:cubicBezTo>
                      <a:cubicBezTo>
                        <a:pt x="38" y="49"/>
                        <a:pt x="34" y="52"/>
                        <a:pt x="32" y="56"/>
                      </a:cubicBezTo>
                      <a:cubicBezTo>
                        <a:pt x="36" y="47"/>
                        <a:pt x="43" y="40"/>
                        <a:pt x="51" y="33"/>
                      </a:cubicBezTo>
                      <a:cubicBezTo>
                        <a:pt x="52" y="33"/>
                        <a:pt x="53" y="32"/>
                        <a:pt x="54" y="31"/>
                      </a:cubicBezTo>
                      <a:cubicBezTo>
                        <a:pt x="55" y="31"/>
                        <a:pt x="56" y="30"/>
                        <a:pt x="57" y="30"/>
                      </a:cubicBezTo>
                      <a:cubicBezTo>
                        <a:pt x="70" y="26"/>
                        <a:pt x="83" y="25"/>
                        <a:pt x="97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2" y="23"/>
                        <a:pt x="87" y="23"/>
                        <a:pt x="82" y="23"/>
                      </a:cubicBezTo>
                      <a:cubicBezTo>
                        <a:pt x="80" y="24"/>
                        <a:pt x="77" y="24"/>
                        <a:pt x="74" y="24"/>
                      </a:cubicBezTo>
                      <a:cubicBezTo>
                        <a:pt x="76" y="24"/>
                        <a:pt x="77" y="24"/>
                        <a:pt x="79" y="23"/>
                      </a:cubicBezTo>
                      <a:cubicBezTo>
                        <a:pt x="86" y="23"/>
                        <a:pt x="92" y="23"/>
                        <a:pt x="99" y="24"/>
                      </a:cubicBezTo>
                      <a:cubicBezTo>
                        <a:pt x="112" y="25"/>
                        <a:pt x="124" y="29"/>
                        <a:pt x="136" y="34"/>
                      </a:cubicBezTo>
                      <a:cubicBezTo>
                        <a:pt x="136" y="34"/>
                        <a:pt x="136" y="34"/>
                        <a:pt x="137" y="34"/>
                      </a:cubicBezTo>
                      <a:cubicBezTo>
                        <a:pt x="137" y="34"/>
                        <a:pt x="137" y="33"/>
                        <a:pt x="137" y="33"/>
                      </a:cubicBezTo>
                      <a:cubicBezTo>
                        <a:pt x="137" y="33"/>
                        <a:pt x="136" y="32"/>
                        <a:pt x="136" y="32"/>
                      </a:cubicBezTo>
                      <a:cubicBezTo>
                        <a:pt x="142" y="36"/>
                        <a:pt x="147" y="41"/>
                        <a:pt x="151" y="49"/>
                      </a:cubicBezTo>
                      <a:cubicBezTo>
                        <a:pt x="151" y="47"/>
                        <a:pt x="150" y="45"/>
                        <a:pt x="149" y="43"/>
                      </a:cubicBezTo>
                      <a:cubicBezTo>
                        <a:pt x="154" y="47"/>
                        <a:pt x="158" y="53"/>
                        <a:pt x="160" y="59"/>
                      </a:cubicBezTo>
                      <a:close/>
                      <a:moveTo>
                        <a:pt x="165" y="62"/>
                      </a:moveTo>
                      <a:cubicBezTo>
                        <a:pt x="165" y="61"/>
                        <a:pt x="165" y="61"/>
                        <a:pt x="165" y="61"/>
                      </a:cubicBezTo>
                      <a:cubicBezTo>
                        <a:pt x="167" y="65"/>
                        <a:pt x="169" y="69"/>
                        <a:pt x="170" y="73"/>
                      </a:cubicBezTo>
                      <a:cubicBezTo>
                        <a:pt x="170" y="73"/>
                        <a:pt x="171" y="75"/>
                        <a:pt x="171" y="76"/>
                      </a:cubicBezTo>
                      <a:cubicBezTo>
                        <a:pt x="170" y="73"/>
                        <a:pt x="169" y="71"/>
                        <a:pt x="168" y="68"/>
                      </a:cubicBezTo>
                      <a:cubicBezTo>
                        <a:pt x="168" y="67"/>
                        <a:pt x="168" y="68"/>
                        <a:pt x="168" y="68"/>
                      </a:cubicBezTo>
                      <a:cubicBezTo>
                        <a:pt x="167" y="66"/>
                        <a:pt x="166" y="64"/>
                        <a:pt x="165" y="62"/>
                      </a:cubicBezTo>
                      <a:close/>
                      <a:moveTo>
                        <a:pt x="183" y="75"/>
                      </a:moveTo>
                      <a:cubicBezTo>
                        <a:pt x="183" y="73"/>
                        <a:pt x="182" y="71"/>
                        <a:pt x="182" y="70"/>
                      </a:cubicBezTo>
                      <a:cubicBezTo>
                        <a:pt x="182" y="69"/>
                        <a:pt x="181" y="67"/>
                        <a:pt x="181" y="66"/>
                      </a:cubicBezTo>
                      <a:cubicBezTo>
                        <a:pt x="182" y="69"/>
                        <a:pt x="183" y="72"/>
                        <a:pt x="183" y="75"/>
                      </a:cubicBezTo>
                      <a:close/>
                      <a:moveTo>
                        <a:pt x="171" y="81"/>
                      </a:moveTo>
                      <a:cubicBezTo>
                        <a:pt x="170" y="80"/>
                        <a:pt x="170" y="79"/>
                        <a:pt x="170" y="79"/>
                      </a:cubicBezTo>
                      <a:cubicBezTo>
                        <a:pt x="170" y="76"/>
                        <a:pt x="169" y="73"/>
                        <a:pt x="168" y="71"/>
                      </a:cubicBezTo>
                      <a:cubicBezTo>
                        <a:pt x="169" y="74"/>
                        <a:pt x="170" y="78"/>
                        <a:pt x="171" y="81"/>
                      </a:cubicBezTo>
                      <a:close/>
                      <a:moveTo>
                        <a:pt x="182" y="109"/>
                      </a:moveTo>
                      <a:cubicBezTo>
                        <a:pt x="182" y="109"/>
                        <a:pt x="182" y="109"/>
                        <a:pt x="182" y="109"/>
                      </a:cubicBezTo>
                      <a:cubicBezTo>
                        <a:pt x="182" y="109"/>
                        <a:pt x="182" y="109"/>
                        <a:pt x="182" y="109"/>
                      </a:cubicBezTo>
                      <a:cubicBezTo>
                        <a:pt x="182" y="113"/>
                        <a:pt x="180" y="117"/>
                        <a:pt x="180" y="120"/>
                      </a:cubicBezTo>
                      <a:cubicBezTo>
                        <a:pt x="180" y="117"/>
                        <a:pt x="181" y="113"/>
                        <a:pt x="182" y="109"/>
                      </a:cubicBezTo>
                      <a:close/>
                      <a:moveTo>
                        <a:pt x="178" y="110"/>
                      </a:moveTo>
                      <a:cubicBezTo>
                        <a:pt x="178" y="110"/>
                        <a:pt x="178" y="110"/>
                        <a:pt x="178" y="111"/>
                      </a:cubicBezTo>
                      <a:cubicBezTo>
                        <a:pt x="178" y="109"/>
                        <a:pt x="178" y="109"/>
                        <a:pt x="178" y="109"/>
                      </a:cubicBezTo>
                      <a:cubicBezTo>
                        <a:pt x="178" y="109"/>
                        <a:pt x="178" y="109"/>
                        <a:pt x="178" y="110"/>
                      </a:cubicBezTo>
                      <a:close/>
                      <a:moveTo>
                        <a:pt x="173" y="112"/>
                      </a:moveTo>
                      <a:cubicBezTo>
                        <a:pt x="173" y="111"/>
                        <a:pt x="174" y="111"/>
                        <a:pt x="174" y="109"/>
                      </a:cubicBezTo>
                      <a:cubicBezTo>
                        <a:pt x="174" y="111"/>
                        <a:pt x="174" y="113"/>
                        <a:pt x="174" y="114"/>
                      </a:cubicBezTo>
                      <a:cubicBezTo>
                        <a:pt x="173" y="117"/>
                        <a:pt x="172" y="119"/>
                        <a:pt x="172" y="122"/>
                      </a:cubicBezTo>
                      <a:cubicBezTo>
                        <a:pt x="171" y="125"/>
                        <a:pt x="169" y="129"/>
                        <a:pt x="168" y="133"/>
                      </a:cubicBezTo>
                      <a:cubicBezTo>
                        <a:pt x="168" y="133"/>
                        <a:pt x="168" y="133"/>
                        <a:pt x="168" y="134"/>
                      </a:cubicBezTo>
                      <a:cubicBezTo>
                        <a:pt x="168" y="135"/>
                        <a:pt x="168" y="135"/>
                        <a:pt x="168" y="137"/>
                      </a:cubicBezTo>
                      <a:cubicBezTo>
                        <a:pt x="168" y="135"/>
                        <a:pt x="169" y="134"/>
                        <a:pt x="170" y="132"/>
                      </a:cubicBezTo>
                      <a:cubicBezTo>
                        <a:pt x="170" y="133"/>
                        <a:pt x="170" y="135"/>
                        <a:pt x="171" y="136"/>
                      </a:cubicBezTo>
                      <a:cubicBezTo>
                        <a:pt x="172" y="134"/>
                        <a:pt x="172" y="132"/>
                        <a:pt x="173" y="131"/>
                      </a:cubicBezTo>
                      <a:cubicBezTo>
                        <a:pt x="173" y="130"/>
                        <a:pt x="174" y="130"/>
                        <a:pt x="174" y="130"/>
                      </a:cubicBezTo>
                      <a:cubicBezTo>
                        <a:pt x="174" y="130"/>
                        <a:pt x="174" y="129"/>
                        <a:pt x="173" y="129"/>
                      </a:cubicBezTo>
                      <a:cubicBezTo>
                        <a:pt x="174" y="127"/>
                        <a:pt x="175" y="126"/>
                        <a:pt x="175" y="124"/>
                      </a:cubicBezTo>
                      <a:cubicBezTo>
                        <a:pt x="175" y="127"/>
                        <a:pt x="174" y="131"/>
                        <a:pt x="174" y="134"/>
                      </a:cubicBezTo>
                      <a:cubicBezTo>
                        <a:pt x="173" y="136"/>
                        <a:pt x="172" y="139"/>
                        <a:pt x="171" y="141"/>
                      </a:cubicBezTo>
                      <a:cubicBezTo>
                        <a:pt x="169" y="144"/>
                        <a:pt x="167" y="147"/>
                        <a:pt x="165" y="150"/>
                      </a:cubicBezTo>
                      <a:cubicBezTo>
                        <a:pt x="166" y="150"/>
                        <a:pt x="166" y="150"/>
                        <a:pt x="166" y="150"/>
                      </a:cubicBezTo>
                      <a:cubicBezTo>
                        <a:pt x="165" y="151"/>
                        <a:pt x="165" y="152"/>
                        <a:pt x="164" y="153"/>
                      </a:cubicBezTo>
                      <a:cubicBezTo>
                        <a:pt x="165" y="153"/>
                        <a:pt x="166" y="152"/>
                        <a:pt x="166" y="151"/>
                      </a:cubicBezTo>
                      <a:cubicBezTo>
                        <a:pt x="165" y="153"/>
                        <a:pt x="164" y="154"/>
                        <a:pt x="163" y="155"/>
                      </a:cubicBezTo>
                      <a:cubicBezTo>
                        <a:pt x="164" y="156"/>
                        <a:pt x="164" y="156"/>
                        <a:pt x="165" y="155"/>
                      </a:cubicBezTo>
                      <a:cubicBezTo>
                        <a:pt x="167" y="153"/>
                        <a:pt x="168" y="151"/>
                        <a:pt x="170" y="149"/>
                      </a:cubicBezTo>
                      <a:cubicBezTo>
                        <a:pt x="170" y="150"/>
                        <a:pt x="170" y="151"/>
                        <a:pt x="171" y="151"/>
                      </a:cubicBezTo>
                      <a:cubicBezTo>
                        <a:pt x="168" y="153"/>
                        <a:pt x="166" y="154"/>
                        <a:pt x="164" y="156"/>
                      </a:cubicBezTo>
                      <a:cubicBezTo>
                        <a:pt x="165" y="156"/>
                        <a:pt x="165" y="156"/>
                        <a:pt x="165" y="156"/>
                      </a:cubicBezTo>
                      <a:cubicBezTo>
                        <a:pt x="167" y="156"/>
                        <a:pt x="169" y="155"/>
                        <a:pt x="170" y="155"/>
                      </a:cubicBezTo>
                      <a:cubicBezTo>
                        <a:pt x="171" y="155"/>
                        <a:pt x="171" y="155"/>
                        <a:pt x="172" y="156"/>
                      </a:cubicBezTo>
                      <a:cubicBezTo>
                        <a:pt x="170" y="157"/>
                        <a:pt x="168" y="159"/>
                        <a:pt x="167" y="161"/>
                      </a:cubicBezTo>
                      <a:cubicBezTo>
                        <a:pt x="169" y="160"/>
                        <a:pt x="171" y="158"/>
                        <a:pt x="174" y="157"/>
                      </a:cubicBezTo>
                      <a:cubicBezTo>
                        <a:pt x="174" y="157"/>
                        <a:pt x="174" y="157"/>
                        <a:pt x="174" y="157"/>
                      </a:cubicBezTo>
                      <a:cubicBezTo>
                        <a:pt x="174" y="157"/>
                        <a:pt x="174" y="157"/>
                        <a:pt x="174" y="158"/>
                      </a:cubicBezTo>
                      <a:cubicBezTo>
                        <a:pt x="171" y="161"/>
                        <a:pt x="169" y="165"/>
                        <a:pt x="166" y="167"/>
                      </a:cubicBezTo>
                      <a:cubicBezTo>
                        <a:pt x="166" y="167"/>
                        <a:pt x="166" y="167"/>
                        <a:pt x="167" y="168"/>
                      </a:cubicBezTo>
                      <a:cubicBezTo>
                        <a:pt x="167" y="168"/>
                        <a:pt x="168" y="168"/>
                        <a:pt x="168" y="168"/>
                      </a:cubicBezTo>
                      <a:cubicBezTo>
                        <a:pt x="167" y="169"/>
                        <a:pt x="166" y="171"/>
                        <a:pt x="165" y="173"/>
                      </a:cubicBezTo>
                      <a:cubicBezTo>
                        <a:pt x="166" y="175"/>
                        <a:pt x="168" y="175"/>
                        <a:pt x="170" y="173"/>
                      </a:cubicBezTo>
                      <a:cubicBezTo>
                        <a:pt x="170" y="173"/>
                        <a:pt x="170" y="173"/>
                        <a:pt x="170" y="174"/>
                      </a:cubicBezTo>
                      <a:cubicBezTo>
                        <a:pt x="170" y="174"/>
                        <a:pt x="170" y="174"/>
                        <a:pt x="170" y="174"/>
                      </a:cubicBezTo>
                      <a:cubicBezTo>
                        <a:pt x="170" y="175"/>
                        <a:pt x="168" y="176"/>
                        <a:pt x="168" y="177"/>
                      </a:cubicBezTo>
                      <a:cubicBezTo>
                        <a:pt x="166" y="179"/>
                        <a:pt x="163" y="182"/>
                        <a:pt x="160" y="183"/>
                      </a:cubicBezTo>
                      <a:cubicBezTo>
                        <a:pt x="158" y="184"/>
                        <a:pt x="156" y="185"/>
                        <a:pt x="154" y="185"/>
                      </a:cubicBezTo>
                      <a:cubicBezTo>
                        <a:pt x="154" y="185"/>
                        <a:pt x="155" y="186"/>
                        <a:pt x="156" y="186"/>
                      </a:cubicBezTo>
                      <a:cubicBezTo>
                        <a:pt x="156" y="186"/>
                        <a:pt x="155" y="186"/>
                        <a:pt x="155" y="186"/>
                      </a:cubicBezTo>
                      <a:cubicBezTo>
                        <a:pt x="155" y="187"/>
                        <a:pt x="156" y="187"/>
                        <a:pt x="156" y="187"/>
                      </a:cubicBezTo>
                      <a:cubicBezTo>
                        <a:pt x="155" y="187"/>
                        <a:pt x="155" y="187"/>
                        <a:pt x="154" y="187"/>
                      </a:cubicBezTo>
                      <a:cubicBezTo>
                        <a:pt x="154" y="187"/>
                        <a:pt x="154" y="187"/>
                        <a:pt x="154" y="186"/>
                      </a:cubicBezTo>
                      <a:cubicBezTo>
                        <a:pt x="154" y="186"/>
                        <a:pt x="154" y="186"/>
                        <a:pt x="154" y="186"/>
                      </a:cubicBezTo>
                      <a:cubicBezTo>
                        <a:pt x="154" y="185"/>
                        <a:pt x="154" y="185"/>
                        <a:pt x="154" y="185"/>
                      </a:cubicBezTo>
                      <a:cubicBezTo>
                        <a:pt x="153" y="185"/>
                        <a:pt x="153" y="185"/>
                        <a:pt x="152" y="185"/>
                      </a:cubicBezTo>
                      <a:cubicBezTo>
                        <a:pt x="152" y="185"/>
                        <a:pt x="152" y="185"/>
                        <a:pt x="152" y="185"/>
                      </a:cubicBezTo>
                      <a:cubicBezTo>
                        <a:pt x="154" y="183"/>
                        <a:pt x="156" y="181"/>
                        <a:pt x="158" y="179"/>
                      </a:cubicBezTo>
                      <a:cubicBezTo>
                        <a:pt x="157" y="179"/>
                        <a:pt x="156" y="179"/>
                        <a:pt x="155" y="179"/>
                      </a:cubicBezTo>
                      <a:cubicBezTo>
                        <a:pt x="156" y="178"/>
                        <a:pt x="157" y="177"/>
                        <a:pt x="158" y="176"/>
                      </a:cubicBezTo>
                      <a:cubicBezTo>
                        <a:pt x="158" y="175"/>
                        <a:pt x="158" y="175"/>
                        <a:pt x="157" y="175"/>
                      </a:cubicBezTo>
                      <a:cubicBezTo>
                        <a:pt x="157" y="175"/>
                        <a:pt x="156" y="175"/>
                        <a:pt x="156" y="176"/>
                      </a:cubicBezTo>
                      <a:cubicBezTo>
                        <a:pt x="156" y="175"/>
                        <a:pt x="156" y="175"/>
                        <a:pt x="156" y="175"/>
                      </a:cubicBezTo>
                      <a:cubicBezTo>
                        <a:pt x="156" y="175"/>
                        <a:pt x="156" y="174"/>
                        <a:pt x="156" y="173"/>
                      </a:cubicBezTo>
                      <a:cubicBezTo>
                        <a:pt x="156" y="173"/>
                        <a:pt x="156" y="173"/>
                        <a:pt x="156" y="173"/>
                      </a:cubicBezTo>
                      <a:cubicBezTo>
                        <a:pt x="156" y="173"/>
                        <a:pt x="155" y="173"/>
                        <a:pt x="155" y="173"/>
                      </a:cubicBezTo>
                      <a:cubicBezTo>
                        <a:pt x="155" y="173"/>
                        <a:pt x="155" y="173"/>
                        <a:pt x="155" y="173"/>
                      </a:cubicBezTo>
                      <a:cubicBezTo>
                        <a:pt x="153" y="174"/>
                        <a:pt x="151" y="175"/>
                        <a:pt x="149" y="177"/>
                      </a:cubicBezTo>
                      <a:cubicBezTo>
                        <a:pt x="150" y="175"/>
                        <a:pt x="150" y="175"/>
                        <a:pt x="151" y="173"/>
                      </a:cubicBezTo>
                      <a:cubicBezTo>
                        <a:pt x="151" y="173"/>
                        <a:pt x="151" y="173"/>
                        <a:pt x="151" y="173"/>
                      </a:cubicBezTo>
                      <a:cubicBezTo>
                        <a:pt x="150" y="173"/>
                        <a:pt x="149" y="174"/>
                        <a:pt x="148" y="174"/>
                      </a:cubicBezTo>
                      <a:cubicBezTo>
                        <a:pt x="146" y="175"/>
                        <a:pt x="145" y="177"/>
                        <a:pt x="143" y="179"/>
                      </a:cubicBezTo>
                      <a:cubicBezTo>
                        <a:pt x="142" y="179"/>
                        <a:pt x="142" y="179"/>
                        <a:pt x="142" y="179"/>
                      </a:cubicBezTo>
                      <a:cubicBezTo>
                        <a:pt x="142" y="179"/>
                        <a:pt x="142" y="179"/>
                        <a:pt x="142" y="179"/>
                      </a:cubicBezTo>
                      <a:cubicBezTo>
                        <a:pt x="144" y="176"/>
                        <a:pt x="146" y="174"/>
                        <a:pt x="147" y="171"/>
                      </a:cubicBezTo>
                      <a:cubicBezTo>
                        <a:pt x="146" y="171"/>
                        <a:pt x="146" y="171"/>
                        <a:pt x="146" y="171"/>
                      </a:cubicBezTo>
                      <a:cubicBezTo>
                        <a:pt x="146" y="171"/>
                        <a:pt x="146" y="171"/>
                        <a:pt x="145" y="171"/>
                      </a:cubicBezTo>
                      <a:cubicBezTo>
                        <a:pt x="145" y="171"/>
                        <a:pt x="145" y="171"/>
                        <a:pt x="145" y="171"/>
                      </a:cubicBezTo>
                      <a:cubicBezTo>
                        <a:pt x="144" y="172"/>
                        <a:pt x="143" y="173"/>
                        <a:pt x="142" y="175"/>
                      </a:cubicBezTo>
                      <a:cubicBezTo>
                        <a:pt x="142" y="175"/>
                        <a:pt x="142" y="175"/>
                        <a:pt x="141" y="175"/>
                      </a:cubicBezTo>
                      <a:cubicBezTo>
                        <a:pt x="141" y="175"/>
                        <a:pt x="141" y="175"/>
                        <a:pt x="142" y="175"/>
                      </a:cubicBezTo>
                      <a:cubicBezTo>
                        <a:pt x="140" y="175"/>
                        <a:pt x="139" y="177"/>
                        <a:pt x="138" y="177"/>
                      </a:cubicBezTo>
                      <a:cubicBezTo>
                        <a:pt x="138" y="177"/>
                        <a:pt x="137" y="177"/>
                        <a:pt x="137" y="177"/>
                      </a:cubicBezTo>
                      <a:cubicBezTo>
                        <a:pt x="137" y="177"/>
                        <a:pt x="137" y="177"/>
                        <a:pt x="136" y="177"/>
                      </a:cubicBezTo>
                      <a:cubicBezTo>
                        <a:pt x="136" y="177"/>
                        <a:pt x="136" y="177"/>
                        <a:pt x="136" y="177"/>
                      </a:cubicBezTo>
                      <a:cubicBezTo>
                        <a:pt x="136" y="177"/>
                        <a:pt x="136" y="177"/>
                        <a:pt x="136" y="177"/>
                      </a:cubicBezTo>
                      <a:cubicBezTo>
                        <a:pt x="136" y="178"/>
                        <a:pt x="136" y="178"/>
                        <a:pt x="136" y="178"/>
                      </a:cubicBezTo>
                      <a:cubicBezTo>
                        <a:pt x="136" y="179"/>
                        <a:pt x="136" y="179"/>
                        <a:pt x="135" y="179"/>
                      </a:cubicBezTo>
                      <a:cubicBezTo>
                        <a:pt x="133" y="180"/>
                        <a:pt x="131" y="180"/>
                        <a:pt x="129" y="181"/>
                      </a:cubicBezTo>
                      <a:cubicBezTo>
                        <a:pt x="130" y="180"/>
                        <a:pt x="132" y="179"/>
                        <a:pt x="133" y="178"/>
                      </a:cubicBezTo>
                      <a:cubicBezTo>
                        <a:pt x="130" y="179"/>
                        <a:pt x="128" y="180"/>
                        <a:pt x="127" y="181"/>
                      </a:cubicBezTo>
                      <a:cubicBezTo>
                        <a:pt x="126" y="181"/>
                        <a:pt x="125" y="181"/>
                        <a:pt x="124" y="182"/>
                      </a:cubicBezTo>
                      <a:cubicBezTo>
                        <a:pt x="124" y="182"/>
                        <a:pt x="123" y="182"/>
                        <a:pt x="122" y="182"/>
                      </a:cubicBezTo>
                      <a:cubicBezTo>
                        <a:pt x="120" y="183"/>
                        <a:pt x="118" y="183"/>
                        <a:pt x="115" y="183"/>
                      </a:cubicBezTo>
                      <a:cubicBezTo>
                        <a:pt x="115" y="183"/>
                        <a:pt x="115" y="183"/>
                        <a:pt x="116" y="183"/>
                      </a:cubicBezTo>
                      <a:cubicBezTo>
                        <a:pt x="116" y="183"/>
                        <a:pt x="116" y="182"/>
                        <a:pt x="117" y="182"/>
                      </a:cubicBezTo>
                      <a:cubicBezTo>
                        <a:pt x="110" y="185"/>
                        <a:pt x="103" y="185"/>
                        <a:pt x="96" y="184"/>
                      </a:cubicBezTo>
                      <a:cubicBezTo>
                        <a:pt x="105" y="184"/>
                        <a:pt x="113" y="183"/>
                        <a:pt x="122" y="181"/>
                      </a:cubicBezTo>
                      <a:cubicBezTo>
                        <a:pt x="120" y="180"/>
                        <a:pt x="117" y="180"/>
                        <a:pt x="114" y="181"/>
                      </a:cubicBezTo>
                      <a:cubicBezTo>
                        <a:pt x="106" y="182"/>
                        <a:pt x="99" y="183"/>
                        <a:pt x="91" y="183"/>
                      </a:cubicBezTo>
                      <a:cubicBezTo>
                        <a:pt x="86" y="183"/>
                        <a:pt x="81" y="181"/>
                        <a:pt x="76" y="180"/>
                      </a:cubicBezTo>
                      <a:cubicBezTo>
                        <a:pt x="73" y="179"/>
                        <a:pt x="71" y="179"/>
                        <a:pt x="68" y="178"/>
                      </a:cubicBezTo>
                      <a:cubicBezTo>
                        <a:pt x="68" y="178"/>
                        <a:pt x="68" y="178"/>
                        <a:pt x="69" y="178"/>
                      </a:cubicBezTo>
                      <a:cubicBezTo>
                        <a:pt x="68" y="178"/>
                        <a:pt x="68" y="178"/>
                        <a:pt x="68" y="178"/>
                      </a:cubicBezTo>
                      <a:cubicBezTo>
                        <a:pt x="64" y="177"/>
                        <a:pt x="60" y="175"/>
                        <a:pt x="56" y="174"/>
                      </a:cubicBezTo>
                      <a:cubicBezTo>
                        <a:pt x="56" y="173"/>
                        <a:pt x="56" y="173"/>
                        <a:pt x="55" y="173"/>
                      </a:cubicBezTo>
                      <a:cubicBezTo>
                        <a:pt x="53" y="173"/>
                        <a:pt x="51" y="171"/>
                        <a:pt x="49" y="170"/>
                      </a:cubicBezTo>
                      <a:cubicBezTo>
                        <a:pt x="48" y="169"/>
                        <a:pt x="48" y="169"/>
                        <a:pt x="48" y="169"/>
                      </a:cubicBezTo>
                      <a:cubicBezTo>
                        <a:pt x="44" y="167"/>
                        <a:pt x="40" y="165"/>
                        <a:pt x="36" y="162"/>
                      </a:cubicBezTo>
                      <a:cubicBezTo>
                        <a:pt x="36" y="162"/>
                        <a:pt x="36" y="162"/>
                        <a:pt x="36" y="162"/>
                      </a:cubicBezTo>
                      <a:cubicBezTo>
                        <a:pt x="36" y="163"/>
                        <a:pt x="37" y="163"/>
                        <a:pt x="38" y="163"/>
                      </a:cubicBezTo>
                      <a:cubicBezTo>
                        <a:pt x="34" y="161"/>
                        <a:pt x="31" y="159"/>
                        <a:pt x="28" y="157"/>
                      </a:cubicBezTo>
                      <a:cubicBezTo>
                        <a:pt x="28" y="157"/>
                        <a:pt x="28" y="157"/>
                        <a:pt x="28" y="157"/>
                      </a:cubicBezTo>
                      <a:cubicBezTo>
                        <a:pt x="24" y="153"/>
                        <a:pt x="21" y="149"/>
                        <a:pt x="19" y="145"/>
                      </a:cubicBezTo>
                      <a:cubicBezTo>
                        <a:pt x="20" y="147"/>
                        <a:pt x="23" y="149"/>
                        <a:pt x="25" y="151"/>
                      </a:cubicBezTo>
                      <a:cubicBezTo>
                        <a:pt x="31" y="158"/>
                        <a:pt x="38" y="163"/>
                        <a:pt x="47" y="165"/>
                      </a:cubicBezTo>
                      <a:cubicBezTo>
                        <a:pt x="47" y="165"/>
                        <a:pt x="47" y="165"/>
                        <a:pt x="47" y="165"/>
                      </a:cubicBezTo>
                      <a:cubicBezTo>
                        <a:pt x="40" y="161"/>
                        <a:pt x="33" y="157"/>
                        <a:pt x="28" y="151"/>
                      </a:cubicBezTo>
                      <a:cubicBezTo>
                        <a:pt x="28" y="151"/>
                        <a:pt x="28" y="151"/>
                        <a:pt x="28" y="151"/>
                      </a:cubicBezTo>
                      <a:cubicBezTo>
                        <a:pt x="26" y="149"/>
                        <a:pt x="24" y="147"/>
                        <a:pt x="23" y="143"/>
                      </a:cubicBezTo>
                      <a:cubicBezTo>
                        <a:pt x="23" y="143"/>
                        <a:pt x="23" y="143"/>
                        <a:pt x="23" y="143"/>
                      </a:cubicBezTo>
                      <a:cubicBezTo>
                        <a:pt x="23" y="144"/>
                        <a:pt x="24" y="145"/>
                        <a:pt x="24" y="145"/>
                      </a:cubicBezTo>
                      <a:cubicBezTo>
                        <a:pt x="26" y="147"/>
                        <a:pt x="28" y="149"/>
                        <a:pt x="30" y="151"/>
                      </a:cubicBezTo>
                      <a:cubicBezTo>
                        <a:pt x="36" y="157"/>
                        <a:pt x="43" y="162"/>
                        <a:pt x="51" y="166"/>
                      </a:cubicBezTo>
                      <a:cubicBezTo>
                        <a:pt x="47" y="163"/>
                        <a:pt x="44" y="160"/>
                        <a:pt x="40" y="157"/>
                      </a:cubicBezTo>
                      <a:cubicBezTo>
                        <a:pt x="40" y="157"/>
                        <a:pt x="40" y="157"/>
                        <a:pt x="40" y="157"/>
                      </a:cubicBezTo>
                      <a:cubicBezTo>
                        <a:pt x="41" y="157"/>
                        <a:pt x="41" y="157"/>
                        <a:pt x="41" y="158"/>
                      </a:cubicBezTo>
                      <a:cubicBezTo>
                        <a:pt x="45" y="161"/>
                        <a:pt x="49" y="164"/>
                        <a:pt x="53" y="167"/>
                      </a:cubicBezTo>
                      <a:cubicBezTo>
                        <a:pt x="56" y="169"/>
                        <a:pt x="60" y="170"/>
                        <a:pt x="63" y="170"/>
                      </a:cubicBezTo>
                      <a:cubicBezTo>
                        <a:pt x="66" y="172"/>
                        <a:pt x="70" y="173"/>
                        <a:pt x="75" y="175"/>
                      </a:cubicBezTo>
                      <a:cubicBezTo>
                        <a:pt x="82" y="177"/>
                        <a:pt x="90" y="177"/>
                        <a:pt x="96" y="175"/>
                      </a:cubicBezTo>
                      <a:cubicBezTo>
                        <a:pt x="97" y="175"/>
                        <a:pt x="98" y="175"/>
                        <a:pt x="98" y="175"/>
                      </a:cubicBezTo>
                      <a:cubicBezTo>
                        <a:pt x="99" y="175"/>
                        <a:pt x="99" y="175"/>
                        <a:pt x="99" y="175"/>
                      </a:cubicBezTo>
                      <a:cubicBezTo>
                        <a:pt x="102" y="175"/>
                        <a:pt x="104" y="175"/>
                        <a:pt x="107" y="174"/>
                      </a:cubicBezTo>
                      <a:cubicBezTo>
                        <a:pt x="106" y="173"/>
                        <a:pt x="104" y="173"/>
                        <a:pt x="102" y="173"/>
                      </a:cubicBezTo>
                      <a:cubicBezTo>
                        <a:pt x="102" y="173"/>
                        <a:pt x="101" y="173"/>
                        <a:pt x="101" y="173"/>
                      </a:cubicBezTo>
                      <a:cubicBezTo>
                        <a:pt x="101" y="173"/>
                        <a:pt x="101" y="173"/>
                        <a:pt x="101" y="173"/>
                      </a:cubicBezTo>
                      <a:cubicBezTo>
                        <a:pt x="102" y="173"/>
                        <a:pt x="103" y="173"/>
                        <a:pt x="104" y="173"/>
                      </a:cubicBezTo>
                      <a:cubicBezTo>
                        <a:pt x="114" y="172"/>
                        <a:pt x="124" y="169"/>
                        <a:pt x="132" y="163"/>
                      </a:cubicBezTo>
                      <a:cubicBezTo>
                        <a:pt x="137" y="161"/>
                        <a:pt x="142" y="158"/>
                        <a:pt x="146" y="155"/>
                      </a:cubicBezTo>
                      <a:cubicBezTo>
                        <a:pt x="151" y="151"/>
                        <a:pt x="156" y="147"/>
                        <a:pt x="160" y="142"/>
                      </a:cubicBezTo>
                      <a:cubicBezTo>
                        <a:pt x="162" y="141"/>
                        <a:pt x="163" y="139"/>
                        <a:pt x="164" y="137"/>
                      </a:cubicBezTo>
                      <a:cubicBezTo>
                        <a:pt x="164" y="136"/>
                        <a:pt x="165" y="135"/>
                        <a:pt x="165" y="135"/>
                      </a:cubicBezTo>
                      <a:cubicBezTo>
                        <a:pt x="165" y="135"/>
                        <a:pt x="166" y="135"/>
                        <a:pt x="166" y="136"/>
                      </a:cubicBezTo>
                      <a:cubicBezTo>
                        <a:pt x="167" y="133"/>
                        <a:pt x="168" y="129"/>
                        <a:pt x="170" y="125"/>
                      </a:cubicBezTo>
                      <a:cubicBezTo>
                        <a:pt x="171" y="121"/>
                        <a:pt x="172" y="117"/>
                        <a:pt x="173" y="112"/>
                      </a:cubicBezTo>
                      <a:close/>
                      <a:moveTo>
                        <a:pt x="178" y="111"/>
                      </a:moveTo>
                      <a:cubicBezTo>
                        <a:pt x="178" y="112"/>
                        <a:pt x="178" y="113"/>
                        <a:pt x="177" y="113"/>
                      </a:cubicBezTo>
                      <a:cubicBezTo>
                        <a:pt x="178" y="113"/>
                        <a:pt x="178" y="112"/>
                        <a:pt x="178" y="111"/>
                      </a:cubicBezTo>
                      <a:cubicBezTo>
                        <a:pt x="178" y="111"/>
                        <a:pt x="178" y="111"/>
                        <a:pt x="178" y="111"/>
                      </a:cubicBezTo>
                      <a:close/>
                      <a:moveTo>
                        <a:pt x="165" y="132"/>
                      </a:moveTo>
                      <a:cubicBezTo>
                        <a:pt x="164" y="133"/>
                        <a:pt x="163" y="134"/>
                        <a:pt x="162" y="135"/>
                      </a:cubicBezTo>
                      <a:cubicBezTo>
                        <a:pt x="161" y="136"/>
                        <a:pt x="160" y="137"/>
                        <a:pt x="160" y="137"/>
                      </a:cubicBezTo>
                      <a:cubicBezTo>
                        <a:pt x="161" y="136"/>
                        <a:pt x="162" y="135"/>
                        <a:pt x="162" y="133"/>
                      </a:cubicBezTo>
                      <a:cubicBezTo>
                        <a:pt x="165" y="129"/>
                        <a:pt x="167" y="124"/>
                        <a:pt x="169" y="120"/>
                      </a:cubicBezTo>
                      <a:cubicBezTo>
                        <a:pt x="169" y="121"/>
                        <a:pt x="169" y="121"/>
                        <a:pt x="169" y="121"/>
                      </a:cubicBezTo>
                      <a:cubicBezTo>
                        <a:pt x="168" y="125"/>
                        <a:pt x="166" y="129"/>
                        <a:pt x="165" y="132"/>
                      </a:cubicBezTo>
                      <a:close/>
                      <a:moveTo>
                        <a:pt x="245" y="251"/>
                      </a:moveTo>
                      <a:cubicBezTo>
                        <a:pt x="246" y="251"/>
                        <a:pt x="247" y="253"/>
                        <a:pt x="248" y="253"/>
                      </a:cubicBezTo>
                      <a:cubicBezTo>
                        <a:pt x="255" y="262"/>
                        <a:pt x="263" y="270"/>
                        <a:pt x="271" y="278"/>
                      </a:cubicBezTo>
                      <a:cubicBezTo>
                        <a:pt x="272" y="279"/>
                        <a:pt x="272" y="280"/>
                        <a:pt x="274" y="281"/>
                      </a:cubicBezTo>
                      <a:cubicBezTo>
                        <a:pt x="273" y="281"/>
                        <a:pt x="273" y="281"/>
                        <a:pt x="273" y="281"/>
                      </a:cubicBezTo>
                      <a:cubicBezTo>
                        <a:pt x="273" y="281"/>
                        <a:pt x="273" y="281"/>
                        <a:pt x="273" y="281"/>
                      </a:cubicBezTo>
                      <a:cubicBezTo>
                        <a:pt x="272" y="281"/>
                        <a:pt x="272" y="281"/>
                        <a:pt x="272" y="281"/>
                      </a:cubicBezTo>
                      <a:cubicBezTo>
                        <a:pt x="271" y="280"/>
                        <a:pt x="270" y="279"/>
                        <a:pt x="269" y="279"/>
                      </a:cubicBezTo>
                      <a:cubicBezTo>
                        <a:pt x="268" y="279"/>
                        <a:pt x="268" y="279"/>
                        <a:pt x="268" y="279"/>
                      </a:cubicBezTo>
                      <a:cubicBezTo>
                        <a:pt x="272" y="281"/>
                        <a:pt x="276" y="285"/>
                        <a:pt x="278" y="289"/>
                      </a:cubicBezTo>
                      <a:cubicBezTo>
                        <a:pt x="279" y="291"/>
                        <a:pt x="280" y="293"/>
                        <a:pt x="280" y="295"/>
                      </a:cubicBezTo>
                      <a:cubicBezTo>
                        <a:pt x="280" y="296"/>
                        <a:pt x="280" y="297"/>
                        <a:pt x="280" y="298"/>
                      </a:cubicBezTo>
                      <a:cubicBezTo>
                        <a:pt x="278" y="300"/>
                        <a:pt x="278" y="301"/>
                        <a:pt x="276" y="303"/>
                      </a:cubicBezTo>
                      <a:cubicBezTo>
                        <a:pt x="276" y="303"/>
                        <a:pt x="276" y="303"/>
                        <a:pt x="276" y="303"/>
                      </a:cubicBezTo>
                      <a:cubicBezTo>
                        <a:pt x="275" y="303"/>
                        <a:pt x="275" y="303"/>
                        <a:pt x="275" y="303"/>
                      </a:cubicBezTo>
                      <a:cubicBezTo>
                        <a:pt x="274" y="303"/>
                        <a:pt x="274" y="303"/>
                        <a:pt x="274" y="302"/>
                      </a:cubicBezTo>
                      <a:cubicBezTo>
                        <a:pt x="274" y="301"/>
                        <a:pt x="274" y="301"/>
                        <a:pt x="274" y="301"/>
                      </a:cubicBezTo>
                      <a:cubicBezTo>
                        <a:pt x="274" y="300"/>
                        <a:pt x="274" y="300"/>
                        <a:pt x="274" y="300"/>
                      </a:cubicBezTo>
                      <a:cubicBezTo>
                        <a:pt x="273" y="299"/>
                        <a:pt x="272" y="298"/>
                        <a:pt x="272" y="297"/>
                      </a:cubicBezTo>
                      <a:cubicBezTo>
                        <a:pt x="272" y="297"/>
                        <a:pt x="272" y="296"/>
                        <a:pt x="272" y="296"/>
                      </a:cubicBezTo>
                      <a:cubicBezTo>
                        <a:pt x="271" y="296"/>
                        <a:pt x="270" y="296"/>
                        <a:pt x="270" y="297"/>
                      </a:cubicBezTo>
                      <a:cubicBezTo>
                        <a:pt x="270" y="296"/>
                        <a:pt x="270" y="296"/>
                        <a:pt x="270" y="295"/>
                      </a:cubicBezTo>
                      <a:cubicBezTo>
                        <a:pt x="269" y="297"/>
                        <a:pt x="270" y="299"/>
                        <a:pt x="270" y="301"/>
                      </a:cubicBezTo>
                      <a:cubicBezTo>
                        <a:pt x="270" y="301"/>
                        <a:pt x="270" y="301"/>
                        <a:pt x="269" y="301"/>
                      </a:cubicBezTo>
                      <a:cubicBezTo>
                        <a:pt x="268" y="297"/>
                        <a:pt x="267" y="295"/>
                        <a:pt x="266" y="291"/>
                      </a:cubicBezTo>
                      <a:cubicBezTo>
                        <a:pt x="266" y="294"/>
                        <a:pt x="266" y="297"/>
                        <a:pt x="267" y="300"/>
                      </a:cubicBezTo>
                      <a:cubicBezTo>
                        <a:pt x="266" y="300"/>
                        <a:pt x="266" y="300"/>
                        <a:pt x="266" y="299"/>
                      </a:cubicBezTo>
                      <a:cubicBezTo>
                        <a:pt x="265" y="296"/>
                        <a:pt x="264" y="292"/>
                        <a:pt x="262" y="289"/>
                      </a:cubicBezTo>
                      <a:cubicBezTo>
                        <a:pt x="262" y="289"/>
                        <a:pt x="261" y="290"/>
                        <a:pt x="262" y="292"/>
                      </a:cubicBezTo>
                      <a:cubicBezTo>
                        <a:pt x="262" y="294"/>
                        <a:pt x="263" y="297"/>
                        <a:pt x="264" y="299"/>
                      </a:cubicBezTo>
                      <a:cubicBezTo>
                        <a:pt x="263" y="299"/>
                        <a:pt x="262" y="299"/>
                        <a:pt x="262" y="298"/>
                      </a:cubicBezTo>
                      <a:cubicBezTo>
                        <a:pt x="261" y="294"/>
                        <a:pt x="260" y="290"/>
                        <a:pt x="257" y="286"/>
                      </a:cubicBezTo>
                      <a:cubicBezTo>
                        <a:pt x="257" y="286"/>
                        <a:pt x="257" y="286"/>
                        <a:pt x="257" y="286"/>
                      </a:cubicBezTo>
                      <a:cubicBezTo>
                        <a:pt x="257" y="285"/>
                        <a:pt x="257" y="284"/>
                        <a:pt x="257" y="283"/>
                      </a:cubicBezTo>
                      <a:cubicBezTo>
                        <a:pt x="256" y="283"/>
                        <a:pt x="256" y="283"/>
                        <a:pt x="256" y="283"/>
                      </a:cubicBezTo>
                      <a:cubicBezTo>
                        <a:pt x="257" y="288"/>
                        <a:pt x="258" y="293"/>
                        <a:pt x="261" y="297"/>
                      </a:cubicBezTo>
                      <a:cubicBezTo>
                        <a:pt x="260" y="297"/>
                        <a:pt x="260" y="297"/>
                        <a:pt x="260" y="297"/>
                      </a:cubicBezTo>
                      <a:cubicBezTo>
                        <a:pt x="260" y="297"/>
                        <a:pt x="260" y="297"/>
                        <a:pt x="260" y="297"/>
                      </a:cubicBezTo>
                      <a:cubicBezTo>
                        <a:pt x="260" y="297"/>
                        <a:pt x="260" y="297"/>
                        <a:pt x="260" y="297"/>
                      </a:cubicBezTo>
                      <a:cubicBezTo>
                        <a:pt x="260" y="297"/>
                        <a:pt x="260" y="297"/>
                        <a:pt x="260" y="296"/>
                      </a:cubicBezTo>
                      <a:cubicBezTo>
                        <a:pt x="258" y="291"/>
                        <a:pt x="256" y="286"/>
                        <a:pt x="253" y="281"/>
                      </a:cubicBezTo>
                      <a:cubicBezTo>
                        <a:pt x="253" y="281"/>
                        <a:pt x="252" y="281"/>
                        <a:pt x="253" y="282"/>
                      </a:cubicBezTo>
                      <a:cubicBezTo>
                        <a:pt x="254" y="286"/>
                        <a:pt x="256" y="290"/>
                        <a:pt x="258" y="293"/>
                      </a:cubicBezTo>
                      <a:cubicBezTo>
                        <a:pt x="257" y="291"/>
                        <a:pt x="255" y="289"/>
                        <a:pt x="254" y="287"/>
                      </a:cubicBezTo>
                      <a:cubicBezTo>
                        <a:pt x="254" y="287"/>
                        <a:pt x="253" y="287"/>
                        <a:pt x="254" y="287"/>
                      </a:cubicBezTo>
                      <a:cubicBezTo>
                        <a:pt x="254" y="289"/>
                        <a:pt x="254" y="290"/>
                        <a:pt x="255" y="291"/>
                      </a:cubicBezTo>
                      <a:cubicBezTo>
                        <a:pt x="254" y="290"/>
                        <a:pt x="253" y="289"/>
                        <a:pt x="252" y="289"/>
                      </a:cubicBezTo>
                      <a:cubicBezTo>
                        <a:pt x="252" y="288"/>
                        <a:pt x="252" y="287"/>
                        <a:pt x="251" y="286"/>
                      </a:cubicBezTo>
                      <a:cubicBezTo>
                        <a:pt x="252" y="286"/>
                        <a:pt x="252" y="286"/>
                        <a:pt x="253" y="286"/>
                      </a:cubicBezTo>
                      <a:cubicBezTo>
                        <a:pt x="252" y="285"/>
                        <a:pt x="251" y="284"/>
                        <a:pt x="250" y="283"/>
                      </a:cubicBezTo>
                      <a:cubicBezTo>
                        <a:pt x="249" y="281"/>
                        <a:pt x="248" y="279"/>
                        <a:pt x="247" y="277"/>
                      </a:cubicBezTo>
                      <a:cubicBezTo>
                        <a:pt x="246" y="278"/>
                        <a:pt x="246" y="279"/>
                        <a:pt x="247" y="281"/>
                      </a:cubicBezTo>
                      <a:cubicBezTo>
                        <a:pt x="244" y="274"/>
                        <a:pt x="240" y="267"/>
                        <a:pt x="238" y="260"/>
                      </a:cubicBezTo>
                      <a:cubicBezTo>
                        <a:pt x="238" y="260"/>
                        <a:pt x="238" y="260"/>
                        <a:pt x="238" y="260"/>
                      </a:cubicBezTo>
                      <a:cubicBezTo>
                        <a:pt x="238" y="260"/>
                        <a:pt x="237" y="260"/>
                        <a:pt x="237" y="261"/>
                      </a:cubicBezTo>
                      <a:cubicBezTo>
                        <a:pt x="238" y="265"/>
                        <a:pt x="240" y="269"/>
                        <a:pt x="240" y="273"/>
                      </a:cubicBezTo>
                      <a:cubicBezTo>
                        <a:pt x="238" y="268"/>
                        <a:pt x="236" y="263"/>
                        <a:pt x="235" y="257"/>
                      </a:cubicBezTo>
                      <a:cubicBezTo>
                        <a:pt x="234" y="258"/>
                        <a:pt x="234" y="259"/>
                        <a:pt x="234" y="261"/>
                      </a:cubicBezTo>
                      <a:cubicBezTo>
                        <a:pt x="234" y="260"/>
                        <a:pt x="233" y="259"/>
                        <a:pt x="233" y="258"/>
                      </a:cubicBezTo>
                      <a:cubicBezTo>
                        <a:pt x="233" y="258"/>
                        <a:pt x="233" y="258"/>
                        <a:pt x="233" y="258"/>
                      </a:cubicBezTo>
                      <a:cubicBezTo>
                        <a:pt x="233" y="261"/>
                        <a:pt x="234" y="264"/>
                        <a:pt x="235" y="267"/>
                      </a:cubicBezTo>
                      <a:cubicBezTo>
                        <a:pt x="233" y="264"/>
                        <a:pt x="232" y="260"/>
                        <a:pt x="230" y="255"/>
                      </a:cubicBezTo>
                      <a:cubicBezTo>
                        <a:pt x="230" y="255"/>
                        <a:pt x="230" y="255"/>
                        <a:pt x="230" y="255"/>
                      </a:cubicBezTo>
                      <a:cubicBezTo>
                        <a:pt x="230" y="259"/>
                        <a:pt x="231" y="263"/>
                        <a:pt x="232" y="266"/>
                      </a:cubicBezTo>
                      <a:cubicBezTo>
                        <a:pt x="232" y="265"/>
                        <a:pt x="231" y="265"/>
                        <a:pt x="231" y="264"/>
                      </a:cubicBezTo>
                      <a:cubicBezTo>
                        <a:pt x="230" y="260"/>
                        <a:pt x="228" y="257"/>
                        <a:pt x="226" y="254"/>
                      </a:cubicBezTo>
                      <a:cubicBezTo>
                        <a:pt x="226" y="254"/>
                        <a:pt x="226" y="254"/>
                        <a:pt x="226" y="253"/>
                      </a:cubicBezTo>
                      <a:cubicBezTo>
                        <a:pt x="226" y="250"/>
                        <a:pt x="224" y="247"/>
                        <a:pt x="223" y="243"/>
                      </a:cubicBezTo>
                      <a:cubicBezTo>
                        <a:pt x="222" y="243"/>
                        <a:pt x="222" y="243"/>
                        <a:pt x="222" y="243"/>
                      </a:cubicBezTo>
                      <a:cubicBezTo>
                        <a:pt x="223" y="247"/>
                        <a:pt x="224" y="250"/>
                        <a:pt x="225" y="253"/>
                      </a:cubicBezTo>
                      <a:cubicBezTo>
                        <a:pt x="223" y="249"/>
                        <a:pt x="221" y="244"/>
                        <a:pt x="220" y="239"/>
                      </a:cubicBezTo>
                      <a:cubicBezTo>
                        <a:pt x="218" y="239"/>
                        <a:pt x="218" y="241"/>
                        <a:pt x="219" y="242"/>
                      </a:cubicBezTo>
                      <a:cubicBezTo>
                        <a:pt x="220" y="245"/>
                        <a:pt x="221" y="249"/>
                        <a:pt x="222" y="252"/>
                      </a:cubicBezTo>
                      <a:cubicBezTo>
                        <a:pt x="220" y="250"/>
                        <a:pt x="219" y="247"/>
                        <a:pt x="218" y="245"/>
                      </a:cubicBezTo>
                      <a:cubicBezTo>
                        <a:pt x="218" y="245"/>
                        <a:pt x="218" y="245"/>
                        <a:pt x="218" y="245"/>
                      </a:cubicBezTo>
                      <a:cubicBezTo>
                        <a:pt x="218" y="247"/>
                        <a:pt x="219" y="249"/>
                        <a:pt x="220" y="250"/>
                      </a:cubicBezTo>
                      <a:cubicBezTo>
                        <a:pt x="220" y="250"/>
                        <a:pt x="219" y="249"/>
                        <a:pt x="219" y="249"/>
                      </a:cubicBezTo>
                      <a:cubicBezTo>
                        <a:pt x="218" y="247"/>
                        <a:pt x="217" y="245"/>
                        <a:pt x="216" y="243"/>
                      </a:cubicBezTo>
                      <a:cubicBezTo>
                        <a:pt x="214" y="239"/>
                        <a:pt x="213" y="235"/>
                        <a:pt x="212" y="232"/>
                      </a:cubicBezTo>
                      <a:cubicBezTo>
                        <a:pt x="212" y="232"/>
                        <a:pt x="212" y="232"/>
                        <a:pt x="212" y="232"/>
                      </a:cubicBezTo>
                      <a:cubicBezTo>
                        <a:pt x="212" y="233"/>
                        <a:pt x="212" y="234"/>
                        <a:pt x="212" y="235"/>
                      </a:cubicBezTo>
                      <a:cubicBezTo>
                        <a:pt x="210" y="231"/>
                        <a:pt x="209" y="227"/>
                        <a:pt x="207" y="223"/>
                      </a:cubicBezTo>
                      <a:cubicBezTo>
                        <a:pt x="206" y="223"/>
                        <a:pt x="206" y="223"/>
                        <a:pt x="206" y="223"/>
                      </a:cubicBezTo>
                      <a:cubicBezTo>
                        <a:pt x="208" y="230"/>
                        <a:pt x="210" y="236"/>
                        <a:pt x="213" y="242"/>
                      </a:cubicBezTo>
                      <a:cubicBezTo>
                        <a:pt x="212" y="241"/>
                        <a:pt x="212" y="241"/>
                        <a:pt x="211" y="240"/>
                      </a:cubicBezTo>
                      <a:cubicBezTo>
                        <a:pt x="209" y="236"/>
                        <a:pt x="208" y="232"/>
                        <a:pt x="206" y="228"/>
                      </a:cubicBezTo>
                      <a:cubicBezTo>
                        <a:pt x="206" y="227"/>
                        <a:pt x="205" y="228"/>
                        <a:pt x="206" y="228"/>
                      </a:cubicBezTo>
                      <a:cubicBezTo>
                        <a:pt x="207" y="231"/>
                        <a:pt x="208" y="235"/>
                        <a:pt x="210" y="238"/>
                      </a:cubicBezTo>
                      <a:cubicBezTo>
                        <a:pt x="209" y="237"/>
                        <a:pt x="208" y="237"/>
                        <a:pt x="208" y="236"/>
                      </a:cubicBezTo>
                      <a:cubicBezTo>
                        <a:pt x="206" y="229"/>
                        <a:pt x="203" y="221"/>
                        <a:pt x="200" y="213"/>
                      </a:cubicBezTo>
                      <a:cubicBezTo>
                        <a:pt x="200" y="215"/>
                        <a:pt x="200" y="216"/>
                        <a:pt x="200" y="218"/>
                      </a:cubicBezTo>
                      <a:cubicBezTo>
                        <a:pt x="199" y="215"/>
                        <a:pt x="197" y="213"/>
                        <a:pt x="196" y="210"/>
                      </a:cubicBezTo>
                      <a:cubicBezTo>
                        <a:pt x="196" y="210"/>
                        <a:pt x="196" y="210"/>
                        <a:pt x="196" y="210"/>
                      </a:cubicBezTo>
                      <a:cubicBezTo>
                        <a:pt x="196" y="213"/>
                        <a:pt x="198" y="216"/>
                        <a:pt x="198" y="219"/>
                      </a:cubicBezTo>
                      <a:cubicBezTo>
                        <a:pt x="197" y="217"/>
                        <a:pt x="196" y="216"/>
                        <a:pt x="195" y="215"/>
                      </a:cubicBezTo>
                      <a:cubicBezTo>
                        <a:pt x="194" y="214"/>
                        <a:pt x="194" y="213"/>
                        <a:pt x="194" y="212"/>
                      </a:cubicBezTo>
                      <a:cubicBezTo>
                        <a:pt x="194" y="211"/>
                        <a:pt x="193" y="211"/>
                        <a:pt x="193" y="210"/>
                      </a:cubicBezTo>
                      <a:cubicBezTo>
                        <a:pt x="192" y="209"/>
                        <a:pt x="191" y="207"/>
                        <a:pt x="190" y="205"/>
                      </a:cubicBezTo>
                      <a:cubicBezTo>
                        <a:pt x="190" y="205"/>
                        <a:pt x="190" y="205"/>
                        <a:pt x="190" y="205"/>
                      </a:cubicBezTo>
                      <a:cubicBezTo>
                        <a:pt x="191" y="208"/>
                        <a:pt x="192" y="210"/>
                        <a:pt x="193" y="213"/>
                      </a:cubicBezTo>
                      <a:cubicBezTo>
                        <a:pt x="192" y="212"/>
                        <a:pt x="192" y="211"/>
                        <a:pt x="191" y="211"/>
                      </a:cubicBezTo>
                      <a:cubicBezTo>
                        <a:pt x="189" y="206"/>
                        <a:pt x="187" y="202"/>
                        <a:pt x="185" y="197"/>
                      </a:cubicBezTo>
                      <a:cubicBezTo>
                        <a:pt x="184" y="197"/>
                        <a:pt x="184" y="197"/>
                        <a:pt x="184" y="199"/>
                      </a:cubicBezTo>
                      <a:cubicBezTo>
                        <a:pt x="185" y="201"/>
                        <a:pt x="186" y="204"/>
                        <a:pt x="188" y="207"/>
                      </a:cubicBezTo>
                      <a:cubicBezTo>
                        <a:pt x="187" y="207"/>
                        <a:pt x="186" y="206"/>
                        <a:pt x="186" y="205"/>
                      </a:cubicBezTo>
                      <a:cubicBezTo>
                        <a:pt x="185" y="204"/>
                        <a:pt x="184" y="203"/>
                        <a:pt x="183" y="201"/>
                      </a:cubicBezTo>
                      <a:cubicBezTo>
                        <a:pt x="183" y="201"/>
                        <a:pt x="182" y="201"/>
                        <a:pt x="182" y="201"/>
                      </a:cubicBezTo>
                      <a:cubicBezTo>
                        <a:pt x="183" y="202"/>
                        <a:pt x="184" y="203"/>
                        <a:pt x="184" y="204"/>
                      </a:cubicBezTo>
                      <a:cubicBezTo>
                        <a:pt x="183" y="203"/>
                        <a:pt x="182" y="202"/>
                        <a:pt x="180" y="201"/>
                      </a:cubicBezTo>
                      <a:cubicBezTo>
                        <a:pt x="178" y="195"/>
                        <a:pt x="176" y="190"/>
                        <a:pt x="175" y="185"/>
                      </a:cubicBezTo>
                      <a:cubicBezTo>
                        <a:pt x="175" y="185"/>
                        <a:pt x="175" y="185"/>
                        <a:pt x="175" y="185"/>
                      </a:cubicBezTo>
                      <a:cubicBezTo>
                        <a:pt x="174" y="185"/>
                        <a:pt x="174" y="185"/>
                        <a:pt x="174" y="185"/>
                      </a:cubicBezTo>
                      <a:cubicBezTo>
                        <a:pt x="174" y="185"/>
                        <a:pt x="174" y="185"/>
                        <a:pt x="174" y="185"/>
                      </a:cubicBezTo>
                      <a:cubicBezTo>
                        <a:pt x="175" y="189"/>
                        <a:pt x="176" y="194"/>
                        <a:pt x="178" y="198"/>
                      </a:cubicBezTo>
                      <a:cubicBezTo>
                        <a:pt x="177" y="197"/>
                        <a:pt x="176" y="197"/>
                        <a:pt x="175" y="195"/>
                      </a:cubicBezTo>
                      <a:cubicBezTo>
                        <a:pt x="174" y="192"/>
                        <a:pt x="172" y="189"/>
                        <a:pt x="171" y="185"/>
                      </a:cubicBezTo>
                      <a:cubicBezTo>
                        <a:pt x="173" y="183"/>
                        <a:pt x="174" y="181"/>
                        <a:pt x="176" y="179"/>
                      </a:cubicBezTo>
                      <a:cubicBezTo>
                        <a:pt x="177" y="184"/>
                        <a:pt x="178" y="189"/>
                        <a:pt x="181" y="194"/>
                      </a:cubicBezTo>
                      <a:cubicBezTo>
                        <a:pt x="182" y="194"/>
                        <a:pt x="182" y="195"/>
                        <a:pt x="182" y="195"/>
                      </a:cubicBezTo>
                      <a:cubicBezTo>
                        <a:pt x="183" y="195"/>
                        <a:pt x="183" y="194"/>
                        <a:pt x="184" y="194"/>
                      </a:cubicBezTo>
                      <a:cubicBezTo>
                        <a:pt x="184" y="193"/>
                        <a:pt x="184" y="193"/>
                        <a:pt x="183" y="193"/>
                      </a:cubicBezTo>
                      <a:cubicBezTo>
                        <a:pt x="183" y="192"/>
                        <a:pt x="182" y="191"/>
                        <a:pt x="182" y="190"/>
                      </a:cubicBezTo>
                      <a:cubicBezTo>
                        <a:pt x="182" y="190"/>
                        <a:pt x="183" y="190"/>
                        <a:pt x="184" y="190"/>
                      </a:cubicBezTo>
                      <a:cubicBezTo>
                        <a:pt x="184" y="190"/>
                        <a:pt x="184" y="189"/>
                        <a:pt x="184" y="189"/>
                      </a:cubicBezTo>
                      <a:cubicBezTo>
                        <a:pt x="182" y="185"/>
                        <a:pt x="180" y="180"/>
                        <a:pt x="179" y="175"/>
                      </a:cubicBezTo>
                      <a:cubicBezTo>
                        <a:pt x="179" y="175"/>
                        <a:pt x="180" y="174"/>
                        <a:pt x="180" y="173"/>
                      </a:cubicBezTo>
                      <a:cubicBezTo>
                        <a:pt x="180" y="174"/>
                        <a:pt x="180" y="175"/>
                        <a:pt x="180" y="175"/>
                      </a:cubicBezTo>
                      <a:cubicBezTo>
                        <a:pt x="182" y="179"/>
                        <a:pt x="186" y="183"/>
                        <a:pt x="189" y="186"/>
                      </a:cubicBezTo>
                      <a:cubicBezTo>
                        <a:pt x="192" y="189"/>
                        <a:pt x="196" y="193"/>
                        <a:pt x="199" y="195"/>
                      </a:cubicBezTo>
                      <a:cubicBezTo>
                        <a:pt x="202" y="199"/>
                        <a:pt x="204" y="202"/>
                        <a:pt x="207" y="205"/>
                      </a:cubicBezTo>
                      <a:cubicBezTo>
                        <a:pt x="213" y="212"/>
                        <a:pt x="218" y="218"/>
                        <a:pt x="223" y="225"/>
                      </a:cubicBezTo>
                      <a:cubicBezTo>
                        <a:pt x="222" y="223"/>
                        <a:pt x="220" y="221"/>
                        <a:pt x="218" y="219"/>
                      </a:cubicBezTo>
                      <a:cubicBezTo>
                        <a:pt x="218" y="219"/>
                        <a:pt x="218" y="219"/>
                        <a:pt x="218" y="219"/>
                      </a:cubicBezTo>
                      <a:cubicBezTo>
                        <a:pt x="221" y="223"/>
                        <a:pt x="224" y="227"/>
                        <a:pt x="227" y="231"/>
                      </a:cubicBezTo>
                      <a:cubicBezTo>
                        <a:pt x="228" y="232"/>
                        <a:pt x="229" y="233"/>
                        <a:pt x="230" y="234"/>
                      </a:cubicBezTo>
                      <a:cubicBezTo>
                        <a:pt x="234" y="241"/>
                        <a:pt x="239" y="246"/>
                        <a:pt x="245" y="251"/>
                      </a:cubicBezTo>
                      <a:close/>
                      <a:moveTo>
                        <a:pt x="172" y="163"/>
                      </a:moveTo>
                      <a:cubicBezTo>
                        <a:pt x="172" y="163"/>
                        <a:pt x="172" y="163"/>
                        <a:pt x="172" y="163"/>
                      </a:cubicBezTo>
                      <a:cubicBezTo>
                        <a:pt x="172" y="163"/>
                        <a:pt x="172" y="163"/>
                        <a:pt x="172" y="163"/>
                      </a:cubicBezTo>
                      <a:close/>
                      <a:moveTo>
                        <a:pt x="175" y="163"/>
                      </a:moveTo>
                      <a:cubicBezTo>
                        <a:pt x="175" y="162"/>
                        <a:pt x="174" y="162"/>
                        <a:pt x="174" y="162"/>
                      </a:cubicBezTo>
                      <a:cubicBezTo>
                        <a:pt x="174" y="161"/>
                        <a:pt x="174" y="161"/>
                        <a:pt x="173" y="162"/>
                      </a:cubicBezTo>
                      <a:cubicBezTo>
                        <a:pt x="173" y="162"/>
                        <a:pt x="173" y="162"/>
                        <a:pt x="173" y="162"/>
                      </a:cubicBezTo>
                      <a:cubicBezTo>
                        <a:pt x="173" y="162"/>
                        <a:pt x="173" y="162"/>
                        <a:pt x="173" y="161"/>
                      </a:cubicBezTo>
                      <a:cubicBezTo>
                        <a:pt x="173" y="161"/>
                        <a:pt x="173" y="161"/>
                        <a:pt x="173" y="161"/>
                      </a:cubicBezTo>
                      <a:cubicBezTo>
                        <a:pt x="174" y="161"/>
                        <a:pt x="174" y="161"/>
                        <a:pt x="174" y="160"/>
                      </a:cubicBezTo>
                      <a:cubicBezTo>
                        <a:pt x="175" y="163"/>
                        <a:pt x="176" y="165"/>
                        <a:pt x="177" y="167"/>
                      </a:cubicBezTo>
                      <a:cubicBezTo>
                        <a:pt x="178" y="167"/>
                        <a:pt x="178" y="167"/>
                        <a:pt x="179" y="167"/>
                      </a:cubicBezTo>
                      <a:cubicBezTo>
                        <a:pt x="178" y="168"/>
                        <a:pt x="177" y="169"/>
                        <a:pt x="176" y="169"/>
                      </a:cubicBezTo>
                      <a:cubicBezTo>
                        <a:pt x="176" y="169"/>
                        <a:pt x="176" y="169"/>
                        <a:pt x="176" y="169"/>
                      </a:cubicBezTo>
                      <a:cubicBezTo>
                        <a:pt x="176" y="168"/>
                        <a:pt x="176" y="168"/>
                        <a:pt x="175" y="167"/>
                      </a:cubicBezTo>
                      <a:cubicBezTo>
                        <a:pt x="175" y="168"/>
                        <a:pt x="175" y="168"/>
                        <a:pt x="174" y="169"/>
                      </a:cubicBezTo>
                      <a:cubicBezTo>
                        <a:pt x="174" y="167"/>
                        <a:pt x="174" y="165"/>
                        <a:pt x="174" y="164"/>
                      </a:cubicBezTo>
                      <a:cubicBezTo>
                        <a:pt x="174" y="163"/>
                        <a:pt x="174" y="163"/>
                        <a:pt x="175" y="163"/>
                      </a:cubicBezTo>
                      <a:close/>
                      <a:moveTo>
                        <a:pt x="173" y="165"/>
                      </a:moveTo>
                      <a:cubicBezTo>
                        <a:pt x="173" y="167"/>
                        <a:pt x="173" y="167"/>
                        <a:pt x="174" y="169"/>
                      </a:cubicBezTo>
                      <a:cubicBezTo>
                        <a:pt x="172" y="170"/>
                        <a:pt x="170" y="171"/>
                        <a:pt x="168" y="171"/>
                      </a:cubicBezTo>
                      <a:cubicBezTo>
                        <a:pt x="168" y="171"/>
                        <a:pt x="168" y="171"/>
                        <a:pt x="168" y="171"/>
                      </a:cubicBezTo>
                      <a:cubicBezTo>
                        <a:pt x="170" y="169"/>
                        <a:pt x="171" y="167"/>
                        <a:pt x="173" y="165"/>
                      </a:cubicBezTo>
                      <a:close/>
                      <a:moveTo>
                        <a:pt x="177" y="177"/>
                      </a:moveTo>
                      <a:cubicBezTo>
                        <a:pt x="177" y="177"/>
                        <a:pt x="178" y="177"/>
                        <a:pt x="178" y="177"/>
                      </a:cubicBezTo>
                      <a:cubicBezTo>
                        <a:pt x="178" y="179"/>
                        <a:pt x="178" y="181"/>
                        <a:pt x="179" y="183"/>
                      </a:cubicBezTo>
                      <a:cubicBezTo>
                        <a:pt x="178" y="181"/>
                        <a:pt x="178" y="179"/>
                        <a:pt x="177" y="177"/>
                      </a:cubicBezTo>
                      <a:close/>
                      <a:moveTo>
                        <a:pt x="180" y="173"/>
                      </a:moveTo>
                      <a:cubicBezTo>
                        <a:pt x="180" y="172"/>
                        <a:pt x="180" y="172"/>
                        <a:pt x="181" y="172"/>
                      </a:cubicBezTo>
                      <a:cubicBezTo>
                        <a:pt x="181" y="172"/>
                        <a:pt x="181" y="172"/>
                        <a:pt x="181" y="173"/>
                      </a:cubicBezTo>
                      <a:cubicBezTo>
                        <a:pt x="182" y="173"/>
                        <a:pt x="182" y="173"/>
                        <a:pt x="183" y="174"/>
                      </a:cubicBezTo>
                      <a:cubicBezTo>
                        <a:pt x="182" y="173"/>
                        <a:pt x="181" y="173"/>
                        <a:pt x="180" y="173"/>
                      </a:cubicBezTo>
                      <a:close/>
                      <a:moveTo>
                        <a:pt x="148" y="181"/>
                      </a:moveTo>
                      <a:cubicBezTo>
                        <a:pt x="148" y="181"/>
                        <a:pt x="148" y="181"/>
                        <a:pt x="148" y="181"/>
                      </a:cubicBezTo>
                      <a:cubicBezTo>
                        <a:pt x="149" y="179"/>
                        <a:pt x="152" y="177"/>
                        <a:pt x="154" y="176"/>
                      </a:cubicBezTo>
                      <a:cubicBezTo>
                        <a:pt x="152" y="178"/>
                        <a:pt x="150" y="180"/>
                        <a:pt x="148" y="181"/>
                      </a:cubicBezTo>
                      <a:close/>
                      <a:moveTo>
                        <a:pt x="165" y="191"/>
                      </a:moveTo>
                      <a:cubicBezTo>
                        <a:pt x="165" y="191"/>
                        <a:pt x="164" y="191"/>
                        <a:pt x="164" y="191"/>
                      </a:cubicBezTo>
                      <a:cubicBezTo>
                        <a:pt x="164" y="191"/>
                        <a:pt x="164" y="191"/>
                        <a:pt x="165" y="190"/>
                      </a:cubicBezTo>
                      <a:cubicBezTo>
                        <a:pt x="165" y="191"/>
                        <a:pt x="165" y="191"/>
                        <a:pt x="165" y="191"/>
                      </a:cubicBezTo>
                      <a:close/>
                      <a:moveTo>
                        <a:pt x="165" y="190"/>
                      </a:moveTo>
                      <a:cubicBezTo>
                        <a:pt x="166" y="189"/>
                        <a:pt x="167" y="189"/>
                        <a:pt x="168" y="188"/>
                      </a:cubicBezTo>
                      <a:cubicBezTo>
                        <a:pt x="168" y="190"/>
                        <a:pt x="168" y="192"/>
                        <a:pt x="169" y="194"/>
                      </a:cubicBezTo>
                      <a:cubicBezTo>
                        <a:pt x="168" y="193"/>
                        <a:pt x="166" y="191"/>
                        <a:pt x="165" y="190"/>
                      </a:cubicBezTo>
                      <a:close/>
                      <a:moveTo>
                        <a:pt x="170" y="191"/>
                      </a:moveTo>
                      <a:cubicBezTo>
                        <a:pt x="170" y="191"/>
                        <a:pt x="170" y="191"/>
                        <a:pt x="170" y="191"/>
                      </a:cubicBezTo>
                      <a:cubicBezTo>
                        <a:pt x="170" y="189"/>
                        <a:pt x="169" y="188"/>
                        <a:pt x="169" y="187"/>
                      </a:cubicBezTo>
                      <a:cubicBezTo>
                        <a:pt x="169" y="187"/>
                        <a:pt x="170" y="186"/>
                        <a:pt x="170" y="186"/>
                      </a:cubicBezTo>
                      <a:cubicBezTo>
                        <a:pt x="170" y="187"/>
                        <a:pt x="170" y="189"/>
                        <a:pt x="170" y="191"/>
                      </a:cubicBezTo>
                      <a:cubicBezTo>
                        <a:pt x="170" y="191"/>
                        <a:pt x="170" y="191"/>
                        <a:pt x="170" y="191"/>
                      </a:cubicBezTo>
                      <a:close/>
                      <a:moveTo>
                        <a:pt x="174" y="199"/>
                      </a:moveTo>
                      <a:cubicBezTo>
                        <a:pt x="174" y="199"/>
                        <a:pt x="173" y="199"/>
                        <a:pt x="173" y="198"/>
                      </a:cubicBezTo>
                      <a:cubicBezTo>
                        <a:pt x="172" y="196"/>
                        <a:pt x="171" y="195"/>
                        <a:pt x="171" y="193"/>
                      </a:cubicBezTo>
                      <a:cubicBezTo>
                        <a:pt x="171" y="193"/>
                        <a:pt x="172" y="194"/>
                        <a:pt x="172" y="195"/>
                      </a:cubicBezTo>
                      <a:cubicBezTo>
                        <a:pt x="173" y="197"/>
                        <a:pt x="174" y="198"/>
                        <a:pt x="174" y="199"/>
                      </a:cubicBezTo>
                      <a:close/>
                      <a:moveTo>
                        <a:pt x="179" y="203"/>
                      </a:moveTo>
                      <a:cubicBezTo>
                        <a:pt x="180" y="204"/>
                        <a:pt x="180" y="205"/>
                        <a:pt x="181" y="207"/>
                      </a:cubicBezTo>
                      <a:cubicBezTo>
                        <a:pt x="180" y="206"/>
                        <a:pt x="180" y="205"/>
                        <a:pt x="179" y="205"/>
                      </a:cubicBezTo>
                      <a:cubicBezTo>
                        <a:pt x="178" y="203"/>
                        <a:pt x="178" y="202"/>
                        <a:pt x="177" y="201"/>
                      </a:cubicBezTo>
                      <a:cubicBezTo>
                        <a:pt x="178" y="201"/>
                        <a:pt x="179" y="202"/>
                        <a:pt x="179" y="203"/>
                      </a:cubicBezTo>
                      <a:close/>
                      <a:moveTo>
                        <a:pt x="182" y="206"/>
                      </a:moveTo>
                      <a:cubicBezTo>
                        <a:pt x="183" y="206"/>
                        <a:pt x="183" y="206"/>
                        <a:pt x="183" y="206"/>
                      </a:cubicBezTo>
                      <a:cubicBezTo>
                        <a:pt x="184" y="207"/>
                        <a:pt x="185" y="208"/>
                        <a:pt x="186" y="209"/>
                      </a:cubicBezTo>
                      <a:cubicBezTo>
                        <a:pt x="188" y="211"/>
                        <a:pt x="189" y="213"/>
                        <a:pt x="190" y="216"/>
                      </a:cubicBezTo>
                      <a:cubicBezTo>
                        <a:pt x="189" y="215"/>
                        <a:pt x="188" y="214"/>
                        <a:pt x="187" y="213"/>
                      </a:cubicBezTo>
                      <a:cubicBezTo>
                        <a:pt x="187" y="213"/>
                        <a:pt x="187" y="213"/>
                        <a:pt x="188" y="213"/>
                      </a:cubicBezTo>
                      <a:cubicBezTo>
                        <a:pt x="186" y="212"/>
                        <a:pt x="185" y="210"/>
                        <a:pt x="184" y="209"/>
                      </a:cubicBezTo>
                      <a:cubicBezTo>
                        <a:pt x="184" y="209"/>
                        <a:pt x="184" y="209"/>
                        <a:pt x="184" y="209"/>
                      </a:cubicBezTo>
                      <a:cubicBezTo>
                        <a:pt x="184" y="208"/>
                        <a:pt x="183" y="207"/>
                        <a:pt x="182" y="206"/>
                      </a:cubicBezTo>
                      <a:close/>
                      <a:moveTo>
                        <a:pt x="192" y="213"/>
                      </a:moveTo>
                      <a:cubicBezTo>
                        <a:pt x="192" y="214"/>
                        <a:pt x="193" y="214"/>
                        <a:pt x="194" y="215"/>
                      </a:cubicBezTo>
                      <a:cubicBezTo>
                        <a:pt x="194" y="217"/>
                        <a:pt x="195" y="219"/>
                        <a:pt x="196" y="221"/>
                      </a:cubicBezTo>
                      <a:cubicBezTo>
                        <a:pt x="196" y="222"/>
                        <a:pt x="196" y="223"/>
                        <a:pt x="196" y="223"/>
                      </a:cubicBezTo>
                      <a:cubicBezTo>
                        <a:pt x="196" y="222"/>
                        <a:pt x="195" y="222"/>
                        <a:pt x="195" y="221"/>
                      </a:cubicBezTo>
                      <a:cubicBezTo>
                        <a:pt x="194" y="221"/>
                        <a:pt x="194" y="221"/>
                        <a:pt x="194" y="221"/>
                      </a:cubicBezTo>
                      <a:cubicBezTo>
                        <a:pt x="194" y="218"/>
                        <a:pt x="193" y="215"/>
                        <a:pt x="192" y="213"/>
                      </a:cubicBezTo>
                      <a:close/>
                      <a:moveTo>
                        <a:pt x="188" y="211"/>
                      </a:moveTo>
                      <a:cubicBezTo>
                        <a:pt x="189" y="211"/>
                        <a:pt x="189" y="212"/>
                        <a:pt x="189" y="213"/>
                      </a:cubicBezTo>
                      <a:cubicBezTo>
                        <a:pt x="189" y="212"/>
                        <a:pt x="188" y="211"/>
                        <a:pt x="188" y="210"/>
                      </a:cubicBezTo>
                      <a:cubicBezTo>
                        <a:pt x="188" y="210"/>
                        <a:pt x="188" y="210"/>
                        <a:pt x="188" y="211"/>
                      </a:cubicBezTo>
                      <a:close/>
                      <a:moveTo>
                        <a:pt x="203" y="230"/>
                      </a:moveTo>
                      <a:cubicBezTo>
                        <a:pt x="202" y="230"/>
                        <a:pt x="202" y="229"/>
                        <a:pt x="202" y="229"/>
                      </a:cubicBezTo>
                      <a:cubicBezTo>
                        <a:pt x="200" y="225"/>
                        <a:pt x="198" y="221"/>
                        <a:pt x="196" y="217"/>
                      </a:cubicBezTo>
                      <a:cubicBezTo>
                        <a:pt x="197" y="218"/>
                        <a:pt x="198" y="219"/>
                        <a:pt x="199" y="220"/>
                      </a:cubicBezTo>
                      <a:cubicBezTo>
                        <a:pt x="200" y="223"/>
                        <a:pt x="201" y="227"/>
                        <a:pt x="203" y="230"/>
                      </a:cubicBezTo>
                      <a:close/>
                      <a:moveTo>
                        <a:pt x="272" y="302"/>
                      </a:moveTo>
                      <a:cubicBezTo>
                        <a:pt x="272" y="303"/>
                        <a:pt x="272" y="303"/>
                        <a:pt x="272" y="303"/>
                      </a:cubicBezTo>
                      <a:cubicBezTo>
                        <a:pt x="272" y="303"/>
                        <a:pt x="272" y="303"/>
                        <a:pt x="271" y="302"/>
                      </a:cubicBezTo>
                      <a:cubicBezTo>
                        <a:pt x="272" y="302"/>
                        <a:pt x="272" y="302"/>
                        <a:pt x="272" y="302"/>
                      </a:cubicBezTo>
                      <a:close/>
                      <a:moveTo>
                        <a:pt x="271" y="307"/>
                      </a:moveTo>
                      <a:cubicBezTo>
                        <a:pt x="271" y="307"/>
                        <a:pt x="271" y="307"/>
                        <a:pt x="271" y="306"/>
                      </a:cubicBezTo>
                      <a:cubicBezTo>
                        <a:pt x="272" y="307"/>
                        <a:pt x="272" y="307"/>
                        <a:pt x="273" y="307"/>
                      </a:cubicBezTo>
                      <a:cubicBezTo>
                        <a:pt x="273" y="307"/>
                        <a:pt x="273" y="307"/>
                        <a:pt x="273" y="307"/>
                      </a:cubicBezTo>
                      <a:cubicBezTo>
                        <a:pt x="273" y="307"/>
                        <a:pt x="273" y="307"/>
                        <a:pt x="274" y="307"/>
                      </a:cubicBezTo>
                      <a:cubicBezTo>
                        <a:pt x="273" y="307"/>
                        <a:pt x="272" y="307"/>
                        <a:pt x="271" y="307"/>
                      </a:cubicBezTo>
                      <a:close/>
                      <a:moveTo>
                        <a:pt x="269" y="306"/>
                      </a:moveTo>
                      <a:cubicBezTo>
                        <a:pt x="270" y="306"/>
                        <a:pt x="270" y="306"/>
                        <a:pt x="270" y="307"/>
                      </a:cubicBezTo>
                      <a:cubicBezTo>
                        <a:pt x="263" y="305"/>
                        <a:pt x="257" y="302"/>
                        <a:pt x="252" y="297"/>
                      </a:cubicBezTo>
                      <a:cubicBezTo>
                        <a:pt x="252" y="296"/>
                        <a:pt x="252" y="296"/>
                        <a:pt x="252" y="296"/>
                      </a:cubicBezTo>
                      <a:cubicBezTo>
                        <a:pt x="252" y="296"/>
                        <a:pt x="252" y="295"/>
                        <a:pt x="252" y="295"/>
                      </a:cubicBezTo>
                      <a:cubicBezTo>
                        <a:pt x="252" y="295"/>
                        <a:pt x="252" y="295"/>
                        <a:pt x="253" y="295"/>
                      </a:cubicBezTo>
                      <a:cubicBezTo>
                        <a:pt x="255" y="298"/>
                        <a:pt x="258" y="300"/>
                        <a:pt x="262" y="302"/>
                      </a:cubicBezTo>
                      <a:cubicBezTo>
                        <a:pt x="262" y="303"/>
                        <a:pt x="262" y="303"/>
                        <a:pt x="263" y="303"/>
                      </a:cubicBezTo>
                      <a:cubicBezTo>
                        <a:pt x="264" y="304"/>
                        <a:pt x="266" y="305"/>
                        <a:pt x="268" y="305"/>
                      </a:cubicBezTo>
                      <a:cubicBezTo>
                        <a:pt x="269" y="306"/>
                        <a:pt x="269" y="306"/>
                        <a:pt x="269" y="306"/>
                      </a:cubicBezTo>
                      <a:close/>
                      <a:moveTo>
                        <a:pt x="279" y="305"/>
                      </a:moveTo>
                      <a:cubicBezTo>
                        <a:pt x="279" y="306"/>
                        <a:pt x="278" y="306"/>
                        <a:pt x="278" y="307"/>
                      </a:cubicBezTo>
                      <a:cubicBezTo>
                        <a:pt x="277" y="307"/>
                        <a:pt x="276" y="307"/>
                        <a:pt x="276" y="307"/>
                      </a:cubicBezTo>
                      <a:cubicBezTo>
                        <a:pt x="276" y="307"/>
                        <a:pt x="277" y="306"/>
                        <a:pt x="278" y="306"/>
                      </a:cubicBezTo>
                      <a:cubicBezTo>
                        <a:pt x="278" y="305"/>
                        <a:pt x="278" y="305"/>
                        <a:pt x="279" y="305"/>
                      </a:cubicBezTo>
                      <a:close/>
                      <a:moveTo>
                        <a:pt x="281" y="305"/>
                      </a:moveTo>
                      <a:cubicBezTo>
                        <a:pt x="281" y="305"/>
                        <a:pt x="281" y="305"/>
                        <a:pt x="281" y="304"/>
                      </a:cubicBezTo>
                      <a:cubicBezTo>
                        <a:pt x="282" y="304"/>
                        <a:pt x="282" y="304"/>
                        <a:pt x="282" y="304"/>
                      </a:cubicBezTo>
                      <a:cubicBezTo>
                        <a:pt x="281" y="305"/>
                        <a:pt x="281" y="305"/>
                        <a:pt x="280" y="305"/>
                      </a:cubicBezTo>
                      <a:cubicBezTo>
                        <a:pt x="280" y="305"/>
                        <a:pt x="280" y="305"/>
                        <a:pt x="281" y="305"/>
                      </a:cubicBezTo>
                      <a:close/>
                      <a:moveTo>
                        <a:pt x="259" y="297"/>
                      </a:moveTo>
                      <a:cubicBezTo>
                        <a:pt x="258" y="296"/>
                        <a:pt x="258" y="296"/>
                        <a:pt x="257" y="296"/>
                      </a:cubicBezTo>
                      <a:cubicBezTo>
                        <a:pt x="257" y="295"/>
                        <a:pt x="256" y="295"/>
                        <a:pt x="256" y="294"/>
                      </a:cubicBezTo>
                      <a:cubicBezTo>
                        <a:pt x="255" y="293"/>
                        <a:pt x="255" y="293"/>
                        <a:pt x="254" y="292"/>
                      </a:cubicBezTo>
                      <a:cubicBezTo>
                        <a:pt x="255" y="293"/>
                        <a:pt x="256" y="294"/>
                        <a:pt x="257" y="295"/>
                      </a:cubicBezTo>
                      <a:cubicBezTo>
                        <a:pt x="258" y="295"/>
                        <a:pt x="258" y="296"/>
                        <a:pt x="259" y="297"/>
                      </a:cubicBezTo>
                      <a:close/>
                      <a:moveTo>
                        <a:pt x="47" y="31"/>
                      </a:moveTo>
                      <a:cubicBezTo>
                        <a:pt x="49" y="29"/>
                        <a:pt x="50" y="28"/>
                        <a:pt x="52" y="27"/>
                      </a:cubicBezTo>
                      <a:cubicBezTo>
                        <a:pt x="54" y="26"/>
                        <a:pt x="56" y="26"/>
                        <a:pt x="59" y="25"/>
                      </a:cubicBezTo>
                      <a:cubicBezTo>
                        <a:pt x="57" y="26"/>
                        <a:pt x="56" y="27"/>
                        <a:pt x="54" y="28"/>
                      </a:cubicBezTo>
                      <a:cubicBezTo>
                        <a:pt x="52" y="29"/>
                        <a:pt x="50" y="30"/>
                        <a:pt x="49" y="31"/>
                      </a:cubicBezTo>
                      <a:cubicBezTo>
                        <a:pt x="47" y="33"/>
                        <a:pt x="45" y="33"/>
                        <a:pt x="44" y="35"/>
                      </a:cubicBezTo>
                      <a:cubicBezTo>
                        <a:pt x="43" y="35"/>
                        <a:pt x="42" y="36"/>
                        <a:pt x="42" y="36"/>
                      </a:cubicBezTo>
                      <a:cubicBezTo>
                        <a:pt x="44" y="34"/>
                        <a:pt x="45" y="33"/>
                        <a:pt x="47" y="31"/>
                      </a:cubicBezTo>
                      <a:close/>
                      <a:moveTo>
                        <a:pt x="62" y="22"/>
                      </a:moveTo>
                      <a:cubicBezTo>
                        <a:pt x="64" y="21"/>
                        <a:pt x="65" y="21"/>
                        <a:pt x="66" y="20"/>
                      </a:cubicBezTo>
                      <a:cubicBezTo>
                        <a:pt x="69" y="19"/>
                        <a:pt x="71" y="19"/>
                        <a:pt x="74" y="18"/>
                      </a:cubicBezTo>
                      <a:cubicBezTo>
                        <a:pt x="75" y="18"/>
                        <a:pt x="76" y="18"/>
                        <a:pt x="78" y="17"/>
                      </a:cubicBezTo>
                      <a:cubicBezTo>
                        <a:pt x="74" y="19"/>
                        <a:pt x="70" y="20"/>
                        <a:pt x="67" y="21"/>
                      </a:cubicBezTo>
                      <a:cubicBezTo>
                        <a:pt x="65" y="22"/>
                        <a:pt x="64" y="22"/>
                        <a:pt x="62" y="22"/>
                      </a:cubicBezTo>
                      <a:close/>
                      <a:moveTo>
                        <a:pt x="60" y="23"/>
                      </a:moveTo>
                      <a:cubicBezTo>
                        <a:pt x="60" y="23"/>
                        <a:pt x="60" y="23"/>
                        <a:pt x="59" y="23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59" y="23"/>
                        <a:pt x="60" y="23"/>
                        <a:pt x="60" y="22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lose/>
                      <a:moveTo>
                        <a:pt x="66" y="25"/>
                      </a:moveTo>
                      <a:cubicBezTo>
                        <a:pt x="64" y="26"/>
                        <a:pt x="63" y="26"/>
                        <a:pt x="61" y="27"/>
                      </a:cubicBezTo>
                      <a:cubicBezTo>
                        <a:pt x="64" y="25"/>
                        <a:pt x="67" y="24"/>
                        <a:pt x="70" y="23"/>
                      </a:cubicBezTo>
                      <a:cubicBezTo>
                        <a:pt x="73" y="22"/>
                        <a:pt x="76" y="22"/>
                        <a:pt x="78" y="22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74" y="22"/>
                        <a:pt x="70" y="23"/>
                        <a:pt x="66" y="25"/>
                      </a:cubicBezTo>
                      <a:close/>
                      <a:moveTo>
                        <a:pt x="86" y="19"/>
                      </a:moveTo>
                      <a:cubicBezTo>
                        <a:pt x="87" y="19"/>
                        <a:pt x="88" y="19"/>
                        <a:pt x="88" y="19"/>
                      </a:cubicBezTo>
                      <a:cubicBezTo>
                        <a:pt x="92" y="18"/>
                        <a:pt x="96" y="18"/>
                        <a:pt x="100" y="19"/>
                      </a:cubicBezTo>
                      <a:cubicBezTo>
                        <a:pt x="100" y="19"/>
                        <a:pt x="100" y="19"/>
                        <a:pt x="100" y="19"/>
                      </a:cubicBezTo>
                      <a:cubicBezTo>
                        <a:pt x="99" y="18"/>
                        <a:pt x="99" y="18"/>
                        <a:pt x="99" y="18"/>
                      </a:cubicBezTo>
                      <a:cubicBezTo>
                        <a:pt x="105" y="19"/>
                        <a:pt x="112" y="21"/>
                        <a:pt x="118" y="23"/>
                      </a:cubicBezTo>
                      <a:cubicBezTo>
                        <a:pt x="125" y="25"/>
                        <a:pt x="132" y="29"/>
                        <a:pt x="138" y="33"/>
                      </a:cubicBezTo>
                      <a:cubicBezTo>
                        <a:pt x="127" y="26"/>
                        <a:pt x="114" y="22"/>
                        <a:pt x="100" y="20"/>
                      </a:cubicBezTo>
                      <a:cubicBezTo>
                        <a:pt x="100" y="19"/>
                        <a:pt x="100" y="19"/>
                        <a:pt x="100" y="19"/>
                      </a:cubicBezTo>
                      <a:cubicBezTo>
                        <a:pt x="98" y="19"/>
                        <a:pt x="97" y="19"/>
                        <a:pt x="96" y="19"/>
                      </a:cubicBezTo>
                      <a:cubicBezTo>
                        <a:pt x="93" y="19"/>
                        <a:pt x="90" y="19"/>
                        <a:pt x="88" y="19"/>
                      </a:cubicBezTo>
                      <a:cubicBezTo>
                        <a:pt x="87" y="19"/>
                        <a:pt x="87" y="19"/>
                        <a:pt x="87" y="19"/>
                      </a:cubicBezTo>
                      <a:cubicBezTo>
                        <a:pt x="87" y="19"/>
                        <a:pt x="86" y="19"/>
                        <a:pt x="86" y="19"/>
                      </a:cubicBezTo>
                      <a:close/>
                      <a:moveTo>
                        <a:pt x="80" y="21"/>
                      </a:moveTo>
                      <a:cubicBezTo>
                        <a:pt x="83" y="21"/>
                        <a:pt x="86" y="21"/>
                        <a:pt x="90" y="21"/>
                      </a:cubicBezTo>
                      <a:cubicBezTo>
                        <a:pt x="97" y="21"/>
                        <a:pt x="105" y="23"/>
                        <a:pt x="113" y="24"/>
                      </a:cubicBezTo>
                      <a:cubicBezTo>
                        <a:pt x="116" y="25"/>
                        <a:pt x="119" y="26"/>
                        <a:pt x="122" y="26"/>
                      </a:cubicBezTo>
                      <a:cubicBezTo>
                        <a:pt x="125" y="27"/>
                        <a:pt x="128" y="28"/>
                        <a:pt x="132" y="30"/>
                      </a:cubicBezTo>
                      <a:cubicBezTo>
                        <a:pt x="131" y="29"/>
                        <a:pt x="130" y="29"/>
                        <a:pt x="129" y="29"/>
                      </a:cubicBezTo>
                      <a:cubicBezTo>
                        <a:pt x="113" y="24"/>
                        <a:pt x="97" y="21"/>
                        <a:pt x="80" y="21"/>
                      </a:cubicBezTo>
                      <a:close/>
                      <a:moveTo>
                        <a:pt x="98" y="2"/>
                      </a:moveTo>
                      <a:cubicBezTo>
                        <a:pt x="97" y="2"/>
                        <a:pt x="97" y="2"/>
                        <a:pt x="96" y="2"/>
                      </a:cubicBezTo>
                      <a:cubicBezTo>
                        <a:pt x="96" y="2"/>
                        <a:pt x="96" y="2"/>
                        <a:pt x="96" y="2"/>
                      </a:cubicBezTo>
                      <a:cubicBezTo>
                        <a:pt x="96" y="2"/>
                        <a:pt x="95" y="2"/>
                        <a:pt x="95" y="2"/>
                      </a:cubicBezTo>
                      <a:cubicBezTo>
                        <a:pt x="98" y="2"/>
                        <a:pt x="101" y="2"/>
                        <a:pt x="104" y="2"/>
                      </a:cubicBezTo>
                      <a:cubicBezTo>
                        <a:pt x="102" y="2"/>
                        <a:pt x="100" y="2"/>
                        <a:pt x="98" y="2"/>
                      </a:cubicBezTo>
                      <a:close/>
                      <a:moveTo>
                        <a:pt x="103" y="17"/>
                      </a:moveTo>
                      <a:cubicBezTo>
                        <a:pt x="104" y="17"/>
                        <a:pt x="105" y="17"/>
                        <a:pt x="106" y="17"/>
                      </a:cubicBezTo>
                      <a:cubicBezTo>
                        <a:pt x="112" y="18"/>
                        <a:pt x="118" y="20"/>
                        <a:pt x="124" y="23"/>
                      </a:cubicBezTo>
                      <a:cubicBezTo>
                        <a:pt x="117" y="20"/>
                        <a:pt x="110" y="18"/>
                        <a:pt x="103" y="17"/>
                      </a:cubicBezTo>
                      <a:close/>
                      <a:moveTo>
                        <a:pt x="122" y="19"/>
                      </a:moveTo>
                      <a:cubicBezTo>
                        <a:pt x="122" y="19"/>
                        <a:pt x="121" y="19"/>
                        <a:pt x="121" y="19"/>
                      </a:cubicBezTo>
                      <a:cubicBezTo>
                        <a:pt x="126" y="20"/>
                        <a:pt x="130" y="22"/>
                        <a:pt x="134" y="24"/>
                      </a:cubicBezTo>
                      <a:cubicBezTo>
                        <a:pt x="136" y="25"/>
                        <a:pt x="136" y="26"/>
                        <a:pt x="138" y="27"/>
                      </a:cubicBezTo>
                      <a:cubicBezTo>
                        <a:pt x="138" y="27"/>
                        <a:pt x="138" y="27"/>
                        <a:pt x="138" y="28"/>
                      </a:cubicBezTo>
                      <a:cubicBezTo>
                        <a:pt x="138" y="28"/>
                        <a:pt x="138" y="28"/>
                        <a:pt x="138" y="28"/>
                      </a:cubicBezTo>
                      <a:cubicBezTo>
                        <a:pt x="133" y="24"/>
                        <a:pt x="128" y="21"/>
                        <a:pt x="122" y="19"/>
                      </a:cubicBezTo>
                      <a:close/>
                      <a:moveTo>
                        <a:pt x="34" y="25"/>
                      </a:moveTo>
                      <a:cubicBezTo>
                        <a:pt x="33" y="26"/>
                        <a:pt x="32" y="28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29" y="31"/>
                        <a:pt x="26" y="34"/>
                        <a:pt x="23" y="37"/>
                      </a:cubicBezTo>
                      <a:cubicBezTo>
                        <a:pt x="26" y="33"/>
                        <a:pt x="29" y="30"/>
                        <a:pt x="32" y="27"/>
                      </a:cubicBezTo>
                      <a:cubicBezTo>
                        <a:pt x="32" y="27"/>
                        <a:pt x="32" y="27"/>
                        <a:pt x="31" y="27"/>
                      </a:cubicBezTo>
                      <a:cubicBezTo>
                        <a:pt x="32" y="27"/>
                        <a:pt x="33" y="26"/>
                        <a:pt x="34" y="25"/>
                      </a:cubicBezTo>
                      <a:close/>
                      <a:moveTo>
                        <a:pt x="35" y="46"/>
                      </a:moveTo>
                      <a:cubicBezTo>
                        <a:pt x="35" y="47"/>
                        <a:pt x="34" y="47"/>
                        <a:pt x="34" y="47"/>
                      </a:cubicBezTo>
                      <a:cubicBezTo>
                        <a:pt x="36" y="43"/>
                        <a:pt x="40" y="39"/>
                        <a:pt x="44" y="36"/>
                      </a:cubicBezTo>
                      <a:cubicBezTo>
                        <a:pt x="43" y="37"/>
                        <a:pt x="42" y="39"/>
                        <a:pt x="41" y="41"/>
                      </a:cubicBezTo>
                      <a:cubicBezTo>
                        <a:pt x="37" y="45"/>
                        <a:pt x="34" y="49"/>
                        <a:pt x="30" y="54"/>
                      </a:cubicBezTo>
                      <a:cubicBezTo>
                        <a:pt x="32" y="51"/>
                        <a:pt x="34" y="49"/>
                        <a:pt x="35" y="46"/>
                      </a:cubicBezTo>
                      <a:close/>
                      <a:moveTo>
                        <a:pt x="28" y="58"/>
                      </a:moveTo>
                      <a:cubicBezTo>
                        <a:pt x="28" y="58"/>
                        <a:pt x="28" y="59"/>
                        <a:pt x="28" y="59"/>
                      </a:cubicBezTo>
                      <a:cubicBezTo>
                        <a:pt x="28" y="59"/>
                        <a:pt x="28" y="57"/>
                        <a:pt x="29" y="57"/>
                      </a:cubicBezTo>
                      <a:cubicBezTo>
                        <a:pt x="29" y="57"/>
                        <a:pt x="28" y="57"/>
                        <a:pt x="28" y="58"/>
                      </a:cubicBezTo>
                      <a:close/>
                      <a:moveTo>
                        <a:pt x="33" y="49"/>
                      </a:moveTo>
                      <a:cubicBezTo>
                        <a:pt x="32" y="49"/>
                        <a:pt x="32" y="49"/>
                        <a:pt x="31" y="50"/>
                      </a:cubicBezTo>
                      <a:cubicBezTo>
                        <a:pt x="32" y="49"/>
                        <a:pt x="33" y="47"/>
                        <a:pt x="34" y="47"/>
                      </a:cubicBezTo>
                      <a:cubicBezTo>
                        <a:pt x="33" y="47"/>
                        <a:pt x="33" y="48"/>
                        <a:pt x="33" y="49"/>
                      </a:cubicBezTo>
                      <a:close/>
                      <a:moveTo>
                        <a:pt x="16" y="79"/>
                      </a:move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6" y="79"/>
                        <a:pt x="16" y="80"/>
                        <a:pt x="15" y="80"/>
                      </a:cubicBezTo>
                      <a:cubicBezTo>
                        <a:pt x="15" y="81"/>
                        <a:pt x="15" y="81"/>
                        <a:pt x="15" y="82"/>
                      </a:cubicBezTo>
                      <a:cubicBezTo>
                        <a:pt x="15" y="81"/>
                        <a:pt x="15" y="80"/>
                        <a:pt x="16" y="79"/>
                      </a:cubicBezTo>
                      <a:close/>
                      <a:moveTo>
                        <a:pt x="18" y="89"/>
                      </a:moveTo>
                      <a:cubicBezTo>
                        <a:pt x="18" y="89"/>
                        <a:pt x="18" y="90"/>
                        <a:pt x="18" y="90"/>
                      </a:cubicBezTo>
                      <a:cubicBezTo>
                        <a:pt x="18" y="87"/>
                        <a:pt x="18" y="85"/>
                        <a:pt x="18" y="82"/>
                      </a:cubicBezTo>
                      <a:cubicBezTo>
                        <a:pt x="19" y="82"/>
                        <a:pt x="19" y="81"/>
                        <a:pt x="19" y="80"/>
                      </a:cubicBezTo>
                      <a:cubicBezTo>
                        <a:pt x="18" y="83"/>
                        <a:pt x="18" y="86"/>
                        <a:pt x="18" y="89"/>
                      </a:cubicBezTo>
                      <a:close/>
                      <a:moveTo>
                        <a:pt x="16" y="105"/>
                      </a:moveTo>
                      <a:cubicBezTo>
                        <a:pt x="16" y="105"/>
                        <a:pt x="16" y="105"/>
                        <a:pt x="16" y="106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lose/>
                      <a:moveTo>
                        <a:pt x="7" y="101"/>
                      </a:moveTo>
                      <a:cubicBezTo>
                        <a:pt x="7" y="101"/>
                        <a:pt x="7" y="102"/>
                        <a:pt x="7" y="102"/>
                      </a:cubicBezTo>
                      <a:cubicBezTo>
                        <a:pt x="7" y="101"/>
                        <a:pt x="7" y="101"/>
                        <a:pt x="6" y="100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6" y="96"/>
                        <a:pt x="6" y="94"/>
                        <a:pt x="7" y="91"/>
                      </a:cubicBezTo>
                      <a:cubicBezTo>
                        <a:pt x="6" y="95"/>
                        <a:pt x="7" y="98"/>
                        <a:pt x="7" y="101"/>
                      </a:cubicBezTo>
                      <a:close/>
                      <a:moveTo>
                        <a:pt x="18" y="140"/>
                      </a:moveTo>
                      <a:cubicBezTo>
                        <a:pt x="18" y="140"/>
                        <a:pt x="18" y="140"/>
                        <a:pt x="18" y="140"/>
                      </a:cubicBezTo>
                      <a:cubicBezTo>
                        <a:pt x="18" y="141"/>
                        <a:pt x="18" y="141"/>
                        <a:pt x="19" y="142"/>
                      </a:cubicBezTo>
                      <a:cubicBezTo>
                        <a:pt x="19" y="142"/>
                        <a:pt x="19" y="142"/>
                        <a:pt x="18" y="142"/>
                      </a:cubicBezTo>
                      <a:cubicBezTo>
                        <a:pt x="18" y="141"/>
                        <a:pt x="18" y="141"/>
                        <a:pt x="18" y="140"/>
                      </a:cubicBezTo>
                      <a:close/>
                      <a:moveTo>
                        <a:pt x="26" y="131"/>
                      </a:moveTo>
                      <a:cubicBezTo>
                        <a:pt x="26" y="131"/>
                        <a:pt x="26" y="131"/>
                        <a:pt x="26" y="132"/>
                      </a:cubicBezTo>
                      <a:cubicBezTo>
                        <a:pt x="26" y="133"/>
                        <a:pt x="27" y="133"/>
                        <a:pt x="27" y="134"/>
                      </a:cubicBezTo>
                      <a:cubicBezTo>
                        <a:pt x="28" y="135"/>
                        <a:pt x="28" y="135"/>
                        <a:pt x="29" y="137"/>
                      </a:cubicBezTo>
                      <a:cubicBezTo>
                        <a:pt x="30" y="138"/>
                        <a:pt x="32" y="140"/>
                        <a:pt x="33" y="142"/>
                      </a:cubicBezTo>
                      <a:cubicBezTo>
                        <a:pt x="34" y="143"/>
                        <a:pt x="34" y="143"/>
                        <a:pt x="34" y="143"/>
                      </a:cubicBezTo>
                      <a:cubicBezTo>
                        <a:pt x="34" y="143"/>
                        <a:pt x="35" y="144"/>
                        <a:pt x="36" y="145"/>
                      </a:cubicBezTo>
                      <a:cubicBezTo>
                        <a:pt x="34" y="143"/>
                        <a:pt x="33" y="143"/>
                        <a:pt x="31" y="141"/>
                      </a:cubicBezTo>
                      <a:cubicBezTo>
                        <a:pt x="31" y="141"/>
                        <a:pt x="31" y="141"/>
                        <a:pt x="31" y="141"/>
                      </a:cubicBezTo>
                      <a:cubicBezTo>
                        <a:pt x="29" y="138"/>
                        <a:pt x="27" y="135"/>
                        <a:pt x="26" y="131"/>
                      </a:cubicBezTo>
                      <a:close/>
                      <a:moveTo>
                        <a:pt x="34" y="145"/>
                      </a:moveTo>
                      <a:cubicBezTo>
                        <a:pt x="35" y="146"/>
                        <a:pt x="36" y="147"/>
                        <a:pt x="36" y="147"/>
                      </a:cubicBezTo>
                      <a:cubicBezTo>
                        <a:pt x="37" y="147"/>
                        <a:pt x="38" y="148"/>
                        <a:pt x="38" y="149"/>
                      </a:cubicBezTo>
                      <a:cubicBezTo>
                        <a:pt x="40" y="150"/>
                        <a:pt x="41" y="151"/>
                        <a:pt x="43" y="152"/>
                      </a:cubicBezTo>
                      <a:cubicBezTo>
                        <a:pt x="46" y="155"/>
                        <a:pt x="50" y="159"/>
                        <a:pt x="54" y="162"/>
                      </a:cubicBezTo>
                      <a:cubicBezTo>
                        <a:pt x="50" y="159"/>
                        <a:pt x="46" y="157"/>
                        <a:pt x="43" y="154"/>
                      </a:cubicBezTo>
                      <a:cubicBezTo>
                        <a:pt x="41" y="152"/>
                        <a:pt x="39" y="151"/>
                        <a:pt x="38" y="149"/>
                      </a:cubicBezTo>
                      <a:cubicBezTo>
                        <a:pt x="36" y="147"/>
                        <a:pt x="35" y="147"/>
                        <a:pt x="34" y="145"/>
                      </a:cubicBezTo>
                      <a:close/>
                      <a:moveTo>
                        <a:pt x="33" y="137"/>
                      </a:moveTo>
                      <a:cubicBezTo>
                        <a:pt x="32" y="136"/>
                        <a:pt x="32" y="135"/>
                        <a:pt x="31" y="134"/>
                      </a:cubicBezTo>
                      <a:cubicBezTo>
                        <a:pt x="28" y="129"/>
                        <a:pt x="26" y="123"/>
                        <a:pt x="25" y="117"/>
                      </a:cubicBezTo>
                      <a:cubicBezTo>
                        <a:pt x="27" y="124"/>
                        <a:pt x="29" y="131"/>
                        <a:pt x="33" y="137"/>
                      </a:cubicBezTo>
                      <a:close/>
                      <a:moveTo>
                        <a:pt x="76" y="170"/>
                      </a:moveTo>
                      <a:cubicBezTo>
                        <a:pt x="76" y="170"/>
                        <a:pt x="76" y="170"/>
                        <a:pt x="76" y="170"/>
                      </a:cubicBezTo>
                      <a:cubicBezTo>
                        <a:pt x="76" y="170"/>
                        <a:pt x="76" y="170"/>
                        <a:pt x="77" y="171"/>
                      </a:cubicBezTo>
                      <a:cubicBezTo>
                        <a:pt x="77" y="170"/>
                        <a:pt x="76" y="170"/>
                        <a:pt x="76" y="170"/>
                      </a:cubicBezTo>
                      <a:close/>
                      <a:moveTo>
                        <a:pt x="74" y="185"/>
                      </a:moveTo>
                      <a:cubicBezTo>
                        <a:pt x="76" y="185"/>
                        <a:pt x="77" y="185"/>
                        <a:pt x="78" y="185"/>
                      </a:cubicBezTo>
                      <a:cubicBezTo>
                        <a:pt x="84" y="187"/>
                        <a:pt x="88" y="187"/>
                        <a:pt x="94" y="188"/>
                      </a:cubicBezTo>
                      <a:cubicBezTo>
                        <a:pt x="84" y="187"/>
                        <a:pt x="75" y="185"/>
                        <a:pt x="66" y="182"/>
                      </a:cubicBezTo>
                      <a:cubicBezTo>
                        <a:pt x="67" y="182"/>
                        <a:pt x="67" y="182"/>
                        <a:pt x="67" y="182"/>
                      </a:cubicBezTo>
                      <a:cubicBezTo>
                        <a:pt x="68" y="182"/>
                        <a:pt x="69" y="183"/>
                        <a:pt x="70" y="183"/>
                      </a:cubicBezTo>
                      <a:cubicBezTo>
                        <a:pt x="70" y="183"/>
                        <a:pt x="71" y="183"/>
                        <a:pt x="71" y="183"/>
                      </a:cubicBezTo>
                      <a:cubicBezTo>
                        <a:pt x="73" y="184"/>
                        <a:pt x="75" y="184"/>
                        <a:pt x="77" y="185"/>
                      </a:cubicBezTo>
                      <a:cubicBezTo>
                        <a:pt x="76" y="185"/>
                        <a:pt x="75" y="185"/>
                        <a:pt x="74" y="185"/>
                      </a:cubicBezTo>
                      <a:close/>
                      <a:moveTo>
                        <a:pt x="86" y="173"/>
                      </a:moveTo>
                      <a:cubicBezTo>
                        <a:pt x="86" y="173"/>
                        <a:pt x="84" y="173"/>
                        <a:pt x="84" y="173"/>
                      </a:cubicBezTo>
                      <a:cubicBezTo>
                        <a:pt x="86" y="173"/>
                        <a:pt x="90" y="173"/>
                        <a:pt x="92" y="173"/>
                      </a:cubicBezTo>
                      <a:cubicBezTo>
                        <a:pt x="93" y="173"/>
                        <a:pt x="94" y="173"/>
                        <a:pt x="95" y="173"/>
                      </a:cubicBezTo>
                      <a:cubicBezTo>
                        <a:pt x="94" y="173"/>
                        <a:pt x="94" y="173"/>
                        <a:pt x="93" y="173"/>
                      </a:cubicBezTo>
                      <a:cubicBezTo>
                        <a:pt x="91" y="173"/>
                        <a:pt x="90" y="173"/>
                        <a:pt x="88" y="173"/>
                      </a:cubicBezTo>
                      <a:cubicBezTo>
                        <a:pt x="88" y="173"/>
                        <a:pt x="87" y="173"/>
                        <a:pt x="86" y="1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30"/>
                <p:cNvSpPr/>
                <p:nvPr/>
              </p:nvSpPr>
              <p:spPr bwMode="auto">
                <a:xfrm>
                  <a:off x="205" y="4356"/>
                  <a:ext cx="54" cy="83"/>
                </a:xfrm>
                <a:custGeom>
                  <a:avLst/>
                  <a:gdLst>
                    <a:gd name="T0" fmla="*/ 0 w 38"/>
                    <a:gd name="T1" fmla="*/ 24 h 58"/>
                    <a:gd name="T2" fmla="*/ 5 w 38"/>
                    <a:gd name="T3" fmla="*/ 43 h 58"/>
                    <a:gd name="T4" fmla="*/ 19 w 38"/>
                    <a:gd name="T5" fmla="*/ 58 h 58"/>
                    <a:gd name="T6" fmla="*/ 26 w 38"/>
                    <a:gd name="T7" fmla="*/ 58 h 58"/>
                    <a:gd name="T8" fmla="*/ 29 w 38"/>
                    <a:gd name="T9" fmla="*/ 56 h 58"/>
                    <a:gd name="T10" fmla="*/ 35 w 38"/>
                    <a:gd name="T11" fmla="*/ 39 h 58"/>
                    <a:gd name="T12" fmla="*/ 37 w 38"/>
                    <a:gd name="T13" fmla="*/ 20 h 58"/>
                    <a:gd name="T14" fmla="*/ 23 w 38"/>
                    <a:gd name="T15" fmla="*/ 0 h 58"/>
                    <a:gd name="T16" fmla="*/ 18 w 38"/>
                    <a:gd name="T17" fmla="*/ 0 h 58"/>
                    <a:gd name="T18" fmla="*/ 12 w 38"/>
                    <a:gd name="T19" fmla="*/ 5 h 58"/>
                    <a:gd name="T20" fmla="*/ 3 w 38"/>
                    <a:gd name="T21" fmla="*/ 22 h 58"/>
                    <a:gd name="T22" fmla="*/ 9 w 38"/>
                    <a:gd name="T23" fmla="*/ 10 h 58"/>
                    <a:gd name="T24" fmla="*/ 22 w 38"/>
                    <a:gd name="T25" fmla="*/ 1 h 58"/>
                    <a:gd name="T26" fmla="*/ 29 w 38"/>
                    <a:gd name="T27" fmla="*/ 4 h 58"/>
                    <a:gd name="T28" fmla="*/ 33 w 38"/>
                    <a:gd name="T29" fmla="*/ 8 h 58"/>
                    <a:gd name="T30" fmla="*/ 36 w 38"/>
                    <a:gd name="T31" fmla="*/ 27 h 58"/>
                    <a:gd name="T32" fmla="*/ 33 w 38"/>
                    <a:gd name="T33" fmla="*/ 46 h 58"/>
                    <a:gd name="T34" fmla="*/ 26 w 38"/>
                    <a:gd name="T35" fmla="*/ 56 h 58"/>
                    <a:gd name="T36" fmla="*/ 18 w 38"/>
                    <a:gd name="T37" fmla="*/ 56 h 58"/>
                    <a:gd name="T38" fmla="*/ 0 w 38"/>
                    <a:gd name="T39" fmla="*/ 2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8" h="58">
                      <a:moveTo>
                        <a:pt x="0" y="24"/>
                      </a:moveTo>
                      <a:cubicBezTo>
                        <a:pt x="0" y="30"/>
                        <a:pt x="2" y="37"/>
                        <a:pt x="5" y="43"/>
                      </a:cubicBezTo>
                      <a:cubicBezTo>
                        <a:pt x="8" y="50"/>
                        <a:pt x="13" y="55"/>
                        <a:pt x="19" y="58"/>
                      </a:cubicBezTo>
                      <a:cubicBezTo>
                        <a:pt x="22" y="58"/>
                        <a:pt x="24" y="58"/>
                        <a:pt x="26" y="58"/>
                      </a:cubicBezTo>
                      <a:cubicBezTo>
                        <a:pt x="27" y="58"/>
                        <a:pt x="28" y="56"/>
                        <a:pt x="29" y="56"/>
                      </a:cubicBezTo>
                      <a:cubicBezTo>
                        <a:pt x="32" y="51"/>
                        <a:pt x="34" y="45"/>
                        <a:pt x="35" y="39"/>
                      </a:cubicBezTo>
                      <a:cubicBezTo>
                        <a:pt x="36" y="33"/>
                        <a:pt x="37" y="26"/>
                        <a:pt x="37" y="20"/>
                      </a:cubicBezTo>
                      <a:cubicBezTo>
                        <a:pt x="38" y="9"/>
                        <a:pt x="34" y="2"/>
                        <a:pt x="23" y="0"/>
                      </a:cubicBezTo>
                      <a:cubicBezTo>
                        <a:pt x="21" y="0"/>
                        <a:pt x="20" y="0"/>
                        <a:pt x="18" y="0"/>
                      </a:cubicBezTo>
                      <a:cubicBezTo>
                        <a:pt x="16" y="1"/>
                        <a:pt x="14" y="3"/>
                        <a:pt x="12" y="5"/>
                      </a:cubicBezTo>
                      <a:cubicBezTo>
                        <a:pt x="8" y="10"/>
                        <a:pt x="5" y="16"/>
                        <a:pt x="3" y="22"/>
                      </a:cubicBezTo>
                      <a:cubicBezTo>
                        <a:pt x="5" y="18"/>
                        <a:pt x="7" y="14"/>
                        <a:pt x="9" y="10"/>
                      </a:cubicBezTo>
                      <a:cubicBezTo>
                        <a:pt x="12" y="4"/>
                        <a:pt x="16" y="1"/>
                        <a:pt x="22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1" y="5"/>
                        <a:pt x="32" y="6"/>
                        <a:pt x="33" y="8"/>
                      </a:cubicBezTo>
                      <a:cubicBezTo>
                        <a:pt x="36" y="14"/>
                        <a:pt x="37" y="20"/>
                        <a:pt x="36" y="27"/>
                      </a:cubicBezTo>
                      <a:cubicBezTo>
                        <a:pt x="35" y="33"/>
                        <a:pt x="34" y="40"/>
                        <a:pt x="33" y="46"/>
                      </a:cubicBezTo>
                      <a:cubicBezTo>
                        <a:pt x="32" y="50"/>
                        <a:pt x="30" y="54"/>
                        <a:pt x="26" y="56"/>
                      </a:cubicBezTo>
                      <a:cubicBezTo>
                        <a:pt x="24" y="58"/>
                        <a:pt x="20" y="58"/>
                        <a:pt x="18" y="56"/>
                      </a:cubicBezTo>
                      <a:cubicBezTo>
                        <a:pt x="8" y="48"/>
                        <a:pt x="2" y="37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31"/>
                <p:cNvSpPr/>
                <p:nvPr/>
              </p:nvSpPr>
              <p:spPr bwMode="auto">
                <a:xfrm>
                  <a:off x="245" y="4450"/>
                  <a:ext cx="13" cy="4"/>
                </a:xfrm>
                <a:custGeom>
                  <a:avLst/>
                  <a:gdLst>
                    <a:gd name="T0" fmla="*/ 8 w 9"/>
                    <a:gd name="T1" fmla="*/ 0 h 3"/>
                    <a:gd name="T2" fmla="*/ 5 w 9"/>
                    <a:gd name="T3" fmla="*/ 0 h 3"/>
                    <a:gd name="T4" fmla="*/ 0 w 9"/>
                    <a:gd name="T5" fmla="*/ 3 h 3"/>
                    <a:gd name="T6" fmla="*/ 4 w 9"/>
                    <a:gd name="T7" fmla="*/ 0 h 3"/>
                    <a:gd name="T8" fmla="*/ 9 w 9"/>
                    <a:gd name="T9" fmla="*/ 0 h 3"/>
                    <a:gd name="T10" fmla="*/ 8 w 9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3">
                      <a:moveTo>
                        <a:pt x="8" y="0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3" y="0"/>
                        <a:pt x="2" y="1"/>
                        <a:pt x="0" y="3"/>
                      </a:cubicBezTo>
                      <a:cubicBezTo>
                        <a:pt x="2" y="2"/>
                        <a:pt x="3" y="2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32"/>
                <p:cNvSpPr/>
                <p:nvPr/>
              </p:nvSpPr>
              <p:spPr bwMode="auto">
                <a:xfrm>
                  <a:off x="242" y="4456"/>
                  <a:ext cx="18" cy="11"/>
                </a:xfrm>
                <a:custGeom>
                  <a:avLst/>
                  <a:gdLst>
                    <a:gd name="T0" fmla="*/ 6 w 13"/>
                    <a:gd name="T1" fmla="*/ 8 h 8"/>
                    <a:gd name="T2" fmla="*/ 0 w 13"/>
                    <a:gd name="T3" fmla="*/ 4 h 8"/>
                    <a:gd name="T4" fmla="*/ 9 w 13"/>
                    <a:gd name="T5" fmla="*/ 8 h 8"/>
                    <a:gd name="T6" fmla="*/ 9 w 13"/>
                    <a:gd name="T7" fmla="*/ 8 h 8"/>
                    <a:gd name="T8" fmla="*/ 12 w 13"/>
                    <a:gd name="T9" fmla="*/ 0 h 8"/>
                    <a:gd name="T10" fmla="*/ 12 w 13"/>
                    <a:gd name="T11" fmla="*/ 0 h 8"/>
                    <a:gd name="T12" fmla="*/ 9 w 13"/>
                    <a:gd name="T13" fmla="*/ 7 h 8"/>
                    <a:gd name="T14" fmla="*/ 6 w 13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8">
                      <a:moveTo>
                        <a:pt x="6" y="8"/>
                      </a:moveTo>
                      <a:cubicBezTo>
                        <a:pt x="4" y="6"/>
                        <a:pt x="2" y="5"/>
                        <a:pt x="0" y="4"/>
                      </a:cubicBezTo>
                      <a:cubicBezTo>
                        <a:pt x="2" y="7"/>
                        <a:pt x="5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2" y="6"/>
                        <a:pt x="13" y="4"/>
                        <a:pt x="12" y="0"/>
                      </a:cubicBezTo>
                      <a:cubicBezTo>
                        <a:pt x="12" y="0"/>
                        <a:pt x="11" y="0"/>
                        <a:pt x="12" y="0"/>
                      </a:cubicBezTo>
                      <a:cubicBezTo>
                        <a:pt x="12" y="3"/>
                        <a:pt x="11" y="6"/>
                        <a:pt x="9" y="7"/>
                      </a:cubicBezTo>
                      <a:cubicBezTo>
                        <a:pt x="8" y="7"/>
                        <a:pt x="7" y="7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33"/>
                <p:cNvSpPr/>
                <p:nvPr/>
              </p:nvSpPr>
              <p:spPr bwMode="auto">
                <a:xfrm>
                  <a:off x="341" y="4478"/>
                  <a:ext cx="47" cy="33"/>
                </a:xfrm>
                <a:custGeom>
                  <a:avLst/>
                  <a:gdLst>
                    <a:gd name="T0" fmla="*/ 26 w 33"/>
                    <a:gd name="T1" fmla="*/ 9 h 23"/>
                    <a:gd name="T2" fmla="*/ 33 w 33"/>
                    <a:gd name="T3" fmla="*/ 0 h 23"/>
                    <a:gd name="T4" fmla="*/ 33 w 33"/>
                    <a:gd name="T5" fmla="*/ 0 h 23"/>
                    <a:gd name="T6" fmla="*/ 4 w 33"/>
                    <a:gd name="T7" fmla="*/ 22 h 23"/>
                    <a:gd name="T8" fmla="*/ 0 w 33"/>
                    <a:gd name="T9" fmla="*/ 22 h 23"/>
                    <a:gd name="T10" fmla="*/ 7 w 33"/>
                    <a:gd name="T11" fmla="*/ 22 h 23"/>
                    <a:gd name="T12" fmla="*/ 8 w 33"/>
                    <a:gd name="T13" fmla="*/ 23 h 23"/>
                    <a:gd name="T14" fmla="*/ 9 w 33"/>
                    <a:gd name="T15" fmla="*/ 22 h 23"/>
                    <a:gd name="T16" fmla="*/ 26 w 33"/>
                    <a:gd name="T17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23">
                      <a:moveTo>
                        <a:pt x="26" y="9"/>
                      </a:moveTo>
                      <a:cubicBezTo>
                        <a:pt x="30" y="6"/>
                        <a:pt x="32" y="3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4" y="7"/>
                        <a:pt x="14" y="14"/>
                        <a:pt x="4" y="22"/>
                      </a:cubicBezTo>
                      <a:cubicBezTo>
                        <a:pt x="3" y="22"/>
                        <a:pt x="2" y="22"/>
                        <a:pt x="0" y="22"/>
                      </a:cubicBezTo>
                      <a:cubicBezTo>
                        <a:pt x="2" y="23"/>
                        <a:pt x="4" y="23"/>
                        <a:pt x="7" y="22"/>
                      </a:cubicBezTo>
                      <a:cubicBezTo>
                        <a:pt x="7" y="22"/>
                        <a:pt x="8" y="22"/>
                        <a:pt x="8" y="23"/>
                      </a:cubicBezTo>
                      <a:cubicBezTo>
                        <a:pt x="8" y="22"/>
                        <a:pt x="8" y="22"/>
                        <a:pt x="9" y="22"/>
                      </a:cubicBezTo>
                      <a:cubicBezTo>
                        <a:pt x="16" y="18"/>
                        <a:pt x="21" y="14"/>
                        <a:pt x="2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34"/>
                <p:cNvSpPr/>
                <p:nvPr/>
              </p:nvSpPr>
              <p:spPr bwMode="auto">
                <a:xfrm>
                  <a:off x="357" y="4495"/>
                  <a:ext cx="18" cy="20"/>
                </a:xfrm>
                <a:custGeom>
                  <a:avLst/>
                  <a:gdLst>
                    <a:gd name="T0" fmla="*/ 13 w 13"/>
                    <a:gd name="T1" fmla="*/ 0 h 14"/>
                    <a:gd name="T2" fmla="*/ 13 w 13"/>
                    <a:gd name="T3" fmla="*/ 0 h 14"/>
                    <a:gd name="T4" fmla="*/ 12 w 13"/>
                    <a:gd name="T5" fmla="*/ 0 h 14"/>
                    <a:gd name="T6" fmla="*/ 12 w 13"/>
                    <a:gd name="T7" fmla="*/ 1 h 14"/>
                    <a:gd name="T8" fmla="*/ 0 w 13"/>
                    <a:gd name="T9" fmla="*/ 14 h 14"/>
                    <a:gd name="T10" fmla="*/ 0 w 13"/>
                    <a:gd name="T11" fmla="*/ 14 h 14"/>
                    <a:gd name="T12" fmla="*/ 0 w 13"/>
                    <a:gd name="T13" fmla="*/ 14 h 14"/>
                    <a:gd name="T14" fmla="*/ 1 w 13"/>
                    <a:gd name="T15" fmla="*/ 14 h 14"/>
                    <a:gd name="T16" fmla="*/ 13 w 13"/>
                    <a:gd name="T17" fmla="*/ 1 h 14"/>
                    <a:gd name="T18" fmla="*/ 13 w 13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4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7" y="4"/>
                        <a:pt x="3" y="8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5" y="10"/>
                        <a:pt x="10" y="6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35"/>
                <p:cNvSpPr/>
                <p:nvPr/>
              </p:nvSpPr>
              <p:spPr bwMode="auto">
                <a:xfrm>
                  <a:off x="351" y="4521"/>
                  <a:ext cx="3" cy="4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2 w 2"/>
                    <a:gd name="T9" fmla="*/ 2 h 3"/>
                    <a:gd name="T10" fmla="*/ 2 w 2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36"/>
                <p:cNvSpPr/>
                <p:nvPr/>
              </p:nvSpPr>
              <p:spPr bwMode="auto">
                <a:xfrm>
                  <a:off x="405" y="4541"/>
                  <a:ext cx="10" cy="20"/>
                </a:xfrm>
                <a:custGeom>
                  <a:avLst/>
                  <a:gdLst>
                    <a:gd name="T0" fmla="*/ 6 w 7"/>
                    <a:gd name="T1" fmla="*/ 10 h 14"/>
                    <a:gd name="T2" fmla="*/ 6 w 7"/>
                    <a:gd name="T3" fmla="*/ 10 h 14"/>
                    <a:gd name="T4" fmla="*/ 5 w 7"/>
                    <a:gd name="T5" fmla="*/ 12 h 14"/>
                    <a:gd name="T6" fmla="*/ 5 w 7"/>
                    <a:gd name="T7" fmla="*/ 12 h 14"/>
                    <a:gd name="T8" fmla="*/ 0 w 7"/>
                    <a:gd name="T9" fmla="*/ 0 h 14"/>
                    <a:gd name="T10" fmla="*/ 0 w 7"/>
                    <a:gd name="T11" fmla="*/ 0 h 14"/>
                    <a:gd name="T12" fmla="*/ 5 w 7"/>
                    <a:gd name="T13" fmla="*/ 14 h 14"/>
                    <a:gd name="T14" fmla="*/ 7 w 7"/>
                    <a:gd name="T15" fmla="*/ 13 h 14"/>
                    <a:gd name="T16" fmla="*/ 7 w 7"/>
                    <a:gd name="T17" fmla="*/ 12 h 14"/>
                    <a:gd name="T18" fmla="*/ 6 w 7"/>
                    <a:gd name="T19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14">
                      <a:moveTo>
                        <a:pt x="6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3" y="7"/>
                        <a:pt x="2" y="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3" y="9"/>
                        <a:pt x="5" y="14"/>
                      </a:cubicBezTo>
                      <a:cubicBezTo>
                        <a:pt x="5" y="13"/>
                        <a:pt x="6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6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37"/>
                <p:cNvSpPr/>
                <p:nvPr/>
              </p:nvSpPr>
              <p:spPr bwMode="auto">
                <a:xfrm>
                  <a:off x="452" y="4700"/>
                  <a:ext cx="40" cy="21"/>
                </a:xfrm>
                <a:custGeom>
                  <a:avLst/>
                  <a:gdLst>
                    <a:gd name="T0" fmla="*/ 28 w 28"/>
                    <a:gd name="T1" fmla="*/ 0 h 15"/>
                    <a:gd name="T2" fmla="*/ 27 w 28"/>
                    <a:gd name="T3" fmla="*/ 0 h 15"/>
                    <a:gd name="T4" fmla="*/ 0 w 28"/>
                    <a:gd name="T5" fmla="*/ 12 h 15"/>
                    <a:gd name="T6" fmla="*/ 12 w 28"/>
                    <a:gd name="T7" fmla="*/ 12 h 15"/>
                    <a:gd name="T8" fmla="*/ 13 w 28"/>
                    <a:gd name="T9" fmla="*/ 12 h 15"/>
                    <a:gd name="T10" fmla="*/ 28 w 28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5">
                      <a:moveTo>
                        <a:pt x="28" y="0"/>
                      </a:move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9" y="6"/>
                        <a:pt x="10" y="10"/>
                        <a:pt x="0" y="12"/>
                      </a:cubicBezTo>
                      <a:cubicBezTo>
                        <a:pt x="2" y="15"/>
                        <a:pt x="6" y="15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19" y="8"/>
                        <a:pt x="24" y="4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38"/>
                <p:cNvSpPr>
                  <a:spLocks noEditPoints="1"/>
                </p:cNvSpPr>
                <p:nvPr/>
              </p:nvSpPr>
              <p:spPr bwMode="auto">
                <a:xfrm>
                  <a:off x="425" y="4694"/>
                  <a:ext cx="51" cy="23"/>
                </a:xfrm>
                <a:custGeom>
                  <a:avLst/>
                  <a:gdLst>
                    <a:gd name="T0" fmla="*/ 34 w 36"/>
                    <a:gd name="T1" fmla="*/ 0 h 16"/>
                    <a:gd name="T2" fmla="*/ 32 w 36"/>
                    <a:gd name="T3" fmla="*/ 2 h 16"/>
                    <a:gd name="T4" fmla="*/ 27 w 36"/>
                    <a:gd name="T5" fmla="*/ 4 h 16"/>
                    <a:gd name="T6" fmla="*/ 26 w 36"/>
                    <a:gd name="T7" fmla="*/ 4 h 16"/>
                    <a:gd name="T8" fmla="*/ 28 w 36"/>
                    <a:gd name="T9" fmla="*/ 2 h 16"/>
                    <a:gd name="T10" fmla="*/ 26 w 36"/>
                    <a:gd name="T11" fmla="*/ 2 h 16"/>
                    <a:gd name="T12" fmla="*/ 20 w 36"/>
                    <a:gd name="T13" fmla="*/ 8 h 16"/>
                    <a:gd name="T14" fmla="*/ 0 w 36"/>
                    <a:gd name="T15" fmla="*/ 12 h 16"/>
                    <a:gd name="T16" fmla="*/ 0 w 36"/>
                    <a:gd name="T17" fmla="*/ 12 h 16"/>
                    <a:gd name="T18" fmla="*/ 5 w 36"/>
                    <a:gd name="T19" fmla="*/ 15 h 16"/>
                    <a:gd name="T20" fmla="*/ 6 w 36"/>
                    <a:gd name="T21" fmla="*/ 14 h 16"/>
                    <a:gd name="T22" fmla="*/ 8 w 36"/>
                    <a:gd name="T23" fmla="*/ 14 h 16"/>
                    <a:gd name="T24" fmla="*/ 15 w 36"/>
                    <a:gd name="T25" fmla="*/ 14 h 16"/>
                    <a:gd name="T26" fmla="*/ 16 w 36"/>
                    <a:gd name="T27" fmla="*/ 14 h 16"/>
                    <a:gd name="T28" fmla="*/ 24 w 36"/>
                    <a:gd name="T29" fmla="*/ 7 h 16"/>
                    <a:gd name="T30" fmla="*/ 29 w 36"/>
                    <a:gd name="T31" fmla="*/ 4 h 16"/>
                    <a:gd name="T32" fmla="*/ 15 w 36"/>
                    <a:gd name="T33" fmla="*/ 14 h 16"/>
                    <a:gd name="T34" fmla="*/ 19 w 36"/>
                    <a:gd name="T35" fmla="*/ 14 h 16"/>
                    <a:gd name="T36" fmla="*/ 19 w 36"/>
                    <a:gd name="T37" fmla="*/ 14 h 16"/>
                    <a:gd name="T38" fmla="*/ 36 w 36"/>
                    <a:gd name="T39" fmla="*/ 0 h 16"/>
                    <a:gd name="T40" fmla="*/ 34 w 36"/>
                    <a:gd name="T41" fmla="*/ 0 h 16"/>
                    <a:gd name="T42" fmla="*/ 15 w 36"/>
                    <a:gd name="T43" fmla="*/ 12 h 16"/>
                    <a:gd name="T44" fmla="*/ 10 w 36"/>
                    <a:gd name="T45" fmla="*/ 13 h 16"/>
                    <a:gd name="T46" fmla="*/ 17 w 36"/>
                    <a:gd name="T47" fmla="*/ 10 h 16"/>
                    <a:gd name="T48" fmla="*/ 15 w 36"/>
                    <a:gd name="T49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" h="16">
                      <a:moveTo>
                        <a:pt x="34" y="0"/>
                      </a:moveTo>
                      <a:cubicBezTo>
                        <a:pt x="33" y="1"/>
                        <a:pt x="33" y="1"/>
                        <a:pt x="32" y="2"/>
                      </a:cubicBezTo>
                      <a:cubicBezTo>
                        <a:pt x="30" y="2"/>
                        <a:pt x="28" y="3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7" y="4"/>
                        <a:pt x="27" y="3"/>
                        <a:pt x="28" y="2"/>
                      </a:cubicBezTo>
                      <a:cubicBezTo>
                        <a:pt x="27" y="2"/>
                        <a:pt x="27" y="2"/>
                        <a:pt x="26" y="2"/>
                      </a:cubicBezTo>
                      <a:cubicBezTo>
                        <a:pt x="24" y="4"/>
                        <a:pt x="22" y="6"/>
                        <a:pt x="20" y="8"/>
                      </a:cubicBezTo>
                      <a:cubicBezTo>
                        <a:pt x="13" y="10"/>
                        <a:pt x="7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4"/>
                        <a:pt x="3" y="14"/>
                        <a:pt x="5" y="15"/>
                      </a:cubicBezTo>
                      <a:cubicBezTo>
                        <a:pt x="5" y="15"/>
                        <a:pt x="5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9" y="16"/>
                        <a:pt x="12" y="16"/>
                        <a:pt x="15" y="14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9" y="11"/>
                        <a:pt x="22" y="9"/>
                        <a:pt x="24" y="7"/>
                      </a:cubicBezTo>
                      <a:cubicBezTo>
                        <a:pt x="26" y="6"/>
                        <a:pt x="27" y="5"/>
                        <a:pt x="29" y="4"/>
                      </a:cubicBezTo>
                      <a:cubicBezTo>
                        <a:pt x="24" y="8"/>
                        <a:pt x="19" y="11"/>
                        <a:pt x="15" y="14"/>
                      </a:cubicBezTo>
                      <a:cubicBezTo>
                        <a:pt x="17" y="14"/>
                        <a:pt x="17" y="14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6" y="10"/>
                        <a:pt x="31" y="5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lose/>
                      <a:moveTo>
                        <a:pt x="15" y="12"/>
                      </a:moveTo>
                      <a:cubicBezTo>
                        <a:pt x="13" y="12"/>
                        <a:pt x="12" y="13"/>
                        <a:pt x="10" y="13"/>
                      </a:cubicBezTo>
                      <a:cubicBezTo>
                        <a:pt x="12" y="12"/>
                        <a:pt x="15" y="11"/>
                        <a:pt x="17" y="10"/>
                      </a:cubicBezTo>
                      <a:cubicBezTo>
                        <a:pt x="16" y="11"/>
                        <a:pt x="15" y="11"/>
                        <a:pt x="1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39"/>
                <p:cNvSpPr/>
                <p:nvPr/>
              </p:nvSpPr>
              <p:spPr bwMode="auto">
                <a:xfrm>
                  <a:off x="389" y="4683"/>
                  <a:ext cx="71" cy="24"/>
                </a:xfrm>
                <a:custGeom>
                  <a:avLst/>
                  <a:gdLst>
                    <a:gd name="T0" fmla="*/ 50 w 50"/>
                    <a:gd name="T1" fmla="*/ 3 h 17"/>
                    <a:gd name="T2" fmla="*/ 50 w 50"/>
                    <a:gd name="T3" fmla="*/ 3 h 17"/>
                    <a:gd name="T4" fmla="*/ 39 w 50"/>
                    <a:gd name="T5" fmla="*/ 2 h 17"/>
                    <a:gd name="T6" fmla="*/ 35 w 50"/>
                    <a:gd name="T7" fmla="*/ 4 h 17"/>
                    <a:gd name="T8" fmla="*/ 38 w 50"/>
                    <a:gd name="T9" fmla="*/ 0 h 17"/>
                    <a:gd name="T10" fmla="*/ 37 w 50"/>
                    <a:gd name="T11" fmla="*/ 1 h 17"/>
                    <a:gd name="T12" fmla="*/ 30 w 50"/>
                    <a:gd name="T13" fmla="*/ 7 h 17"/>
                    <a:gd name="T14" fmla="*/ 28 w 50"/>
                    <a:gd name="T15" fmla="*/ 8 h 17"/>
                    <a:gd name="T16" fmla="*/ 29 w 50"/>
                    <a:gd name="T17" fmla="*/ 4 h 17"/>
                    <a:gd name="T18" fmla="*/ 28 w 50"/>
                    <a:gd name="T19" fmla="*/ 3 h 17"/>
                    <a:gd name="T20" fmla="*/ 28 w 50"/>
                    <a:gd name="T21" fmla="*/ 2 h 17"/>
                    <a:gd name="T22" fmla="*/ 28 w 50"/>
                    <a:gd name="T23" fmla="*/ 2 h 17"/>
                    <a:gd name="T24" fmla="*/ 26 w 50"/>
                    <a:gd name="T25" fmla="*/ 2 h 17"/>
                    <a:gd name="T26" fmla="*/ 26 w 50"/>
                    <a:gd name="T27" fmla="*/ 2 h 17"/>
                    <a:gd name="T28" fmla="*/ 0 w 50"/>
                    <a:gd name="T29" fmla="*/ 10 h 17"/>
                    <a:gd name="T30" fmla="*/ 11 w 50"/>
                    <a:gd name="T31" fmla="*/ 9 h 17"/>
                    <a:gd name="T32" fmla="*/ 4 w 50"/>
                    <a:gd name="T33" fmla="*/ 13 h 17"/>
                    <a:gd name="T34" fmla="*/ 7 w 50"/>
                    <a:gd name="T35" fmla="*/ 13 h 17"/>
                    <a:gd name="T36" fmla="*/ 8 w 50"/>
                    <a:gd name="T37" fmla="*/ 13 h 17"/>
                    <a:gd name="T38" fmla="*/ 23 w 50"/>
                    <a:gd name="T39" fmla="*/ 6 h 17"/>
                    <a:gd name="T40" fmla="*/ 27 w 50"/>
                    <a:gd name="T41" fmla="*/ 5 h 17"/>
                    <a:gd name="T42" fmla="*/ 24 w 50"/>
                    <a:gd name="T43" fmla="*/ 8 h 17"/>
                    <a:gd name="T44" fmla="*/ 18 w 50"/>
                    <a:gd name="T45" fmla="*/ 10 h 17"/>
                    <a:gd name="T46" fmla="*/ 27 w 50"/>
                    <a:gd name="T47" fmla="*/ 8 h 17"/>
                    <a:gd name="T48" fmla="*/ 15 w 50"/>
                    <a:gd name="T49" fmla="*/ 17 h 17"/>
                    <a:gd name="T50" fmla="*/ 18 w 50"/>
                    <a:gd name="T51" fmla="*/ 16 h 17"/>
                    <a:gd name="T52" fmla="*/ 22 w 50"/>
                    <a:gd name="T53" fmla="*/ 14 h 17"/>
                    <a:gd name="T54" fmla="*/ 19 w 50"/>
                    <a:gd name="T55" fmla="*/ 17 h 17"/>
                    <a:gd name="T56" fmla="*/ 22 w 50"/>
                    <a:gd name="T57" fmla="*/ 17 h 17"/>
                    <a:gd name="T58" fmla="*/ 24 w 50"/>
                    <a:gd name="T59" fmla="*/ 15 h 17"/>
                    <a:gd name="T60" fmla="*/ 34 w 50"/>
                    <a:gd name="T61" fmla="*/ 8 h 17"/>
                    <a:gd name="T62" fmla="*/ 32 w 50"/>
                    <a:gd name="T63" fmla="*/ 8 h 17"/>
                    <a:gd name="T64" fmla="*/ 30 w 50"/>
                    <a:gd name="T65" fmla="*/ 9 h 17"/>
                    <a:gd name="T66" fmla="*/ 32 w 50"/>
                    <a:gd name="T67" fmla="*/ 8 h 17"/>
                    <a:gd name="T68" fmla="*/ 50 w 50"/>
                    <a:gd name="T6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0" h="17">
                      <a:moveTo>
                        <a:pt x="50" y="3"/>
                      </a:move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2"/>
                        <a:pt x="42" y="2"/>
                        <a:pt x="39" y="2"/>
                      </a:cubicBezTo>
                      <a:cubicBezTo>
                        <a:pt x="38" y="2"/>
                        <a:pt x="37" y="3"/>
                        <a:pt x="35" y="4"/>
                      </a:cubicBezTo>
                      <a:cubicBezTo>
                        <a:pt x="36" y="3"/>
                        <a:pt x="37" y="1"/>
                        <a:pt x="38" y="0"/>
                      </a:cubicBezTo>
                      <a:cubicBezTo>
                        <a:pt x="37" y="0"/>
                        <a:pt x="37" y="1"/>
                        <a:pt x="37" y="1"/>
                      </a:cubicBezTo>
                      <a:cubicBezTo>
                        <a:pt x="34" y="3"/>
                        <a:pt x="32" y="5"/>
                        <a:pt x="30" y="7"/>
                      </a:cubicBezTo>
                      <a:cubicBezTo>
                        <a:pt x="29" y="7"/>
                        <a:pt x="28" y="7"/>
                        <a:pt x="28" y="8"/>
                      </a:cubicBezTo>
                      <a:cubicBezTo>
                        <a:pt x="29" y="6"/>
                        <a:pt x="29" y="5"/>
                        <a:pt x="29" y="4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17" y="4"/>
                        <a:pt x="8" y="7"/>
                        <a:pt x="0" y="10"/>
                      </a:cubicBezTo>
                      <a:cubicBezTo>
                        <a:pt x="4" y="10"/>
                        <a:pt x="7" y="10"/>
                        <a:pt x="11" y="9"/>
                      </a:cubicBezTo>
                      <a:cubicBezTo>
                        <a:pt x="8" y="10"/>
                        <a:pt x="6" y="12"/>
                        <a:pt x="4" y="13"/>
                      </a:cubicBezTo>
                      <a:cubicBezTo>
                        <a:pt x="5" y="13"/>
                        <a:pt x="6" y="13"/>
                        <a:pt x="7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13" y="12"/>
                        <a:pt x="18" y="10"/>
                        <a:pt x="23" y="6"/>
                      </a:cubicBezTo>
                      <a:cubicBezTo>
                        <a:pt x="24" y="6"/>
                        <a:pt x="26" y="6"/>
                        <a:pt x="27" y="5"/>
                      </a:cubicBezTo>
                      <a:cubicBezTo>
                        <a:pt x="24" y="6"/>
                        <a:pt x="24" y="8"/>
                        <a:pt x="24" y="8"/>
                      </a:cubicBezTo>
                      <a:cubicBezTo>
                        <a:pt x="22" y="9"/>
                        <a:pt x="20" y="9"/>
                        <a:pt x="18" y="10"/>
                      </a:cubicBezTo>
                      <a:cubicBezTo>
                        <a:pt x="21" y="9"/>
                        <a:pt x="24" y="9"/>
                        <a:pt x="27" y="8"/>
                      </a:cubicBezTo>
                      <a:cubicBezTo>
                        <a:pt x="24" y="12"/>
                        <a:pt x="20" y="14"/>
                        <a:pt x="15" y="17"/>
                      </a:cubicBezTo>
                      <a:cubicBezTo>
                        <a:pt x="16" y="16"/>
                        <a:pt x="17" y="16"/>
                        <a:pt x="18" y="16"/>
                      </a:cubicBezTo>
                      <a:cubicBezTo>
                        <a:pt x="19" y="16"/>
                        <a:pt x="20" y="15"/>
                        <a:pt x="22" y="14"/>
                      </a:cubicBezTo>
                      <a:cubicBezTo>
                        <a:pt x="21" y="15"/>
                        <a:pt x="20" y="16"/>
                        <a:pt x="19" y="17"/>
                      </a:cubicBezTo>
                      <a:cubicBezTo>
                        <a:pt x="20" y="17"/>
                        <a:pt x="21" y="17"/>
                        <a:pt x="22" y="17"/>
                      </a:cubicBezTo>
                      <a:cubicBezTo>
                        <a:pt x="23" y="16"/>
                        <a:pt x="24" y="16"/>
                        <a:pt x="24" y="15"/>
                      </a:cubicBezTo>
                      <a:cubicBezTo>
                        <a:pt x="28" y="13"/>
                        <a:pt x="31" y="10"/>
                        <a:pt x="34" y="8"/>
                      </a:cubicBezTo>
                      <a:cubicBezTo>
                        <a:pt x="33" y="8"/>
                        <a:pt x="32" y="8"/>
                        <a:pt x="32" y="8"/>
                      </a:cubicBezTo>
                      <a:cubicBezTo>
                        <a:pt x="31" y="8"/>
                        <a:pt x="31" y="9"/>
                        <a:pt x="30" y="9"/>
                      </a:cubicBezTo>
                      <a:cubicBezTo>
                        <a:pt x="31" y="8"/>
                        <a:pt x="31" y="8"/>
                        <a:pt x="32" y="8"/>
                      </a:cubicBezTo>
                      <a:cubicBezTo>
                        <a:pt x="38" y="7"/>
                        <a:pt x="44" y="5"/>
                        <a:pt x="5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40"/>
                <p:cNvSpPr>
                  <a:spLocks noEditPoints="1"/>
                </p:cNvSpPr>
                <p:nvPr/>
              </p:nvSpPr>
              <p:spPr bwMode="auto">
                <a:xfrm>
                  <a:off x="299" y="4668"/>
                  <a:ext cx="144" cy="29"/>
                </a:xfrm>
                <a:custGeom>
                  <a:avLst/>
                  <a:gdLst>
                    <a:gd name="T0" fmla="*/ 102 w 102"/>
                    <a:gd name="T1" fmla="*/ 5 h 20"/>
                    <a:gd name="T2" fmla="*/ 98 w 102"/>
                    <a:gd name="T3" fmla="*/ 4 h 20"/>
                    <a:gd name="T4" fmla="*/ 82 w 102"/>
                    <a:gd name="T5" fmla="*/ 10 h 20"/>
                    <a:gd name="T6" fmla="*/ 83 w 102"/>
                    <a:gd name="T7" fmla="*/ 9 h 20"/>
                    <a:gd name="T8" fmla="*/ 83 w 102"/>
                    <a:gd name="T9" fmla="*/ 8 h 20"/>
                    <a:gd name="T10" fmla="*/ 82 w 102"/>
                    <a:gd name="T11" fmla="*/ 7 h 20"/>
                    <a:gd name="T12" fmla="*/ 78 w 102"/>
                    <a:gd name="T13" fmla="*/ 6 h 20"/>
                    <a:gd name="T14" fmla="*/ 73 w 102"/>
                    <a:gd name="T15" fmla="*/ 10 h 20"/>
                    <a:gd name="T16" fmla="*/ 73 w 102"/>
                    <a:gd name="T17" fmla="*/ 6 h 20"/>
                    <a:gd name="T18" fmla="*/ 65 w 102"/>
                    <a:gd name="T19" fmla="*/ 4 h 20"/>
                    <a:gd name="T20" fmla="*/ 65 w 102"/>
                    <a:gd name="T21" fmla="*/ 4 h 20"/>
                    <a:gd name="T22" fmla="*/ 64 w 102"/>
                    <a:gd name="T23" fmla="*/ 5 h 20"/>
                    <a:gd name="T24" fmla="*/ 60 w 102"/>
                    <a:gd name="T25" fmla="*/ 6 h 20"/>
                    <a:gd name="T26" fmla="*/ 60 w 102"/>
                    <a:gd name="T27" fmla="*/ 7 h 20"/>
                    <a:gd name="T28" fmla="*/ 38 w 102"/>
                    <a:gd name="T29" fmla="*/ 14 h 20"/>
                    <a:gd name="T30" fmla="*/ 40 w 102"/>
                    <a:gd name="T31" fmla="*/ 14 h 20"/>
                    <a:gd name="T32" fmla="*/ 59 w 102"/>
                    <a:gd name="T33" fmla="*/ 4 h 20"/>
                    <a:gd name="T34" fmla="*/ 66 w 102"/>
                    <a:gd name="T35" fmla="*/ 2 h 20"/>
                    <a:gd name="T36" fmla="*/ 65 w 102"/>
                    <a:gd name="T37" fmla="*/ 1 h 20"/>
                    <a:gd name="T38" fmla="*/ 61 w 102"/>
                    <a:gd name="T39" fmla="*/ 0 h 20"/>
                    <a:gd name="T40" fmla="*/ 60 w 102"/>
                    <a:gd name="T41" fmla="*/ 1 h 20"/>
                    <a:gd name="T42" fmla="*/ 55 w 102"/>
                    <a:gd name="T43" fmla="*/ 0 h 20"/>
                    <a:gd name="T44" fmla="*/ 54 w 102"/>
                    <a:gd name="T45" fmla="*/ 1 h 20"/>
                    <a:gd name="T46" fmla="*/ 44 w 102"/>
                    <a:gd name="T47" fmla="*/ 5 h 20"/>
                    <a:gd name="T48" fmla="*/ 22 w 102"/>
                    <a:gd name="T49" fmla="*/ 6 h 20"/>
                    <a:gd name="T50" fmla="*/ 38 w 102"/>
                    <a:gd name="T51" fmla="*/ 8 h 20"/>
                    <a:gd name="T52" fmla="*/ 0 w 102"/>
                    <a:gd name="T53" fmla="*/ 14 h 20"/>
                    <a:gd name="T54" fmla="*/ 11 w 102"/>
                    <a:gd name="T55" fmla="*/ 17 h 20"/>
                    <a:gd name="T56" fmla="*/ 42 w 102"/>
                    <a:gd name="T57" fmla="*/ 8 h 20"/>
                    <a:gd name="T58" fmla="*/ 47 w 102"/>
                    <a:gd name="T59" fmla="*/ 7 h 20"/>
                    <a:gd name="T60" fmla="*/ 29 w 102"/>
                    <a:gd name="T61" fmla="*/ 17 h 20"/>
                    <a:gd name="T62" fmla="*/ 72 w 102"/>
                    <a:gd name="T63" fmla="*/ 8 h 20"/>
                    <a:gd name="T64" fmla="*/ 68 w 102"/>
                    <a:gd name="T65" fmla="*/ 10 h 20"/>
                    <a:gd name="T66" fmla="*/ 65 w 102"/>
                    <a:gd name="T67" fmla="*/ 13 h 20"/>
                    <a:gd name="T68" fmla="*/ 48 w 102"/>
                    <a:gd name="T69" fmla="*/ 14 h 20"/>
                    <a:gd name="T70" fmla="*/ 60 w 102"/>
                    <a:gd name="T71" fmla="*/ 15 h 20"/>
                    <a:gd name="T72" fmla="*/ 59 w 102"/>
                    <a:gd name="T73" fmla="*/ 16 h 20"/>
                    <a:gd name="T74" fmla="*/ 58 w 102"/>
                    <a:gd name="T75" fmla="*/ 16 h 20"/>
                    <a:gd name="T76" fmla="*/ 56 w 102"/>
                    <a:gd name="T77" fmla="*/ 16 h 20"/>
                    <a:gd name="T78" fmla="*/ 50 w 102"/>
                    <a:gd name="T79" fmla="*/ 18 h 20"/>
                    <a:gd name="T80" fmla="*/ 51 w 102"/>
                    <a:gd name="T81" fmla="*/ 18 h 20"/>
                    <a:gd name="T82" fmla="*/ 56 w 102"/>
                    <a:gd name="T83" fmla="*/ 18 h 20"/>
                    <a:gd name="T84" fmla="*/ 56 w 102"/>
                    <a:gd name="T85" fmla="*/ 19 h 20"/>
                    <a:gd name="T86" fmla="*/ 56 w 102"/>
                    <a:gd name="T87" fmla="*/ 20 h 20"/>
                    <a:gd name="T88" fmla="*/ 76 w 102"/>
                    <a:gd name="T89" fmla="*/ 12 h 20"/>
                    <a:gd name="T90" fmla="*/ 76 w 102"/>
                    <a:gd name="T91" fmla="*/ 13 h 20"/>
                    <a:gd name="T92" fmla="*/ 78 w 102"/>
                    <a:gd name="T93" fmla="*/ 14 h 20"/>
                    <a:gd name="T94" fmla="*/ 79 w 102"/>
                    <a:gd name="T95" fmla="*/ 13 h 20"/>
                    <a:gd name="T96" fmla="*/ 102 w 102"/>
                    <a:gd name="T97" fmla="*/ 6 h 20"/>
                    <a:gd name="T98" fmla="*/ 102 w 102"/>
                    <a:gd name="T99" fmla="*/ 5 h 20"/>
                    <a:gd name="T100" fmla="*/ 81 w 102"/>
                    <a:gd name="T101" fmla="*/ 10 h 20"/>
                    <a:gd name="T102" fmla="*/ 81 w 102"/>
                    <a:gd name="T103" fmla="*/ 10 h 20"/>
                    <a:gd name="T104" fmla="*/ 77 w 102"/>
                    <a:gd name="T105" fmla="*/ 11 h 20"/>
                    <a:gd name="T106" fmla="*/ 78 w 102"/>
                    <a:gd name="T107" fmla="*/ 11 h 20"/>
                    <a:gd name="T108" fmla="*/ 81 w 102"/>
                    <a:gd name="T109" fmla="*/ 9 h 20"/>
                    <a:gd name="T110" fmla="*/ 81 w 102"/>
                    <a:gd name="T111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2" h="20">
                      <a:moveTo>
                        <a:pt x="102" y="5"/>
                      </a:moveTo>
                      <a:cubicBezTo>
                        <a:pt x="100" y="4"/>
                        <a:pt x="99" y="4"/>
                        <a:pt x="98" y="4"/>
                      </a:cubicBezTo>
                      <a:cubicBezTo>
                        <a:pt x="92" y="6"/>
                        <a:pt x="88" y="8"/>
                        <a:pt x="82" y="10"/>
                      </a:cubicBezTo>
                      <a:cubicBezTo>
                        <a:pt x="82" y="10"/>
                        <a:pt x="82" y="9"/>
                        <a:pt x="83" y="9"/>
                      </a:cubicBezTo>
                      <a:cubicBezTo>
                        <a:pt x="83" y="9"/>
                        <a:pt x="83" y="8"/>
                        <a:pt x="83" y="8"/>
                      </a:cubicBezTo>
                      <a:cubicBezTo>
                        <a:pt x="83" y="8"/>
                        <a:pt x="83" y="7"/>
                        <a:pt x="82" y="7"/>
                      </a:cubicBezTo>
                      <a:cubicBezTo>
                        <a:pt x="81" y="6"/>
                        <a:pt x="80" y="6"/>
                        <a:pt x="78" y="6"/>
                      </a:cubicBezTo>
                      <a:cubicBezTo>
                        <a:pt x="77" y="8"/>
                        <a:pt x="75" y="9"/>
                        <a:pt x="73" y="10"/>
                      </a:cubicBezTo>
                      <a:cubicBezTo>
                        <a:pt x="74" y="9"/>
                        <a:pt x="74" y="8"/>
                        <a:pt x="73" y="6"/>
                      </a:cubicBezTo>
                      <a:cubicBezTo>
                        <a:pt x="71" y="4"/>
                        <a:pt x="68" y="3"/>
                        <a:pt x="65" y="4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5"/>
                        <a:pt x="64" y="5"/>
                        <a:pt x="64" y="5"/>
                      </a:cubicBezTo>
                      <a:cubicBezTo>
                        <a:pt x="63" y="6"/>
                        <a:pt x="61" y="6"/>
                        <a:pt x="60" y="6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51" y="10"/>
                        <a:pt x="44" y="13"/>
                        <a:pt x="38" y="14"/>
                      </a:cubicBezTo>
                      <a:cubicBezTo>
                        <a:pt x="39" y="14"/>
                        <a:pt x="39" y="14"/>
                        <a:pt x="40" y="14"/>
                      </a:cubicBezTo>
                      <a:cubicBezTo>
                        <a:pt x="48" y="11"/>
                        <a:pt x="54" y="8"/>
                        <a:pt x="59" y="4"/>
                      </a:cubicBezTo>
                      <a:cubicBezTo>
                        <a:pt x="62" y="4"/>
                        <a:pt x="64" y="2"/>
                        <a:pt x="66" y="2"/>
                      </a:cubicBezTo>
                      <a:cubicBezTo>
                        <a:pt x="66" y="2"/>
                        <a:pt x="66" y="1"/>
                        <a:pt x="65" y="1"/>
                      </a:cubicBezTo>
                      <a:cubicBezTo>
                        <a:pt x="64" y="1"/>
                        <a:pt x="62" y="0"/>
                        <a:pt x="61" y="0"/>
                      </a:cubicBezTo>
                      <a:cubicBezTo>
                        <a:pt x="61" y="0"/>
                        <a:pt x="60" y="0"/>
                        <a:pt x="60" y="1"/>
                      </a:cubicBezTo>
                      <a:cubicBezTo>
                        <a:pt x="58" y="0"/>
                        <a:pt x="57" y="0"/>
                        <a:pt x="55" y="0"/>
                      </a:cubicBezTo>
                      <a:cubicBezTo>
                        <a:pt x="55" y="0"/>
                        <a:pt x="54" y="0"/>
                        <a:pt x="54" y="1"/>
                      </a:cubicBezTo>
                      <a:cubicBezTo>
                        <a:pt x="51" y="2"/>
                        <a:pt x="47" y="4"/>
                        <a:pt x="44" y="5"/>
                      </a:cubicBezTo>
                      <a:cubicBezTo>
                        <a:pt x="37" y="6"/>
                        <a:pt x="29" y="7"/>
                        <a:pt x="22" y="6"/>
                      </a:cubicBezTo>
                      <a:cubicBezTo>
                        <a:pt x="27" y="8"/>
                        <a:pt x="32" y="8"/>
                        <a:pt x="38" y="8"/>
                      </a:cubicBezTo>
                      <a:cubicBezTo>
                        <a:pt x="26" y="12"/>
                        <a:pt x="13" y="14"/>
                        <a:pt x="0" y="14"/>
                      </a:cubicBezTo>
                      <a:cubicBezTo>
                        <a:pt x="3" y="17"/>
                        <a:pt x="6" y="18"/>
                        <a:pt x="11" y="17"/>
                      </a:cubicBezTo>
                      <a:cubicBezTo>
                        <a:pt x="21" y="14"/>
                        <a:pt x="31" y="10"/>
                        <a:pt x="42" y="8"/>
                      </a:cubicBezTo>
                      <a:cubicBezTo>
                        <a:pt x="44" y="7"/>
                        <a:pt x="46" y="7"/>
                        <a:pt x="47" y="7"/>
                      </a:cubicBezTo>
                      <a:cubicBezTo>
                        <a:pt x="41" y="10"/>
                        <a:pt x="35" y="13"/>
                        <a:pt x="29" y="17"/>
                      </a:cubicBezTo>
                      <a:cubicBezTo>
                        <a:pt x="44" y="14"/>
                        <a:pt x="58" y="11"/>
                        <a:pt x="72" y="8"/>
                      </a:cubicBezTo>
                      <a:cubicBezTo>
                        <a:pt x="70" y="8"/>
                        <a:pt x="69" y="9"/>
                        <a:pt x="68" y="10"/>
                      </a:cubicBezTo>
                      <a:cubicBezTo>
                        <a:pt x="67" y="11"/>
                        <a:pt x="66" y="12"/>
                        <a:pt x="65" y="13"/>
                      </a:cubicBezTo>
                      <a:cubicBezTo>
                        <a:pt x="60" y="14"/>
                        <a:pt x="54" y="15"/>
                        <a:pt x="48" y="14"/>
                      </a:cubicBezTo>
                      <a:cubicBezTo>
                        <a:pt x="52" y="15"/>
                        <a:pt x="56" y="16"/>
                        <a:pt x="60" y="15"/>
                      </a:cubicBezTo>
                      <a:cubicBezTo>
                        <a:pt x="60" y="16"/>
                        <a:pt x="60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7" y="16"/>
                        <a:pt x="57" y="16"/>
                        <a:pt x="56" y="16"/>
                      </a:cubicBezTo>
                      <a:cubicBezTo>
                        <a:pt x="54" y="17"/>
                        <a:pt x="52" y="18"/>
                        <a:pt x="50" y="18"/>
                      </a:cubicBezTo>
                      <a:cubicBezTo>
                        <a:pt x="50" y="18"/>
                        <a:pt x="50" y="18"/>
                        <a:pt x="51" y="18"/>
                      </a:cubicBezTo>
                      <a:cubicBezTo>
                        <a:pt x="53" y="19"/>
                        <a:pt x="54" y="19"/>
                        <a:pt x="56" y="18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64" y="19"/>
                        <a:pt x="70" y="16"/>
                        <a:pt x="76" y="12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7" y="13"/>
                        <a:pt x="77" y="13"/>
                        <a:pt x="78" y="14"/>
                      </a:cubicBezTo>
                      <a:cubicBezTo>
                        <a:pt x="78" y="13"/>
                        <a:pt x="79" y="13"/>
                        <a:pt x="79" y="13"/>
                      </a:cubicBezTo>
                      <a:cubicBezTo>
                        <a:pt x="87" y="11"/>
                        <a:pt x="95" y="8"/>
                        <a:pt x="102" y="6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lose/>
                      <a:moveTo>
                        <a:pt x="81" y="10"/>
                      </a:move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0" y="11"/>
                        <a:pt x="78" y="11"/>
                        <a:pt x="77" y="11"/>
                      </a:cubicBez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9" y="10"/>
                        <a:pt x="80" y="9"/>
                        <a:pt x="81" y="9"/>
                      </a:cubicBezTo>
                      <a:cubicBezTo>
                        <a:pt x="81" y="9"/>
                        <a:pt x="81" y="10"/>
                        <a:pt x="8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41"/>
                <p:cNvSpPr/>
                <p:nvPr/>
              </p:nvSpPr>
              <p:spPr bwMode="auto">
                <a:xfrm>
                  <a:off x="436" y="4695"/>
                  <a:ext cx="19" cy="7"/>
                </a:xfrm>
                <a:custGeom>
                  <a:avLst/>
                  <a:gdLst>
                    <a:gd name="T0" fmla="*/ 13 w 13"/>
                    <a:gd name="T1" fmla="*/ 1 h 5"/>
                    <a:gd name="T2" fmla="*/ 10 w 13"/>
                    <a:gd name="T3" fmla="*/ 0 h 5"/>
                    <a:gd name="T4" fmla="*/ 0 w 13"/>
                    <a:gd name="T5" fmla="*/ 3 h 5"/>
                    <a:gd name="T6" fmla="*/ 13 w 13"/>
                    <a:gd name="T7" fmla="*/ 2 h 5"/>
                    <a:gd name="T8" fmla="*/ 13 w 1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5">
                      <a:moveTo>
                        <a:pt x="13" y="1"/>
                      </a:moveTo>
                      <a:cubicBezTo>
                        <a:pt x="12" y="1"/>
                        <a:pt x="11" y="1"/>
                        <a:pt x="10" y="0"/>
                      </a:cubicBezTo>
                      <a:cubicBezTo>
                        <a:pt x="7" y="2"/>
                        <a:pt x="4" y="3"/>
                        <a:pt x="0" y="3"/>
                      </a:cubicBezTo>
                      <a:cubicBezTo>
                        <a:pt x="4" y="5"/>
                        <a:pt x="8" y="5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42"/>
                <p:cNvSpPr/>
                <p:nvPr/>
              </p:nvSpPr>
              <p:spPr bwMode="auto">
                <a:xfrm>
                  <a:off x="469" y="4700"/>
                  <a:ext cx="31" cy="19"/>
                </a:xfrm>
                <a:custGeom>
                  <a:avLst/>
                  <a:gdLst>
                    <a:gd name="T0" fmla="*/ 0 w 22"/>
                    <a:gd name="T1" fmla="*/ 14 h 14"/>
                    <a:gd name="T2" fmla="*/ 2 w 22"/>
                    <a:gd name="T3" fmla="*/ 14 h 14"/>
                    <a:gd name="T4" fmla="*/ 22 w 22"/>
                    <a:gd name="T5" fmla="*/ 0 h 14"/>
                    <a:gd name="T6" fmla="*/ 20 w 22"/>
                    <a:gd name="T7" fmla="*/ 0 h 14"/>
                    <a:gd name="T8" fmla="*/ 0 w 2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4">
                      <a:moveTo>
                        <a:pt x="0" y="14"/>
                      </a:move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10" y="10"/>
                        <a:pt x="17" y="6"/>
                        <a:pt x="22" y="0"/>
                      </a:cubicBezTo>
                      <a:cubicBezTo>
                        <a:pt x="22" y="0"/>
                        <a:pt x="21" y="0"/>
                        <a:pt x="20" y="0"/>
                      </a:cubicBezTo>
                      <a:cubicBezTo>
                        <a:pt x="13" y="5"/>
                        <a:pt x="6" y="10"/>
                        <a:pt x="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43"/>
                <p:cNvSpPr/>
                <p:nvPr/>
              </p:nvSpPr>
              <p:spPr bwMode="auto">
                <a:xfrm>
                  <a:off x="225" y="4664"/>
                  <a:ext cx="85" cy="17"/>
                </a:xfrm>
                <a:custGeom>
                  <a:avLst/>
                  <a:gdLst>
                    <a:gd name="T0" fmla="*/ 40 w 60"/>
                    <a:gd name="T1" fmla="*/ 1 h 12"/>
                    <a:gd name="T2" fmla="*/ 40 w 60"/>
                    <a:gd name="T3" fmla="*/ 1 h 12"/>
                    <a:gd name="T4" fmla="*/ 12 w 60"/>
                    <a:gd name="T5" fmla="*/ 7 h 12"/>
                    <a:gd name="T6" fmla="*/ 19 w 60"/>
                    <a:gd name="T7" fmla="*/ 8 h 12"/>
                    <a:gd name="T8" fmla="*/ 0 w 60"/>
                    <a:gd name="T9" fmla="*/ 9 h 12"/>
                    <a:gd name="T10" fmla="*/ 0 w 60"/>
                    <a:gd name="T11" fmla="*/ 10 h 12"/>
                    <a:gd name="T12" fmla="*/ 60 w 60"/>
                    <a:gd name="T13" fmla="*/ 0 h 12"/>
                    <a:gd name="T14" fmla="*/ 58 w 60"/>
                    <a:gd name="T15" fmla="*/ 0 h 12"/>
                    <a:gd name="T16" fmla="*/ 40 w 60"/>
                    <a:gd name="T17" fmla="*/ 5 h 12"/>
                    <a:gd name="T18" fmla="*/ 45 w 60"/>
                    <a:gd name="T19" fmla="*/ 3 h 12"/>
                    <a:gd name="T20" fmla="*/ 44 w 60"/>
                    <a:gd name="T21" fmla="*/ 2 h 12"/>
                    <a:gd name="T22" fmla="*/ 40 w 60"/>
                    <a:gd name="T23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12">
                      <a:moveTo>
                        <a:pt x="40" y="1"/>
                      </a:move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31" y="5"/>
                        <a:pt x="22" y="7"/>
                        <a:pt x="12" y="7"/>
                      </a:cubicBezTo>
                      <a:cubicBezTo>
                        <a:pt x="14" y="8"/>
                        <a:pt x="16" y="8"/>
                        <a:pt x="19" y="8"/>
                      </a:cubicBezTo>
                      <a:cubicBezTo>
                        <a:pt x="12" y="9"/>
                        <a:pt x="6" y="9"/>
                        <a:pt x="0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2" y="12"/>
                        <a:pt x="42" y="8"/>
                        <a:pt x="60" y="0"/>
                      </a:cubicBezTo>
                      <a:cubicBezTo>
                        <a:pt x="59" y="0"/>
                        <a:pt x="58" y="0"/>
                        <a:pt x="58" y="0"/>
                      </a:cubicBezTo>
                      <a:cubicBezTo>
                        <a:pt x="52" y="2"/>
                        <a:pt x="46" y="3"/>
                        <a:pt x="40" y="5"/>
                      </a:cubicBezTo>
                      <a:cubicBezTo>
                        <a:pt x="42" y="4"/>
                        <a:pt x="43" y="3"/>
                        <a:pt x="45" y="3"/>
                      </a:cubicBezTo>
                      <a:cubicBezTo>
                        <a:pt x="44" y="3"/>
                        <a:pt x="44" y="2"/>
                        <a:pt x="44" y="2"/>
                      </a:cubicBezTo>
                      <a:cubicBezTo>
                        <a:pt x="43" y="2"/>
                        <a:pt x="41" y="1"/>
                        <a:pt x="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44"/>
                <p:cNvSpPr/>
                <p:nvPr/>
              </p:nvSpPr>
              <p:spPr bwMode="auto">
                <a:xfrm>
                  <a:off x="225" y="4661"/>
                  <a:ext cx="38" cy="16"/>
                </a:xfrm>
                <a:custGeom>
                  <a:avLst/>
                  <a:gdLst>
                    <a:gd name="T0" fmla="*/ 27 w 27"/>
                    <a:gd name="T1" fmla="*/ 0 h 11"/>
                    <a:gd name="T2" fmla="*/ 26 w 27"/>
                    <a:gd name="T3" fmla="*/ 0 h 11"/>
                    <a:gd name="T4" fmla="*/ 0 w 27"/>
                    <a:gd name="T5" fmla="*/ 9 h 11"/>
                    <a:gd name="T6" fmla="*/ 0 w 27"/>
                    <a:gd name="T7" fmla="*/ 10 h 11"/>
                    <a:gd name="T8" fmla="*/ 27 w 27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1">
                      <a:moveTo>
                        <a:pt x="2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8" y="6"/>
                        <a:pt x="10" y="9"/>
                        <a:pt x="0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1" y="11"/>
                        <a:pt x="20" y="7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45"/>
                <p:cNvSpPr/>
                <p:nvPr/>
              </p:nvSpPr>
              <p:spPr bwMode="auto">
                <a:xfrm>
                  <a:off x="218" y="4647"/>
                  <a:ext cx="76" cy="16"/>
                </a:xfrm>
                <a:custGeom>
                  <a:avLst/>
                  <a:gdLst>
                    <a:gd name="T0" fmla="*/ 0 w 54"/>
                    <a:gd name="T1" fmla="*/ 10 h 11"/>
                    <a:gd name="T2" fmla="*/ 5 w 54"/>
                    <a:gd name="T3" fmla="*/ 11 h 11"/>
                    <a:gd name="T4" fmla="*/ 54 w 54"/>
                    <a:gd name="T5" fmla="*/ 1 h 11"/>
                    <a:gd name="T6" fmla="*/ 53 w 54"/>
                    <a:gd name="T7" fmla="*/ 1 h 11"/>
                    <a:gd name="T8" fmla="*/ 45 w 54"/>
                    <a:gd name="T9" fmla="*/ 0 h 11"/>
                    <a:gd name="T10" fmla="*/ 30 w 54"/>
                    <a:gd name="T11" fmla="*/ 3 h 11"/>
                    <a:gd name="T12" fmla="*/ 0 w 54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11">
                      <a:moveTo>
                        <a:pt x="0" y="10"/>
                      </a:moveTo>
                      <a:cubicBezTo>
                        <a:pt x="1" y="11"/>
                        <a:pt x="3" y="11"/>
                        <a:pt x="5" y="11"/>
                      </a:cubicBezTo>
                      <a:cubicBezTo>
                        <a:pt x="21" y="6"/>
                        <a:pt x="37" y="3"/>
                        <a:pt x="54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0" y="0"/>
                        <a:pt x="48" y="0"/>
                        <a:pt x="45" y="0"/>
                      </a:cubicBezTo>
                      <a:cubicBezTo>
                        <a:pt x="41" y="1"/>
                        <a:pt x="35" y="2"/>
                        <a:pt x="30" y="3"/>
                      </a:cubicBezTo>
                      <a:cubicBezTo>
                        <a:pt x="20" y="5"/>
                        <a:pt x="10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46"/>
                <p:cNvSpPr/>
                <p:nvPr/>
              </p:nvSpPr>
              <p:spPr bwMode="auto">
                <a:xfrm>
                  <a:off x="258" y="4656"/>
                  <a:ext cx="90" cy="38"/>
                </a:xfrm>
                <a:custGeom>
                  <a:avLst/>
                  <a:gdLst>
                    <a:gd name="T0" fmla="*/ 47 w 64"/>
                    <a:gd name="T1" fmla="*/ 7 h 27"/>
                    <a:gd name="T2" fmla="*/ 52 w 64"/>
                    <a:gd name="T3" fmla="*/ 2 h 27"/>
                    <a:gd name="T4" fmla="*/ 50 w 64"/>
                    <a:gd name="T5" fmla="*/ 3 h 27"/>
                    <a:gd name="T6" fmla="*/ 52 w 64"/>
                    <a:gd name="T7" fmla="*/ 0 h 27"/>
                    <a:gd name="T8" fmla="*/ 47 w 64"/>
                    <a:gd name="T9" fmla="*/ 4 h 27"/>
                    <a:gd name="T10" fmla="*/ 29 w 64"/>
                    <a:gd name="T11" fmla="*/ 17 h 27"/>
                    <a:gd name="T12" fmla="*/ 28 w 64"/>
                    <a:gd name="T13" fmla="*/ 18 h 27"/>
                    <a:gd name="T14" fmla="*/ 16 w 64"/>
                    <a:gd name="T15" fmla="*/ 21 h 27"/>
                    <a:gd name="T16" fmla="*/ 15 w 64"/>
                    <a:gd name="T17" fmla="*/ 21 h 27"/>
                    <a:gd name="T18" fmla="*/ 17 w 64"/>
                    <a:gd name="T19" fmla="*/ 18 h 27"/>
                    <a:gd name="T20" fmla="*/ 17 w 64"/>
                    <a:gd name="T21" fmla="*/ 18 h 27"/>
                    <a:gd name="T22" fmla="*/ 12 w 64"/>
                    <a:gd name="T23" fmla="*/ 22 h 27"/>
                    <a:gd name="T24" fmla="*/ 0 w 64"/>
                    <a:gd name="T25" fmla="*/ 25 h 27"/>
                    <a:gd name="T26" fmla="*/ 7 w 64"/>
                    <a:gd name="T27" fmla="*/ 27 h 27"/>
                    <a:gd name="T28" fmla="*/ 15 w 64"/>
                    <a:gd name="T29" fmla="*/ 24 h 27"/>
                    <a:gd name="T30" fmla="*/ 17 w 64"/>
                    <a:gd name="T31" fmla="*/ 25 h 27"/>
                    <a:gd name="T32" fmla="*/ 18 w 64"/>
                    <a:gd name="T33" fmla="*/ 24 h 27"/>
                    <a:gd name="T34" fmla="*/ 26 w 64"/>
                    <a:gd name="T35" fmla="*/ 21 h 27"/>
                    <a:gd name="T36" fmla="*/ 21 w 64"/>
                    <a:gd name="T37" fmla="*/ 26 h 27"/>
                    <a:gd name="T38" fmla="*/ 23 w 64"/>
                    <a:gd name="T39" fmla="*/ 25 h 27"/>
                    <a:gd name="T40" fmla="*/ 29 w 64"/>
                    <a:gd name="T41" fmla="*/ 20 h 27"/>
                    <a:gd name="T42" fmla="*/ 64 w 64"/>
                    <a:gd name="T43" fmla="*/ 11 h 27"/>
                    <a:gd name="T44" fmla="*/ 63 w 64"/>
                    <a:gd name="T45" fmla="*/ 10 h 27"/>
                    <a:gd name="T46" fmla="*/ 59 w 64"/>
                    <a:gd name="T47" fmla="*/ 9 h 27"/>
                    <a:gd name="T48" fmla="*/ 56 w 64"/>
                    <a:gd name="T49" fmla="*/ 10 h 27"/>
                    <a:gd name="T50" fmla="*/ 34 w 64"/>
                    <a:gd name="T51" fmla="*/ 16 h 27"/>
                    <a:gd name="T52" fmla="*/ 47 w 64"/>
                    <a:gd name="T5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27">
                      <a:moveTo>
                        <a:pt x="47" y="7"/>
                      </a:moveTo>
                      <a:cubicBezTo>
                        <a:pt x="48" y="5"/>
                        <a:pt x="50" y="3"/>
                        <a:pt x="52" y="2"/>
                      </a:cubicBezTo>
                      <a:cubicBezTo>
                        <a:pt x="51" y="2"/>
                        <a:pt x="51" y="2"/>
                        <a:pt x="50" y="3"/>
                      </a:cubicBezTo>
                      <a:cubicBezTo>
                        <a:pt x="51" y="2"/>
                        <a:pt x="51" y="1"/>
                        <a:pt x="52" y="0"/>
                      </a:cubicBezTo>
                      <a:cubicBezTo>
                        <a:pt x="50" y="1"/>
                        <a:pt x="49" y="3"/>
                        <a:pt x="47" y="4"/>
                      </a:cubicBezTo>
                      <a:cubicBezTo>
                        <a:pt x="41" y="8"/>
                        <a:pt x="35" y="12"/>
                        <a:pt x="29" y="17"/>
                      </a:cubicBezTo>
                      <a:cubicBezTo>
                        <a:pt x="29" y="17"/>
                        <a:pt x="28" y="18"/>
                        <a:pt x="28" y="18"/>
                      </a:cubicBezTo>
                      <a:cubicBezTo>
                        <a:pt x="24" y="19"/>
                        <a:pt x="20" y="20"/>
                        <a:pt x="16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7" y="19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5" y="18"/>
                        <a:pt x="13" y="20"/>
                        <a:pt x="12" y="22"/>
                      </a:cubicBezTo>
                      <a:cubicBezTo>
                        <a:pt x="8" y="23"/>
                        <a:pt x="4" y="24"/>
                        <a:pt x="0" y="25"/>
                      </a:cubicBezTo>
                      <a:cubicBezTo>
                        <a:pt x="2" y="27"/>
                        <a:pt x="3" y="27"/>
                        <a:pt x="7" y="27"/>
                      </a:cubicBezTo>
                      <a:cubicBezTo>
                        <a:pt x="9" y="25"/>
                        <a:pt x="13" y="25"/>
                        <a:pt x="15" y="24"/>
                      </a:cubicBezTo>
                      <a:cubicBezTo>
                        <a:pt x="16" y="24"/>
                        <a:pt x="16" y="24"/>
                        <a:pt x="17" y="25"/>
                      </a:cubicBezTo>
                      <a:cubicBezTo>
                        <a:pt x="17" y="24"/>
                        <a:pt x="17" y="24"/>
                        <a:pt x="18" y="24"/>
                      </a:cubicBezTo>
                      <a:cubicBezTo>
                        <a:pt x="21" y="23"/>
                        <a:pt x="23" y="22"/>
                        <a:pt x="26" y="21"/>
                      </a:cubicBezTo>
                      <a:cubicBezTo>
                        <a:pt x="24" y="23"/>
                        <a:pt x="22" y="24"/>
                        <a:pt x="21" y="26"/>
                      </a:cubicBezTo>
                      <a:cubicBezTo>
                        <a:pt x="21" y="26"/>
                        <a:pt x="22" y="25"/>
                        <a:pt x="23" y="25"/>
                      </a:cubicBezTo>
                      <a:cubicBezTo>
                        <a:pt x="25" y="23"/>
                        <a:pt x="27" y="21"/>
                        <a:pt x="29" y="20"/>
                      </a:cubicBezTo>
                      <a:cubicBezTo>
                        <a:pt x="41" y="17"/>
                        <a:pt x="52" y="13"/>
                        <a:pt x="64" y="11"/>
                      </a:cubicBezTo>
                      <a:cubicBezTo>
                        <a:pt x="64" y="11"/>
                        <a:pt x="64" y="10"/>
                        <a:pt x="63" y="10"/>
                      </a:cubicBezTo>
                      <a:cubicBezTo>
                        <a:pt x="62" y="10"/>
                        <a:pt x="61" y="9"/>
                        <a:pt x="59" y="9"/>
                      </a:cubicBezTo>
                      <a:cubicBezTo>
                        <a:pt x="58" y="9"/>
                        <a:pt x="57" y="10"/>
                        <a:pt x="56" y="10"/>
                      </a:cubicBezTo>
                      <a:cubicBezTo>
                        <a:pt x="49" y="12"/>
                        <a:pt x="42" y="14"/>
                        <a:pt x="34" y="16"/>
                      </a:cubicBezTo>
                      <a:cubicBezTo>
                        <a:pt x="39" y="13"/>
                        <a:pt x="43" y="10"/>
                        <a:pt x="4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47"/>
                <p:cNvSpPr/>
                <p:nvPr/>
              </p:nvSpPr>
              <p:spPr bwMode="auto">
                <a:xfrm>
                  <a:off x="221" y="4694"/>
                  <a:ext cx="27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19 w 19"/>
                    <a:gd name="T5" fmla="*/ 1 h 1"/>
                    <a:gd name="T6" fmla="*/ 18 w 19"/>
                    <a:gd name="T7" fmla="*/ 0 h 1"/>
                    <a:gd name="T8" fmla="*/ 0 w 19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12" y="1"/>
                        <a:pt x="19" y="1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2" y="0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48"/>
                <p:cNvSpPr>
                  <a:spLocks noEditPoints="1"/>
                </p:cNvSpPr>
                <p:nvPr/>
              </p:nvSpPr>
              <p:spPr bwMode="auto">
                <a:xfrm>
                  <a:off x="520" y="3399"/>
                  <a:ext cx="408" cy="393"/>
                </a:xfrm>
                <a:custGeom>
                  <a:avLst/>
                  <a:gdLst>
                    <a:gd name="T0" fmla="*/ 75 w 288"/>
                    <a:gd name="T1" fmla="*/ 39 h 277"/>
                    <a:gd name="T2" fmla="*/ 72 w 288"/>
                    <a:gd name="T3" fmla="*/ 44 h 277"/>
                    <a:gd name="T4" fmla="*/ 65 w 288"/>
                    <a:gd name="T5" fmla="*/ 51 h 277"/>
                    <a:gd name="T6" fmla="*/ 56 w 288"/>
                    <a:gd name="T7" fmla="*/ 9 h 277"/>
                    <a:gd name="T8" fmla="*/ 55 w 288"/>
                    <a:gd name="T9" fmla="*/ 46 h 277"/>
                    <a:gd name="T10" fmla="*/ 136 w 288"/>
                    <a:gd name="T11" fmla="*/ 115 h 277"/>
                    <a:gd name="T12" fmla="*/ 114 w 288"/>
                    <a:gd name="T13" fmla="*/ 127 h 277"/>
                    <a:gd name="T14" fmla="*/ 76 w 288"/>
                    <a:gd name="T15" fmla="*/ 168 h 277"/>
                    <a:gd name="T16" fmla="*/ 1 w 288"/>
                    <a:gd name="T17" fmla="*/ 257 h 277"/>
                    <a:gd name="T18" fmla="*/ 32 w 288"/>
                    <a:gd name="T19" fmla="*/ 273 h 277"/>
                    <a:gd name="T20" fmla="*/ 104 w 288"/>
                    <a:gd name="T21" fmla="*/ 213 h 277"/>
                    <a:gd name="T22" fmla="*/ 118 w 288"/>
                    <a:gd name="T23" fmla="*/ 195 h 277"/>
                    <a:gd name="T24" fmla="*/ 135 w 288"/>
                    <a:gd name="T25" fmla="*/ 164 h 277"/>
                    <a:gd name="T26" fmla="*/ 115 w 288"/>
                    <a:gd name="T27" fmla="*/ 188 h 277"/>
                    <a:gd name="T28" fmla="*/ 89 w 288"/>
                    <a:gd name="T29" fmla="*/ 217 h 277"/>
                    <a:gd name="T30" fmla="*/ 63 w 288"/>
                    <a:gd name="T31" fmla="*/ 243 h 277"/>
                    <a:gd name="T32" fmla="*/ 53 w 288"/>
                    <a:gd name="T33" fmla="*/ 244 h 277"/>
                    <a:gd name="T34" fmla="*/ 6 w 288"/>
                    <a:gd name="T35" fmla="*/ 254 h 277"/>
                    <a:gd name="T36" fmla="*/ 90 w 288"/>
                    <a:gd name="T37" fmla="*/ 163 h 277"/>
                    <a:gd name="T38" fmla="*/ 114 w 288"/>
                    <a:gd name="T39" fmla="*/ 138 h 277"/>
                    <a:gd name="T40" fmla="*/ 122 w 288"/>
                    <a:gd name="T41" fmla="*/ 132 h 277"/>
                    <a:gd name="T42" fmla="*/ 139 w 288"/>
                    <a:gd name="T43" fmla="*/ 151 h 277"/>
                    <a:gd name="T44" fmla="*/ 145 w 288"/>
                    <a:gd name="T45" fmla="*/ 167 h 277"/>
                    <a:gd name="T46" fmla="*/ 156 w 288"/>
                    <a:gd name="T47" fmla="*/ 156 h 277"/>
                    <a:gd name="T48" fmla="*/ 234 w 288"/>
                    <a:gd name="T49" fmla="*/ 251 h 277"/>
                    <a:gd name="T50" fmla="*/ 258 w 288"/>
                    <a:gd name="T51" fmla="*/ 227 h 277"/>
                    <a:gd name="T52" fmla="*/ 280 w 288"/>
                    <a:gd name="T53" fmla="*/ 247 h 277"/>
                    <a:gd name="T54" fmla="*/ 266 w 288"/>
                    <a:gd name="T55" fmla="*/ 212 h 277"/>
                    <a:gd name="T56" fmla="*/ 284 w 288"/>
                    <a:gd name="T57" fmla="*/ 227 h 277"/>
                    <a:gd name="T58" fmla="*/ 287 w 288"/>
                    <a:gd name="T59" fmla="*/ 229 h 277"/>
                    <a:gd name="T60" fmla="*/ 248 w 288"/>
                    <a:gd name="T61" fmla="*/ 197 h 277"/>
                    <a:gd name="T62" fmla="*/ 254 w 288"/>
                    <a:gd name="T63" fmla="*/ 43 h 277"/>
                    <a:gd name="T64" fmla="*/ 278 w 288"/>
                    <a:gd name="T65" fmla="*/ 9 h 277"/>
                    <a:gd name="T66" fmla="*/ 248 w 288"/>
                    <a:gd name="T67" fmla="*/ 24 h 277"/>
                    <a:gd name="T68" fmla="*/ 114 w 288"/>
                    <a:gd name="T69" fmla="*/ 54 h 277"/>
                    <a:gd name="T70" fmla="*/ 110 w 288"/>
                    <a:gd name="T71" fmla="*/ 55 h 277"/>
                    <a:gd name="T72" fmla="*/ 136 w 288"/>
                    <a:gd name="T73" fmla="*/ 88 h 277"/>
                    <a:gd name="T74" fmla="*/ 221 w 288"/>
                    <a:gd name="T75" fmla="*/ 177 h 277"/>
                    <a:gd name="T76" fmla="*/ 260 w 288"/>
                    <a:gd name="T77" fmla="*/ 209 h 277"/>
                    <a:gd name="T78" fmla="*/ 259 w 288"/>
                    <a:gd name="T79" fmla="*/ 220 h 277"/>
                    <a:gd name="T80" fmla="*/ 248 w 288"/>
                    <a:gd name="T81" fmla="*/ 229 h 277"/>
                    <a:gd name="T82" fmla="*/ 231 w 288"/>
                    <a:gd name="T83" fmla="*/ 228 h 277"/>
                    <a:gd name="T84" fmla="*/ 232 w 288"/>
                    <a:gd name="T85" fmla="*/ 217 h 277"/>
                    <a:gd name="T86" fmla="*/ 208 w 288"/>
                    <a:gd name="T87" fmla="*/ 182 h 277"/>
                    <a:gd name="T88" fmla="*/ 176 w 288"/>
                    <a:gd name="T89" fmla="*/ 145 h 277"/>
                    <a:gd name="T90" fmla="*/ 120 w 288"/>
                    <a:gd name="T91" fmla="*/ 88 h 277"/>
                    <a:gd name="T92" fmla="*/ 102 w 288"/>
                    <a:gd name="T93" fmla="*/ 69 h 277"/>
                    <a:gd name="T94" fmla="*/ 90 w 288"/>
                    <a:gd name="T95" fmla="*/ 58 h 277"/>
                    <a:gd name="T96" fmla="*/ 97 w 288"/>
                    <a:gd name="T97" fmla="*/ 39 h 277"/>
                    <a:gd name="T98" fmla="*/ 113 w 288"/>
                    <a:gd name="T99" fmla="*/ 35 h 277"/>
                    <a:gd name="T100" fmla="*/ 81 w 288"/>
                    <a:gd name="T101" fmla="*/ 3 h 277"/>
                    <a:gd name="T102" fmla="*/ 78 w 288"/>
                    <a:gd name="T103" fmla="*/ 35 h 277"/>
                    <a:gd name="T104" fmla="*/ 87 w 288"/>
                    <a:gd name="T105" fmla="*/ 6 h 277"/>
                    <a:gd name="T106" fmla="*/ 90 w 288"/>
                    <a:gd name="T107" fmla="*/ 30 h 277"/>
                    <a:gd name="T108" fmla="*/ 242 w 288"/>
                    <a:gd name="T109" fmla="*/ 45 h 277"/>
                    <a:gd name="T110" fmla="*/ 277 w 288"/>
                    <a:gd name="T111" fmla="*/ 10 h 277"/>
                    <a:gd name="T112" fmla="*/ 142 w 288"/>
                    <a:gd name="T113" fmla="*/ 137 h 277"/>
                    <a:gd name="T114" fmla="*/ 250 w 288"/>
                    <a:gd name="T115" fmla="*/ 199 h 277"/>
                    <a:gd name="T116" fmla="*/ 246 w 288"/>
                    <a:gd name="T117" fmla="*/ 199 h 277"/>
                    <a:gd name="T118" fmla="*/ 236 w 288"/>
                    <a:gd name="T119" fmla="*/ 249 h 277"/>
                    <a:gd name="T120" fmla="*/ 91 w 288"/>
                    <a:gd name="T121" fmla="*/ 21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8" h="277">
                      <a:moveTo>
                        <a:pt x="58" y="14"/>
                      </a:moveTo>
                      <a:cubicBezTo>
                        <a:pt x="58" y="14"/>
                        <a:pt x="58" y="15"/>
                        <a:pt x="58" y="16"/>
                      </a:cubicBezTo>
                      <a:cubicBezTo>
                        <a:pt x="57" y="14"/>
                        <a:pt x="57" y="13"/>
                        <a:pt x="57" y="12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7"/>
                        <a:pt x="56" y="21"/>
                        <a:pt x="59" y="26"/>
                      </a:cubicBezTo>
                      <a:cubicBezTo>
                        <a:pt x="60" y="31"/>
                        <a:pt x="62" y="34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7" y="36"/>
                        <a:pt x="67" y="36"/>
                      </a:cubicBezTo>
                      <a:cubicBezTo>
                        <a:pt x="67" y="36"/>
                        <a:pt x="67" y="36"/>
                        <a:pt x="66" y="36"/>
                      </a:cubicBezTo>
                      <a:cubicBezTo>
                        <a:pt x="66" y="36"/>
                        <a:pt x="66" y="36"/>
                        <a:pt x="65" y="36"/>
                      </a:cubicBezTo>
                      <a:cubicBezTo>
                        <a:pt x="65" y="36"/>
                        <a:pt x="64" y="37"/>
                        <a:pt x="64" y="37"/>
                      </a:cubicBezTo>
                      <a:cubicBezTo>
                        <a:pt x="64" y="38"/>
                        <a:pt x="65" y="38"/>
                        <a:pt x="66" y="39"/>
                      </a:cubicBezTo>
                      <a:cubicBezTo>
                        <a:pt x="69" y="39"/>
                        <a:pt x="72" y="40"/>
                        <a:pt x="75" y="39"/>
                      </a:cubicBezTo>
                      <a:cubicBezTo>
                        <a:pt x="76" y="40"/>
                        <a:pt x="76" y="40"/>
                        <a:pt x="76" y="40"/>
                      </a:cubicBezTo>
                      <a:cubicBezTo>
                        <a:pt x="78" y="46"/>
                        <a:pt x="81" y="53"/>
                        <a:pt x="84" y="59"/>
                      </a:cubicBezTo>
                      <a:cubicBezTo>
                        <a:pt x="83" y="59"/>
                        <a:pt x="82" y="59"/>
                        <a:pt x="82" y="59"/>
                      </a:cubicBezTo>
                      <a:cubicBezTo>
                        <a:pt x="82" y="59"/>
                        <a:pt x="81" y="58"/>
                        <a:pt x="80" y="58"/>
                      </a:cubicBezTo>
                      <a:cubicBezTo>
                        <a:pt x="79" y="58"/>
                        <a:pt x="78" y="57"/>
                        <a:pt x="78" y="57"/>
                      </a:cubicBezTo>
                      <a:cubicBezTo>
                        <a:pt x="78" y="57"/>
                        <a:pt x="78" y="56"/>
                        <a:pt x="78" y="56"/>
                      </a:cubicBezTo>
                      <a:cubicBezTo>
                        <a:pt x="78" y="56"/>
                        <a:pt x="78" y="56"/>
                        <a:pt x="78" y="56"/>
                      </a:cubicBezTo>
                      <a:cubicBezTo>
                        <a:pt x="79" y="57"/>
                        <a:pt x="80" y="57"/>
                        <a:pt x="80" y="57"/>
                      </a:cubicBezTo>
                      <a:cubicBezTo>
                        <a:pt x="82" y="57"/>
                        <a:pt x="81" y="56"/>
                        <a:pt x="79" y="55"/>
                      </a:cubicBezTo>
                      <a:cubicBezTo>
                        <a:pt x="77" y="51"/>
                        <a:pt x="74" y="47"/>
                        <a:pt x="72" y="43"/>
                      </a:cubicBezTo>
                      <a:cubicBezTo>
                        <a:pt x="72" y="43"/>
                        <a:pt x="72" y="43"/>
                        <a:pt x="71" y="43"/>
                      </a:cubicBezTo>
                      <a:cubicBezTo>
                        <a:pt x="71" y="43"/>
                        <a:pt x="71" y="43"/>
                        <a:pt x="72" y="43"/>
                      </a:cubicBezTo>
                      <a:cubicBezTo>
                        <a:pt x="72" y="43"/>
                        <a:pt x="72" y="44"/>
                        <a:pt x="72" y="44"/>
                      </a:cubicBezTo>
                      <a:cubicBezTo>
                        <a:pt x="73" y="47"/>
                        <a:pt x="74" y="50"/>
                        <a:pt x="76" y="53"/>
                      </a:cubicBezTo>
                      <a:cubicBezTo>
                        <a:pt x="76" y="53"/>
                        <a:pt x="76" y="54"/>
                        <a:pt x="76" y="54"/>
                      </a:cubicBezTo>
                      <a:cubicBezTo>
                        <a:pt x="76" y="54"/>
                        <a:pt x="76" y="54"/>
                        <a:pt x="76" y="54"/>
                      </a:cubicBezTo>
                      <a:cubicBezTo>
                        <a:pt x="76" y="54"/>
                        <a:pt x="76" y="54"/>
                        <a:pt x="76" y="54"/>
                      </a:cubicBezTo>
                      <a:cubicBezTo>
                        <a:pt x="72" y="49"/>
                        <a:pt x="68" y="44"/>
                        <a:pt x="64" y="39"/>
                      </a:cubicBezTo>
                      <a:cubicBezTo>
                        <a:pt x="64" y="38"/>
                        <a:pt x="64" y="38"/>
                        <a:pt x="63" y="38"/>
                      </a:cubicBezTo>
                      <a:cubicBezTo>
                        <a:pt x="64" y="42"/>
                        <a:pt x="66" y="46"/>
                        <a:pt x="69" y="49"/>
                      </a:cubicBezTo>
                      <a:cubicBezTo>
                        <a:pt x="69" y="50"/>
                        <a:pt x="69" y="51"/>
                        <a:pt x="70" y="51"/>
                      </a:cubicBezTo>
                      <a:cubicBezTo>
                        <a:pt x="69" y="51"/>
                        <a:pt x="69" y="50"/>
                        <a:pt x="68" y="50"/>
                      </a:cubicBezTo>
                      <a:cubicBezTo>
                        <a:pt x="68" y="49"/>
                        <a:pt x="68" y="49"/>
                        <a:pt x="67" y="49"/>
                      </a:cubicBezTo>
                      <a:cubicBezTo>
                        <a:pt x="67" y="51"/>
                        <a:pt x="67" y="51"/>
                        <a:pt x="68" y="53"/>
                      </a:cubicBezTo>
                      <a:cubicBezTo>
                        <a:pt x="68" y="53"/>
                        <a:pt x="68" y="53"/>
                        <a:pt x="68" y="53"/>
                      </a:cubicBezTo>
                      <a:cubicBezTo>
                        <a:pt x="67" y="52"/>
                        <a:pt x="66" y="52"/>
                        <a:pt x="65" y="51"/>
                      </a:cubicBezTo>
                      <a:cubicBezTo>
                        <a:pt x="66" y="52"/>
                        <a:pt x="66" y="52"/>
                        <a:pt x="66" y="53"/>
                      </a:cubicBezTo>
                      <a:cubicBezTo>
                        <a:pt x="66" y="52"/>
                        <a:pt x="65" y="52"/>
                        <a:pt x="65" y="51"/>
                      </a:cubicBezTo>
                      <a:cubicBezTo>
                        <a:pt x="65" y="51"/>
                        <a:pt x="64" y="51"/>
                        <a:pt x="64" y="51"/>
                      </a:cubicBezTo>
                      <a:cubicBezTo>
                        <a:pt x="63" y="49"/>
                        <a:pt x="62" y="48"/>
                        <a:pt x="62" y="47"/>
                      </a:cubicBezTo>
                      <a:cubicBezTo>
                        <a:pt x="60" y="44"/>
                        <a:pt x="58" y="41"/>
                        <a:pt x="55" y="39"/>
                      </a:cubicBezTo>
                      <a:cubicBezTo>
                        <a:pt x="55" y="39"/>
                        <a:pt x="55" y="39"/>
                        <a:pt x="56" y="40"/>
                      </a:cubicBezTo>
                      <a:cubicBezTo>
                        <a:pt x="56" y="40"/>
                        <a:pt x="56" y="41"/>
                        <a:pt x="56" y="41"/>
                      </a:cubicBezTo>
                      <a:cubicBezTo>
                        <a:pt x="56" y="41"/>
                        <a:pt x="55" y="41"/>
                        <a:pt x="55" y="40"/>
                      </a:cubicBezTo>
                      <a:cubicBezTo>
                        <a:pt x="55" y="40"/>
                        <a:pt x="55" y="39"/>
                        <a:pt x="54" y="39"/>
                      </a:cubicBezTo>
                      <a:cubicBezTo>
                        <a:pt x="52" y="32"/>
                        <a:pt x="52" y="25"/>
                        <a:pt x="52" y="19"/>
                      </a:cubicBezTo>
                      <a:cubicBezTo>
                        <a:pt x="53" y="16"/>
                        <a:pt x="54" y="13"/>
                        <a:pt x="55" y="11"/>
                      </a:cubicBezTo>
                      <a:cubicBezTo>
                        <a:pt x="56" y="10"/>
                        <a:pt x="56" y="9"/>
                        <a:pt x="57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5" y="10"/>
                        <a:pt x="54" y="11"/>
                      </a:cubicBezTo>
                      <a:cubicBezTo>
                        <a:pt x="54" y="11"/>
                        <a:pt x="54" y="12"/>
                        <a:pt x="53" y="13"/>
                      </a:cubicBezTo>
                      <a:cubicBezTo>
                        <a:pt x="54" y="12"/>
                        <a:pt x="54" y="11"/>
                        <a:pt x="54" y="10"/>
                      </a:cubicBezTo>
                      <a:cubicBezTo>
                        <a:pt x="54" y="10"/>
                        <a:pt x="54" y="10"/>
                        <a:pt x="53" y="10"/>
                      </a:cubicBezTo>
                      <a:cubicBezTo>
                        <a:pt x="52" y="13"/>
                        <a:pt x="50" y="17"/>
                        <a:pt x="49" y="20"/>
                      </a:cubicBezTo>
                      <a:cubicBezTo>
                        <a:pt x="49" y="20"/>
                        <a:pt x="49" y="21"/>
                        <a:pt x="49" y="21"/>
                      </a:cubicBezTo>
                      <a:cubicBezTo>
                        <a:pt x="49" y="21"/>
                        <a:pt x="49" y="21"/>
                        <a:pt x="49" y="22"/>
                      </a:cubicBezTo>
                      <a:cubicBezTo>
                        <a:pt x="48" y="23"/>
                        <a:pt x="48" y="25"/>
                        <a:pt x="48" y="27"/>
                      </a:cubicBezTo>
                      <a:cubicBezTo>
                        <a:pt x="48" y="26"/>
                        <a:pt x="47" y="25"/>
                        <a:pt x="47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7" y="27"/>
                        <a:pt x="47" y="29"/>
                        <a:pt x="48" y="32"/>
                      </a:cubicBezTo>
                      <a:cubicBezTo>
                        <a:pt x="49" y="36"/>
                        <a:pt x="50" y="39"/>
                        <a:pt x="52" y="43"/>
                      </a:cubicBezTo>
                      <a:cubicBezTo>
                        <a:pt x="52" y="45"/>
                        <a:pt x="54" y="46"/>
                        <a:pt x="55" y="46"/>
                      </a:cubicBezTo>
                      <a:cubicBezTo>
                        <a:pt x="55" y="45"/>
                        <a:pt x="54" y="45"/>
                        <a:pt x="54" y="44"/>
                      </a:cubicBezTo>
                      <a:cubicBezTo>
                        <a:pt x="54" y="45"/>
                        <a:pt x="55" y="45"/>
                        <a:pt x="55" y="46"/>
                      </a:cubicBezTo>
                      <a:cubicBezTo>
                        <a:pt x="56" y="47"/>
                        <a:pt x="57" y="49"/>
                        <a:pt x="58" y="50"/>
                      </a:cubicBezTo>
                      <a:cubicBezTo>
                        <a:pt x="64" y="55"/>
                        <a:pt x="70" y="59"/>
                        <a:pt x="78" y="62"/>
                      </a:cubicBezTo>
                      <a:cubicBezTo>
                        <a:pt x="79" y="63"/>
                        <a:pt x="80" y="63"/>
                        <a:pt x="81" y="63"/>
                      </a:cubicBezTo>
                      <a:cubicBezTo>
                        <a:pt x="85" y="65"/>
                        <a:pt x="90" y="67"/>
                        <a:pt x="94" y="67"/>
                      </a:cubicBezTo>
                      <a:cubicBezTo>
                        <a:pt x="96" y="68"/>
                        <a:pt x="96" y="68"/>
                        <a:pt x="97" y="67"/>
                      </a:cubicBezTo>
                      <a:cubicBezTo>
                        <a:pt x="98" y="68"/>
                        <a:pt x="98" y="69"/>
                        <a:pt x="99" y="70"/>
                      </a:cubicBezTo>
                      <a:cubicBezTo>
                        <a:pt x="101" y="72"/>
                        <a:pt x="103" y="75"/>
                        <a:pt x="106" y="77"/>
                      </a:cubicBezTo>
                      <a:cubicBezTo>
                        <a:pt x="108" y="81"/>
                        <a:pt x="112" y="84"/>
                        <a:pt x="114" y="88"/>
                      </a:cubicBezTo>
                      <a:cubicBezTo>
                        <a:pt x="111" y="84"/>
                        <a:pt x="108" y="81"/>
                        <a:pt x="105" y="77"/>
                      </a:cubicBezTo>
                      <a:cubicBezTo>
                        <a:pt x="102" y="75"/>
                        <a:pt x="100" y="73"/>
                        <a:pt x="97" y="72"/>
                      </a:cubicBezTo>
                      <a:cubicBezTo>
                        <a:pt x="110" y="86"/>
                        <a:pt x="123" y="101"/>
                        <a:pt x="136" y="115"/>
                      </a:cubicBezTo>
                      <a:cubicBezTo>
                        <a:pt x="136" y="116"/>
                        <a:pt x="137" y="116"/>
                        <a:pt x="137" y="116"/>
                      </a:cubicBezTo>
                      <a:cubicBezTo>
                        <a:pt x="140" y="120"/>
                        <a:pt x="142" y="123"/>
                        <a:pt x="145" y="127"/>
                      </a:cubicBezTo>
                      <a:cubicBezTo>
                        <a:pt x="145" y="127"/>
                        <a:pt x="145" y="127"/>
                        <a:pt x="145" y="127"/>
                      </a:cubicBezTo>
                      <a:cubicBezTo>
                        <a:pt x="145" y="127"/>
                        <a:pt x="145" y="127"/>
                        <a:pt x="144" y="127"/>
                      </a:cubicBezTo>
                      <a:cubicBezTo>
                        <a:pt x="143" y="129"/>
                        <a:pt x="142" y="130"/>
                        <a:pt x="141" y="132"/>
                      </a:cubicBezTo>
                      <a:cubicBezTo>
                        <a:pt x="140" y="133"/>
                        <a:pt x="140" y="133"/>
                        <a:pt x="140" y="133"/>
                      </a:cubicBezTo>
                      <a:cubicBezTo>
                        <a:pt x="140" y="134"/>
                        <a:pt x="140" y="134"/>
                        <a:pt x="140" y="134"/>
                      </a:cubicBezTo>
                      <a:cubicBezTo>
                        <a:pt x="140" y="134"/>
                        <a:pt x="140" y="134"/>
                        <a:pt x="140" y="134"/>
                      </a:cubicBezTo>
                      <a:cubicBezTo>
                        <a:pt x="134" y="129"/>
                        <a:pt x="128" y="127"/>
                        <a:pt x="120" y="127"/>
                      </a:cubicBezTo>
                      <a:cubicBezTo>
                        <a:pt x="119" y="127"/>
                        <a:pt x="118" y="127"/>
                        <a:pt x="117" y="127"/>
                      </a:cubicBezTo>
                      <a:cubicBezTo>
                        <a:pt x="117" y="127"/>
                        <a:pt x="117" y="127"/>
                        <a:pt x="117" y="127"/>
                      </a:cubicBezTo>
                      <a:cubicBezTo>
                        <a:pt x="116" y="127"/>
                        <a:pt x="115" y="127"/>
                        <a:pt x="115" y="127"/>
                      </a:cubicBezTo>
                      <a:cubicBezTo>
                        <a:pt x="115" y="127"/>
                        <a:pt x="115" y="127"/>
                        <a:pt x="114" y="127"/>
                      </a:cubicBezTo>
                      <a:cubicBezTo>
                        <a:pt x="114" y="127"/>
                        <a:pt x="114" y="127"/>
                        <a:pt x="114" y="127"/>
                      </a:cubicBezTo>
                      <a:cubicBezTo>
                        <a:pt x="114" y="128"/>
                        <a:pt x="113" y="128"/>
                        <a:pt x="113" y="128"/>
                      </a:cubicBezTo>
                      <a:cubicBezTo>
                        <a:pt x="113" y="129"/>
                        <a:pt x="113" y="129"/>
                        <a:pt x="113" y="129"/>
                      </a:cubicBezTo>
                      <a:cubicBezTo>
                        <a:pt x="113" y="129"/>
                        <a:pt x="113" y="129"/>
                        <a:pt x="113" y="129"/>
                      </a:cubicBezTo>
                      <a:cubicBezTo>
                        <a:pt x="113" y="129"/>
                        <a:pt x="113" y="130"/>
                        <a:pt x="112" y="130"/>
                      </a:cubicBezTo>
                      <a:cubicBezTo>
                        <a:pt x="112" y="130"/>
                        <a:pt x="112" y="130"/>
                        <a:pt x="112" y="131"/>
                      </a:cubicBezTo>
                      <a:cubicBezTo>
                        <a:pt x="112" y="131"/>
                        <a:pt x="112" y="131"/>
                        <a:pt x="112" y="132"/>
                      </a:cubicBezTo>
                      <a:cubicBezTo>
                        <a:pt x="112" y="133"/>
                        <a:pt x="112" y="133"/>
                        <a:pt x="112" y="134"/>
                      </a:cubicBezTo>
                      <a:cubicBezTo>
                        <a:pt x="112" y="134"/>
                        <a:pt x="112" y="134"/>
                        <a:pt x="112" y="134"/>
                      </a:cubicBezTo>
                      <a:cubicBezTo>
                        <a:pt x="109" y="138"/>
                        <a:pt x="107" y="143"/>
                        <a:pt x="106" y="149"/>
                      </a:cubicBezTo>
                      <a:cubicBezTo>
                        <a:pt x="104" y="151"/>
                        <a:pt x="102" y="153"/>
                        <a:pt x="99" y="155"/>
                      </a:cubicBezTo>
                      <a:cubicBezTo>
                        <a:pt x="90" y="157"/>
                        <a:pt x="82" y="162"/>
                        <a:pt x="75" y="169"/>
                      </a:cubicBezTo>
                      <a:cubicBezTo>
                        <a:pt x="76" y="168"/>
                        <a:pt x="76" y="168"/>
                        <a:pt x="76" y="168"/>
                      </a:cubicBezTo>
                      <a:cubicBezTo>
                        <a:pt x="74" y="170"/>
                        <a:pt x="70" y="172"/>
                        <a:pt x="68" y="175"/>
                      </a:cubicBezTo>
                      <a:cubicBezTo>
                        <a:pt x="62" y="181"/>
                        <a:pt x="56" y="186"/>
                        <a:pt x="50" y="192"/>
                      </a:cubicBezTo>
                      <a:cubicBezTo>
                        <a:pt x="44" y="198"/>
                        <a:pt x="39" y="204"/>
                        <a:pt x="34" y="210"/>
                      </a:cubicBezTo>
                      <a:cubicBezTo>
                        <a:pt x="24" y="219"/>
                        <a:pt x="16" y="229"/>
                        <a:pt x="7" y="240"/>
                      </a:cubicBezTo>
                      <a:cubicBezTo>
                        <a:pt x="5" y="241"/>
                        <a:pt x="3" y="243"/>
                        <a:pt x="2" y="246"/>
                      </a:cubicBezTo>
                      <a:cubicBezTo>
                        <a:pt x="1" y="247"/>
                        <a:pt x="1" y="249"/>
                        <a:pt x="1" y="250"/>
                      </a:cubicBezTo>
                      <a:cubicBezTo>
                        <a:pt x="1" y="251"/>
                        <a:pt x="0" y="252"/>
                        <a:pt x="0" y="253"/>
                      </a:cubicBezTo>
                      <a:cubicBezTo>
                        <a:pt x="0" y="253"/>
                        <a:pt x="0" y="254"/>
                        <a:pt x="0" y="254"/>
                      </a:cubicBezTo>
                      <a:cubicBezTo>
                        <a:pt x="0" y="256"/>
                        <a:pt x="0" y="256"/>
                        <a:pt x="1" y="257"/>
                      </a:cubicBezTo>
                      <a:cubicBezTo>
                        <a:pt x="1" y="256"/>
                        <a:pt x="1" y="255"/>
                        <a:pt x="2" y="254"/>
                      </a:cubicBezTo>
                      <a:cubicBezTo>
                        <a:pt x="2" y="255"/>
                        <a:pt x="2" y="255"/>
                        <a:pt x="2" y="255"/>
                      </a:cubicBez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1" y="255"/>
                        <a:pt x="1" y="256"/>
                        <a:pt x="1" y="257"/>
                      </a:cubicBezTo>
                      <a:cubicBezTo>
                        <a:pt x="1" y="257"/>
                        <a:pt x="1" y="258"/>
                        <a:pt x="1" y="259"/>
                      </a:cubicBezTo>
                      <a:cubicBezTo>
                        <a:pt x="2" y="263"/>
                        <a:pt x="4" y="266"/>
                        <a:pt x="7" y="269"/>
                      </a:cubicBezTo>
                      <a:cubicBezTo>
                        <a:pt x="13" y="275"/>
                        <a:pt x="19" y="277"/>
                        <a:pt x="26" y="277"/>
                      </a:cubicBezTo>
                      <a:cubicBezTo>
                        <a:pt x="26" y="277"/>
                        <a:pt x="26" y="277"/>
                        <a:pt x="26" y="277"/>
                      </a:cubicBezTo>
                      <a:cubicBezTo>
                        <a:pt x="20" y="275"/>
                        <a:pt x="14" y="273"/>
                        <a:pt x="10" y="269"/>
                      </a:cubicBezTo>
                      <a:cubicBezTo>
                        <a:pt x="11" y="269"/>
                        <a:pt x="12" y="269"/>
                        <a:pt x="13" y="269"/>
                      </a:cubicBezTo>
                      <a:cubicBezTo>
                        <a:pt x="15" y="270"/>
                        <a:pt x="17" y="271"/>
                        <a:pt x="20" y="272"/>
                      </a:cubicBezTo>
                      <a:cubicBezTo>
                        <a:pt x="20" y="272"/>
                        <a:pt x="21" y="273"/>
                        <a:pt x="22" y="273"/>
                      </a:cubicBezTo>
                      <a:cubicBezTo>
                        <a:pt x="22" y="273"/>
                        <a:pt x="22" y="273"/>
                        <a:pt x="22" y="273"/>
                      </a:cubicBezTo>
                      <a:cubicBezTo>
                        <a:pt x="22" y="273"/>
                        <a:pt x="21" y="273"/>
                        <a:pt x="21" y="273"/>
                      </a:cubicBezTo>
                      <a:cubicBezTo>
                        <a:pt x="21" y="273"/>
                        <a:pt x="21" y="274"/>
                        <a:pt x="21" y="274"/>
                      </a:cubicBezTo>
                      <a:cubicBezTo>
                        <a:pt x="23" y="274"/>
                        <a:pt x="25" y="274"/>
                        <a:pt x="27" y="274"/>
                      </a:cubicBezTo>
                      <a:cubicBezTo>
                        <a:pt x="29" y="274"/>
                        <a:pt x="30" y="273"/>
                        <a:pt x="32" y="273"/>
                      </a:cubicBezTo>
                      <a:cubicBezTo>
                        <a:pt x="32" y="273"/>
                        <a:pt x="31" y="273"/>
                        <a:pt x="31" y="273"/>
                      </a:cubicBezTo>
                      <a:cubicBezTo>
                        <a:pt x="33" y="272"/>
                        <a:pt x="35" y="271"/>
                        <a:pt x="37" y="270"/>
                      </a:cubicBezTo>
                      <a:cubicBezTo>
                        <a:pt x="42" y="269"/>
                        <a:pt x="46" y="267"/>
                        <a:pt x="50" y="263"/>
                      </a:cubicBezTo>
                      <a:cubicBezTo>
                        <a:pt x="50" y="263"/>
                        <a:pt x="50" y="263"/>
                        <a:pt x="50" y="263"/>
                      </a:cubicBezTo>
                      <a:cubicBezTo>
                        <a:pt x="50" y="262"/>
                        <a:pt x="50" y="262"/>
                        <a:pt x="50" y="262"/>
                      </a:cubicBezTo>
                      <a:cubicBezTo>
                        <a:pt x="50" y="262"/>
                        <a:pt x="50" y="262"/>
                        <a:pt x="50" y="262"/>
                      </a:cubicBezTo>
                      <a:cubicBezTo>
                        <a:pt x="49" y="262"/>
                        <a:pt x="49" y="262"/>
                        <a:pt x="48" y="262"/>
                      </a:cubicBezTo>
                      <a:cubicBezTo>
                        <a:pt x="48" y="263"/>
                        <a:pt x="47" y="263"/>
                        <a:pt x="46" y="263"/>
                      </a:cubicBezTo>
                      <a:cubicBezTo>
                        <a:pt x="47" y="263"/>
                        <a:pt x="47" y="262"/>
                        <a:pt x="48" y="262"/>
                      </a:cubicBezTo>
                      <a:cubicBezTo>
                        <a:pt x="49" y="261"/>
                        <a:pt x="50" y="260"/>
                        <a:pt x="50" y="259"/>
                      </a:cubicBezTo>
                      <a:cubicBezTo>
                        <a:pt x="66" y="249"/>
                        <a:pt x="81" y="237"/>
                        <a:pt x="95" y="224"/>
                      </a:cubicBezTo>
                      <a:cubicBezTo>
                        <a:pt x="99" y="220"/>
                        <a:pt x="102" y="217"/>
                        <a:pt x="104" y="213"/>
                      </a:cubicBez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4" y="213"/>
                        <a:pt x="104" y="213"/>
                        <a:pt x="104" y="213"/>
                      </a:cubicBezTo>
                      <a:cubicBezTo>
                        <a:pt x="106" y="211"/>
                        <a:pt x="108" y="209"/>
                        <a:pt x="110" y="206"/>
                      </a:cubicBezTo>
                      <a:cubicBezTo>
                        <a:pt x="110" y="207"/>
                        <a:pt x="110" y="207"/>
                        <a:pt x="110" y="208"/>
                      </a:cubicBezTo>
                      <a:cubicBezTo>
                        <a:pt x="110" y="208"/>
                        <a:pt x="111" y="208"/>
                        <a:pt x="111" y="207"/>
                      </a:cubicBezTo>
                      <a:cubicBezTo>
                        <a:pt x="112" y="207"/>
                        <a:pt x="112" y="207"/>
                        <a:pt x="112" y="207"/>
                      </a:cubicBezTo>
                      <a:cubicBezTo>
                        <a:pt x="112" y="207"/>
                        <a:pt x="112" y="206"/>
                        <a:pt x="112" y="206"/>
                      </a:cubicBezTo>
                      <a:cubicBezTo>
                        <a:pt x="113" y="204"/>
                        <a:pt x="114" y="202"/>
                        <a:pt x="115" y="200"/>
                      </a:cubicBezTo>
                      <a:cubicBezTo>
                        <a:pt x="115" y="199"/>
                        <a:pt x="116" y="198"/>
                        <a:pt x="116" y="197"/>
                      </a:cubicBezTo>
                      <a:cubicBezTo>
                        <a:pt x="117" y="197"/>
                        <a:pt x="118" y="197"/>
                        <a:pt x="118" y="197"/>
                      </a:cubicBezTo>
                      <a:cubicBezTo>
                        <a:pt x="118" y="197"/>
                        <a:pt x="118" y="196"/>
                        <a:pt x="119" y="196"/>
                      </a:cubicBezTo>
                      <a:cubicBezTo>
                        <a:pt x="118" y="195"/>
                        <a:pt x="118" y="195"/>
                        <a:pt x="118" y="195"/>
                      </a:cubicBezTo>
                      <a:cubicBezTo>
                        <a:pt x="120" y="193"/>
                        <a:pt x="121" y="190"/>
                        <a:pt x="122" y="188"/>
                      </a:cubicBezTo>
                      <a:cubicBezTo>
                        <a:pt x="122" y="188"/>
                        <a:pt x="121" y="187"/>
                        <a:pt x="121" y="187"/>
                      </a:cubicBezTo>
                      <a:cubicBezTo>
                        <a:pt x="121" y="187"/>
                        <a:pt x="121" y="187"/>
                        <a:pt x="121" y="187"/>
                      </a:cubicBezTo>
                      <a:cubicBezTo>
                        <a:pt x="120" y="187"/>
                        <a:pt x="120" y="187"/>
                        <a:pt x="120" y="187"/>
                      </a:cubicBezTo>
                      <a:cubicBezTo>
                        <a:pt x="120" y="187"/>
                        <a:pt x="120" y="187"/>
                        <a:pt x="120" y="187"/>
                      </a:cubicBezTo>
                      <a:cubicBezTo>
                        <a:pt x="120" y="187"/>
                        <a:pt x="120" y="187"/>
                        <a:pt x="120" y="187"/>
                      </a:cubicBezTo>
                      <a:cubicBezTo>
                        <a:pt x="120" y="184"/>
                        <a:pt x="121" y="182"/>
                        <a:pt x="122" y="179"/>
                      </a:cubicBezTo>
                      <a:cubicBezTo>
                        <a:pt x="122" y="179"/>
                        <a:pt x="122" y="179"/>
                        <a:pt x="122" y="179"/>
                      </a:cubicBezTo>
                      <a:cubicBezTo>
                        <a:pt x="124" y="177"/>
                        <a:pt x="126" y="175"/>
                        <a:pt x="127" y="173"/>
                      </a:cubicBezTo>
                      <a:cubicBezTo>
                        <a:pt x="129" y="171"/>
                        <a:pt x="131" y="169"/>
                        <a:pt x="134" y="167"/>
                      </a:cubicBezTo>
                      <a:cubicBezTo>
                        <a:pt x="134" y="167"/>
                        <a:pt x="134" y="167"/>
                        <a:pt x="134" y="166"/>
                      </a:cubicBezTo>
                      <a:cubicBezTo>
                        <a:pt x="134" y="165"/>
                        <a:pt x="135" y="165"/>
                        <a:pt x="135" y="164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34" y="165"/>
                        <a:pt x="133" y="165"/>
                        <a:pt x="132" y="165"/>
                      </a:cubicBezTo>
                      <a:cubicBezTo>
                        <a:pt x="132" y="165"/>
                        <a:pt x="132" y="165"/>
                        <a:pt x="132" y="165"/>
                      </a:cubicBezTo>
                      <a:cubicBezTo>
                        <a:pt x="132" y="165"/>
                        <a:pt x="131" y="165"/>
                        <a:pt x="131" y="166"/>
                      </a:cubicBezTo>
                      <a:cubicBezTo>
                        <a:pt x="130" y="167"/>
                        <a:pt x="129" y="167"/>
                        <a:pt x="128" y="169"/>
                      </a:cubicBezTo>
                      <a:cubicBezTo>
                        <a:pt x="127" y="169"/>
                        <a:pt x="127" y="169"/>
                        <a:pt x="127" y="169"/>
                      </a:cubicBezTo>
                      <a:cubicBezTo>
                        <a:pt x="126" y="169"/>
                        <a:pt x="126" y="169"/>
                        <a:pt x="126" y="169"/>
                      </a:cubicBezTo>
                      <a:cubicBezTo>
                        <a:pt x="126" y="169"/>
                        <a:pt x="126" y="169"/>
                        <a:pt x="126" y="169"/>
                      </a:cubicBezTo>
                      <a:cubicBezTo>
                        <a:pt x="126" y="170"/>
                        <a:pt x="126" y="170"/>
                        <a:pt x="126" y="170"/>
                      </a:cubicBezTo>
                      <a:cubicBezTo>
                        <a:pt x="124" y="172"/>
                        <a:pt x="122" y="174"/>
                        <a:pt x="120" y="177"/>
                      </a:cubicBezTo>
                      <a:cubicBezTo>
                        <a:pt x="120" y="177"/>
                        <a:pt x="120" y="177"/>
                        <a:pt x="120" y="177"/>
                      </a:cubicBezTo>
                      <a:cubicBezTo>
                        <a:pt x="120" y="176"/>
                        <a:pt x="119" y="176"/>
                        <a:pt x="119" y="176"/>
                      </a:cubicBezTo>
                      <a:cubicBezTo>
                        <a:pt x="117" y="177"/>
                        <a:pt x="116" y="179"/>
                        <a:pt x="116" y="183"/>
                      </a:cubicBezTo>
                      <a:cubicBezTo>
                        <a:pt x="116" y="185"/>
                        <a:pt x="116" y="186"/>
                        <a:pt x="115" y="188"/>
                      </a:cubicBezTo>
                      <a:cubicBezTo>
                        <a:pt x="113" y="192"/>
                        <a:pt x="111" y="196"/>
                        <a:pt x="111" y="199"/>
                      </a:cubicBezTo>
                      <a:cubicBezTo>
                        <a:pt x="110" y="200"/>
                        <a:pt x="110" y="200"/>
                        <a:pt x="110" y="201"/>
                      </a:cubicBezTo>
                      <a:cubicBezTo>
                        <a:pt x="106" y="204"/>
                        <a:pt x="102" y="207"/>
                        <a:pt x="98" y="211"/>
                      </a:cubicBezTo>
                      <a:cubicBezTo>
                        <a:pt x="98" y="211"/>
                        <a:pt x="98" y="211"/>
                        <a:pt x="98" y="211"/>
                      </a:cubicBezTo>
                      <a:cubicBezTo>
                        <a:pt x="97" y="211"/>
                        <a:pt x="96" y="210"/>
                        <a:pt x="96" y="210"/>
                      </a:cubicBezTo>
                      <a:cubicBezTo>
                        <a:pt x="95" y="211"/>
                        <a:pt x="93" y="211"/>
                        <a:pt x="92" y="212"/>
                      </a:cubicBezTo>
                      <a:cubicBezTo>
                        <a:pt x="86" y="214"/>
                        <a:pt x="82" y="217"/>
                        <a:pt x="79" y="221"/>
                      </a:cubicBezTo>
                      <a:cubicBezTo>
                        <a:pt x="79" y="222"/>
                        <a:pt x="79" y="222"/>
                        <a:pt x="80" y="222"/>
                      </a:cubicBezTo>
                      <a:cubicBezTo>
                        <a:pt x="80" y="221"/>
                        <a:pt x="81" y="221"/>
                        <a:pt x="82" y="221"/>
                      </a:cubicBezTo>
                      <a:cubicBezTo>
                        <a:pt x="84" y="219"/>
                        <a:pt x="86" y="217"/>
                        <a:pt x="89" y="216"/>
                      </a:cubicBezTo>
                      <a:cubicBezTo>
                        <a:pt x="89" y="216"/>
                        <a:pt x="89" y="216"/>
                        <a:pt x="90" y="215"/>
                      </a:cubicBezTo>
                      <a:cubicBezTo>
                        <a:pt x="89" y="216"/>
                        <a:pt x="89" y="216"/>
                        <a:pt x="89" y="217"/>
                      </a:cubicBezTo>
                      <a:cubicBezTo>
                        <a:pt x="89" y="217"/>
                        <a:pt x="89" y="217"/>
                        <a:pt x="89" y="217"/>
                      </a:cubicBezTo>
                      <a:cubicBezTo>
                        <a:pt x="89" y="218"/>
                        <a:pt x="88" y="219"/>
                        <a:pt x="88" y="220"/>
                      </a:cubicBezTo>
                      <a:cubicBezTo>
                        <a:pt x="87" y="221"/>
                        <a:pt x="85" y="223"/>
                        <a:pt x="84" y="225"/>
                      </a:cubicBezTo>
                      <a:cubicBezTo>
                        <a:pt x="84" y="223"/>
                        <a:pt x="85" y="221"/>
                        <a:pt x="86" y="220"/>
                      </a:cubicBezTo>
                      <a:cubicBezTo>
                        <a:pt x="86" y="220"/>
                        <a:pt x="85" y="220"/>
                        <a:pt x="85" y="220"/>
                      </a:cubicBezTo>
                      <a:cubicBezTo>
                        <a:pt x="83" y="223"/>
                        <a:pt x="82" y="225"/>
                        <a:pt x="80" y="227"/>
                      </a:cubicBezTo>
                      <a:cubicBezTo>
                        <a:pt x="78" y="229"/>
                        <a:pt x="76" y="231"/>
                        <a:pt x="74" y="233"/>
                      </a:cubicBezTo>
                      <a:cubicBezTo>
                        <a:pt x="74" y="232"/>
                        <a:pt x="74" y="232"/>
                        <a:pt x="74" y="232"/>
                      </a:cubicBezTo>
                      <a:cubicBezTo>
                        <a:pt x="74" y="232"/>
                        <a:pt x="73" y="232"/>
                        <a:pt x="73" y="233"/>
                      </a:cubicBezTo>
                      <a:cubicBezTo>
                        <a:pt x="73" y="233"/>
                        <a:pt x="72" y="233"/>
                        <a:pt x="72" y="234"/>
                      </a:cubicBezTo>
                      <a:cubicBezTo>
                        <a:pt x="71" y="235"/>
                        <a:pt x="70" y="236"/>
                        <a:pt x="69" y="237"/>
                      </a:cubicBezTo>
                      <a:cubicBezTo>
                        <a:pt x="70" y="237"/>
                        <a:pt x="70" y="237"/>
                        <a:pt x="70" y="237"/>
                      </a:cubicBezTo>
                      <a:cubicBezTo>
                        <a:pt x="70" y="237"/>
                        <a:pt x="69" y="238"/>
                        <a:pt x="68" y="239"/>
                      </a:cubicBezTo>
                      <a:cubicBezTo>
                        <a:pt x="66" y="240"/>
                        <a:pt x="65" y="241"/>
                        <a:pt x="63" y="243"/>
                      </a:cubicBezTo>
                      <a:cubicBezTo>
                        <a:pt x="66" y="239"/>
                        <a:pt x="68" y="235"/>
                        <a:pt x="70" y="230"/>
                      </a:cubicBezTo>
                      <a:cubicBezTo>
                        <a:pt x="70" y="230"/>
                        <a:pt x="70" y="230"/>
                        <a:pt x="70" y="230"/>
                      </a:cubicBezTo>
                      <a:cubicBezTo>
                        <a:pt x="67" y="235"/>
                        <a:pt x="64" y="239"/>
                        <a:pt x="62" y="243"/>
                      </a:cubicBezTo>
                      <a:cubicBezTo>
                        <a:pt x="62" y="243"/>
                        <a:pt x="62" y="243"/>
                        <a:pt x="62" y="243"/>
                      </a:cubicBezTo>
                      <a:cubicBezTo>
                        <a:pt x="62" y="244"/>
                        <a:pt x="62" y="244"/>
                        <a:pt x="62" y="244"/>
                      </a:cubicBezTo>
                      <a:cubicBezTo>
                        <a:pt x="61" y="245"/>
                        <a:pt x="59" y="246"/>
                        <a:pt x="58" y="247"/>
                      </a:cubicBezTo>
                      <a:cubicBezTo>
                        <a:pt x="56" y="249"/>
                        <a:pt x="53" y="251"/>
                        <a:pt x="51" y="253"/>
                      </a:cubicBezTo>
                      <a:cubicBezTo>
                        <a:pt x="54" y="249"/>
                        <a:pt x="57" y="244"/>
                        <a:pt x="60" y="239"/>
                      </a:cubicBezTo>
                      <a:cubicBezTo>
                        <a:pt x="60" y="239"/>
                        <a:pt x="59" y="239"/>
                        <a:pt x="59" y="239"/>
                      </a:cubicBezTo>
                      <a:cubicBezTo>
                        <a:pt x="55" y="244"/>
                        <a:pt x="52" y="249"/>
                        <a:pt x="50" y="254"/>
                      </a:cubicBezTo>
                      <a:cubicBezTo>
                        <a:pt x="48" y="256"/>
                        <a:pt x="46" y="257"/>
                        <a:pt x="45" y="259"/>
                      </a:cubicBezTo>
                      <a:cubicBezTo>
                        <a:pt x="47" y="253"/>
                        <a:pt x="50" y="249"/>
                        <a:pt x="53" y="244"/>
                      </a:cubicBezTo>
                      <a:cubicBezTo>
                        <a:pt x="53" y="244"/>
                        <a:pt x="53" y="244"/>
                        <a:pt x="53" y="244"/>
                      </a:cubicBezTo>
                      <a:cubicBezTo>
                        <a:pt x="49" y="247"/>
                        <a:pt x="46" y="250"/>
                        <a:pt x="45" y="253"/>
                      </a:cubicBezTo>
                      <a:cubicBezTo>
                        <a:pt x="43" y="256"/>
                        <a:pt x="42" y="259"/>
                        <a:pt x="42" y="262"/>
                      </a:cubicBezTo>
                      <a:cubicBezTo>
                        <a:pt x="41" y="262"/>
                        <a:pt x="40" y="263"/>
                        <a:pt x="39" y="263"/>
                      </a:cubicBezTo>
                      <a:cubicBezTo>
                        <a:pt x="39" y="263"/>
                        <a:pt x="38" y="264"/>
                        <a:pt x="38" y="264"/>
                      </a:cubicBezTo>
                      <a:cubicBezTo>
                        <a:pt x="40" y="261"/>
                        <a:pt x="42" y="257"/>
                        <a:pt x="44" y="253"/>
                      </a:cubicBezTo>
                      <a:cubicBezTo>
                        <a:pt x="44" y="253"/>
                        <a:pt x="44" y="253"/>
                        <a:pt x="44" y="253"/>
                      </a:cubicBezTo>
                      <a:cubicBezTo>
                        <a:pt x="40" y="257"/>
                        <a:pt x="36" y="261"/>
                        <a:pt x="34" y="265"/>
                      </a:cubicBezTo>
                      <a:cubicBezTo>
                        <a:pt x="29" y="267"/>
                        <a:pt x="25" y="267"/>
                        <a:pt x="20" y="268"/>
                      </a:cubicBezTo>
                      <a:cubicBezTo>
                        <a:pt x="20" y="267"/>
                        <a:pt x="20" y="267"/>
                        <a:pt x="20" y="267"/>
                      </a:cubicBezTo>
                      <a:cubicBezTo>
                        <a:pt x="20" y="267"/>
                        <a:pt x="19" y="267"/>
                        <a:pt x="19" y="267"/>
                      </a:cubicBezTo>
                      <a:cubicBezTo>
                        <a:pt x="19" y="267"/>
                        <a:pt x="18" y="267"/>
                        <a:pt x="18" y="267"/>
                      </a:cubicBezTo>
                      <a:cubicBezTo>
                        <a:pt x="18" y="267"/>
                        <a:pt x="18" y="267"/>
                        <a:pt x="18" y="267"/>
                      </a:cubicBezTo>
                      <a:cubicBezTo>
                        <a:pt x="13" y="264"/>
                        <a:pt x="9" y="260"/>
                        <a:pt x="6" y="254"/>
                      </a:cubicBezTo>
                      <a:cubicBezTo>
                        <a:pt x="6" y="254"/>
                        <a:pt x="6" y="254"/>
                        <a:pt x="6" y="253"/>
                      </a:cubicBezTo>
                      <a:cubicBezTo>
                        <a:pt x="6" y="253"/>
                        <a:pt x="6" y="251"/>
                        <a:pt x="5" y="251"/>
                      </a:cubicBezTo>
                      <a:cubicBezTo>
                        <a:pt x="5" y="251"/>
                        <a:pt x="5" y="251"/>
                        <a:pt x="5" y="251"/>
                      </a:cubicBezTo>
                      <a:cubicBezTo>
                        <a:pt x="4" y="251"/>
                        <a:pt x="4" y="251"/>
                        <a:pt x="4" y="251"/>
                      </a:cubicBezTo>
                      <a:cubicBezTo>
                        <a:pt x="4" y="251"/>
                        <a:pt x="4" y="250"/>
                        <a:pt x="4" y="250"/>
                      </a:cubicBezTo>
                      <a:cubicBezTo>
                        <a:pt x="4" y="249"/>
                        <a:pt x="4" y="249"/>
                        <a:pt x="5" y="248"/>
                      </a:cubicBezTo>
                      <a:cubicBezTo>
                        <a:pt x="10" y="243"/>
                        <a:pt x="14" y="237"/>
                        <a:pt x="18" y="232"/>
                      </a:cubicBezTo>
                      <a:cubicBezTo>
                        <a:pt x="19" y="232"/>
                        <a:pt x="19" y="232"/>
                        <a:pt x="19" y="231"/>
                      </a:cubicBezTo>
                      <a:cubicBezTo>
                        <a:pt x="24" y="226"/>
                        <a:pt x="28" y="221"/>
                        <a:pt x="33" y="216"/>
                      </a:cubicBezTo>
                      <a:cubicBezTo>
                        <a:pt x="46" y="203"/>
                        <a:pt x="58" y="191"/>
                        <a:pt x="72" y="181"/>
                      </a:cubicBezTo>
                      <a:cubicBezTo>
                        <a:pt x="70" y="181"/>
                        <a:pt x="68" y="182"/>
                        <a:pt x="67" y="183"/>
                      </a:cubicBezTo>
                      <a:cubicBezTo>
                        <a:pt x="63" y="185"/>
                        <a:pt x="59" y="188"/>
                        <a:pt x="56" y="191"/>
                      </a:cubicBezTo>
                      <a:cubicBezTo>
                        <a:pt x="66" y="180"/>
                        <a:pt x="78" y="171"/>
                        <a:pt x="90" y="163"/>
                      </a:cubicBezTo>
                      <a:cubicBezTo>
                        <a:pt x="92" y="162"/>
                        <a:pt x="93" y="161"/>
                        <a:pt x="95" y="161"/>
                      </a:cubicBezTo>
                      <a:cubicBezTo>
                        <a:pt x="100" y="159"/>
                        <a:pt x="104" y="157"/>
                        <a:pt x="107" y="153"/>
                      </a:cubicBezTo>
                      <a:cubicBezTo>
                        <a:pt x="108" y="153"/>
                        <a:pt x="108" y="153"/>
                        <a:pt x="108" y="153"/>
                      </a:cubicBezTo>
                      <a:cubicBezTo>
                        <a:pt x="108" y="153"/>
                        <a:pt x="108" y="153"/>
                        <a:pt x="108" y="153"/>
                      </a:cubicBezTo>
                      <a:cubicBezTo>
                        <a:pt x="108" y="152"/>
                        <a:pt x="109" y="151"/>
                        <a:pt x="110" y="150"/>
                      </a:cubicBezTo>
                      <a:cubicBezTo>
                        <a:pt x="112" y="147"/>
                        <a:pt x="115" y="143"/>
                        <a:pt x="116" y="139"/>
                      </a:cubicBezTo>
                      <a:cubicBezTo>
                        <a:pt x="116" y="139"/>
                        <a:pt x="116" y="139"/>
                        <a:pt x="116" y="139"/>
                      </a:cubicBez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13" y="141"/>
                        <a:pt x="112" y="143"/>
                        <a:pt x="110" y="145"/>
                      </a:cubicBezTo>
                      <a:cubicBezTo>
                        <a:pt x="110" y="142"/>
                        <a:pt x="111" y="139"/>
                        <a:pt x="112" y="136"/>
                      </a:cubicBezTo>
                      <a:cubicBezTo>
                        <a:pt x="112" y="136"/>
                        <a:pt x="113" y="136"/>
                        <a:pt x="113" y="136"/>
                      </a:cubicBezTo>
                      <a:cubicBezTo>
                        <a:pt x="113" y="136"/>
                        <a:pt x="113" y="136"/>
                        <a:pt x="113" y="137"/>
                      </a:cubicBezTo>
                      <a:cubicBezTo>
                        <a:pt x="114" y="137"/>
                        <a:pt x="114" y="137"/>
                        <a:pt x="114" y="138"/>
                      </a:cubicBezTo>
                      <a:cubicBezTo>
                        <a:pt x="114" y="138"/>
                        <a:pt x="115" y="138"/>
                        <a:pt x="115" y="137"/>
                      </a:cubicBezTo>
                      <a:cubicBezTo>
                        <a:pt x="115" y="137"/>
                        <a:pt x="115" y="137"/>
                        <a:pt x="115" y="137"/>
                      </a:cubicBezTo>
                      <a:cubicBezTo>
                        <a:pt x="115" y="137"/>
                        <a:pt x="115" y="136"/>
                        <a:pt x="115" y="135"/>
                      </a:cubicBezTo>
                      <a:cubicBezTo>
                        <a:pt x="115" y="135"/>
                        <a:pt x="115" y="134"/>
                        <a:pt x="115" y="133"/>
                      </a:cubicBezTo>
                      <a:cubicBezTo>
                        <a:pt x="116" y="132"/>
                        <a:pt x="117" y="132"/>
                        <a:pt x="119" y="132"/>
                      </a:cubicBezTo>
                      <a:cubicBezTo>
                        <a:pt x="119" y="133"/>
                        <a:pt x="120" y="133"/>
                        <a:pt x="120" y="134"/>
                      </a:cubicBezTo>
                      <a:cubicBezTo>
                        <a:pt x="120" y="135"/>
                        <a:pt x="121" y="135"/>
                        <a:pt x="121" y="135"/>
                      </a:cubicBezTo>
                      <a:cubicBezTo>
                        <a:pt x="122" y="135"/>
                        <a:pt x="122" y="135"/>
                        <a:pt x="122" y="135"/>
                      </a:cubicBezTo>
                      <a:cubicBezTo>
                        <a:pt x="122" y="135"/>
                        <a:pt x="122" y="135"/>
                        <a:pt x="122" y="135"/>
                      </a:cubicBezTo>
                      <a:cubicBezTo>
                        <a:pt x="122" y="134"/>
                        <a:pt x="123" y="133"/>
                        <a:pt x="123" y="133"/>
                      </a:cubicBezTo>
                      <a:cubicBezTo>
                        <a:pt x="123" y="133"/>
                        <a:pt x="122" y="133"/>
                        <a:pt x="122" y="132"/>
                      </a:cubicBezTo>
                      <a:cubicBezTo>
                        <a:pt x="122" y="132"/>
                        <a:pt x="122" y="132"/>
                        <a:pt x="122" y="132"/>
                      </a:cubicBezTo>
                      <a:cubicBezTo>
                        <a:pt x="122" y="132"/>
                        <a:pt x="122" y="132"/>
                        <a:pt x="122" y="132"/>
                      </a:cubicBezTo>
                      <a:cubicBezTo>
                        <a:pt x="126" y="133"/>
                        <a:pt x="128" y="134"/>
                        <a:pt x="131" y="135"/>
                      </a:cubicBezTo>
                      <a:cubicBezTo>
                        <a:pt x="132" y="136"/>
                        <a:pt x="133" y="137"/>
                        <a:pt x="134" y="138"/>
                      </a:cubicBezTo>
                      <a:cubicBezTo>
                        <a:pt x="134" y="139"/>
                        <a:pt x="134" y="139"/>
                        <a:pt x="135" y="139"/>
                      </a:cubicBezTo>
                      <a:cubicBezTo>
                        <a:pt x="135" y="139"/>
                        <a:pt x="135" y="139"/>
                        <a:pt x="135" y="139"/>
                      </a:cubicBezTo>
                      <a:cubicBezTo>
                        <a:pt x="135" y="139"/>
                        <a:pt x="135" y="139"/>
                        <a:pt x="135" y="139"/>
                      </a:cubicBezTo>
                      <a:cubicBezTo>
                        <a:pt x="136" y="139"/>
                        <a:pt x="137" y="140"/>
                        <a:pt x="138" y="141"/>
                      </a:cubicBezTo>
                      <a:cubicBezTo>
                        <a:pt x="138" y="141"/>
                        <a:pt x="138" y="141"/>
                        <a:pt x="138" y="141"/>
                      </a:cubicBezTo>
                      <a:cubicBezTo>
                        <a:pt x="138" y="141"/>
                        <a:pt x="138" y="141"/>
                        <a:pt x="138" y="141"/>
                      </a:cubicBezTo>
                      <a:cubicBezTo>
                        <a:pt x="139" y="143"/>
                        <a:pt x="141" y="143"/>
                        <a:pt x="142" y="144"/>
                      </a:cubicBezTo>
                      <a:cubicBezTo>
                        <a:pt x="142" y="144"/>
                        <a:pt x="142" y="144"/>
                        <a:pt x="142" y="145"/>
                      </a:cubicBezTo>
                      <a:cubicBezTo>
                        <a:pt x="141" y="146"/>
                        <a:pt x="139" y="148"/>
                        <a:pt x="138" y="150"/>
                      </a:cubicBezTo>
                      <a:cubicBezTo>
                        <a:pt x="138" y="150"/>
                        <a:pt x="138" y="151"/>
                        <a:pt x="138" y="151"/>
                      </a:cubicBezTo>
                      <a:cubicBezTo>
                        <a:pt x="138" y="151"/>
                        <a:pt x="139" y="151"/>
                        <a:pt x="139" y="151"/>
                      </a:cubicBezTo>
                      <a:cubicBezTo>
                        <a:pt x="140" y="149"/>
                        <a:pt x="142" y="148"/>
                        <a:pt x="143" y="147"/>
                      </a:cubicBezTo>
                      <a:cubicBezTo>
                        <a:pt x="144" y="147"/>
                        <a:pt x="144" y="147"/>
                        <a:pt x="144" y="147"/>
                      </a:cubicBezTo>
                      <a:cubicBezTo>
                        <a:pt x="144" y="148"/>
                        <a:pt x="144" y="148"/>
                        <a:pt x="145" y="148"/>
                      </a:cubicBezTo>
                      <a:cubicBezTo>
                        <a:pt x="145" y="148"/>
                        <a:pt x="145" y="148"/>
                        <a:pt x="145" y="147"/>
                      </a:cubicBezTo>
                      <a:cubicBezTo>
                        <a:pt x="146" y="147"/>
                        <a:pt x="146" y="147"/>
                        <a:pt x="146" y="147"/>
                      </a:cubicBezTo>
                      <a:cubicBezTo>
                        <a:pt x="146" y="148"/>
                        <a:pt x="146" y="148"/>
                        <a:pt x="146" y="148"/>
                      </a:cubicBezTo>
                      <a:cubicBezTo>
                        <a:pt x="147" y="151"/>
                        <a:pt x="148" y="153"/>
                        <a:pt x="149" y="156"/>
                      </a:cubicBezTo>
                      <a:cubicBezTo>
                        <a:pt x="149" y="156"/>
                        <a:pt x="149" y="156"/>
                        <a:pt x="149" y="157"/>
                      </a:cubicBezTo>
                      <a:cubicBezTo>
                        <a:pt x="148" y="159"/>
                        <a:pt x="148" y="161"/>
                        <a:pt x="147" y="164"/>
                      </a:cubicBezTo>
                      <a:cubicBezTo>
                        <a:pt x="147" y="164"/>
                        <a:pt x="146" y="165"/>
                        <a:pt x="146" y="165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6"/>
                        <a:pt x="146" y="167"/>
                        <a:pt x="146" y="167"/>
                      </a:cubicBezTo>
                      <a:cubicBezTo>
                        <a:pt x="145" y="167"/>
                        <a:pt x="145" y="167"/>
                        <a:pt x="145" y="167"/>
                      </a:cubicBezTo>
                      <a:cubicBezTo>
                        <a:pt x="143" y="167"/>
                        <a:pt x="142" y="167"/>
                        <a:pt x="141" y="167"/>
                      </a:cubicBezTo>
                      <a:cubicBezTo>
                        <a:pt x="140" y="167"/>
                        <a:pt x="140" y="167"/>
                        <a:pt x="140" y="167"/>
                      </a:cubicBezTo>
                      <a:cubicBezTo>
                        <a:pt x="140" y="168"/>
                        <a:pt x="140" y="168"/>
                        <a:pt x="139" y="169"/>
                      </a:cubicBezTo>
                      <a:cubicBezTo>
                        <a:pt x="140" y="169"/>
                        <a:pt x="142" y="170"/>
                        <a:pt x="143" y="171"/>
                      </a:cubicBezTo>
                      <a:cubicBezTo>
                        <a:pt x="145" y="171"/>
                        <a:pt x="148" y="171"/>
                        <a:pt x="150" y="171"/>
                      </a:cubicBezTo>
                      <a:cubicBezTo>
                        <a:pt x="150" y="170"/>
                        <a:pt x="151" y="170"/>
                        <a:pt x="151" y="170"/>
                      </a:cubicBezTo>
                      <a:cubicBezTo>
                        <a:pt x="152" y="170"/>
                        <a:pt x="154" y="170"/>
                        <a:pt x="155" y="169"/>
                      </a:cubicBezTo>
                      <a:cubicBezTo>
                        <a:pt x="155" y="166"/>
                        <a:pt x="156" y="163"/>
                        <a:pt x="156" y="161"/>
                      </a:cubicBezTo>
                      <a:cubicBezTo>
                        <a:pt x="156" y="160"/>
                        <a:pt x="155" y="160"/>
                        <a:pt x="155" y="159"/>
                      </a:cubicBezTo>
                      <a:cubicBezTo>
                        <a:pt x="155" y="159"/>
                        <a:pt x="155" y="159"/>
                        <a:pt x="155" y="159"/>
                      </a:cubicBezTo>
                      <a:cubicBezTo>
                        <a:pt x="155" y="158"/>
                        <a:pt x="155" y="157"/>
                        <a:pt x="155" y="157"/>
                      </a:cubicBezTo>
                      <a:cubicBezTo>
                        <a:pt x="155" y="157"/>
                        <a:pt x="155" y="157"/>
                        <a:pt x="156" y="157"/>
                      </a:cubicBezTo>
                      <a:cubicBezTo>
                        <a:pt x="156" y="157"/>
                        <a:pt x="156" y="157"/>
                        <a:pt x="156" y="156"/>
                      </a:cubicBezTo>
                      <a:cubicBezTo>
                        <a:pt x="156" y="156"/>
                        <a:pt x="156" y="156"/>
                        <a:pt x="156" y="155"/>
                      </a:cubicBezTo>
                      <a:cubicBezTo>
                        <a:pt x="155" y="155"/>
                        <a:pt x="155" y="155"/>
                        <a:pt x="155" y="155"/>
                      </a:cubicBezTo>
                      <a:cubicBezTo>
                        <a:pt x="155" y="153"/>
                        <a:pt x="154" y="151"/>
                        <a:pt x="152" y="150"/>
                      </a:cubicBezTo>
                      <a:cubicBezTo>
                        <a:pt x="151" y="149"/>
                        <a:pt x="151" y="149"/>
                        <a:pt x="150" y="149"/>
                      </a:cubicBezTo>
                      <a:cubicBezTo>
                        <a:pt x="150" y="147"/>
                        <a:pt x="149" y="147"/>
                        <a:pt x="148" y="145"/>
                      </a:cubicBezTo>
                      <a:cubicBezTo>
                        <a:pt x="148" y="145"/>
                        <a:pt x="148" y="145"/>
                        <a:pt x="148" y="145"/>
                      </a:cubicBezTo>
                      <a:cubicBezTo>
                        <a:pt x="149" y="143"/>
                        <a:pt x="151" y="141"/>
                        <a:pt x="153" y="139"/>
                      </a:cubicBezTo>
                      <a:cubicBezTo>
                        <a:pt x="154" y="139"/>
                        <a:pt x="154" y="139"/>
                        <a:pt x="154" y="139"/>
                      </a:cubicBezTo>
                      <a:cubicBezTo>
                        <a:pt x="158" y="145"/>
                        <a:pt x="161" y="149"/>
                        <a:pt x="165" y="154"/>
                      </a:cubicBezTo>
                      <a:cubicBezTo>
                        <a:pt x="175" y="169"/>
                        <a:pt x="187" y="183"/>
                        <a:pt x="201" y="197"/>
                      </a:cubicBezTo>
                      <a:cubicBezTo>
                        <a:pt x="209" y="205"/>
                        <a:pt x="217" y="213"/>
                        <a:pt x="225" y="222"/>
                      </a:cubicBezTo>
                      <a:cubicBezTo>
                        <a:pt x="224" y="229"/>
                        <a:pt x="226" y="235"/>
                        <a:pt x="229" y="241"/>
                      </a:cubicBezTo>
                      <a:cubicBezTo>
                        <a:pt x="230" y="244"/>
                        <a:pt x="232" y="247"/>
                        <a:pt x="234" y="251"/>
                      </a:cubicBezTo>
                      <a:cubicBezTo>
                        <a:pt x="236" y="253"/>
                        <a:pt x="237" y="255"/>
                        <a:pt x="238" y="257"/>
                      </a:cubicBezTo>
                      <a:cubicBezTo>
                        <a:pt x="239" y="257"/>
                        <a:pt x="240" y="257"/>
                        <a:pt x="242" y="258"/>
                      </a:cubicBezTo>
                      <a:cubicBezTo>
                        <a:pt x="243" y="258"/>
                        <a:pt x="244" y="258"/>
                        <a:pt x="244" y="257"/>
                      </a:cubicBezTo>
                      <a:cubicBezTo>
                        <a:pt x="244" y="256"/>
                        <a:pt x="245" y="255"/>
                        <a:pt x="247" y="255"/>
                      </a:cubicBezTo>
                      <a:cubicBezTo>
                        <a:pt x="247" y="254"/>
                        <a:pt x="246" y="254"/>
                        <a:pt x="246" y="253"/>
                      </a:cubicBezTo>
                      <a:cubicBezTo>
                        <a:pt x="248" y="253"/>
                        <a:pt x="250" y="253"/>
                        <a:pt x="252" y="253"/>
                      </a:cubicBezTo>
                      <a:cubicBezTo>
                        <a:pt x="253" y="253"/>
                        <a:pt x="254" y="254"/>
                        <a:pt x="254" y="255"/>
                      </a:cubicBezTo>
                      <a:cubicBezTo>
                        <a:pt x="256" y="255"/>
                        <a:pt x="257" y="255"/>
                        <a:pt x="259" y="255"/>
                      </a:cubicBezTo>
                      <a:cubicBezTo>
                        <a:pt x="259" y="255"/>
                        <a:pt x="259" y="255"/>
                        <a:pt x="259" y="255"/>
                      </a:cubicBezTo>
                      <a:cubicBezTo>
                        <a:pt x="259" y="255"/>
                        <a:pt x="259" y="255"/>
                        <a:pt x="258" y="255"/>
                      </a:cubicBezTo>
                      <a:cubicBezTo>
                        <a:pt x="258" y="254"/>
                        <a:pt x="258" y="253"/>
                        <a:pt x="257" y="253"/>
                      </a:cubicBezTo>
                      <a:cubicBezTo>
                        <a:pt x="252" y="249"/>
                        <a:pt x="249" y="243"/>
                        <a:pt x="249" y="236"/>
                      </a:cubicBezTo>
                      <a:cubicBezTo>
                        <a:pt x="251" y="232"/>
                        <a:pt x="254" y="229"/>
                        <a:pt x="258" y="227"/>
                      </a:cubicBezTo>
                      <a:cubicBezTo>
                        <a:pt x="259" y="227"/>
                        <a:pt x="261" y="226"/>
                        <a:pt x="262" y="227"/>
                      </a:cubicBezTo>
                      <a:cubicBezTo>
                        <a:pt x="263" y="227"/>
                        <a:pt x="264" y="227"/>
                        <a:pt x="264" y="227"/>
                      </a:cubicBezTo>
                      <a:cubicBezTo>
                        <a:pt x="265" y="228"/>
                        <a:pt x="266" y="229"/>
                        <a:pt x="268" y="229"/>
                      </a:cubicBezTo>
                      <a:cubicBezTo>
                        <a:pt x="268" y="230"/>
                        <a:pt x="269" y="231"/>
                        <a:pt x="270" y="232"/>
                      </a:cubicBezTo>
                      <a:cubicBezTo>
                        <a:pt x="270" y="233"/>
                        <a:pt x="270" y="233"/>
                        <a:pt x="270" y="234"/>
                      </a:cubicBezTo>
                      <a:cubicBezTo>
                        <a:pt x="270" y="235"/>
                        <a:pt x="270" y="235"/>
                        <a:pt x="270" y="235"/>
                      </a:cubicBezTo>
                      <a:cubicBezTo>
                        <a:pt x="270" y="235"/>
                        <a:pt x="270" y="235"/>
                        <a:pt x="270" y="235"/>
                      </a:cubicBezTo>
                      <a:cubicBezTo>
                        <a:pt x="270" y="236"/>
                        <a:pt x="270" y="236"/>
                        <a:pt x="270" y="236"/>
                      </a:cubicBezTo>
                      <a:cubicBezTo>
                        <a:pt x="270" y="236"/>
                        <a:pt x="271" y="236"/>
                        <a:pt x="271" y="236"/>
                      </a:cubicBezTo>
                      <a:cubicBezTo>
                        <a:pt x="272" y="235"/>
                        <a:pt x="272" y="234"/>
                        <a:pt x="272" y="233"/>
                      </a:cubicBezTo>
                      <a:cubicBezTo>
                        <a:pt x="274" y="235"/>
                        <a:pt x="275" y="238"/>
                        <a:pt x="277" y="241"/>
                      </a:cubicBezTo>
                      <a:cubicBezTo>
                        <a:pt x="278" y="243"/>
                        <a:pt x="278" y="245"/>
                        <a:pt x="279" y="247"/>
                      </a:cubicBezTo>
                      <a:cubicBezTo>
                        <a:pt x="280" y="247"/>
                        <a:pt x="280" y="247"/>
                        <a:pt x="280" y="247"/>
                      </a:cubicBezTo>
                      <a:cubicBezTo>
                        <a:pt x="280" y="246"/>
                        <a:pt x="280" y="246"/>
                        <a:pt x="281" y="246"/>
                      </a:cubicBezTo>
                      <a:cubicBezTo>
                        <a:pt x="281" y="246"/>
                        <a:pt x="281" y="245"/>
                        <a:pt x="281" y="245"/>
                      </a:cubicBezTo>
                      <a:cubicBezTo>
                        <a:pt x="281" y="245"/>
                        <a:pt x="281" y="245"/>
                        <a:pt x="281" y="245"/>
                      </a:cubicBezTo>
                      <a:cubicBezTo>
                        <a:pt x="280" y="244"/>
                        <a:pt x="280" y="244"/>
                        <a:pt x="280" y="244"/>
                      </a:cubicBezTo>
                      <a:cubicBezTo>
                        <a:pt x="280" y="243"/>
                        <a:pt x="280" y="243"/>
                        <a:pt x="280" y="243"/>
                      </a:cubicBezTo>
                      <a:cubicBezTo>
                        <a:pt x="280" y="243"/>
                        <a:pt x="280" y="242"/>
                        <a:pt x="280" y="242"/>
                      </a:cubicBezTo>
                      <a:cubicBezTo>
                        <a:pt x="280" y="241"/>
                        <a:pt x="280" y="241"/>
                        <a:pt x="280" y="241"/>
                      </a:cubicBezTo>
                      <a:cubicBezTo>
                        <a:pt x="279" y="238"/>
                        <a:pt x="277" y="236"/>
                        <a:pt x="276" y="233"/>
                      </a:cubicBezTo>
                      <a:cubicBezTo>
                        <a:pt x="275" y="233"/>
                        <a:pt x="275" y="233"/>
                        <a:pt x="275" y="233"/>
                      </a:cubicBezTo>
                      <a:cubicBezTo>
                        <a:pt x="274" y="232"/>
                        <a:pt x="274" y="231"/>
                        <a:pt x="273" y="230"/>
                      </a:cubicBezTo>
                      <a:cubicBezTo>
                        <a:pt x="271" y="228"/>
                        <a:pt x="269" y="226"/>
                        <a:pt x="267" y="225"/>
                      </a:cubicBezTo>
                      <a:cubicBezTo>
                        <a:pt x="265" y="220"/>
                        <a:pt x="263" y="215"/>
                        <a:pt x="260" y="211"/>
                      </a:cubicBezTo>
                      <a:cubicBezTo>
                        <a:pt x="262" y="211"/>
                        <a:pt x="264" y="211"/>
                        <a:pt x="266" y="212"/>
                      </a:cubicBezTo>
                      <a:cubicBezTo>
                        <a:pt x="269" y="219"/>
                        <a:pt x="272" y="225"/>
                        <a:pt x="275" y="233"/>
                      </a:cubicBezTo>
                      <a:cubicBezTo>
                        <a:pt x="276" y="233"/>
                        <a:pt x="276" y="233"/>
                        <a:pt x="276" y="233"/>
                      </a:cubicBezTo>
                      <a:cubicBezTo>
                        <a:pt x="276" y="229"/>
                        <a:pt x="275" y="226"/>
                        <a:pt x="273" y="222"/>
                      </a:cubicBezTo>
                      <a:cubicBezTo>
                        <a:pt x="271" y="218"/>
                        <a:pt x="269" y="215"/>
                        <a:pt x="267" y="212"/>
                      </a:cubicBezTo>
                      <a:cubicBezTo>
                        <a:pt x="269" y="213"/>
                        <a:pt x="272" y="213"/>
                        <a:pt x="274" y="215"/>
                      </a:cubicBezTo>
                      <a:cubicBezTo>
                        <a:pt x="274" y="215"/>
                        <a:pt x="274" y="215"/>
                        <a:pt x="275" y="215"/>
                      </a:cubicBezTo>
                      <a:cubicBezTo>
                        <a:pt x="275" y="215"/>
                        <a:pt x="275" y="215"/>
                        <a:pt x="275" y="215"/>
                      </a:cubicBezTo>
                      <a:cubicBezTo>
                        <a:pt x="276" y="216"/>
                        <a:pt x="278" y="217"/>
                        <a:pt x="279" y="218"/>
                      </a:cubicBezTo>
                      <a:cubicBezTo>
                        <a:pt x="280" y="219"/>
                        <a:pt x="280" y="219"/>
                        <a:pt x="281" y="220"/>
                      </a:cubicBezTo>
                      <a:cubicBezTo>
                        <a:pt x="282" y="221"/>
                        <a:pt x="282" y="221"/>
                        <a:pt x="282" y="222"/>
                      </a:cubicBezTo>
                      <a:cubicBezTo>
                        <a:pt x="282" y="222"/>
                        <a:pt x="282" y="222"/>
                        <a:pt x="283" y="222"/>
                      </a:cubicBezTo>
                      <a:cubicBezTo>
                        <a:pt x="283" y="222"/>
                        <a:pt x="283" y="222"/>
                        <a:pt x="283" y="223"/>
                      </a:cubicBezTo>
                      <a:cubicBezTo>
                        <a:pt x="283" y="224"/>
                        <a:pt x="283" y="225"/>
                        <a:pt x="284" y="227"/>
                      </a:cubicBezTo>
                      <a:cubicBezTo>
                        <a:pt x="283" y="229"/>
                        <a:pt x="283" y="231"/>
                        <a:pt x="282" y="233"/>
                      </a:cubicBezTo>
                      <a:cubicBezTo>
                        <a:pt x="282" y="233"/>
                        <a:pt x="282" y="233"/>
                        <a:pt x="282" y="234"/>
                      </a:cubicBezTo>
                      <a:cubicBezTo>
                        <a:pt x="283" y="234"/>
                        <a:pt x="283" y="234"/>
                        <a:pt x="283" y="234"/>
                      </a:cubicBezTo>
                      <a:cubicBezTo>
                        <a:pt x="283" y="234"/>
                        <a:pt x="283" y="233"/>
                        <a:pt x="283" y="233"/>
                      </a:cubicBezTo>
                      <a:cubicBezTo>
                        <a:pt x="283" y="233"/>
                        <a:pt x="283" y="233"/>
                        <a:pt x="283" y="233"/>
                      </a:cubicBezTo>
                      <a:cubicBezTo>
                        <a:pt x="284" y="232"/>
                        <a:pt x="284" y="232"/>
                        <a:pt x="284" y="232"/>
                      </a:cubicBezTo>
                      <a:cubicBezTo>
                        <a:pt x="284" y="233"/>
                        <a:pt x="284" y="233"/>
                        <a:pt x="284" y="233"/>
                      </a:cubicBezTo>
                      <a:cubicBezTo>
                        <a:pt x="284" y="236"/>
                        <a:pt x="283" y="238"/>
                        <a:pt x="282" y="241"/>
                      </a:cubicBezTo>
                      <a:cubicBezTo>
                        <a:pt x="282" y="241"/>
                        <a:pt x="282" y="241"/>
                        <a:pt x="282" y="242"/>
                      </a:cubicBezTo>
                      <a:cubicBezTo>
                        <a:pt x="283" y="242"/>
                        <a:pt x="283" y="243"/>
                        <a:pt x="284" y="243"/>
                      </a:cubicBezTo>
                      <a:cubicBezTo>
                        <a:pt x="284" y="243"/>
                        <a:pt x="284" y="243"/>
                        <a:pt x="285" y="242"/>
                      </a:cubicBezTo>
                      <a:cubicBezTo>
                        <a:pt x="286" y="239"/>
                        <a:pt x="287" y="235"/>
                        <a:pt x="287" y="231"/>
                      </a:cubicBezTo>
                      <a:cubicBezTo>
                        <a:pt x="287" y="231"/>
                        <a:pt x="287" y="230"/>
                        <a:pt x="287" y="229"/>
                      </a:cubicBezTo>
                      <a:cubicBezTo>
                        <a:pt x="287" y="227"/>
                        <a:pt x="287" y="226"/>
                        <a:pt x="288" y="225"/>
                      </a:cubicBezTo>
                      <a:cubicBezTo>
                        <a:pt x="288" y="225"/>
                        <a:pt x="288" y="224"/>
                        <a:pt x="288" y="224"/>
                      </a:cubicBezTo>
                      <a:cubicBezTo>
                        <a:pt x="286" y="221"/>
                        <a:pt x="285" y="218"/>
                        <a:pt x="283" y="215"/>
                      </a:cubicBezTo>
                      <a:cubicBezTo>
                        <a:pt x="282" y="214"/>
                        <a:pt x="282" y="213"/>
                        <a:pt x="281" y="212"/>
                      </a:cubicBezTo>
                      <a:cubicBezTo>
                        <a:pt x="280" y="212"/>
                        <a:pt x="280" y="211"/>
                        <a:pt x="280" y="211"/>
                      </a:cubicBezTo>
                      <a:cubicBezTo>
                        <a:pt x="280" y="211"/>
                        <a:pt x="281" y="212"/>
                        <a:pt x="281" y="212"/>
                      </a:cubicBezTo>
                      <a:cubicBezTo>
                        <a:pt x="282" y="213"/>
                        <a:pt x="283" y="214"/>
                        <a:pt x="284" y="215"/>
                      </a:cubicBezTo>
                      <a:cubicBezTo>
                        <a:pt x="285" y="216"/>
                        <a:pt x="286" y="217"/>
                        <a:pt x="286" y="218"/>
                      </a:cubicBezTo>
                      <a:cubicBezTo>
                        <a:pt x="286" y="218"/>
                        <a:pt x="287" y="218"/>
                        <a:pt x="287" y="218"/>
                      </a:cubicBezTo>
                      <a:cubicBezTo>
                        <a:pt x="286" y="214"/>
                        <a:pt x="284" y="211"/>
                        <a:pt x="280" y="208"/>
                      </a:cubicBezTo>
                      <a:cubicBezTo>
                        <a:pt x="277" y="206"/>
                        <a:pt x="273" y="204"/>
                        <a:pt x="270" y="203"/>
                      </a:cubicBezTo>
                      <a:cubicBezTo>
                        <a:pt x="266" y="200"/>
                        <a:pt x="261" y="198"/>
                        <a:pt x="257" y="196"/>
                      </a:cubicBezTo>
                      <a:cubicBezTo>
                        <a:pt x="254" y="196"/>
                        <a:pt x="251" y="197"/>
                        <a:pt x="248" y="197"/>
                      </a:cubicBezTo>
                      <a:cubicBezTo>
                        <a:pt x="246" y="195"/>
                        <a:pt x="243" y="192"/>
                        <a:pt x="241" y="189"/>
                      </a:cubicBezTo>
                      <a:cubicBezTo>
                        <a:pt x="240" y="189"/>
                        <a:pt x="240" y="189"/>
                        <a:pt x="240" y="189"/>
                      </a:cubicBezTo>
                      <a:cubicBezTo>
                        <a:pt x="240" y="188"/>
                        <a:pt x="239" y="187"/>
                        <a:pt x="239" y="187"/>
                      </a:cubicBezTo>
                      <a:cubicBezTo>
                        <a:pt x="238" y="187"/>
                        <a:pt x="238" y="187"/>
                        <a:pt x="238" y="186"/>
                      </a:cubicBezTo>
                      <a:cubicBezTo>
                        <a:pt x="227" y="176"/>
                        <a:pt x="216" y="165"/>
                        <a:pt x="205" y="154"/>
                      </a:cubicBezTo>
                      <a:cubicBezTo>
                        <a:pt x="201" y="150"/>
                        <a:pt x="197" y="145"/>
                        <a:pt x="192" y="141"/>
                      </a:cubicBezTo>
                      <a:cubicBezTo>
                        <a:pt x="190" y="138"/>
                        <a:pt x="188" y="135"/>
                        <a:pt x="185" y="133"/>
                      </a:cubicBezTo>
                      <a:cubicBezTo>
                        <a:pt x="180" y="129"/>
                        <a:pt x="176" y="124"/>
                        <a:pt x="172" y="119"/>
                      </a:cubicBezTo>
                      <a:cubicBezTo>
                        <a:pt x="172" y="119"/>
                        <a:pt x="172" y="119"/>
                        <a:pt x="172" y="119"/>
                      </a:cubicBezTo>
                      <a:cubicBezTo>
                        <a:pt x="181" y="111"/>
                        <a:pt x="190" y="103"/>
                        <a:pt x="200" y="94"/>
                      </a:cubicBezTo>
                      <a:cubicBezTo>
                        <a:pt x="215" y="81"/>
                        <a:pt x="230" y="68"/>
                        <a:pt x="244" y="55"/>
                      </a:cubicBezTo>
                      <a:cubicBezTo>
                        <a:pt x="242" y="56"/>
                        <a:pt x="241" y="57"/>
                        <a:pt x="239" y="58"/>
                      </a:cubicBezTo>
                      <a:cubicBezTo>
                        <a:pt x="244" y="53"/>
                        <a:pt x="249" y="48"/>
                        <a:pt x="254" y="43"/>
                      </a:cubicBezTo>
                      <a:cubicBezTo>
                        <a:pt x="254" y="43"/>
                        <a:pt x="254" y="43"/>
                        <a:pt x="254" y="43"/>
                      </a:cubicBezTo>
                      <a:cubicBezTo>
                        <a:pt x="255" y="43"/>
                        <a:pt x="256" y="43"/>
                        <a:pt x="256" y="43"/>
                      </a:cubicBezTo>
                      <a:cubicBezTo>
                        <a:pt x="260" y="42"/>
                        <a:pt x="264" y="41"/>
                        <a:pt x="268" y="40"/>
                      </a:cubicBezTo>
                      <a:cubicBezTo>
                        <a:pt x="267" y="41"/>
                        <a:pt x="267" y="42"/>
                        <a:pt x="267" y="43"/>
                      </a:cubicBezTo>
                      <a:cubicBezTo>
                        <a:pt x="267" y="43"/>
                        <a:pt x="267" y="43"/>
                        <a:pt x="267" y="43"/>
                      </a:cubicBezTo>
                      <a:cubicBezTo>
                        <a:pt x="268" y="42"/>
                        <a:pt x="268" y="41"/>
                        <a:pt x="269" y="40"/>
                      </a:cubicBezTo>
                      <a:cubicBezTo>
                        <a:pt x="269" y="40"/>
                        <a:pt x="269" y="40"/>
                        <a:pt x="269" y="40"/>
                      </a:cubicBezTo>
                      <a:cubicBezTo>
                        <a:pt x="269" y="40"/>
                        <a:pt x="269" y="40"/>
                        <a:pt x="269" y="40"/>
                      </a:cubicBezTo>
                      <a:cubicBezTo>
                        <a:pt x="269" y="40"/>
                        <a:pt x="269" y="40"/>
                        <a:pt x="269" y="40"/>
                      </a:cubicBezTo>
                      <a:cubicBezTo>
                        <a:pt x="274" y="32"/>
                        <a:pt x="278" y="24"/>
                        <a:pt x="282" y="15"/>
                      </a:cubicBezTo>
                      <a:cubicBezTo>
                        <a:pt x="282" y="15"/>
                        <a:pt x="282" y="15"/>
                        <a:pt x="283" y="15"/>
                      </a:cubicBezTo>
                      <a:cubicBezTo>
                        <a:pt x="282" y="13"/>
                        <a:pt x="280" y="12"/>
                        <a:pt x="280" y="11"/>
                      </a:cubicBezTo>
                      <a:cubicBezTo>
                        <a:pt x="279" y="10"/>
                        <a:pt x="278" y="9"/>
                        <a:pt x="278" y="9"/>
                      </a:cubicBezTo>
                      <a:cubicBezTo>
                        <a:pt x="273" y="11"/>
                        <a:pt x="267" y="14"/>
                        <a:pt x="262" y="16"/>
                      </a:cubicBezTo>
                      <a:cubicBezTo>
                        <a:pt x="258" y="17"/>
                        <a:pt x="256" y="18"/>
                        <a:pt x="253" y="19"/>
                      </a:cubicBezTo>
                      <a:cubicBezTo>
                        <a:pt x="252" y="19"/>
                        <a:pt x="252" y="19"/>
                        <a:pt x="252" y="20"/>
                      </a:cubicBezTo>
                      <a:cubicBezTo>
                        <a:pt x="252" y="20"/>
                        <a:pt x="252" y="20"/>
                        <a:pt x="252" y="20"/>
                      </a:cubicBezTo>
                      <a:cubicBezTo>
                        <a:pt x="251" y="20"/>
                        <a:pt x="250" y="20"/>
                        <a:pt x="250" y="21"/>
                      </a:cubicBezTo>
                      <a:cubicBezTo>
                        <a:pt x="250" y="21"/>
                        <a:pt x="250" y="21"/>
                        <a:pt x="250" y="21"/>
                      </a:cubicBezTo>
                      <a:cubicBezTo>
                        <a:pt x="250" y="21"/>
                        <a:pt x="250" y="21"/>
                        <a:pt x="250" y="21"/>
                      </a:cubicBezTo>
                      <a:cubicBezTo>
                        <a:pt x="250" y="21"/>
                        <a:pt x="250" y="21"/>
                        <a:pt x="250" y="21"/>
                      </a:cubicBezTo>
                      <a:cubicBezTo>
                        <a:pt x="250" y="21"/>
                        <a:pt x="250" y="21"/>
                        <a:pt x="250" y="21"/>
                      </a:cubicBezTo>
                      <a:cubicBezTo>
                        <a:pt x="249" y="22"/>
                        <a:pt x="248" y="22"/>
                        <a:pt x="248" y="23"/>
                      </a:cubicBezTo>
                      <a:cubicBezTo>
                        <a:pt x="248" y="23"/>
                        <a:pt x="248" y="23"/>
                        <a:pt x="248" y="23"/>
                      </a:cubicBezTo>
                      <a:cubicBezTo>
                        <a:pt x="248" y="23"/>
                        <a:pt x="248" y="23"/>
                        <a:pt x="248" y="24"/>
                      </a:cubicBezTo>
                      <a:cubicBezTo>
                        <a:pt x="248" y="24"/>
                        <a:pt x="248" y="24"/>
                        <a:pt x="248" y="24"/>
                      </a:cubicBezTo>
                      <a:cubicBezTo>
                        <a:pt x="248" y="27"/>
                        <a:pt x="248" y="30"/>
                        <a:pt x="248" y="33"/>
                      </a:cubicBezTo>
                      <a:cubicBezTo>
                        <a:pt x="248" y="34"/>
                        <a:pt x="248" y="35"/>
                        <a:pt x="248" y="35"/>
                      </a:cubicBezTo>
                      <a:cubicBezTo>
                        <a:pt x="247" y="36"/>
                        <a:pt x="247" y="36"/>
                        <a:pt x="247" y="36"/>
                      </a:cubicBezTo>
                      <a:cubicBezTo>
                        <a:pt x="244" y="39"/>
                        <a:pt x="242" y="41"/>
                        <a:pt x="240" y="43"/>
                      </a:cubicBezTo>
                      <a:cubicBezTo>
                        <a:pt x="237" y="45"/>
                        <a:pt x="234" y="48"/>
                        <a:pt x="231" y="51"/>
                      </a:cubicBezTo>
                      <a:cubicBezTo>
                        <a:pt x="230" y="51"/>
                        <a:pt x="230" y="52"/>
                        <a:pt x="229" y="53"/>
                      </a:cubicBezTo>
                      <a:cubicBezTo>
                        <a:pt x="222" y="59"/>
                        <a:pt x="215" y="66"/>
                        <a:pt x="208" y="73"/>
                      </a:cubicBezTo>
                      <a:cubicBezTo>
                        <a:pt x="194" y="87"/>
                        <a:pt x="179" y="99"/>
                        <a:pt x="164" y="112"/>
                      </a:cubicBezTo>
                      <a:cubicBezTo>
                        <a:pt x="161" y="108"/>
                        <a:pt x="157" y="105"/>
                        <a:pt x="154" y="101"/>
                      </a:cubicBezTo>
                      <a:cubicBezTo>
                        <a:pt x="151" y="99"/>
                        <a:pt x="149" y="96"/>
                        <a:pt x="147" y="94"/>
                      </a:cubicBezTo>
                      <a:cubicBezTo>
                        <a:pt x="142" y="87"/>
                        <a:pt x="136" y="79"/>
                        <a:pt x="130" y="72"/>
                      </a:cubicBezTo>
                      <a:cubicBezTo>
                        <a:pt x="126" y="68"/>
                        <a:pt x="121" y="63"/>
                        <a:pt x="116" y="58"/>
                      </a:cubicBezTo>
                      <a:cubicBezTo>
                        <a:pt x="116" y="57"/>
                        <a:pt x="115" y="55"/>
                        <a:pt x="114" y="54"/>
                      </a:cubicBezTo>
                      <a:cubicBezTo>
                        <a:pt x="112" y="52"/>
                        <a:pt x="112" y="49"/>
                        <a:pt x="112" y="47"/>
                      </a:cubicBezTo>
                      <a:cubicBezTo>
                        <a:pt x="112" y="47"/>
                        <a:pt x="112" y="46"/>
                        <a:pt x="112" y="46"/>
                      </a:cubicBezTo>
                      <a:cubicBezTo>
                        <a:pt x="111" y="45"/>
                        <a:pt x="111" y="45"/>
                        <a:pt x="110" y="45"/>
                      </a:cubicBezTo>
                      <a:cubicBezTo>
                        <a:pt x="110" y="45"/>
                        <a:pt x="110" y="45"/>
                        <a:pt x="110" y="45"/>
                      </a:cubicBezTo>
                      <a:cubicBezTo>
                        <a:pt x="110" y="45"/>
                        <a:pt x="110" y="45"/>
                        <a:pt x="109" y="46"/>
                      </a:cubicBezTo>
                      <a:cubicBezTo>
                        <a:pt x="109" y="47"/>
                        <a:pt x="109" y="49"/>
                        <a:pt x="109" y="50"/>
                      </a:cubicBezTo>
                      <a:cubicBezTo>
                        <a:pt x="109" y="50"/>
                        <a:pt x="109" y="51"/>
                        <a:pt x="109" y="51"/>
                      </a:cubicBezTo>
                      <a:cubicBezTo>
                        <a:pt x="110" y="51"/>
                        <a:pt x="110" y="51"/>
                        <a:pt x="110" y="52"/>
                      </a:cubicBezTo>
                      <a:cubicBezTo>
                        <a:pt x="109" y="51"/>
                        <a:pt x="109" y="51"/>
                        <a:pt x="108" y="51"/>
                      </a:cubicBezTo>
                      <a:cubicBezTo>
                        <a:pt x="108" y="51"/>
                        <a:pt x="109" y="52"/>
                        <a:pt x="109" y="53"/>
                      </a:cubicBezTo>
                      <a:cubicBezTo>
                        <a:pt x="110" y="53"/>
                        <a:pt x="110" y="53"/>
                        <a:pt x="110" y="54"/>
                      </a:cubicBezTo>
                      <a:cubicBezTo>
                        <a:pt x="110" y="54"/>
                        <a:pt x="110" y="54"/>
                        <a:pt x="110" y="54"/>
                      </a:cubicBezTo>
                      <a:cubicBezTo>
                        <a:pt x="110" y="55"/>
                        <a:pt x="110" y="55"/>
                        <a:pt x="110" y="55"/>
                      </a:cubicBezTo>
                      <a:cubicBezTo>
                        <a:pt x="112" y="57"/>
                        <a:pt x="113" y="58"/>
                        <a:pt x="114" y="60"/>
                      </a:cubicBezTo>
                      <a:cubicBezTo>
                        <a:pt x="113" y="58"/>
                        <a:pt x="111" y="57"/>
                        <a:pt x="110" y="55"/>
                      </a:cubicBezTo>
                      <a:cubicBezTo>
                        <a:pt x="110" y="55"/>
                        <a:pt x="109" y="55"/>
                        <a:pt x="109" y="54"/>
                      </a:cubicBezTo>
                      <a:cubicBezTo>
                        <a:pt x="106" y="52"/>
                        <a:pt x="104" y="50"/>
                        <a:pt x="102" y="49"/>
                      </a:cubicBezTo>
                      <a:cubicBezTo>
                        <a:pt x="105" y="52"/>
                        <a:pt x="108" y="56"/>
                        <a:pt x="111" y="59"/>
                      </a:cubicBezTo>
                      <a:cubicBezTo>
                        <a:pt x="117" y="67"/>
                        <a:pt x="123" y="74"/>
                        <a:pt x="130" y="81"/>
                      </a:cubicBezTo>
                      <a:cubicBezTo>
                        <a:pt x="130" y="81"/>
                        <a:pt x="130" y="81"/>
                        <a:pt x="130" y="81"/>
                      </a:cubicBezTo>
                      <a:cubicBezTo>
                        <a:pt x="130" y="81"/>
                        <a:pt x="130" y="81"/>
                        <a:pt x="129" y="81"/>
                      </a:cubicBezTo>
                      <a:cubicBezTo>
                        <a:pt x="131" y="89"/>
                        <a:pt x="134" y="97"/>
                        <a:pt x="136" y="105"/>
                      </a:cubicBezTo>
                      <a:cubicBezTo>
                        <a:pt x="137" y="105"/>
                        <a:pt x="137" y="106"/>
                        <a:pt x="137" y="106"/>
                      </a:cubicBezTo>
                      <a:cubicBezTo>
                        <a:pt x="137" y="106"/>
                        <a:pt x="138" y="106"/>
                        <a:pt x="138" y="106"/>
                      </a:cubicBezTo>
                      <a:cubicBezTo>
                        <a:pt x="136" y="98"/>
                        <a:pt x="133" y="89"/>
                        <a:pt x="130" y="81"/>
                      </a:cubicBezTo>
                      <a:cubicBezTo>
                        <a:pt x="132" y="83"/>
                        <a:pt x="134" y="85"/>
                        <a:pt x="136" y="88"/>
                      </a:cubicBezTo>
                      <a:cubicBezTo>
                        <a:pt x="138" y="96"/>
                        <a:pt x="140" y="104"/>
                        <a:pt x="143" y="112"/>
                      </a:cubicBezTo>
                      <a:cubicBezTo>
                        <a:pt x="143" y="112"/>
                        <a:pt x="143" y="112"/>
                        <a:pt x="144" y="112"/>
                      </a:cubicBezTo>
                      <a:cubicBezTo>
                        <a:pt x="142" y="105"/>
                        <a:pt x="140" y="97"/>
                        <a:pt x="137" y="89"/>
                      </a:cubicBezTo>
                      <a:cubicBezTo>
                        <a:pt x="138" y="91"/>
                        <a:pt x="140" y="92"/>
                        <a:pt x="141" y="93"/>
                      </a:cubicBezTo>
                      <a:cubicBezTo>
                        <a:pt x="142" y="95"/>
                        <a:pt x="143" y="95"/>
                        <a:pt x="144" y="96"/>
                      </a:cubicBezTo>
                      <a:cubicBezTo>
                        <a:pt x="145" y="105"/>
                        <a:pt x="147" y="113"/>
                        <a:pt x="149" y="122"/>
                      </a:cubicBezTo>
                      <a:cubicBezTo>
                        <a:pt x="149" y="122"/>
                        <a:pt x="150" y="123"/>
                        <a:pt x="150" y="123"/>
                      </a:cubicBezTo>
                      <a:cubicBezTo>
                        <a:pt x="150" y="123"/>
                        <a:pt x="150" y="123"/>
                        <a:pt x="151" y="123"/>
                      </a:cubicBezTo>
                      <a:cubicBezTo>
                        <a:pt x="148" y="115"/>
                        <a:pt x="146" y="107"/>
                        <a:pt x="145" y="98"/>
                      </a:cubicBezTo>
                      <a:cubicBezTo>
                        <a:pt x="155" y="109"/>
                        <a:pt x="166" y="120"/>
                        <a:pt x="176" y="131"/>
                      </a:cubicBezTo>
                      <a:cubicBezTo>
                        <a:pt x="180" y="135"/>
                        <a:pt x="184" y="138"/>
                        <a:pt x="188" y="140"/>
                      </a:cubicBezTo>
                      <a:cubicBezTo>
                        <a:pt x="192" y="145"/>
                        <a:pt x="196" y="149"/>
                        <a:pt x="200" y="153"/>
                      </a:cubicBezTo>
                      <a:cubicBezTo>
                        <a:pt x="207" y="161"/>
                        <a:pt x="214" y="169"/>
                        <a:pt x="221" y="177"/>
                      </a:cubicBezTo>
                      <a:cubicBezTo>
                        <a:pt x="228" y="185"/>
                        <a:pt x="236" y="194"/>
                        <a:pt x="244" y="202"/>
                      </a:cubicBezTo>
                      <a:cubicBezTo>
                        <a:pt x="244" y="202"/>
                        <a:pt x="244" y="202"/>
                        <a:pt x="245" y="202"/>
                      </a:cubicBezTo>
                      <a:cubicBezTo>
                        <a:pt x="244" y="202"/>
                        <a:pt x="244" y="202"/>
                        <a:pt x="244" y="202"/>
                      </a:cubicBezTo>
                      <a:cubicBezTo>
                        <a:pt x="243" y="203"/>
                        <a:pt x="242" y="203"/>
                        <a:pt x="241" y="204"/>
                      </a:cubicBezTo>
                      <a:cubicBezTo>
                        <a:pt x="242" y="203"/>
                        <a:pt x="244" y="203"/>
                        <a:pt x="245" y="203"/>
                      </a:cubicBezTo>
                      <a:cubicBezTo>
                        <a:pt x="245" y="203"/>
                        <a:pt x="244" y="204"/>
                        <a:pt x="244" y="205"/>
                      </a:cubicBezTo>
                      <a:cubicBezTo>
                        <a:pt x="243" y="205"/>
                        <a:pt x="243" y="205"/>
                        <a:pt x="243" y="205"/>
                      </a:cubicBezTo>
                      <a:cubicBezTo>
                        <a:pt x="248" y="204"/>
                        <a:pt x="252" y="203"/>
                        <a:pt x="256" y="203"/>
                      </a:cubicBezTo>
                      <a:cubicBezTo>
                        <a:pt x="260" y="205"/>
                        <a:pt x="264" y="207"/>
                        <a:pt x="268" y="209"/>
                      </a:cubicBezTo>
                      <a:cubicBezTo>
                        <a:pt x="269" y="209"/>
                        <a:pt x="270" y="210"/>
                        <a:pt x="270" y="211"/>
                      </a:cubicBezTo>
                      <a:cubicBezTo>
                        <a:pt x="270" y="210"/>
                        <a:pt x="269" y="210"/>
                        <a:pt x="268" y="210"/>
                      </a:cubicBezTo>
                      <a:cubicBezTo>
                        <a:pt x="266" y="210"/>
                        <a:pt x="264" y="209"/>
                        <a:pt x="262" y="209"/>
                      </a:cubicBezTo>
                      <a:cubicBezTo>
                        <a:pt x="261" y="209"/>
                        <a:pt x="260" y="209"/>
                        <a:pt x="260" y="209"/>
                      </a:cubicBezTo>
                      <a:cubicBezTo>
                        <a:pt x="259" y="209"/>
                        <a:pt x="259" y="209"/>
                        <a:pt x="259" y="209"/>
                      </a:cubicBezTo>
                      <a:cubicBezTo>
                        <a:pt x="259" y="209"/>
                        <a:pt x="259" y="209"/>
                        <a:pt x="258" y="209"/>
                      </a:cubicBezTo>
                      <a:cubicBezTo>
                        <a:pt x="259" y="209"/>
                        <a:pt x="259" y="209"/>
                        <a:pt x="259" y="209"/>
                      </a:cubicBezTo>
                      <a:cubicBezTo>
                        <a:pt x="257" y="209"/>
                        <a:pt x="256" y="210"/>
                        <a:pt x="254" y="210"/>
                      </a:cubicBezTo>
                      <a:cubicBezTo>
                        <a:pt x="254" y="210"/>
                        <a:pt x="254" y="210"/>
                        <a:pt x="254" y="210"/>
                      </a:cubicBezTo>
                      <a:cubicBezTo>
                        <a:pt x="256" y="210"/>
                        <a:pt x="258" y="210"/>
                        <a:pt x="259" y="211"/>
                      </a:cubicBezTo>
                      <a:cubicBezTo>
                        <a:pt x="261" y="215"/>
                        <a:pt x="263" y="219"/>
                        <a:pt x="265" y="224"/>
                      </a:cubicBezTo>
                      <a:cubicBezTo>
                        <a:pt x="264" y="223"/>
                        <a:pt x="262" y="223"/>
                        <a:pt x="261" y="222"/>
                      </a:cubicBezTo>
                      <a:cubicBezTo>
                        <a:pt x="260" y="222"/>
                        <a:pt x="260" y="222"/>
                        <a:pt x="260" y="222"/>
                      </a:cubicBezTo>
                      <a:cubicBezTo>
                        <a:pt x="260" y="222"/>
                        <a:pt x="260" y="222"/>
                        <a:pt x="260" y="222"/>
                      </a:cubicBezTo>
                      <a:cubicBezTo>
                        <a:pt x="260" y="222"/>
                        <a:pt x="260" y="221"/>
                        <a:pt x="260" y="221"/>
                      </a:cubicBezTo>
                      <a:cubicBezTo>
                        <a:pt x="260" y="221"/>
                        <a:pt x="260" y="221"/>
                        <a:pt x="259" y="221"/>
                      </a:cubicBezTo>
                      <a:cubicBezTo>
                        <a:pt x="259" y="220"/>
                        <a:pt x="259" y="220"/>
                        <a:pt x="259" y="220"/>
                      </a:cubicBezTo>
                      <a:cubicBezTo>
                        <a:pt x="256" y="217"/>
                        <a:pt x="254" y="213"/>
                        <a:pt x="252" y="210"/>
                      </a:cubicBezTo>
                      <a:cubicBezTo>
                        <a:pt x="251" y="210"/>
                        <a:pt x="251" y="210"/>
                        <a:pt x="251" y="210"/>
                      </a:cubicBezTo>
                      <a:cubicBezTo>
                        <a:pt x="253" y="214"/>
                        <a:pt x="255" y="219"/>
                        <a:pt x="258" y="222"/>
                      </a:cubicBezTo>
                      <a:cubicBezTo>
                        <a:pt x="258" y="223"/>
                        <a:pt x="258" y="223"/>
                        <a:pt x="258" y="223"/>
                      </a:cubicBezTo>
                      <a:cubicBezTo>
                        <a:pt x="258" y="223"/>
                        <a:pt x="258" y="223"/>
                        <a:pt x="258" y="223"/>
                      </a:cubicBezTo>
                      <a:cubicBezTo>
                        <a:pt x="258" y="223"/>
                        <a:pt x="258" y="223"/>
                        <a:pt x="258" y="223"/>
                      </a:cubicBezTo>
                      <a:cubicBezTo>
                        <a:pt x="256" y="223"/>
                        <a:pt x="255" y="223"/>
                        <a:pt x="254" y="223"/>
                      </a:cubicBezTo>
                      <a:cubicBezTo>
                        <a:pt x="254" y="223"/>
                        <a:pt x="254" y="224"/>
                        <a:pt x="254" y="224"/>
                      </a:cubicBezTo>
                      <a:cubicBezTo>
                        <a:pt x="254" y="224"/>
                        <a:pt x="254" y="224"/>
                        <a:pt x="254" y="224"/>
                      </a:cubicBezTo>
                      <a:cubicBezTo>
                        <a:pt x="254" y="224"/>
                        <a:pt x="254" y="224"/>
                        <a:pt x="254" y="224"/>
                      </a:cubicBezTo>
                      <a:cubicBezTo>
                        <a:pt x="252" y="225"/>
                        <a:pt x="251" y="226"/>
                        <a:pt x="250" y="227"/>
                      </a:cubicBezTo>
                      <a:cubicBezTo>
                        <a:pt x="250" y="228"/>
                        <a:pt x="249" y="228"/>
                        <a:pt x="249" y="229"/>
                      </a:cubicBezTo>
                      <a:cubicBezTo>
                        <a:pt x="248" y="229"/>
                        <a:pt x="248" y="229"/>
                        <a:pt x="248" y="229"/>
                      </a:cubicBezTo>
                      <a:cubicBezTo>
                        <a:pt x="247" y="231"/>
                        <a:pt x="247" y="233"/>
                        <a:pt x="246" y="234"/>
                      </a:cubicBezTo>
                      <a:cubicBezTo>
                        <a:pt x="246" y="239"/>
                        <a:pt x="246" y="244"/>
                        <a:pt x="248" y="249"/>
                      </a:cubicBezTo>
                      <a:cubicBezTo>
                        <a:pt x="247" y="249"/>
                        <a:pt x="246" y="249"/>
                        <a:pt x="244" y="249"/>
                      </a:cubicBezTo>
                      <a:cubicBezTo>
                        <a:pt x="244" y="246"/>
                        <a:pt x="243" y="244"/>
                        <a:pt x="242" y="242"/>
                      </a:cubicBezTo>
                      <a:cubicBezTo>
                        <a:pt x="242" y="241"/>
                        <a:pt x="241" y="240"/>
                        <a:pt x="241" y="240"/>
                      </a:cubicBezTo>
                      <a:cubicBezTo>
                        <a:pt x="240" y="240"/>
                        <a:pt x="240" y="240"/>
                        <a:pt x="240" y="240"/>
                      </a:cubicBezTo>
                      <a:cubicBezTo>
                        <a:pt x="240" y="240"/>
                        <a:pt x="240" y="240"/>
                        <a:pt x="240" y="240"/>
                      </a:cubicBezTo>
                      <a:cubicBezTo>
                        <a:pt x="241" y="241"/>
                        <a:pt x="241" y="241"/>
                        <a:pt x="241" y="241"/>
                      </a:cubicBezTo>
                      <a:cubicBezTo>
                        <a:pt x="241" y="243"/>
                        <a:pt x="242" y="245"/>
                        <a:pt x="242" y="248"/>
                      </a:cubicBezTo>
                      <a:cubicBezTo>
                        <a:pt x="242" y="248"/>
                        <a:pt x="242" y="248"/>
                        <a:pt x="242" y="248"/>
                      </a:cubicBezTo>
                      <a:cubicBezTo>
                        <a:pt x="242" y="248"/>
                        <a:pt x="242" y="248"/>
                        <a:pt x="242" y="248"/>
                      </a:cubicBezTo>
                      <a:cubicBezTo>
                        <a:pt x="238" y="245"/>
                        <a:pt x="235" y="243"/>
                        <a:pt x="233" y="239"/>
                      </a:cubicBezTo>
                      <a:cubicBezTo>
                        <a:pt x="231" y="236"/>
                        <a:pt x="230" y="232"/>
                        <a:pt x="231" y="228"/>
                      </a:cubicBezTo>
                      <a:cubicBezTo>
                        <a:pt x="231" y="228"/>
                        <a:pt x="232" y="228"/>
                        <a:pt x="232" y="228"/>
                      </a:cubicBezTo>
                      <a:cubicBezTo>
                        <a:pt x="232" y="228"/>
                        <a:pt x="231" y="227"/>
                        <a:pt x="231" y="227"/>
                      </a:cubicBezTo>
                      <a:cubicBezTo>
                        <a:pt x="231" y="226"/>
                        <a:pt x="231" y="225"/>
                        <a:pt x="232" y="225"/>
                      </a:cubicBezTo>
                      <a:cubicBezTo>
                        <a:pt x="232" y="225"/>
                        <a:pt x="232" y="225"/>
                        <a:pt x="232" y="225"/>
                      </a:cubicBezTo>
                      <a:cubicBezTo>
                        <a:pt x="232" y="225"/>
                        <a:pt x="232" y="225"/>
                        <a:pt x="232" y="226"/>
                      </a:cubicBezTo>
                      <a:cubicBezTo>
                        <a:pt x="232" y="226"/>
                        <a:pt x="233" y="226"/>
                        <a:pt x="234" y="226"/>
                      </a:cubicBezTo>
                      <a:cubicBezTo>
                        <a:pt x="234" y="224"/>
                        <a:pt x="233" y="223"/>
                        <a:pt x="233" y="222"/>
                      </a:cubicBezTo>
                      <a:cubicBezTo>
                        <a:pt x="233" y="221"/>
                        <a:pt x="234" y="221"/>
                        <a:pt x="234" y="221"/>
                      </a:cubicBezTo>
                      <a:cubicBezTo>
                        <a:pt x="234" y="221"/>
                        <a:pt x="234" y="221"/>
                        <a:pt x="234" y="221"/>
                      </a:cubicBezTo>
                      <a:cubicBezTo>
                        <a:pt x="233" y="220"/>
                        <a:pt x="233" y="220"/>
                        <a:pt x="232" y="220"/>
                      </a:cubicBezTo>
                      <a:cubicBezTo>
                        <a:pt x="233" y="219"/>
                        <a:pt x="233" y="218"/>
                        <a:pt x="233" y="218"/>
                      </a:cubicBezTo>
                      <a:cubicBezTo>
                        <a:pt x="233" y="217"/>
                        <a:pt x="233" y="217"/>
                        <a:pt x="232" y="217"/>
                      </a:cubicBezTo>
                      <a:cubicBezTo>
                        <a:pt x="232" y="217"/>
                        <a:pt x="232" y="217"/>
                        <a:pt x="232" y="217"/>
                      </a:cubicBezTo>
                      <a:cubicBezTo>
                        <a:pt x="232" y="217"/>
                        <a:pt x="232" y="217"/>
                        <a:pt x="231" y="217"/>
                      </a:cubicBezTo>
                      <a:cubicBezTo>
                        <a:pt x="230" y="212"/>
                        <a:pt x="228" y="207"/>
                        <a:pt x="226" y="202"/>
                      </a:cubicBezTo>
                      <a:cubicBezTo>
                        <a:pt x="226" y="201"/>
                        <a:pt x="225" y="200"/>
                        <a:pt x="224" y="200"/>
                      </a:cubicBezTo>
                      <a:cubicBezTo>
                        <a:pt x="224" y="200"/>
                        <a:pt x="224" y="200"/>
                        <a:pt x="224" y="200"/>
                      </a:cubicBezTo>
                      <a:cubicBezTo>
                        <a:pt x="226" y="206"/>
                        <a:pt x="227" y="213"/>
                        <a:pt x="229" y="219"/>
                      </a:cubicBezTo>
                      <a:cubicBezTo>
                        <a:pt x="229" y="219"/>
                        <a:pt x="228" y="219"/>
                        <a:pt x="228" y="219"/>
                      </a:cubicBezTo>
                      <a:cubicBezTo>
                        <a:pt x="227" y="217"/>
                        <a:pt x="226" y="216"/>
                        <a:pt x="224" y="215"/>
                      </a:cubicBezTo>
                      <a:cubicBezTo>
                        <a:pt x="223" y="208"/>
                        <a:pt x="222" y="201"/>
                        <a:pt x="219" y="195"/>
                      </a:cubicBezTo>
                      <a:cubicBezTo>
                        <a:pt x="218" y="195"/>
                        <a:pt x="218" y="195"/>
                        <a:pt x="218" y="195"/>
                      </a:cubicBezTo>
                      <a:cubicBezTo>
                        <a:pt x="219" y="201"/>
                        <a:pt x="221" y="207"/>
                        <a:pt x="223" y="213"/>
                      </a:cubicBezTo>
                      <a:cubicBezTo>
                        <a:pt x="221" y="211"/>
                        <a:pt x="218" y="208"/>
                        <a:pt x="216" y="205"/>
                      </a:cubicBezTo>
                      <a:cubicBezTo>
                        <a:pt x="216" y="197"/>
                        <a:pt x="213" y="190"/>
                        <a:pt x="209" y="183"/>
                      </a:cubicBezTo>
                      <a:cubicBezTo>
                        <a:pt x="209" y="182"/>
                        <a:pt x="209" y="182"/>
                        <a:pt x="208" y="182"/>
                      </a:cubicBezTo>
                      <a:cubicBezTo>
                        <a:pt x="210" y="189"/>
                        <a:pt x="212" y="196"/>
                        <a:pt x="214" y="203"/>
                      </a:cubicBezTo>
                      <a:cubicBezTo>
                        <a:pt x="212" y="201"/>
                        <a:pt x="210" y="198"/>
                        <a:pt x="208" y="195"/>
                      </a:cubicBezTo>
                      <a:cubicBezTo>
                        <a:pt x="208" y="195"/>
                        <a:pt x="208" y="195"/>
                        <a:pt x="208" y="195"/>
                      </a:cubicBezTo>
                      <a:cubicBezTo>
                        <a:pt x="204" y="192"/>
                        <a:pt x="201" y="188"/>
                        <a:pt x="198" y="185"/>
                      </a:cubicBezTo>
                      <a:cubicBezTo>
                        <a:pt x="196" y="179"/>
                        <a:pt x="194" y="173"/>
                        <a:pt x="192" y="167"/>
                      </a:cubicBezTo>
                      <a:cubicBezTo>
                        <a:pt x="192" y="167"/>
                        <a:pt x="192" y="167"/>
                        <a:pt x="191" y="167"/>
                      </a:cubicBezTo>
                      <a:cubicBezTo>
                        <a:pt x="192" y="172"/>
                        <a:pt x="193" y="177"/>
                        <a:pt x="196" y="182"/>
                      </a:cubicBezTo>
                      <a:cubicBezTo>
                        <a:pt x="194" y="180"/>
                        <a:pt x="192" y="178"/>
                        <a:pt x="190" y="176"/>
                      </a:cubicBezTo>
                      <a:cubicBezTo>
                        <a:pt x="189" y="175"/>
                        <a:pt x="189" y="175"/>
                        <a:pt x="188" y="174"/>
                      </a:cubicBezTo>
                      <a:cubicBezTo>
                        <a:pt x="188" y="174"/>
                        <a:pt x="187" y="173"/>
                        <a:pt x="187" y="173"/>
                      </a:cubicBezTo>
                      <a:cubicBezTo>
                        <a:pt x="187" y="170"/>
                        <a:pt x="186" y="167"/>
                        <a:pt x="184" y="164"/>
                      </a:cubicBezTo>
                      <a:cubicBezTo>
                        <a:pt x="182" y="159"/>
                        <a:pt x="180" y="154"/>
                        <a:pt x="179" y="149"/>
                      </a:cubicBezTo>
                      <a:cubicBezTo>
                        <a:pt x="178" y="148"/>
                        <a:pt x="177" y="146"/>
                        <a:pt x="176" y="145"/>
                      </a:cubicBezTo>
                      <a:cubicBezTo>
                        <a:pt x="175" y="145"/>
                        <a:pt x="175" y="145"/>
                        <a:pt x="175" y="145"/>
                      </a:cubicBezTo>
                      <a:cubicBezTo>
                        <a:pt x="178" y="152"/>
                        <a:pt x="180" y="159"/>
                        <a:pt x="182" y="167"/>
                      </a:cubicBezTo>
                      <a:cubicBezTo>
                        <a:pt x="179" y="163"/>
                        <a:pt x="176" y="159"/>
                        <a:pt x="174" y="156"/>
                      </a:cubicBezTo>
                      <a:cubicBezTo>
                        <a:pt x="171" y="147"/>
                        <a:pt x="169" y="139"/>
                        <a:pt x="166" y="131"/>
                      </a:cubicBezTo>
                      <a:cubicBezTo>
                        <a:pt x="166" y="131"/>
                        <a:pt x="166" y="131"/>
                        <a:pt x="165" y="131"/>
                      </a:cubicBezTo>
                      <a:cubicBezTo>
                        <a:pt x="167" y="138"/>
                        <a:pt x="168" y="145"/>
                        <a:pt x="171" y="153"/>
                      </a:cubicBezTo>
                      <a:cubicBezTo>
                        <a:pt x="165" y="146"/>
                        <a:pt x="160" y="139"/>
                        <a:pt x="154" y="132"/>
                      </a:cubicBezTo>
                      <a:cubicBezTo>
                        <a:pt x="154" y="132"/>
                        <a:pt x="154" y="132"/>
                        <a:pt x="154" y="131"/>
                      </a:cubicBezTo>
                      <a:cubicBezTo>
                        <a:pt x="151" y="127"/>
                        <a:pt x="147" y="123"/>
                        <a:pt x="144" y="119"/>
                      </a:cubicBezTo>
                      <a:cubicBezTo>
                        <a:pt x="138" y="111"/>
                        <a:pt x="132" y="104"/>
                        <a:pt x="127" y="97"/>
                      </a:cubicBezTo>
                      <a:cubicBezTo>
                        <a:pt x="126" y="97"/>
                        <a:pt x="126" y="96"/>
                        <a:pt x="126" y="96"/>
                      </a:cubicBezTo>
                      <a:cubicBezTo>
                        <a:pt x="125" y="95"/>
                        <a:pt x="124" y="93"/>
                        <a:pt x="123" y="92"/>
                      </a:cubicBezTo>
                      <a:cubicBezTo>
                        <a:pt x="122" y="91"/>
                        <a:pt x="121" y="89"/>
                        <a:pt x="120" y="88"/>
                      </a:cubicBezTo>
                      <a:cubicBezTo>
                        <a:pt x="117" y="79"/>
                        <a:pt x="114" y="69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10" y="60"/>
                        <a:pt x="110" y="61"/>
                        <a:pt x="110" y="61"/>
                      </a:cubicBezTo>
                      <a:cubicBezTo>
                        <a:pt x="110" y="61"/>
                        <a:pt x="110" y="62"/>
                        <a:pt x="110" y="62"/>
                      </a:cubicBezTo>
                      <a:cubicBezTo>
                        <a:pt x="113" y="69"/>
                        <a:pt x="115" y="77"/>
                        <a:pt x="117" y="85"/>
                      </a:cubicBezTo>
                      <a:cubicBezTo>
                        <a:pt x="115" y="83"/>
                        <a:pt x="113" y="81"/>
                        <a:pt x="111" y="78"/>
                      </a:cubicBezTo>
                      <a:cubicBezTo>
                        <a:pt x="108" y="70"/>
                        <a:pt x="105" y="62"/>
                        <a:pt x="102" y="53"/>
                      </a:cubicBezTo>
                      <a:cubicBezTo>
                        <a:pt x="102" y="53"/>
                        <a:pt x="102" y="53"/>
                        <a:pt x="101" y="53"/>
                      </a:cubicBezTo>
                      <a:cubicBezTo>
                        <a:pt x="102" y="57"/>
                        <a:pt x="103" y="61"/>
                        <a:pt x="105" y="65"/>
                      </a:cubicBezTo>
                      <a:cubicBezTo>
                        <a:pt x="105" y="66"/>
                        <a:pt x="105" y="66"/>
                        <a:pt x="105" y="66"/>
                      </a:cubicBezTo>
                      <a:cubicBezTo>
                        <a:pt x="106" y="69"/>
                        <a:pt x="107" y="73"/>
                        <a:pt x="109" y="76"/>
                      </a:cubicBezTo>
                      <a:cubicBezTo>
                        <a:pt x="107" y="74"/>
                        <a:pt x="105" y="72"/>
                        <a:pt x="104" y="70"/>
                      </a:cubicBezTo>
                      <a:cubicBezTo>
                        <a:pt x="103" y="70"/>
                        <a:pt x="103" y="69"/>
                        <a:pt x="102" y="69"/>
                      </a:cubicBezTo>
                      <a:cubicBezTo>
                        <a:pt x="103" y="69"/>
                        <a:pt x="104" y="69"/>
                        <a:pt x="104" y="69"/>
                      </a:cubicBezTo>
                      <a:cubicBezTo>
                        <a:pt x="104" y="68"/>
                        <a:pt x="104" y="67"/>
                        <a:pt x="104" y="66"/>
                      </a:cubicBezTo>
                      <a:cubicBezTo>
                        <a:pt x="104" y="66"/>
                        <a:pt x="104" y="66"/>
                        <a:pt x="104" y="66"/>
                      </a:cubicBezTo>
                      <a:cubicBezTo>
                        <a:pt x="103" y="65"/>
                        <a:pt x="103" y="66"/>
                        <a:pt x="103" y="67"/>
                      </a:cubicBezTo>
                      <a:cubicBezTo>
                        <a:pt x="103" y="67"/>
                        <a:pt x="103" y="67"/>
                        <a:pt x="103" y="68"/>
                      </a:cubicBezTo>
                      <a:cubicBezTo>
                        <a:pt x="102" y="68"/>
                        <a:pt x="102" y="68"/>
                        <a:pt x="102" y="68"/>
                      </a:cubicBezTo>
                      <a:cubicBezTo>
                        <a:pt x="97" y="61"/>
                        <a:pt x="94" y="53"/>
                        <a:pt x="92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2" y="54"/>
                        <a:pt x="96" y="62"/>
                        <a:pt x="102" y="68"/>
                      </a:cubicBezTo>
                      <a:cubicBezTo>
                        <a:pt x="99" y="65"/>
                        <a:pt x="96" y="63"/>
                        <a:pt x="94" y="60"/>
                      </a:cubicBezTo>
                      <a:cubicBezTo>
                        <a:pt x="93" y="59"/>
                        <a:pt x="92" y="59"/>
                        <a:pt x="91" y="58"/>
                      </a:cubicBezTo>
                      <a:cubicBezTo>
                        <a:pt x="91" y="58"/>
                        <a:pt x="91" y="58"/>
                        <a:pt x="90" y="58"/>
                      </a:cubicBezTo>
                      <a:cubicBezTo>
                        <a:pt x="90" y="58"/>
                        <a:pt x="90" y="58"/>
                        <a:pt x="90" y="58"/>
                      </a:cubicBezTo>
                      <a:cubicBezTo>
                        <a:pt x="90" y="58"/>
                        <a:pt x="90" y="58"/>
                        <a:pt x="90" y="58"/>
                      </a:cubicBezTo>
                      <a:cubicBezTo>
                        <a:pt x="90" y="58"/>
                        <a:pt x="88" y="58"/>
                        <a:pt x="88" y="58"/>
                      </a:cubicBezTo>
                      <a:cubicBezTo>
                        <a:pt x="87" y="58"/>
                        <a:pt x="86" y="58"/>
                        <a:pt x="86" y="58"/>
                      </a:cubicBezTo>
                      <a:cubicBezTo>
                        <a:pt x="83" y="52"/>
                        <a:pt x="80" y="46"/>
                        <a:pt x="77" y="40"/>
                      </a:cubicBezTo>
                      <a:cubicBezTo>
                        <a:pt x="79" y="40"/>
                        <a:pt x="80" y="39"/>
                        <a:pt x="82" y="38"/>
                      </a:cubicBezTo>
                      <a:cubicBezTo>
                        <a:pt x="83" y="38"/>
                        <a:pt x="83" y="38"/>
                        <a:pt x="83" y="38"/>
                      </a:cubicBezTo>
                      <a:cubicBezTo>
                        <a:pt x="85" y="37"/>
                        <a:pt x="87" y="37"/>
                        <a:pt x="89" y="36"/>
                      </a:cubicBezTo>
                      <a:cubicBezTo>
                        <a:pt x="89" y="37"/>
                        <a:pt x="89" y="37"/>
                        <a:pt x="89" y="37"/>
                      </a:cubicBezTo>
                      <a:cubicBezTo>
                        <a:pt x="89" y="37"/>
                        <a:pt x="89" y="37"/>
                        <a:pt x="88" y="38"/>
                      </a:cubicBezTo>
                      <a:cubicBezTo>
                        <a:pt x="86" y="39"/>
                        <a:pt x="83" y="40"/>
                        <a:pt x="80" y="41"/>
                      </a:cubicBezTo>
                      <a:cubicBezTo>
                        <a:pt x="88" y="43"/>
                        <a:pt x="93" y="40"/>
                        <a:pt x="95" y="33"/>
                      </a:cubicBezTo>
                      <a:cubicBezTo>
                        <a:pt x="95" y="35"/>
                        <a:pt x="95" y="37"/>
                        <a:pt x="95" y="39"/>
                      </a:cubicBezTo>
                      <a:cubicBezTo>
                        <a:pt x="96" y="39"/>
                        <a:pt x="96" y="39"/>
                        <a:pt x="97" y="39"/>
                      </a:cubicBezTo>
                      <a:cubicBezTo>
                        <a:pt x="98" y="35"/>
                        <a:pt x="98" y="31"/>
                        <a:pt x="98" y="28"/>
                      </a:cubicBezTo>
                      <a:cubicBezTo>
                        <a:pt x="99" y="26"/>
                        <a:pt x="99" y="23"/>
                        <a:pt x="99" y="20"/>
                      </a:cubicBezTo>
                      <a:cubicBezTo>
                        <a:pt x="99" y="19"/>
                        <a:pt x="99" y="19"/>
                        <a:pt x="99" y="19"/>
                      </a:cubicBezTo>
                      <a:cubicBezTo>
                        <a:pt x="98" y="18"/>
                        <a:pt x="97" y="17"/>
                        <a:pt x="97" y="16"/>
                      </a:cubicBezTo>
                      <a:cubicBezTo>
                        <a:pt x="96" y="13"/>
                        <a:pt x="96" y="11"/>
                        <a:pt x="96" y="9"/>
                      </a:cubicBezTo>
                      <a:cubicBezTo>
                        <a:pt x="100" y="12"/>
                        <a:pt x="104" y="16"/>
                        <a:pt x="107" y="21"/>
                      </a:cubicBezTo>
                      <a:cubicBezTo>
                        <a:pt x="109" y="24"/>
                        <a:pt x="110" y="27"/>
                        <a:pt x="111" y="31"/>
                      </a:cubicBezTo>
                      <a:cubicBezTo>
                        <a:pt x="111" y="32"/>
                        <a:pt x="111" y="33"/>
                        <a:pt x="112" y="34"/>
                      </a:cubicBezTo>
                      <a:cubicBezTo>
                        <a:pt x="111" y="35"/>
                        <a:pt x="111" y="37"/>
                        <a:pt x="111" y="39"/>
                      </a:cubicBezTo>
                      <a:cubicBezTo>
                        <a:pt x="110" y="39"/>
                        <a:pt x="110" y="39"/>
                        <a:pt x="110" y="39"/>
                      </a:cubicBezTo>
                      <a:cubicBezTo>
                        <a:pt x="109" y="41"/>
                        <a:pt x="108" y="43"/>
                        <a:pt x="108" y="45"/>
                      </a:cubicBezTo>
                      <a:cubicBezTo>
                        <a:pt x="110" y="43"/>
                        <a:pt x="111" y="41"/>
                        <a:pt x="112" y="39"/>
                      </a:cubicBezTo>
                      <a:cubicBezTo>
                        <a:pt x="113" y="38"/>
                        <a:pt x="113" y="37"/>
                        <a:pt x="113" y="35"/>
                      </a:cubicBezTo>
                      <a:cubicBezTo>
                        <a:pt x="114" y="32"/>
                        <a:pt x="114" y="29"/>
                        <a:pt x="113" y="26"/>
                      </a:cubicBezTo>
                      <a:cubicBezTo>
                        <a:pt x="114" y="22"/>
                        <a:pt x="113" y="18"/>
                        <a:pt x="110" y="13"/>
                      </a:cubicBezTo>
                      <a:cubicBezTo>
                        <a:pt x="107" y="9"/>
                        <a:pt x="104" y="6"/>
                        <a:pt x="102" y="2"/>
                      </a:cubicBezTo>
                      <a:cubicBezTo>
                        <a:pt x="101" y="1"/>
                        <a:pt x="100" y="1"/>
                        <a:pt x="99" y="0"/>
                      </a:cubicBezTo>
                      <a:cubicBezTo>
                        <a:pt x="101" y="3"/>
                        <a:pt x="103" y="6"/>
                        <a:pt x="104" y="9"/>
                      </a:cubicBez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02" y="7"/>
                        <a:pt x="100" y="4"/>
                        <a:pt x="98" y="2"/>
                      </a:cubicBezTo>
                      <a:cubicBezTo>
                        <a:pt x="98" y="2"/>
                        <a:pt x="97" y="1"/>
                        <a:pt x="96" y="1"/>
                      </a:cubicBezTo>
                      <a:cubicBezTo>
                        <a:pt x="97" y="3"/>
                        <a:pt x="98" y="4"/>
                        <a:pt x="100" y="6"/>
                      </a:cubicBezTo>
                      <a:cubicBezTo>
                        <a:pt x="96" y="4"/>
                        <a:pt x="92" y="2"/>
                        <a:pt x="88" y="1"/>
                      </a:cubicBezTo>
                      <a:cubicBezTo>
                        <a:pt x="86" y="1"/>
                        <a:pt x="84" y="1"/>
                        <a:pt x="82" y="1"/>
                      </a:cubicBezTo>
                      <a:cubicBezTo>
                        <a:pt x="82" y="1"/>
                        <a:pt x="81" y="2"/>
                        <a:pt x="81" y="2"/>
                      </a:cubicBezTo>
                      <a:cubicBezTo>
                        <a:pt x="81" y="2"/>
                        <a:pt x="81" y="3"/>
                        <a:pt x="81" y="3"/>
                      </a:cubicBezTo>
                      <a:cubicBezTo>
                        <a:pt x="80" y="3"/>
                        <a:pt x="80" y="4"/>
                        <a:pt x="80" y="5"/>
                      </a:cubicBezTo>
                      <a:cubicBezTo>
                        <a:pt x="80" y="5"/>
                        <a:pt x="80" y="5"/>
                        <a:pt x="80" y="6"/>
                      </a:cubicBezTo>
                      <a:cubicBezTo>
                        <a:pt x="80" y="6"/>
                        <a:pt x="80" y="6"/>
                        <a:pt x="80" y="6"/>
                      </a:cubicBezTo>
                      <a:cubicBezTo>
                        <a:pt x="81" y="6"/>
                        <a:pt x="81" y="5"/>
                        <a:pt x="81" y="5"/>
                      </a:cubicBezTo>
                      <a:cubicBezTo>
                        <a:pt x="82" y="5"/>
                        <a:pt x="82" y="4"/>
                        <a:pt x="82" y="4"/>
                      </a:cubicBezTo>
                      <a:cubicBezTo>
                        <a:pt x="82" y="4"/>
                        <a:pt x="83" y="4"/>
                        <a:pt x="84" y="4"/>
                      </a:cubicBezTo>
                      <a:cubicBezTo>
                        <a:pt x="85" y="5"/>
                        <a:pt x="86" y="7"/>
                        <a:pt x="87" y="8"/>
                      </a:cubicBezTo>
                      <a:cubicBezTo>
                        <a:pt x="89" y="12"/>
                        <a:pt x="91" y="15"/>
                        <a:pt x="92" y="19"/>
                      </a:cubicBezTo>
                      <a:cubicBezTo>
                        <a:pt x="92" y="20"/>
                        <a:pt x="92" y="21"/>
                        <a:pt x="91" y="23"/>
                      </a:cubicBezTo>
                      <a:cubicBezTo>
                        <a:pt x="89" y="27"/>
                        <a:pt x="87" y="31"/>
                        <a:pt x="84" y="33"/>
                      </a:cubicBezTo>
                      <a:cubicBezTo>
                        <a:pt x="82" y="34"/>
                        <a:pt x="79" y="35"/>
                        <a:pt x="77" y="35"/>
                      </a:cubicBezTo>
                      <a:cubicBezTo>
                        <a:pt x="78" y="35"/>
                        <a:pt x="78" y="35"/>
                        <a:pt x="79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7" y="35"/>
                        <a:pt x="77" y="35"/>
                        <a:pt x="77" y="35"/>
                      </a:cubicBezTo>
                      <a:cubicBezTo>
                        <a:pt x="73" y="35"/>
                        <a:pt x="70" y="34"/>
                        <a:pt x="66" y="32"/>
                      </a:cubicBezTo>
                      <a:cubicBezTo>
                        <a:pt x="66" y="32"/>
                        <a:pt x="66" y="32"/>
                        <a:pt x="66" y="32"/>
                      </a:cubicBezTo>
                      <a:cubicBezTo>
                        <a:pt x="66" y="32"/>
                        <a:pt x="66" y="32"/>
                        <a:pt x="65" y="31"/>
                      </a:cubicBezTo>
                      <a:cubicBezTo>
                        <a:pt x="66" y="32"/>
                        <a:pt x="66" y="32"/>
                        <a:pt x="66" y="32"/>
                      </a:cubicBezTo>
                      <a:cubicBezTo>
                        <a:pt x="68" y="33"/>
                        <a:pt x="70" y="32"/>
                        <a:pt x="72" y="31"/>
                      </a:cubicBezTo>
                      <a:cubicBezTo>
                        <a:pt x="70" y="30"/>
                        <a:pt x="68" y="30"/>
                        <a:pt x="66" y="29"/>
                      </a:cubicBezTo>
                      <a:cubicBezTo>
                        <a:pt x="62" y="25"/>
                        <a:pt x="60" y="20"/>
                        <a:pt x="59" y="14"/>
                      </a:cubicBezTo>
                      <a:lnTo>
                        <a:pt x="58" y="14"/>
                      </a:lnTo>
                      <a:close/>
                      <a:moveTo>
                        <a:pt x="93" y="9"/>
                      </a:moveTo>
                      <a:cubicBezTo>
                        <a:pt x="92" y="7"/>
                        <a:pt x="90" y="6"/>
                        <a:pt x="88" y="5"/>
                      </a:cubicBezTo>
                      <a:cubicBezTo>
                        <a:pt x="90" y="7"/>
                        <a:pt x="90" y="8"/>
                        <a:pt x="91" y="9"/>
                      </a:cubicBezTo>
                      <a:cubicBezTo>
                        <a:pt x="90" y="8"/>
                        <a:pt x="89" y="7"/>
                        <a:pt x="87" y="6"/>
                      </a:cubicBezTo>
                      <a:cubicBezTo>
                        <a:pt x="86" y="5"/>
                        <a:pt x="86" y="5"/>
                        <a:pt x="85" y="4"/>
                      </a:cubicBezTo>
                      <a:cubicBezTo>
                        <a:pt x="87" y="4"/>
                        <a:pt x="88" y="4"/>
                        <a:pt x="90" y="5"/>
                      </a:cubicBezTo>
                      <a:cubicBezTo>
                        <a:pt x="91" y="5"/>
                        <a:pt x="92" y="6"/>
                        <a:pt x="93" y="7"/>
                      </a:cubicBezTo>
                      <a:cubicBezTo>
                        <a:pt x="93" y="7"/>
                        <a:pt x="93" y="8"/>
                        <a:pt x="93" y="9"/>
                      </a:cubicBezTo>
                      <a:close/>
                      <a:moveTo>
                        <a:pt x="85" y="5"/>
                      </a:moveTo>
                      <a:cubicBezTo>
                        <a:pt x="85" y="5"/>
                        <a:pt x="84" y="4"/>
                        <a:pt x="84" y="4"/>
                      </a:cubicBezTo>
                      <a:cubicBezTo>
                        <a:pt x="84" y="4"/>
                        <a:pt x="84" y="4"/>
                        <a:pt x="85" y="4"/>
                      </a:cubicBezTo>
                      <a:cubicBezTo>
                        <a:pt x="85" y="4"/>
                        <a:pt x="85" y="5"/>
                        <a:pt x="85" y="5"/>
                      </a:cubicBezTo>
                      <a:close/>
                      <a:moveTo>
                        <a:pt x="93" y="23"/>
                      </a:moveTo>
                      <a:cubicBezTo>
                        <a:pt x="94" y="24"/>
                        <a:pt x="94" y="24"/>
                        <a:pt x="94" y="25"/>
                      </a:cubicBezTo>
                      <a:cubicBezTo>
                        <a:pt x="94" y="26"/>
                        <a:pt x="93" y="27"/>
                        <a:pt x="93" y="29"/>
                      </a:cubicBezTo>
                      <a:cubicBezTo>
                        <a:pt x="93" y="28"/>
                        <a:pt x="92" y="28"/>
                        <a:pt x="92" y="27"/>
                      </a:cubicBezTo>
                      <a:cubicBezTo>
                        <a:pt x="92" y="28"/>
                        <a:pt x="91" y="29"/>
                        <a:pt x="90" y="30"/>
                      </a:cubicBezTo>
                      <a:cubicBezTo>
                        <a:pt x="91" y="28"/>
                        <a:pt x="92" y="26"/>
                        <a:pt x="93" y="23"/>
                      </a:cubicBezTo>
                      <a:close/>
                      <a:moveTo>
                        <a:pt x="86" y="61"/>
                      </a:move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8" y="61"/>
                        <a:pt x="90" y="61"/>
                        <a:pt x="92" y="61"/>
                      </a:cubicBezTo>
                      <a:cubicBezTo>
                        <a:pt x="91" y="61"/>
                        <a:pt x="90" y="61"/>
                        <a:pt x="90" y="61"/>
                      </a:cubicBezTo>
                      <a:cubicBezTo>
                        <a:pt x="90" y="61"/>
                        <a:pt x="91" y="61"/>
                        <a:pt x="91" y="61"/>
                      </a:cubicBezTo>
                      <a:cubicBezTo>
                        <a:pt x="92" y="61"/>
                        <a:pt x="92" y="61"/>
                        <a:pt x="92" y="60"/>
                      </a:cubicBezTo>
                      <a:cubicBezTo>
                        <a:pt x="93" y="62"/>
                        <a:pt x="94" y="64"/>
                        <a:pt x="96" y="67"/>
                      </a:cubicBezTo>
                      <a:cubicBezTo>
                        <a:pt x="93" y="65"/>
                        <a:pt x="90" y="64"/>
                        <a:pt x="87" y="63"/>
                      </a:cubicBezTo>
                      <a:cubicBezTo>
                        <a:pt x="88" y="63"/>
                        <a:pt x="88" y="62"/>
                        <a:pt x="90" y="62"/>
                      </a:cubicBezTo>
                      <a:cubicBezTo>
                        <a:pt x="88" y="62"/>
                        <a:pt x="88" y="61"/>
                        <a:pt x="86" y="61"/>
                      </a:cubicBezTo>
                      <a:close/>
                      <a:moveTo>
                        <a:pt x="242" y="45"/>
                      </a:moveTo>
                      <a:cubicBezTo>
                        <a:pt x="242" y="45"/>
                        <a:pt x="242" y="45"/>
                        <a:pt x="242" y="45"/>
                      </a:cubicBezTo>
                      <a:cubicBezTo>
                        <a:pt x="242" y="45"/>
                        <a:pt x="242" y="44"/>
                        <a:pt x="243" y="44"/>
                      </a:cubicBezTo>
                      <a:cubicBezTo>
                        <a:pt x="242" y="44"/>
                        <a:pt x="242" y="45"/>
                        <a:pt x="242" y="45"/>
                      </a:cubicBezTo>
                      <a:close/>
                      <a:moveTo>
                        <a:pt x="252" y="41"/>
                      </a:moveTo>
                      <a:cubicBezTo>
                        <a:pt x="252" y="41"/>
                        <a:pt x="252" y="41"/>
                        <a:pt x="253" y="41"/>
                      </a:cubicBezTo>
                      <a:cubicBezTo>
                        <a:pt x="253" y="41"/>
                        <a:pt x="253" y="41"/>
                        <a:pt x="253" y="41"/>
                      </a:cubicBezTo>
                      <a:cubicBezTo>
                        <a:pt x="252" y="41"/>
                        <a:pt x="252" y="41"/>
                        <a:pt x="252" y="41"/>
                      </a:cubicBezTo>
                      <a:close/>
                      <a:moveTo>
                        <a:pt x="240" y="47"/>
                      </a:moveTo>
                      <a:cubicBezTo>
                        <a:pt x="240" y="47"/>
                        <a:pt x="240" y="47"/>
                        <a:pt x="240" y="47"/>
                      </a:cubicBezTo>
                      <a:cubicBezTo>
                        <a:pt x="238" y="48"/>
                        <a:pt x="237" y="49"/>
                        <a:pt x="236" y="50"/>
                      </a:cubicBezTo>
                      <a:cubicBezTo>
                        <a:pt x="237" y="49"/>
                        <a:pt x="238" y="48"/>
                        <a:pt x="240" y="47"/>
                      </a:cubicBezTo>
                      <a:close/>
                      <a:moveTo>
                        <a:pt x="277" y="10"/>
                      </a:moveTo>
                      <a:cubicBezTo>
                        <a:pt x="277" y="11"/>
                        <a:pt x="277" y="11"/>
                        <a:pt x="277" y="11"/>
                      </a:cubicBezTo>
                      <a:cubicBezTo>
                        <a:pt x="277" y="10"/>
                        <a:pt x="277" y="10"/>
                        <a:pt x="277" y="10"/>
                      </a:cubicBezTo>
                      <a:cubicBezTo>
                        <a:pt x="277" y="10"/>
                        <a:pt x="277" y="10"/>
                        <a:pt x="277" y="10"/>
                      </a:cubicBezTo>
                      <a:close/>
                      <a:moveTo>
                        <a:pt x="278" y="210"/>
                      </a:moveTo>
                      <a:cubicBezTo>
                        <a:pt x="278" y="210"/>
                        <a:pt x="278" y="210"/>
                        <a:pt x="278" y="210"/>
                      </a:cubicBezTo>
                      <a:cubicBezTo>
                        <a:pt x="278" y="210"/>
                        <a:pt x="278" y="210"/>
                        <a:pt x="278" y="210"/>
                      </a:cubicBezTo>
                      <a:close/>
                      <a:moveTo>
                        <a:pt x="122" y="131"/>
                      </a:moveTo>
                      <a:cubicBezTo>
                        <a:pt x="121" y="131"/>
                        <a:pt x="121" y="131"/>
                        <a:pt x="121" y="131"/>
                      </a:cubicBezTo>
                      <a:cubicBezTo>
                        <a:pt x="121" y="131"/>
                        <a:pt x="121" y="131"/>
                        <a:pt x="121" y="131"/>
                      </a:cubicBezTo>
                      <a:cubicBezTo>
                        <a:pt x="121" y="131"/>
                        <a:pt x="121" y="131"/>
                        <a:pt x="120" y="131"/>
                      </a:cubicBezTo>
                      <a:cubicBezTo>
                        <a:pt x="121" y="131"/>
                        <a:pt x="121" y="131"/>
                        <a:pt x="121" y="131"/>
                      </a:cubicBezTo>
                      <a:cubicBezTo>
                        <a:pt x="121" y="131"/>
                        <a:pt x="121" y="131"/>
                        <a:pt x="122" y="131"/>
                      </a:cubicBezTo>
                      <a:close/>
                      <a:moveTo>
                        <a:pt x="142" y="137"/>
                      </a:moveTo>
                      <a:cubicBezTo>
                        <a:pt x="142" y="136"/>
                        <a:pt x="142" y="136"/>
                        <a:pt x="143" y="136"/>
                      </a:cubicBezTo>
                      <a:cubicBezTo>
                        <a:pt x="142" y="136"/>
                        <a:pt x="142" y="137"/>
                        <a:pt x="142" y="137"/>
                      </a:cubicBezTo>
                      <a:close/>
                      <a:moveTo>
                        <a:pt x="150" y="163"/>
                      </a:moveTo>
                      <a:cubicBezTo>
                        <a:pt x="151" y="162"/>
                        <a:pt x="151" y="161"/>
                        <a:pt x="151" y="159"/>
                      </a:cubicBezTo>
                      <a:cubicBezTo>
                        <a:pt x="151" y="159"/>
                        <a:pt x="151" y="159"/>
                        <a:pt x="151" y="159"/>
                      </a:cubicBezTo>
                      <a:cubicBezTo>
                        <a:pt x="153" y="162"/>
                        <a:pt x="152" y="165"/>
                        <a:pt x="150" y="167"/>
                      </a:cubicBezTo>
                      <a:cubicBezTo>
                        <a:pt x="149" y="167"/>
                        <a:pt x="148" y="167"/>
                        <a:pt x="148" y="167"/>
                      </a:cubicBezTo>
                      <a:cubicBezTo>
                        <a:pt x="149" y="166"/>
                        <a:pt x="150" y="165"/>
                        <a:pt x="150" y="164"/>
                      </a:cubicBezTo>
                      <a:cubicBezTo>
                        <a:pt x="150" y="164"/>
                        <a:pt x="150" y="164"/>
                        <a:pt x="150" y="163"/>
                      </a:cubicBezTo>
                      <a:close/>
                      <a:moveTo>
                        <a:pt x="234" y="186"/>
                      </a:moveTo>
                      <a:cubicBezTo>
                        <a:pt x="236" y="187"/>
                        <a:pt x="237" y="188"/>
                        <a:pt x="238" y="190"/>
                      </a:cubicBezTo>
                      <a:cubicBezTo>
                        <a:pt x="239" y="191"/>
                        <a:pt x="240" y="193"/>
                        <a:pt x="242" y="194"/>
                      </a:cubicBezTo>
                      <a:cubicBezTo>
                        <a:pt x="241" y="193"/>
                        <a:pt x="240" y="193"/>
                        <a:pt x="239" y="191"/>
                      </a:cubicBezTo>
                      <a:cubicBezTo>
                        <a:pt x="238" y="190"/>
                        <a:pt x="236" y="188"/>
                        <a:pt x="234" y="186"/>
                      </a:cubicBezTo>
                      <a:close/>
                      <a:moveTo>
                        <a:pt x="250" y="199"/>
                      </a:moveTo>
                      <a:cubicBezTo>
                        <a:pt x="252" y="200"/>
                        <a:pt x="253" y="200"/>
                        <a:pt x="254" y="200"/>
                      </a:cubicBezTo>
                      <a:cubicBezTo>
                        <a:pt x="253" y="200"/>
                        <a:pt x="252" y="200"/>
                        <a:pt x="251" y="201"/>
                      </a:cubicBezTo>
                      <a:cubicBezTo>
                        <a:pt x="251" y="200"/>
                        <a:pt x="250" y="200"/>
                        <a:pt x="250" y="199"/>
                      </a:cubicBezTo>
                      <a:close/>
                      <a:moveTo>
                        <a:pt x="246" y="199"/>
                      </a:moveTo>
                      <a:cubicBezTo>
                        <a:pt x="246" y="199"/>
                        <a:pt x="246" y="199"/>
                        <a:pt x="246" y="199"/>
                      </a:cubicBezTo>
                      <a:cubicBezTo>
                        <a:pt x="245" y="198"/>
                        <a:pt x="244" y="197"/>
                        <a:pt x="244" y="196"/>
                      </a:cubicBezTo>
                      <a:cubicBezTo>
                        <a:pt x="244" y="197"/>
                        <a:pt x="245" y="198"/>
                        <a:pt x="246" y="199"/>
                      </a:cubicBezTo>
                      <a:close/>
                      <a:moveTo>
                        <a:pt x="246" y="199"/>
                      </a:moveTo>
                      <a:cubicBezTo>
                        <a:pt x="246" y="199"/>
                        <a:pt x="246" y="199"/>
                        <a:pt x="247" y="199"/>
                      </a:cubicBezTo>
                      <a:cubicBezTo>
                        <a:pt x="247" y="200"/>
                        <a:pt x="248" y="201"/>
                        <a:pt x="249" y="201"/>
                      </a:cubicBezTo>
                      <a:cubicBezTo>
                        <a:pt x="248" y="201"/>
                        <a:pt x="248" y="201"/>
                        <a:pt x="248" y="202"/>
                      </a:cubicBezTo>
                      <a:cubicBezTo>
                        <a:pt x="248" y="201"/>
                        <a:pt x="248" y="201"/>
                        <a:pt x="248" y="201"/>
                      </a:cubicBezTo>
                      <a:cubicBezTo>
                        <a:pt x="247" y="200"/>
                        <a:pt x="247" y="200"/>
                        <a:pt x="246" y="199"/>
                      </a:cubicBezTo>
                      <a:close/>
                      <a:moveTo>
                        <a:pt x="246" y="202"/>
                      </a:moveTo>
                      <a:cubicBezTo>
                        <a:pt x="246" y="202"/>
                        <a:pt x="246" y="202"/>
                        <a:pt x="246" y="202"/>
                      </a:cubicBezTo>
                      <a:cubicBezTo>
                        <a:pt x="245" y="202"/>
                        <a:pt x="245" y="201"/>
                        <a:pt x="245" y="201"/>
                      </a:cubicBezTo>
                      <a:cubicBezTo>
                        <a:pt x="245" y="201"/>
                        <a:pt x="245" y="201"/>
                        <a:pt x="246" y="202"/>
                      </a:cubicBezTo>
                      <a:close/>
                      <a:moveTo>
                        <a:pt x="229" y="222"/>
                      </a:moveTo>
                      <a:cubicBezTo>
                        <a:pt x="229" y="223"/>
                        <a:pt x="229" y="223"/>
                        <a:pt x="229" y="224"/>
                      </a:cubicBezTo>
                      <a:cubicBezTo>
                        <a:pt x="228" y="223"/>
                        <a:pt x="226" y="221"/>
                        <a:pt x="225" y="219"/>
                      </a:cubicBezTo>
                      <a:cubicBezTo>
                        <a:pt x="226" y="220"/>
                        <a:pt x="228" y="221"/>
                        <a:pt x="229" y="222"/>
                      </a:cubicBezTo>
                      <a:close/>
                      <a:moveTo>
                        <a:pt x="227" y="224"/>
                      </a:moveTo>
                      <a:cubicBezTo>
                        <a:pt x="227" y="225"/>
                        <a:pt x="228" y="225"/>
                        <a:pt x="228" y="226"/>
                      </a:cubicBezTo>
                      <a:cubicBezTo>
                        <a:pt x="228" y="226"/>
                        <a:pt x="228" y="227"/>
                        <a:pt x="228" y="227"/>
                      </a:cubicBezTo>
                      <a:cubicBezTo>
                        <a:pt x="227" y="226"/>
                        <a:pt x="227" y="225"/>
                        <a:pt x="227" y="224"/>
                      </a:cubicBezTo>
                      <a:close/>
                      <a:moveTo>
                        <a:pt x="236" y="249"/>
                      </a:moveTo>
                      <a:cubicBezTo>
                        <a:pt x="236" y="249"/>
                        <a:pt x="236" y="249"/>
                        <a:pt x="236" y="249"/>
                      </a:cubicBezTo>
                      <a:cubicBezTo>
                        <a:pt x="238" y="251"/>
                        <a:pt x="240" y="253"/>
                        <a:pt x="242" y="255"/>
                      </a:cubicBezTo>
                      <a:cubicBezTo>
                        <a:pt x="242" y="255"/>
                        <a:pt x="242" y="255"/>
                        <a:pt x="243" y="256"/>
                      </a:cubicBezTo>
                      <a:cubicBezTo>
                        <a:pt x="242" y="255"/>
                        <a:pt x="240" y="254"/>
                        <a:pt x="237" y="251"/>
                      </a:cubicBezTo>
                      <a:cubicBezTo>
                        <a:pt x="236" y="250"/>
                        <a:pt x="236" y="249"/>
                        <a:pt x="236" y="249"/>
                      </a:cubicBezTo>
                      <a:close/>
                      <a:moveTo>
                        <a:pt x="250" y="252"/>
                      </a:moveTo>
                      <a:cubicBezTo>
                        <a:pt x="250" y="252"/>
                        <a:pt x="251" y="252"/>
                        <a:pt x="251" y="252"/>
                      </a:cubicBezTo>
                      <a:cubicBezTo>
                        <a:pt x="250" y="252"/>
                        <a:pt x="250" y="252"/>
                        <a:pt x="249" y="252"/>
                      </a:cubicBezTo>
                      <a:cubicBezTo>
                        <a:pt x="249" y="252"/>
                        <a:pt x="250" y="252"/>
                        <a:pt x="250" y="252"/>
                      </a:cubicBezTo>
                      <a:cubicBezTo>
                        <a:pt x="250" y="252"/>
                        <a:pt x="250" y="252"/>
                        <a:pt x="250" y="252"/>
                      </a:cubicBezTo>
                      <a:close/>
                      <a:moveTo>
                        <a:pt x="91" y="217"/>
                      </a:moveTo>
                      <a:cubicBezTo>
                        <a:pt x="91" y="218"/>
                        <a:pt x="90" y="218"/>
                        <a:pt x="90" y="218"/>
                      </a:cubicBezTo>
                      <a:cubicBezTo>
                        <a:pt x="90" y="217"/>
                        <a:pt x="90" y="217"/>
                        <a:pt x="91" y="216"/>
                      </a:cubicBezTo>
                      <a:cubicBezTo>
                        <a:pt x="91" y="216"/>
                        <a:pt x="91" y="216"/>
                        <a:pt x="91" y="215"/>
                      </a:cubicBezTo>
                      <a:cubicBezTo>
                        <a:pt x="91" y="215"/>
                        <a:pt x="91" y="215"/>
                        <a:pt x="92" y="215"/>
                      </a:cubicBezTo>
                      <a:cubicBezTo>
                        <a:pt x="92" y="215"/>
                        <a:pt x="93" y="215"/>
                        <a:pt x="94" y="215"/>
                      </a:cubicBezTo>
                      <a:cubicBezTo>
                        <a:pt x="93" y="216"/>
                        <a:pt x="92" y="217"/>
                        <a:pt x="91" y="217"/>
                      </a:cubicBezTo>
                      <a:close/>
                      <a:moveTo>
                        <a:pt x="44" y="259"/>
                      </a:moveTo>
                      <a:cubicBezTo>
                        <a:pt x="44" y="259"/>
                        <a:pt x="44" y="259"/>
                        <a:pt x="45" y="259"/>
                      </a:cubicBezTo>
                      <a:cubicBezTo>
                        <a:pt x="44" y="260"/>
                        <a:pt x="44" y="260"/>
                        <a:pt x="44" y="260"/>
                      </a:cubicBezTo>
                      <a:cubicBezTo>
                        <a:pt x="44" y="260"/>
                        <a:pt x="44" y="260"/>
                        <a:pt x="44" y="2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49"/>
                <p:cNvSpPr/>
                <p:nvPr/>
              </p:nvSpPr>
              <p:spPr bwMode="auto">
                <a:xfrm>
                  <a:off x="804" y="3650"/>
                  <a:ext cx="11" cy="26"/>
                </a:xfrm>
                <a:custGeom>
                  <a:avLst/>
                  <a:gdLst>
                    <a:gd name="T0" fmla="*/ 1 w 8"/>
                    <a:gd name="T1" fmla="*/ 0 h 18"/>
                    <a:gd name="T2" fmla="*/ 0 w 8"/>
                    <a:gd name="T3" fmla="*/ 0 h 18"/>
                    <a:gd name="T4" fmla="*/ 8 w 8"/>
                    <a:gd name="T5" fmla="*/ 18 h 18"/>
                    <a:gd name="T6" fmla="*/ 8 w 8"/>
                    <a:gd name="T7" fmla="*/ 18 h 18"/>
                    <a:gd name="T8" fmla="*/ 1 w 8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6"/>
                        <a:pt x="4" y="12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2"/>
                        <a:pt x="4" y="6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50"/>
                <p:cNvSpPr/>
                <p:nvPr/>
              </p:nvSpPr>
              <p:spPr bwMode="auto">
                <a:xfrm>
                  <a:off x="909" y="3704"/>
                  <a:ext cx="11" cy="33"/>
                </a:xfrm>
                <a:custGeom>
                  <a:avLst/>
                  <a:gdLst>
                    <a:gd name="T0" fmla="*/ 0 w 8"/>
                    <a:gd name="T1" fmla="*/ 1 h 23"/>
                    <a:gd name="T2" fmla="*/ 0 w 8"/>
                    <a:gd name="T3" fmla="*/ 1 h 23"/>
                    <a:gd name="T4" fmla="*/ 5 w 8"/>
                    <a:gd name="T5" fmla="*/ 17 h 23"/>
                    <a:gd name="T6" fmla="*/ 5 w 8"/>
                    <a:gd name="T7" fmla="*/ 18 h 23"/>
                    <a:gd name="T8" fmla="*/ 6 w 8"/>
                    <a:gd name="T9" fmla="*/ 19 h 23"/>
                    <a:gd name="T10" fmla="*/ 6 w 8"/>
                    <a:gd name="T11" fmla="*/ 22 h 23"/>
                    <a:gd name="T12" fmla="*/ 6 w 8"/>
                    <a:gd name="T13" fmla="*/ 23 h 23"/>
                    <a:gd name="T14" fmla="*/ 0 w 8"/>
                    <a:gd name="T15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23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6"/>
                        <a:pt x="3" y="12"/>
                        <a:pt x="5" y="17"/>
                      </a:cubicBezTo>
                      <a:cubicBezTo>
                        <a:pt x="5" y="17"/>
                        <a:pt x="5" y="18"/>
                        <a:pt x="5" y="18"/>
                      </a:cubicBezTo>
                      <a:cubicBezTo>
                        <a:pt x="5" y="18"/>
                        <a:pt x="6" y="19"/>
                        <a:pt x="6" y="19"/>
                      </a:cubicBezTo>
                      <a:cubicBezTo>
                        <a:pt x="6" y="20"/>
                        <a:pt x="6" y="21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8" y="16"/>
                        <a:pt x="6" y="8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51"/>
                <p:cNvSpPr/>
                <p:nvPr/>
              </p:nvSpPr>
              <p:spPr bwMode="auto">
                <a:xfrm>
                  <a:off x="736" y="3558"/>
                  <a:ext cx="8" cy="24"/>
                </a:xfrm>
                <a:custGeom>
                  <a:avLst/>
                  <a:gdLst>
                    <a:gd name="T0" fmla="*/ 3 w 6"/>
                    <a:gd name="T1" fmla="*/ 6 h 17"/>
                    <a:gd name="T2" fmla="*/ 2 w 6"/>
                    <a:gd name="T3" fmla="*/ 2 h 17"/>
                    <a:gd name="T4" fmla="*/ 0 w 6"/>
                    <a:gd name="T5" fmla="*/ 0 h 17"/>
                    <a:gd name="T6" fmla="*/ 5 w 6"/>
                    <a:gd name="T7" fmla="*/ 17 h 17"/>
                    <a:gd name="T8" fmla="*/ 6 w 6"/>
                    <a:gd name="T9" fmla="*/ 17 h 17"/>
                    <a:gd name="T10" fmla="*/ 3 w 6"/>
                    <a:gd name="T1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7">
                      <a:moveTo>
                        <a:pt x="3" y="6"/>
                      </a:moveTo>
                      <a:cubicBezTo>
                        <a:pt x="3" y="5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6"/>
                        <a:pt x="2" y="11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5" y="14"/>
                        <a:pt x="5" y="10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52"/>
                <p:cNvSpPr/>
                <p:nvPr/>
              </p:nvSpPr>
              <p:spPr bwMode="auto">
                <a:xfrm>
                  <a:off x="690" y="3501"/>
                  <a:ext cx="13" cy="34"/>
                </a:xfrm>
                <a:custGeom>
                  <a:avLst/>
                  <a:gdLst>
                    <a:gd name="T0" fmla="*/ 0 w 9"/>
                    <a:gd name="T1" fmla="*/ 0 h 24"/>
                    <a:gd name="T2" fmla="*/ 0 w 9"/>
                    <a:gd name="T3" fmla="*/ 0 h 24"/>
                    <a:gd name="T4" fmla="*/ 7 w 9"/>
                    <a:gd name="T5" fmla="*/ 23 h 24"/>
                    <a:gd name="T6" fmla="*/ 7 w 9"/>
                    <a:gd name="T7" fmla="*/ 24 h 24"/>
                    <a:gd name="T8" fmla="*/ 9 w 9"/>
                    <a:gd name="T9" fmla="*/ 24 h 24"/>
                    <a:gd name="T10" fmla="*/ 0 w 9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4" y="16"/>
                        <a:pt x="7" y="2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9" y="24"/>
                      </a:cubicBezTo>
                      <a:cubicBezTo>
                        <a:pt x="6" y="16"/>
                        <a:pt x="3" y="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53"/>
                <p:cNvSpPr/>
                <p:nvPr/>
              </p:nvSpPr>
              <p:spPr bwMode="auto">
                <a:xfrm>
                  <a:off x="690" y="3601"/>
                  <a:ext cx="33" cy="32"/>
                </a:xfrm>
                <a:custGeom>
                  <a:avLst/>
                  <a:gdLst>
                    <a:gd name="T0" fmla="*/ 1 w 23"/>
                    <a:gd name="T1" fmla="*/ 0 h 23"/>
                    <a:gd name="T2" fmla="*/ 0 w 23"/>
                    <a:gd name="T3" fmla="*/ 1 h 23"/>
                    <a:gd name="T4" fmla="*/ 3 w 23"/>
                    <a:gd name="T5" fmla="*/ 6 h 23"/>
                    <a:gd name="T6" fmla="*/ 2 w 23"/>
                    <a:gd name="T7" fmla="*/ 6 h 23"/>
                    <a:gd name="T8" fmla="*/ 1 w 23"/>
                    <a:gd name="T9" fmla="*/ 6 h 23"/>
                    <a:gd name="T10" fmla="*/ 0 w 23"/>
                    <a:gd name="T11" fmla="*/ 7 h 23"/>
                    <a:gd name="T12" fmla="*/ 19 w 23"/>
                    <a:gd name="T13" fmla="*/ 23 h 23"/>
                    <a:gd name="T14" fmla="*/ 20 w 23"/>
                    <a:gd name="T15" fmla="*/ 23 h 23"/>
                    <a:gd name="T16" fmla="*/ 21 w 23"/>
                    <a:gd name="T17" fmla="*/ 23 h 23"/>
                    <a:gd name="T18" fmla="*/ 21 w 23"/>
                    <a:gd name="T19" fmla="*/ 23 h 23"/>
                    <a:gd name="T20" fmla="*/ 21 w 23"/>
                    <a:gd name="T21" fmla="*/ 23 h 23"/>
                    <a:gd name="T22" fmla="*/ 22 w 23"/>
                    <a:gd name="T23" fmla="*/ 22 h 23"/>
                    <a:gd name="T24" fmla="*/ 23 w 23"/>
                    <a:gd name="T25" fmla="*/ 22 h 23"/>
                    <a:gd name="T26" fmla="*/ 22 w 23"/>
                    <a:gd name="T27" fmla="*/ 20 h 23"/>
                    <a:gd name="T28" fmla="*/ 2 w 23"/>
                    <a:gd name="T29" fmla="*/ 0 h 23"/>
                    <a:gd name="T30" fmla="*/ 2 w 23"/>
                    <a:gd name="T31" fmla="*/ 0 h 23"/>
                    <a:gd name="T32" fmla="*/ 1 w 23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3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3"/>
                        <a:pt x="1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7" y="11"/>
                        <a:pt x="14" y="17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ubicBezTo>
                        <a:pt x="20" y="23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2" y="23"/>
                        <a:pt x="22" y="22"/>
                      </a:cubicBezTo>
                      <a:cubicBezTo>
                        <a:pt x="22" y="22"/>
                        <a:pt x="22" y="22"/>
                        <a:pt x="23" y="22"/>
                      </a:cubicBezTo>
                      <a:cubicBezTo>
                        <a:pt x="23" y="21"/>
                        <a:pt x="23" y="20"/>
                        <a:pt x="22" y="20"/>
                      </a:cubicBezTo>
                      <a:cubicBezTo>
                        <a:pt x="16" y="13"/>
                        <a:pt x="9" y="7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54"/>
                <p:cNvSpPr/>
                <p:nvPr/>
              </p:nvSpPr>
              <p:spPr bwMode="auto">
                <a:xfrm>
                  <a:off x="863" y="3708"/>
                  <a:ext cx="9" cy="13"/>
                </a:xfrm>
                <a:custGeom>
                  <a:avLst/>
                  <a:gdLst>
                    <a:gd name="T0" fmla="*/ 2 w 6"/>
                    <a:gd name="T1" fmla="*/ 1 h 9"/>
                    <a:gd name="T2" fmla="*/ 2 w 6"/>
                    <a:gd name="T3" fmla="*/ 0 h 9"/>
                    <a:gd name="T4" fmla="*/ 0 w 6"/>
                    <a:gd name="T5" fmla="*/ 1 h 9"/>
                    <a:gd name="T6" fmla="*/ 4 w 6"/>
                    <a:gd name="T7" fmla="*/ 8 h 9"/>
                    <a:gd name="T8" fmla="*/ 5 w 6"/>
                    <a:gd name="T9" fmla="*/ 9 h 9"/>
                    <a:gd name="T10" fmla="*/ 6 w 6"/>
                    <a:gd name="T11" fmla="*/ 9 h 9"/>
                    <a:gd name="T12" fmla="*/ 2 w 6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2" y="3"/>
                        <a:pt x="3" y="6"/>
                        <a:pt x="4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6" y="9"/>
                        <a:pt x="6" y="9"/>
                      </a:cubicBezTo>
                      <a:cubicBezTo>
                        <a:pt x="4" y="7"/>
                        <a:pt x="3" y="4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55"/>
                <p:cNvSpPr/>
                <p:nvPr/>
              </p:nvSpPr>
              <p:spPr bwMode="auto">
                <a:xfrm>
                  <a:off x="867" y="3700"/>
                  <a:ext cx="12" cy="15"/>
                </a:xfrm>
                <a:custGeom>
                  <a:avLst/>
                  <a:gdLst>
                    <a:gd name="T0" fmla="*/ 6 w 8"/>
                    <a:gd name="T1" fmla="*/ 11 h 11"/>
                    <a:gd name="T2" fmla="*/ 8 w 8"/>
                    <a:gd name="T3" fmla="*/ 11 h 11"/>
                    <a:gd name="T4" fmla="*/ 0 w 8"/>
                    <a:gd name="T5" fmla="*/ 0 h 11"/>
                    <a:gd name="T6" fmla="*/ 6 w 8"/>
                    <a:gd name="T7" fmla="*/ 11 h 11"/>
                    <a:gd name="T8" fmla="*/ 6 w 8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6" y="11"/>
                      </a:moveTo>
                      <a:cubicBezTo>
                        <a:pt x="7" y="11"/>
                        <a:pt x="7" y="11"/>
                        <a:pt x="8" y="11"/>
                      </a:cubicBezTo>
                      <a:cubicBezTo>
                        <a:pt x="6" y="7"/>
                        <a:pt x="4" y="3"/>
                        <a:pt x="0" y="0"/>
                      </a:cubicBezTo>
                      <a:cubicBezTo>
                        <a:pt x="2" y="3"/>
                        <a:pt x="4" y="7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56"/>
                <p:cNvSpPr/>
                <p:nvPr/>
              </p:nvSpPr>
              <p:spPr bwMode="auto">
                <a:xfrm>
                  <a:off x="862" y="3715"/>
                  <a:ext cx="7" cy="16"/>
                </a:xfrm>
                <a:custGeom>
                  <a:avLst/>
                  <a:gdLst>
                    <a:gd name="T0" fmla="*/ 0 w 5"/>
                    <a:gd name="T1" fmla="*/ 1 h 11"/>
                    <a:gd name="T2" fmla="*/ 2 w 5"/>
                    <a:gd name="T3" fmla="*/ 10 h 11"/>
                    <a:gd name="T4" fmla="*/ 3 w 5"/>
                    <a:gd name="T5" fmla="*/ 10 h 11"/>
                    <a:gd name="T6" fmla="*/ 5 w 5"/>
                    <a:gd name="T7" fmla="*/ 11 h 11"/>
                    <a:gd name="T8" fmla="*/ 3 w 5"/>
                    <a:gd name="T9" fmla="*/ 10 h 11"/>
                    <a:gd name="T10" fmla="*/ 1 w 5"/>
                    <a:gd name="T11" fmla="*/ 1 h 11"/>
                    <a:gd name="T12" fmla="*/ 0 w 5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1">
                      <a:moveTo>
                        <a:pt x="0" y="1"/>
                      </a:moveTo>
                      <a:cubicBezTo>
                        <a:pt x="1" y="4"/>
                        <a:pt x="1" y="6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1"/>
                        <a:pt x="5" y="11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7"/>
                        <a:pt x="2" y="4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57"/>
                <p:cNvSpPr/>
                <p:nvPr/>
              </p:nvSpPr>
              <p:spPr bwMode="auto">
                <a:xfrm>
                  <a:off x="859" y="3730"/>
                  <a:ext cx="7" cy="12"/>
                </a:xfrm>
                <a:custGeom>
                  <a:avLst/>
                  <a:gdLst>
                    <a:gd name="T0" fmla="*/ 3 w 5"/>
                    <a:gd name="T1" fmla="*/ 4 h 9"/>
                    <a:gd name="T2" fmla="*/ 2 w 5"/>
                    <a:gd name="T3" fmla="*/ 3 h 9"/>
                    <a:gd name="T4" fmla="*/ 1 w 5"/>
                    <a:gd name="T5" fmla="*/ 0 h 9"/>
                    <a:gd name="T6" fmla="*/ 0 w 5"/>
                    <a:gd name="T7" fmla="*/ 0 h 9"/>
                    <a:gd name="T8" fmla="*/ 2 w 5"/>
                    <a:gd name="T9" fmla="*/ 6 h 9"/>
                    <a:gd name="T10" fmla="*/ 3 w 5"/>
                    <a:gd name="T11" fmla="*/ 8 h 9"/>
                    <a:gd name="T12" fmla="*/ 3 w 5"/>
                    <a:gd name="T13" fmla="*/ 9 h 9"/>
                    <a:gd name="T14" fmla="*/ 3 w 5"/>
                    <a:gd name="T1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9">
                      <a:moveTo>
                        <a:pt x="3" y="4"/>
                      </a:move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2"/>
                        <a:pt x="1" y="4"/>
                        <a:pt x="2" y="6"/>
                      </a:cubicBezTo>
                      <a:cubicBezTo>
                        <a:pt x="2" y="7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5" y="8"/>
                        <a:pt x="4" y="6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58"/>
                <p:cNvSpPr>
                  <a:spLocks noEditPoints="1"/>
                </p:cNvSpPr>
                <p:nvPr/>
              </p:nvSpPr>
              <p:spPr bwMode="auto">
                <a:xfrm>
                  <a:off x="558" y="3654"/>
                  <a:ext cx="92" cy="104"/>
                </a:xfrm>
                <a:custGeom>
                  <a:avLst/>
                  <a:gdLst>
                    <a:gd name="T0" fmla="*/ 59 w 65"/>
                    <a:gd name="T1" fmla="*/ 0 h 73"/>
                    <a:gd name="T2" fmla="*/ 59 w 65"/>
                    <a:gd name="T3" fmla="*/ 0 h 73"/>
                    <a:gd name="T4" fmla="*/ 57 w 65"/>
                    <a:gd name="T5" fmla="*/ 0 h 73"/>
                    <a:gd name="T6" fmla="*/ 49 w 65"/>
                    <a:gd name="T7" fmla="*/ 5 h 73"/>
                    <a:gd name="T8" fmla="*/ 53 w 65"/>
                    <a:gd name="T9" fmla="*/ 3 h 73"/>
                    <a:gd name="T10" fmla="*/ 56 w 65"/>
                    <a:gd name="T11" fmla="*/ 3 h 73"/>
                    <a:gd name="T12" fmla="*/ 57 w 65"/>
                    <a:gd name="T13" fmla="*/ 3 h 73"/>
                    <a:gd name="T14" fmla="*/ 59 w 65"/>
                    <a:gd name="T15" fmla="*/ 3 h 73"/>
                    <a:gd name="T16" fmla="*/ 59 w 65"/>
                    <a:gd name="T17" fmla="*/ 4 h 73"/>
                    <a:gd name="T18" fmla="*/ 60 w 65"/>
                    <a:gd name="T19" fmla="*/ 8 h 73"/>
                    <a:gd name="T20" fmla="*/ 59 w 65"/>
                    <a:gd name="T21" fmla="*/ 7 h 73"/>
                    <a:gd name="T22" fmla="*/ 59 w 65"/>
                    <a:gd name="T23" fmla="*/ 7 h 73"/>
                    <a:gd name="T24" fmla="*/ 57 w 65"/>
                    <a:gd name="T25" fmla="*/ 7 h 73"/>
                    <a:gd name="T26" fmla="*/ 57 w 65"/>
                    <a:gd name="T27" fmla="*/ 8 h 73"/>
                    <a:gd name="T28" fmla="*/ 57 w 65"/>
                    <a:gd name="T29" fmla="*/ 13 h 73"/>
                    <a:gd name="T30" fmla="*/ 51 w 65"/>
                    <a:gd name="T31" fmla="*/ 21 h 73"/>
                    <a:gd name="T32" fmla="*/ 55 w 65"/>
                    <a:gd name="T33" fmla="*/ 9 h 73"/>
                    <a:gd name="T34" fmla="*/ 55 w 65"/>
                    <a:gd name="T35" fmla="*/ 9 h 73"/>
                    <a:gd name="T36" fmla="*/ 52 w 65"/>
                    <a:gd name="T37" fmla="*/ 15 h 73"/>
                    <a:gd name="T38" fmla="*/ 52 w 65"/>
                    <a:gd name="T39" fmla="*/ 12 h 73"/>
                    <a:gd name="T40" fmla="*/ 51 w 65"/>
                    <a:gd name="T41" fmla="*/ 12 h 73"/>
                    <a:gd name="T42" fmla="*/ 45 w 65"/>
                    <a:gd name="T43" fmla="*/ 23 h 73"/>
                    <a:gd name="T44" fmla="*/ 46 w 65"/>
                    <a:gd name="T45" fmla="*/ 13 h 73"/>
                    <a:gd name="T46" fmla="*/ 45 w 65"/>
                    <a:gd name="T47" fmla="*/ 13 h 73"/>
                    <a:gd name="T48" fmla="*/ 40 w 65"/>
                    <a:gd name="T49" fmla="*/ 35 h 73"/>
                    <a:gd name="T50" fmla="*/ 27 w 65"/>
                    <a:gd name="T51" fmla="*/ 46 h 73"/>
                    <a:gd name="T52" fmla="*/ 5 w 65"/>
                    <a:gd name="T53" fmla="*/ 65 h 73"/>
                    <a:gd name="T54" fmla="*/ 2 w 65"/>
                    <a:gd name="T55" fmla="*/ 68 h 73"/>
                    <a:gd name="T56" fmla="*/ 2 w 65"/>
                    <a:gd name="T57" fmla="*/ 69 h 73"/>
                    <a:gd name="T58" fmla="*/ 3 w 65"/>
                    <a:gd name="T59" fmla="*/ 71 h 73"/>
                    <a:gd name="T60" fmla="*/ 0 w 65"/>
                    <a:gd name="T61" fmla="*/ 73 h 73"/>
                    <a:gd name="T62" fmla="*/ 21 w 65"/>
                    <a:gd name="T63" fmla="*/ 57 h 73"/>
                    <a:gd name="T64" fmla="*/ 29 w 65"/>
                    <a:gd name="T65" fmla="*/ 49 h 73"/>
                    <a:gd name="T66" fmla="*/ 39 w 65"/>
                    <a:gd name="T67" fmla="*/ 41 h 73"/>
                    <a:gd name="T68" fmla="*/ 39 w 65"/>
                    <a:gd name="T69" fmla="*/ 41 h 73"/>
                    <a:gd name="T70" fmla="*/ 40 w 65"/>
                    <a:gd name="T71" fmla="*/ 40 h 73"/>
                    <a:gd name="T72" fmla="*/ 40 w 65"/>
                    <a:gd name="T73" fmla="*/ 40 h 73"/>
                    <a:gd name="T74" fmla="*/ 56 w 65"/>
                    <a:gd name="T75" fmla="*/ 23 h 73"/>
                    <a:gd name="T76" fmla="*/ 62 w 65"/>
                    <a:gd name="T77" fmla="*/ 15 h 73"/>
                    <a:gd name="T78" fmla="*/ 63 w 65"/>
                    <a:gd name="T79" fmla="*/ 15 h 73"/>
                    <a:gd name="T80" fmla="*/ 63 w 65"/>
                    <a:gd name="T81" fmla="*/ 14 h 73"/>
                    <a:gd name="T82" fmla="*/ 63 w 65"/>
                    <a:gd name="T83" fmla="*/ 15 h 73"/>
                    <a:gd name="T84" fmla="*/ 59 w 65"/>
                    <a:gd name="T85" fmla="*/ 0 h 73"/>
                    <a:gd name="T86" fmla="*/ 48 w 65"/>
                    <a:gd name="T87" fmla="*/ 24 h 73"/>
                    <a:gd name="T88" fmla="*/ 49 w 65"/>
                    <a:gd name="T89" fmla="*/ 25 h 73"/>
                    <a:gd name="T90" fmla="*/ 47 w 65"/>
                    <a:gd name="T91" fmla="*/ 29 h 73"/>
                    <a:gd name="T92" fmla="*/ 44 w 65"/>
                    <a:gd name="T93" fmla="*/ 31 h 73"/>
                    <a:gd name="T94" fmla="*/ 45 w 65"/>
                    <a:gd name="T95" fmla="*/ 25 h 73"/>
                    <a:gd name="T96" fmla="*/ 48 w 65"/>
                    <a:gd name="T97" fmla="*/ 23 h 73"/>
                    <a:gd name="T98" fmla="*/ 48 w 65"/>
                    <a:gd name="T99" fmla="*/ 24 h 73"/>
                    <a:gd name="T100" fmla="*/ 4 w 65"/>
                    <a:gd name="T101" fmla="*/ 69 h 73"/>
                    <a:gd name="T102" fmla="*/ 4 w 65"/>
                    <a:gd name="T103" fmla="*/ 69 h 73"/>
                    <a:gd name="T104" fmla="*/ 8 w 65"/>
                    <a:gd name="T105" fmla="*/ 65 h 73"/>
                    <a:gd name="T106" fmla="*/ 4 w 65"/>
                    <a:gd name="T107" fmla="*/ 6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5" h="73">
                      <a:moveTo>
                        <a:pt x="59" y="0"/>
                      </a:move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8" y="0"/>
                        <a:pt x="57" y="0"/>
                        <a:pt x="57" y="0"/>
                      </a:cubicBezTo>
                      <a:cubicBezTo>
                        <a:pt x="53" y="1"/>
                        <a:pt x="51" y="3"/>
                        <a:pt x="49" y="5"/>
                      </a:cubicBezTo>
                      <a:cubicBezTo>
                        <a:pt x="51" y="5"/>
                        <a:pt x="52" y="4"/>
                        <a:pt x="53" y="3"/>
                      </a:cubicBezTo>
                      <a:cubicBezTo>
                        <a:pt x="54" y="3"/>
                        <a:pt x="55" y="3"/>
                        <a:pt x="56" y="3"/>
                      </a:cubicBezTo>
                      <a:cubicBezTo>
                        <a:pt x="56" y="3"/>
                        <a:pt x="56" y="3"/>
                        <a:pt x="57" y="3"/>
                      </a:cubicBezTo>
                      <a:cubicBezTo>
                        <a:pt x="57" y="3"/>
                        <a:pt x="58" y="3"/>
                        <a:pt x="59" y="3"/>
                      </a:cubicBezTo>
                      <a:cubicBezTo>
                        <a:pt x="59" y="3"/>
                        <a:pt x="59" y="4"/>
                        <a:pt x="59" y="4"/>
                      </a:cubicBezTo>
                      <a:cubicBezTo>
                        <a:pt x="60" y="5"/>
                        <a:pt x="60" y="7"/>
                        <a:pt x="60" y="8"/>
                      </a:cubicBezTo>
                      <a:cubicBezTo>
                        <a:pt x="59" y="8"/>
                        <a:pt x="59" y="7"/>
                        <a:pt x="59" y="7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58" y="7"/>
                        <a:pt x="57" y="7"/>
                        <a:pt x="57" y="7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9"/>
                        <a:pt x="57" y="11"/>
                        <a:pt x="57" y="13"/>
                      </a:cubicBezTo>
                      <a:cubicBezTo>
                        <a:pt x="55" y="15"/>
                        <a:pt x="53" y="18"/>
                        <a:pt x="51" y="21"/>
                      </a:cubicBezTo>
                      <a:cubicBezTo>
                        <a:pt x="53" y="17"/>
                        <a:pt x="54" y="13"/>
                        <a:pt x="55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3" y="11"/>
                        <a:pt x="53" y="13"/>
                        <a:pt x="52" y="15"/>
                      </a:cubicBezTo>
                      <a:cubicBezTo>
                        <a:pt x="52" y="14"/>
                        <a:pt x="52" y="13"/>
                        <a:pt x="52" y="12"/>
                      </a:cubicBezTo>
                      <a:cubicBezTo>
                        <a:pt x="51" y="12"/>
                        <a:pt x="51" y="12"/>
                        <a:pt x="51" y="12"/>
                      </a:cubicBezTo>
                      <a:cubicBezTo>
                        <a:pt x="51" y="17"/>
                        <a:pt x="49" y="21"/>
                        <a:pt x="45" y="23"/>
                      </a:cubicBezTo>
                      <a:cubicBezTo>
                        <a:pt x="46" y="20"/>
                        <a:pt x="46" y="17"/>
                        <a:pt x="46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21"/>
                        <a:pt x="43" y="27"/>
                        <a:pt x="40" y="35"/>
                      </a:cubicBezTo>
                      <a:cubicBezTo>
                        <a:pt x="35" y="38"/>
                        <a:pt x="31" y="42"/>
                        <a:pt x="27" y="46"/>
                      </a:cubicBezTo>
                      <a:cubicBezTo>
                        <a:pt x="19" y="52"/>
                        <a:pt x="12" y="59"/>
                        <a:pt x="5" y="65"/>
                      </a:cubicBezTo>
                      <a:cubicBezTo>
                        <a:pt x="4" y="66"/>
                        <a:pt x="3" y="67"/>
                        <a:pt x="2" y="68"/>
                      </a:cubicBezTo>
                      <a:cubicBezTo>
                        <a:pt x="2" y="68"/>
                        <a:pt x="2" y="68"/>
                        <a:pt x="2" y="69"/>
                      </a:cubicBezTo>
                      <a:cubicBezTo>
                        <a:pt x="1" y="69"/>
                        <a:pt x="2" y="70"/>
                        <a:pt x="3" y="71"/>
                      </a:cubicBezTo>
                      <a:cubicBezTo>
                        <a:pt x="2" y="71"/>
                        <a:pt x="1" y="72"/>
                        <a:pt x="0" y="73"/>
                      </a:cubicBezTo>
                      <a:cubicBezTo>
                        <a:pt x="7" y="69"/>
                        <a:pt x="14" y="63"/>
                        <a:pt x="21" y="57"/>
                      </a:cubicBezTo>
                      <a:cubicBezTo>
                        <a:pt x="24" y="55"/>
                        <a:pt x="26" y="52"/>
                        <a:pt x="29" y="49"/>
                      </a:cubicBezTo>
                      <a:cubicBezTo>
                        <a:pt x="32" y="47"/>
                        <a:pt x="35" y="44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0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6" y="34"/>
                        <a:pt x="51" y="29"/>
                        <a:pt x="56" y="23"/>
                      </a:cubicBezTo>
                      <a:cubicBezTo>
                        <a:pt x="59" y="21"/>
                        <a:pt x="61" y="19"/>
                        <a:pt x="62" y="15"/>
                      </a:cubicBezTo>
                      <a:cubicBezTo>
                        <a:pt x="62" y="15"/>
                        <a:pt x="62" y="15"/>
                        <a:pt x="63" y="15"/>
                      </a:cubicBezTo>
                      <a:cubicBezTo>
                        <a:pt x="63" y="15"/>
                        <a:pt x="63" y="14"/>
                        <a:pt x="63" y="14"/>
                      </a:cubicBezTo>
                      <a:cubicBezTo>
                        <a:pt x="63" y="14"/>
                        <a:pt x="63" y="14"/>
                        <a:pt x="63" y="15"/>
                      </a:cubicBezTo>
                      <a:cubicBezTo>
                        <a:pt x="65" y="8"/>
                        <a:pt x="63" y="3"/>
                        <a:pt x="59" y="0"/>
                      </a:cubicBezTo>
                      <a:close/>
                      <a:moveTo>
                        <a:pt x="48" y="24"/>
                      </a:moveTo>
                      <a:cubicBezTo>
                        <a:pt x="48" y="25"/>
                        <a:pt x="49" y="25"/>
                        <a:pt x="49" y="25"/>
                      </a:cubicBezTo>
                      <a:cubicBezTo>
                        <a:pt x="48" y="26"/>
                        <a:pt x="47" y="27"/>
                        <a:pt x="47" y="29"/>
                      </a:cubicBezTo>
                      <a:cubicBezTo>
                        <a:pt x="46" y="30"/>
                        <a:pt x="45" y="31"/>
                        <a:pt x="44" y="31"/>
                      </a:cubicBezTo>
                      <a:cubicBezTo>
                        <a:pt x="44" y="29"/>
                        <a:pt x="45" y="27"/>
                        <a:pt x="45" y="25"/>
                      </a:cubicBezTo>
                      <a:cubicBezTo>
                        <a:pt x="46" y="24"/>
                        <a:pt x="47" y="23"/>
                        <a:pt x="48" y="23"/>
                      </a:cubicBezTo>
                      <a:cubicBezTo>
                        <a:pt x="48" y="23"/>
                        <a:pt x="48" y="24"/>
                        <a:pt x="48" y="24"/>
                      </a:cubicBezTo>
                      <a:close/>
                      <a:moveTo>
                        <a:pt x="4" y="69"/>
                      </a:moveTo>
                      <a:cubicBezTo>
                        <a:pt x="4" y="69"/>
                        <a:pt x="4" y="69"/>
                        <a:pt x="4" y="69"/>
                      </a:cubicBezTo>
                      <a:cubicBezTo>
                        <a:pt x="5" y="67"/>
                        <a:pt x="7" y="66"/>
                        <a:pt x="8" y="65"/>
                      </a:cubicBezTo>
                      <a:cubicBezTo>
                        <a:pt x="7" y="67"/>
                        <a:pt x="5" y="68"/>
                        <a:pt x="4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59"/>
                <p:cNvSpPr/>
                <p:nvPr/>
              </p:nvSpPr>
              <p:spPr bwMode="auto">
                <a:xfrm>
                  <a:off x="591" y="3686"/>
                  <a:ext cx="20" cy="34"/>
                </a:xfrm>
                <a:custGeom>
                  <a:avLst/>
                  <a:gdLst>
                    <a:gd name="T0" fmla="*/ 14 w 14"/>
                    <a:gd name="T1" fmla="*/ 0 h 24"/>
                    <a:gd name="T2" fmla="*/ 14 w 14"/>
                    <a:gd name="T3" fmla="*/ 0 h 24"/>
                    <a:gd name="T4" fmla="*/ 8 w 14"/>
                    <a:gd name="T5" fmla="*/ 15 h 24"/>
                    <a:gd name="T6" fmla="*/ 8 w 14"/>
                    <a:gd name="T7" fmla="*/ 15 h 24"/>
                    <a:gd name="T8" fmla="*/ 7 w 14"/>
                    <a:gd name="T9" fmla="*/ 16 h 24"/>
                    <a:gd name="T10" fmla="*/ 7 w 14"/>
                    <a:gd name="T11" fmla="*/ 16 h 24"/>
                    <a:gd name="T12" fmla="*/ 7 w 14"/>
                    <a:gd name="T13" fmla="*/ 16 h 24"/>
                    <a:gd name="T14" fmla="*/ 9 w 14"/>
                    <a:gd name="T15" fmla="*/ 3 h 24"/>
                    <a:gd name="T16" fmla="*/ 8 w 14"/>
                    <a:gd name="T17" fmla="*/ 3 h 24"/>
                    <a:gd name="T18" fmla="*/ 3 w 14"/>
                    <a:gd name="T19" fmla="*/ 21 h 24"/>
                    <a:gd name="T20" fmla="*/ 3 w 14"/>
                    <a:gd name="T21" fmla="*/ 21 h 24"/>
                    <a:gd name="T22" fmla="*/ 2 w 14"/>
                    <a:gd name="T23" fmla="*/ 21 h 24"/>
                    <a:gd name="T24" fmla="*/ 2 w 14"/>
                    <a:gd name="T25" fmla="*/ 21 h 24"/>
                    <a:gd name="T26" fmla="*/ 1 w 14"/>
                    <a:gd name="T27" fmla="*/ 24 h 24"/>
                    <a:gd name="T28" fmla="*/ 3 w 14"/>
                    <a:gd name="T29" fmla="*/ 24 h 24"/>
                    <a:gd name="T30" fmla="*/ 4 w 14"/>
                    <a:gd name="T31" fmla="*/ 23 h 24"/>
                    <a:gd name="T32" fmla="*/ 6 w 14"/>
                    <a:gd name="T33" fmla="*/ 18 h 24"/>
                    <a:gd name="T34" fmla="*/ 8 w 14"/>
                    <a:gd name="T35" fmla="*/ 19 h 24"/>
                    <a:gd name="T36" fmla="*/ 9 w 14"/>
                    <a:gd name="T37" fmla="*/ 18 h 24"/>
                    <a:gd name="T38" fmla="*/ 14 w 14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5"/>
                        <a:pt x="10" y="10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8" y="12"/>
                        <a:pt x="9" y="7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9"/>
                        <a:pt x="5" y="15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1"/>
                        <a:pt x="0" y="22"/>
                        <a:pt x="1" y="24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3"/>
                        <a:pt x="3" y="23"/>
                        <a:pt x="4" y="23"/>
                      </a:cubicBezTo>
                      <a:cubicBezTo>
                        <a:pt x="4" y="21"/>
                        <a:pt x="6" y="20"/>
                        <a:pt x="6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8" y="19"/>
                        <a:pt x="8" y="18"/>
                        <a:pt x="9" y="18"/>
                      </a:cubicBezTo>
                      <a:cubicBezTo>
                        <a:pt x="12" y="12"/>
                        <a:pt x="13" y="6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60"/>
                <p:cNvSpPr/>
                <p:nvPr/>
              </p:nvSpPr>
              <p:spPr bwMode="auto">
                <a:xfrm>
                  <a:off x="571" y="3710"/>
                  <a:ext cx="13" cy="28"/>
                </a:xfrm>
                <a:custGeom>
                  <a:avLst/>
                  <a:gdLst>
                    <a:gd name="T0" fmla="*/ 9 w 9"/>
                    <a:gd name="T1" fmla="*/ 0 h 20"/>
                    <a:gd name="T2" fmla="*/ 8 w 9"/>
                    <a:gd name="T3" fmla="*/ 0 h 20"/>
                    <a:gd name="T4" fmla="*/ 0 w 9"/>
                    <a:gd name="T5" fmla="*/ 19 h 20"/>
                    <a:gd name="T6" fmla="*/ 1 w 9"/>
                    <a:gd name="T7" fmla="*/ 20 h 20"/>
                    <a:gd name="T8" fmla="*/ 2 w 9"/>
                    <a:gd name="T9" fmla="*/ 19 h 20"/>
                    <a:gd name="T10" fmla="*/ 9 w 9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0">
                      <a:moveTo>
                        <a:pt x="9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6"/>
                        <a:pt x="2" y="12"/>
                        <a:pt x="0" y="19"/>
                      </a:cubicBezTo>
                      <a:cubicBezTo>
                        <a:pt x="0" y="20"/>
                        <a:pt x="0" y="20"/>
                        <a:pt x="1" y="20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5" y="13"/>
                        <a:pt x="7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61"/>
                <p:cNvSpPr/>
                <p:nvPr/>
              </p:nvSpPr>
              <p:spPr bwMode="auto">
                <a:xfrm>
                  <a:off x="582" y="3694"/>
                  <a:ext cx="15" cy="33"/>
                </a:xfrm>
                <a:custGeom>
                  <a:avLst/>
                  <a:gdLst>
                    <a:gd name="T0" fmla="*/ 10 w 10"/>
                    <a:gd name="T1" fmla="*/ 0 h 23"/>
                    <a:gd name="T2" fmla="*/ 10 w 10"/>
                    <a:gd name="T3" fmla="*/ 0 h 23"/>
                    <a:gd name="T4" fmla="*/ 8 w 10"/>
                    <a:gd name="T5" fmla="*/ 2 h 23"/>
                    <a:gd name="T6" fmla="*/ 0 w 10"/>
                    <a:gd name="T7" fmla="*/ 23 h 23"/>
                    <a:gd name="T8" fmla="*/ 1 w 10"/>
                    <a:gd name="T9" fmla="*/ 23 h 23"/>
                    <a:gd name="T10" fmla="*/ 2 w 10"/>
                    <a:gd name="T11" fmla="*/ 22 h 23"/>
                    <a:gd name="T12" fmla="*/ 10 w 1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23"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8" y="1"/>
                        <a:pt x="8" y="2"/>
                      </a:cubicBezTo>
                      <a:cubicBezTo>
                        <a:pt x="6" y="9"/>
                        <a:pt x="3" y="16"/>
                        <a:pt x="0" y="23"/>
                      </a:cubicBezTo>
                      <a:cubicBezTo>
                        <a:pt x="0" y="23"/>
                        <a:pt x="1" y="23"/>
                        <a:pt x="1" y="23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6" y="15"/>
                        <a:pt x="8" y="8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62"/>
                <p:cNvSpPr/>
                <p:nvPr/>
              </p:nvSpPr>
              <p:spPr bwMode="auto">
                <a:xfrm>
                  <a:off x="548" y="3741"/>
                  <a:ext cx="5" cy="20"/>
                </a:xfrm>
                <a:custGeom>
                  <a:avLst/>
                  <a:gdLst>
                    <a:gd name="T0" fmla="*/ 3 w 3"/>
                    <a:gd name="T1" fmla="*/ 0 h 14"/>
                    <a:gd name="T2" fmla="*/ 2 w 3"/>
                    <a:gd name="T3" fmla="*/ 0 h 14"/>
                    <a:gd name="T4" fmla="*/ 0 w 3"/>
                    <a:gd name="T5" fmla="*/ 14 h 14"/>
                    <a:gd name="T6" fmla="*/ 2 w 3"/>
                    <a:gd name="T7" fmla="*/ 13 h 14"/>
                    <a:gd name="T8" fmla="*/ 2 w 3"/>
                    <a:gd name="T9" fmla="*/ 12 h 14"/>
                    <a:gd name="T10" fmla="*/ 3 w 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4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5"/>
                        <a:pt x="1" y="9"/>
                        <a:pt x="0" y="14"/>
                      </a:cubicBezTo>
                      <a:cubicBezTo>
                        <a:pt x="1" y="14"/>
                        <a:pt x="1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3" y="8"/>
                        <a:pt x="3" y="4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63"/>
                <p:cNvSpPr/>
                <p:nvPr/>
              </p:nvSpPr>
              <p:spPr bwMode="auto">
                <a:xfrm>
                  <a:off x="564" y="3724"/>
                  <a:ext cx="8" cy="23"/>
                </a:xfrm>
                <a:custGeom>
                  <a:avLst/>
                  <a:gdLst>
                    <a:gd name="T0" fmla="*/ 1 w 6"/>
                    <a:gd name="T1" fmla="*/ 16 h 16"/>
                    <a:gd name="T2" fmla="*/ 1 w 6"/>
                    <a:gd name="T3" fmla="*/ 15 h 16"/>
                    <a:gd name="T4" fmla="*/ 6 w 6"/>
                    <a:gd name="T5" fmla="*/ 0 h 16"/>
                    <a:gd name="T6" fmla="*/ 2 w 6"/>
                    <a:gd name="T7" fmla="*/ 8 h 16"/>
                    <a:gd name="T8" fmla="*/ 1 w 6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6">
                      <a:moveTo>
                        <a:pt x="1" y="16"/>
                      </a:move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3" y="10"/>
                        <a:pt x="4" y="5"/>
                        <a:pt x="6" y="0"/>
                      </a:cubicBezTo>
                      <a:cubicBezTo>
                        <a:pt x="4" y="2"/>
                        <a:pt x="3" y="4"/>
                        <a:pt x="2" y="8"/>
                      </a:cubicBezTo>
                      <a:cubicBezTo>
                        <a:pt x="0" y="11"/>
                        <a:pt x="0" y="14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64"/>
                <p:cNvSpPr/>
                <p:nvPr/>
              </p:nvSpPr>
              <p:spPr bwMode="auto">
                <a:xfrm>
                  <a:off x="555" y="3735"/>
                  <a:ext cx="8" cy="20"/>
                </a:xfrm>
                <a:custGeom>
                  <a:avLst/>
                  <a:gdLst>
                    <a:gd name="T0" fmla="*/ 5 w 5"/>
                    <a:gd name="T1" fmla="*/ 0 h 14"/>
                    <a:gd name="T2" fmla="*/ 4 w 5"/>
                    <a:gd name="T3" fmla="*/ 0 h 14"/>
                    <a:gd name="T4" fmla="*/ 0 w 5"/>
                    <a:gd name="T5" fmla="*/ 14 h 14"/>
                    <a:gd name="T6" fmla="*/ 1 w 5"/>
                    <a:gd name="T7" fmla="*/ 13 h 14"/>
                    <a:gd name="T8" fmla="*/ 5 w 5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4">
                      <a:moveTo>
                        <a:pt x="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4"/>
                        <a:pt x="1" y="9"/>
                        <a:pt x="0" y="14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3" y="9"/>
                        <a:pt x="5" y="5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65"/>
                <p:cNvSpPr/>
                <p:nvPr/>
              </p:nvSpPr>
              <p:spPr bwMode="auto">
                <a:xfrm>
                  <a:off x="601" y="3737"/>
                  <a:ext cx="7" cy="12"/>
                </a:xfrm>
                <a:custGeom>
                  <a:avLst/>
                  <a:gdLst>
                    <a:gd name="T0" fmla="*/ 4 w 5"/>
                    <a:gd name="T1" fmla="*/ 0 h 9"/>
                    <a:gd name="T2" fmla="*/ 3 w 5"/>
                    <a:gd name="T3" fmla="*/ 1 h 9"/>
                    <a:gd name="T4" fmla="*/ 0 w 5"/>
                    <a:gd name="T5" fmla="*/ 9 h 9"/>
                    <a:gd name="T6" fmla="*/ 1 w 5"/>
                    <a:gd name="T7" fmla="*/ 9 h 9"/>
                    <a:gd name="T8" fmla="*/ 5 w 5"/>
                    <a:gd name="T9" fmla="*/ 0 h 9"/>
                    <a:gd name="T10" fmla="*/ 4 w 5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3" y="6"/>
                        <a:pt x="4" y="3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66"/>
                <p:cNvSpPr>
                  <a:spLocks noEditPoints="1"/>
                </p:cNvSpPr>
                <p:nvPr/>
              </p:nvSpPr>
              <p:spPr bwMode="auto">
                <a:xfrm>
                  <a:off x="100" y="2480"/>
                  <a:ext cx="499" cy="461"/>
                </a:xfrm>
                <a:custGeom>
                  <a:avLst/>
                  <a:gdLst>
                    <a:gd name="T0" fmla="*/ 59 w 352"/>
                    <a:gd name="T1" fmla="*/ 109 h 325"/>
                    <a:gd name="T2" fmla="*/ 193 w 352"/>
                    <a:gd name="T3" fmla="*/ 273 h 325"/>
                    <a:gd name="T4" fmla="*/ 267 w 352"/>
                    <a:gd name="T5" fmla="*/ 98 h 325"/>
                    <a:gd name="T6" fmla="*/ 266 w 352"/>
                    <a:gd name="T7" fmla="*/ 201 h 325"/>
                    <a:gd name="T8" fmla="*/ 162 w 352"/>
                    <a:gd name="T9" fmla="*/ 81 h 325"/>
                    <a:gd name="T10" fmla="*/ 134 w 352"/>
                    <a:gd name="T11" fmla="*/ 233 h 325"/>
                    <a:gd name="T12" fmla="*/ 199 w 352"/>
                    <a:gd name="T13" fmla="*/ 54 h 325"/>
                    <a:gd name="T14" fmla="*/ 231 w 352"/>
                    <a:gd name="T15" fmla="*/ 112 h 325"/>
                    <a:gd name="T16" fmla="*/ 212 w 352"/>
                    <a:gd name="T17" fmla="*/ 55 h 325"/>
                    <a:gd name="T18" fmla="*/ 164 w 352"/>
                    <a:gd name="T19" fmla="*/ 40 h 325"/>
                    <a:gd name="T20" fmla="*/ 102 w 352"/>
                    <a:gd name="T21" fmla="*/ 69 h 325"/>
                    <a:gd name="T22" fmla="*/ 201 w 352"/>
                    <a:gd name="T23" fmla="*/ 114 h 325"/>
                    <a:gd name="T24" fmla="*/ 176 w 352"/>
                    <a:gd name="T25" fmla="*/ 87 h 325"/>
                    <a:gd name="T26" fmla="*/ 152 w 352"/>
                    <a:gd name="T27" fmla="*/ 99 h 325"/>
                    <a:gd name="T28" fmla="*/ 130 w 352"/>
                    <a:gd name="T29" fmla="*/ 89 h 325"/>
                    <a:gd name="T30" fmla="*/ 147 w 352"/>
                    <a:gd name="T31" fmla="*/ 101 h 325"/>
                    <a:gd name="T32" fmla="*/ 164 w 352"/>
                    <a:gd name="T33" fmla="*/ 119 h 325"/>
                    <a:gd name="T34" fmla="*/ 128 w 352"/>
                    <a:gd name="T35" fmla="*/ 105 h 325"/>
                    <a:gd name="T36" fmla="*/ 161 w 352"/>
                    <a:gd name="T37" fmla="*/ 105 h 325"/>
                    <a:gd name="T38" fmla="*/ 208 w 352"/>
                    <a:gd name="T39" fmla="*/ 150 h 325"/>
                    <a:gd name="T40" fmla="*/ 124 w 352"/>
                    <a:gd name="T41" fmla="*/ 93 h 325"/>
                    <a:gd name="T42" fmla="*/ 104 w 352"/>
                    <a:gd name="T43" fmla="*/ 122 h 325"/>
                    <a:gd name="T44" fmla="*/ 128 w 352"/>
                    <a:gd name="T45" fmla="*/ 116 h 325"/>
                    <a:gd name="T46" fmla="*/ 108 w 352"/>
                    <a:gd name="T47" fmla="*/ 117 h 325"/>
                    <a:gd name="T48" fmla="*/ 109 w 352"/>
                    <a:gd name="T49" fmla="*/ 121 h 325"/>
                    <a:gd name="T50" fmla="*/ 104 w 352"/>
                    <a:gd name="T51" fmla="*/ 135 h 325"/>
                    <a:gd name="T52" fmla="*/ 118 w 352"/>
                    <a:gd name="T53" fmla="*/ 149 h 325"/>
                    <a:gd name="T54" fmla="*/ 102 w 352"/>
                    <a:gd name="T55" fmla="*/ 162 h 325"/>
                    <a:gd name="T56" fmla="*/ 99 w 352"/>
                    <a:gd name="T57" fmla="*/ 168 h 325"/>
                    <a:gd name="T58" fmla="*/ 97 w 352"/>
                    <a:gd name="T59" fmla="*/ 198 h 325"/>
                    <a:gd name="T60" fmla="*/ 102 w 352"/>
                    <a:gd name="T61" fmla="*/ 181 h 325"/>
                    <a:gd name="T62" fmla="*/ 152 w 352"/>
                    <a:gd name="T63" fmla="*/ 165 h 325"/>
                    <a:gd name="T64" fmla="*/ 262 w 352"/>
                    <a:gd name="T65" fmla="*/ 89 h 325"/>
                    <a:gd name="T66" fmla="*/ 231 w 352"/>
                    <a:gd name="T67" fmla="*/ 117 h 325"/>
                    <a:gd name="T68" fmla="*/ 185 w 352"/>
                    <a:gd name="T69" fmla="*/ 104 h 325"/>
                    <a:gd name="T70" fmla="*/ 241 w 352"/>
                    <a:gd name="T71" fmla="*/ 149 h 325"/>
                    <a:gd name="T72" fmla="*/ 203 w 352"/>
                    <a:gd name="T73" fmla="*/ 125 h 325"/>
                    <a:gd name="T74" fmla="*/ 217 w 352"/>
                    <a:gd name="T75" fmla="*/ 155 h 325"/>
                    <a:gd name="T76" fmla="*/ 192 w 352"/>
                    <a:gd name="T77" fmla="*/ 193 h 325"/>
                    <a:gd name="T78" fmla="*/ 234 w 352"/>
                    <a:gd name="T79" fmla="*/ 169 h 325"/>
                    <a:gd name="T80" fmla="*/ 216 w 352"/>
                    <a:gd name="T81" fmla="*/ 174 h 325"/>
                    <a:gd name="T82" fmla="*/ 214 w 352"/>
                    <a:gd name="T83" fmla="*/ 184 h 325"/>
                    <a:gd name="T84" fmla="*/ 233 w 352"/>
                    <a:gd name="T85" fmla="*/ 156 h 325"/>
                    <a:gd name="T86" fmla="*/ 215 w 352"/>
                    <a:gd name="T87" fmla="*/ 233 h 325"/>
                    <a:gd name="T88" fmla="*/ 230 w 352"/>
                    <a:gd name="T89" fmla="*/ 162 h 325"/>
                    <a:gd name="T90" fmla="*/ 240 w 352"/>
                    <a:gd name="T91" fmla="*/ 181 h 325"/>
                    <a:gd name="T92" fmla="*/ 229 w 352"/>
                    <a:gd name="T93" fmla="*/ 203 h 325"/>
                    <a:gd name="T94" fmla="*/ 223 w 352"/>
                    <a:gd name="T95" fmla="*/ 205 h 325"/>
                    <a:gd name="T96" fmla="*/ 223 w 352"/>
                    <a:gd name="T97" fmla="*/ 207 h 325"/>
                    <a:gd name="T98" fmla="*/ 194 w 352"/>
                    <a:gd name="T99" fmla="*/ 209 h 325"/>
                    <a:gd name="T100" fmla="*/ 200 w 352"/>
                    <a:gd name="T101" fmla="*/ 222 h 325"/>
                    <a:gd name="T102" fmla="*/ 191 w 352"/>
                    <a:gd name="T103" fmla="*/ 235 h 325"/>
                    <a:gd name="T104" fmla="*/ 219 w 352"/>
                    <a:gd name="T105" fmla="*/ 224 h 325"/>
                    <a:gd name="T106" fmla="*/ 203 w 352"/>
                    <a:gd name="T107" fmla="*/ 266 h 325"/>
                    <a:gd name="T108" fmla="*/ 161 w 352"/>
                    <a:gd name="T109" fmla="*/ 205 h 325"/>
                    <a:gd name="T110" fmla="*/ 135 w 352"/>
                    <a:gd name="T111" fmla="*/ 216 h 325"/>
                    <a:gd name="T112" fmla="*/ 138 w 352"/>
                    <a:gd name="T113" fmla="*/ 231 h 325"/>
                    <a:gd name="T114" fmla="*/ 168 w 352"/>
                    <a:gd name="T115" fmla="*/ 228 h 325"/>
                    <a:gd name="T116" fmla="*/ 118 w 352"/>
                    <a:gd name="T117" fmla="*/ 203 h 325"/>
                    <a:gd name="T118" fmla="*/ 110 w 352"/>
                    <a:gd name="T119" fmla="*/ 255 h 325"/>
                    <a:gd name="T120" fmla="*/ 165 w 352"/>
                    <a:gd name="T121" fmla="*/ 271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52" h="325">
                      <a:moveTo>
                        <a:pt x="280" y="123"/>
                      </a:moveTo>
                      <a:cubicBezTo>
                        <a:pt x="280" y="123"/>
                        <a:pt x="280" y="123"/>
                        <a:pt x="280" y="123"/>
                      </a:cubicBezTo>
                      <a:cubicBezTo>
                        <a:pt x="280" y="121"/>
                        <a:pt x="279" y="119"/>
                        <a:pt x="279" y="117"/>
                      </a:cubicBezTo>
                      <a:cubicBezTo>
                        <a:pt x="277" y="106"/>
                        <a:pt x="273" y="97"/>
                        <a:pt x="267" y="87"/>
                      </a:cubicBezTo>
                      <a:cubicBezTo>
                        <a:pt x="266" y="88"/>
                        <a:pt x="266" y="88"/>
                        <a:pt x="266" y="88"/>
                      </a:cubicBezTo>
                      <a:cubicBezTo>
                        <a:pt x="270" y="93"/>
                        <a:pt x="272" y="99"/>
                        <a:pt x="274" y="105"/>
                      </a:cubicBezTo>
                      <a:cubicBezTo>
                        <a:pt x="274" y="105"/>
                        <a:pt x="274" y="105"/>
                        <a:pt x="274" y="104"/>
                      </a:cubicBezTo>
                      <a:cubicBezTo>
                        <a:pt x="267" y="90"/>
                        <a:pt x="258" y="77"/>
                        <a:pt x="246" y="67"/>
                      </a:cubicBezTo>
                      <a:cubicBezTo>
                        <a:pt x="233" y="51"/>
                        <a:pt x="216" y="43"/>
                        <a:pt x="194" y="42"/>
                      </a:cubicBezTo>
                      <a:cubicBezTo>
                        <a:pt x="192" y="41"/>
                        <a:pt x="189" y="40"/>
                        <a:pt x="186" y="39"/>
                      </a:cubicBezTo>
                      <a:cubicBezTo>
                        <a:pt x="184" y="40"/>
                        <a:pt x="184" y="41"/>
                        <a:pt x="187" y="42"/>
                      </a:cubicBezTo>
                      <a:cubicBezTo>
                        <a:pt x="185" y="42"/>
                        <a:pt x="183" y="42"/>
                        <a:pt x="182" y="42"/>
                      </a:cubicBezTo>
                      <a:cubicBezTo>
                        <a:pt x="177" y="39"/>
                        <a:pt x="173" y="38"/>
                        <a:pt x="168" y="37"/>
                      </a:cubicBezTo>
                      <a:cubicBezTo>
                        <a:pt x="168" y="31"/>
                        <a:pt x="167" y="24"/>
                        <a:pt x="167" y="17"/>
                      </a:cubicBezTo>
                      <a:cubicBezTo>
                        <a:pt x="167" y="19"/>
                        <a:pt x="166" y="20"/>
                        <a:pt x="166" y="21"/>
                      </a:cubicBezTo>
                      <a:cubicBezTo>
                        <a:pt x="166" y="14"/>
                        <a:pt x="166" y="7"/>
                        <a:pt x="165" y="0"/>
                      </a:cubicBezTo>
                      <a:cubicBezTo>
                        <a:pt x="164" y="0"/>
                        <a:pt x="164" y="0"/>
                        <a:pt x="164" y="1"/>
                      </a:cubicBezTo>
                      <a:cubicBezTo>
                        <a:pt x="163" y="13"/>
                        <a:pt x="163" y="25"/>
                        <a:pt x="164" y="37"/>
                      </a:cubicBezTo>
                      <a:cubicBezTo>
                        <a:pt x="163" y="37"/>
                        <a:pt x="162" y="37"/>
                        <a:pt x="162" y="37"/>
                      </a:cubicBezTo>
                      <a:cubicBezTo>
                        <a:pt x="152" y="38"/>
                        <a:pt x="143" y="40"/>
                        <a:pt x="133" y="43"/>
                      </a:cubicBezTo>
                      <a:cubicBezTo>
                        <a:pt x="125" y="47"/>
                        <a:pt x="118" y="51"/>
                        <a:pt x="112" y="57"/>
                      </a:cubicBezTo>
                      <a:cubicBezTo>
                        <a:pt x="88" y="67"/>
                        <a:pt x="70" y="85"/>
                        <a:pt x="59" y="109"/>
                      </a:cubicBezTo>
                      <a:cubicBezTo>
                        <a:pt x="52" y="125"/>
                        <a:pt x="49" y="141"/>
                        <a:pt x="51" y="157"/>
                      </a:cubicBezTo>
                      <a:cubicBezTo>
                        <a:pt x="42" y="157"/>
                        <a:pt x="34" y="157"/>
                        <a:pt x="25" y="157"/>
                      </a:cubicBezTo>
                      <a:cubicBezTo>
                        <a:pt x="19" y="157"/>
                        <a:pt x="14" y="157"/>
                        <a:pt x="8" y="158"/>
                      </a:cubicBezTo>
                      <a:cubicBezTo>
                        <a:pt x="6" y="158"/>
                        <a:pt x="4" y="158"/>
                        <a:pt x="1" y="158"/>
                      </a:cubicBezTo>
                      <a:cubicBezTo>
                        <a:pt x="1" y="158"/>
                        <a:pt x="0" y="159"/>
                        <a:pt x="0" y="159"/>
                      </a:cubicBezTo>
                      <a:cubicBezTo>
                        <a:pt x="2" y="159"/>
                        <a:pt x="5" y="160"/>
                        <a:pt x="8" y="160"/>
                      </a:cubicBezTo>
                      <a:cubicBezTo>
                        <a:pt x="22" y="160"/>
                        <a:pt x="37" y="161"/>
                        <a:pt x="52" y="161"/>
                      </a:cubicBezTo>
                      <a:cubicBezTo>
                        <a:pt x="52" y="163"/>
                        <a:pt x="52" y="164"/>
                        <a:pt x="52" y="165"/>
                      </a:cubicBezTo>
                      <a:cubicBezTo>
                        <a:pt x="54" y="188"/>
                        <a:pt x="62" y="209"/>
                        <a:pt x="76" y="225"/>
                      </a:cubicBezTo>
                      <a:cubicBezTo>
                        <a:pt x="80" y="231"/>
                        <a:pt x="84" y="237"/>
                        <a:pt x="88" y="242"/>
                      </a:cubicBezTo>
                      <a:cubicBezTo>
                        <a:pt x="70" y="225"/>
                        <a:pt x="57" y="204"/>
                        <a:pt x="49" y="179"/>
                      </a:cubicBezTo>
                      <a:cubicBezTo>
                        <a:pt x="48" y="185"/>
                        <a:pt x="50" y="191"/>
                        <a:pt x="53" y="197"/>
                      </a:cubicBezTo>
                      <a:cubicBezTo>
                        <a:pt x="67" y="227"/>
                        <a:pt x="90" y="251"/>
                        <a:pt x="119" y="267"/>
                      </a:cubicBezTo>
                      <a:cubicBezTo>
                        <a:pt x="121" y="267"/>
                        <a:pt x="123" y="268"/>
                        <a:pt x="124" y="269"/>
                      </a:cubicBezTo>
                      <a:cubicBezTo>
                        <a:pt x="124" y="269"/>
                        <a:pt x="124" y="269"/>
                        <a:pt x="124" y="269"/>
                      </a:cubicBezTo>
                      <a:cubicBezTo>
                        <a:pt x="130" y="273"/>
                        <a:pt x="136" y="275"/>
                        <a:pt x="143" y="276"/>
                      </a:cubicBezTo>
                      <a:cubicBezTo>
                        <a:pt x="150" y="277"/>
                        <a:pt x="158" y="277"/>
                        <a:pt x="165" y="277"/>
                      </a:cubicBezTo>
                      <a:cubicBezTo>
                        <a:pt x="165" y="293"/>
                        <a:pt x="166" y="309"/>
                        <a:pt x="166" y="325"/>
                      </a:cubicBezTo>
                      <a:cubicBezTo>
                        <a:pt x="166" y="324"/>
                        <a:pt x="167" y="324"/>
                        <a:pt x="167" y="323"/>
                      </a:cubicBezTo>
                      <a:cubicBezTo>
                        <a:pt x="168" y="313"/>
                        <a:pt x="168" y="303"/>
                        <a:pt x="168" y="292"/>
                      </a:cubicBezTo>
                      <a:cubicBezTo>
                        <a:pt x="168" y="287"/>
                        <a:pt x="168" y="282"/>
                        <a:pt x="168" y="277"/>
                      </a:cubicBezTo>
                      <a:cubicBezTo>
                        <a:pt x="176" y="276"/>
                        <a:pt x="185" y="275"/>
                        <a:pt x="193" y="273"/>
                      </a:cubicBezTo>
                      <a:cubicBezTo>
                        <a:pt x="204" y="274"/>
                        <a:pt x="213" y="271"/>
                        <a:pt x="221" y="264"/>
                      </a:cubicBezTo>
                      <a:cubicBezTo>
                        <a:pt x="218" y="264"/>
                        <a:pt x="216" y="265"/>
                        <a:pt x="214" y="265"/>
                      </a:cubicBezTo>
                      <a:cubicBezTo>
                        <a:pt x="213" y="265"/>
                        <a:pt x="212" y="265"/>
                        <a:pt x="210" y="265"/>
                      </a:cubicBezTo>
                      <a:cubicBezTo>
                        <a:pt x="212" y="265"/>
                        <a:pt x="214" y="264"/>
                        <a:pt x="216" y="263"/>
                      </a:cubicBezTo>
                      <a:cubicBezTo>
                        <a:pt x="216" y="263"/>
                        <a:pt x="216" y="263"/>
                        <a:pt x="216" y="263"/>
                      </a:cubicBezTo>
                      <a:cubicBezTo>
                        <a:pt x="242" y="255"/>
                        <a:pt x="260" y="240"/>
                        <a:pt x="270" y="218"/>
                      </a:cubicBezTo>
                      <a:cubicBezTo>
                        <a:pt x="280" y="202"/>
                        <a:pt x="285" y="185"/>
                        <a:pt x="286" y="168"/>
                      </a:cubicBezTo>
                      <a:cubicBezTo>
                        <a:pt x="286" y="169"/>
                        <a:pt x="286" y="170"/>
                        <a:pt x="286" y="171"/>
                      </a:cubicBezTo>
                      <a:cubicBezTo>
                        <a:pt x="286" y="171"/>
                        <a:pt x="286" y="170"/>
                        <a:pt x="286" y="169"/>
                      </a:cubicBezTo>
                      <a:cubicBezTo>
                        <a:pt x="286" y="167"/>
                        <a:pt x="286" y="164"/>
                        <a:pt x="286" y="162"/>
                      </a:cubicBezTo>
                      <a:cubicBezTo>
                        <a:pt x="303" y="161"/>
                        <a:pt x="320" y="161"/>
                        <a:pt x="336" y="161"/>
                      </a:cubicBezTo>
                      <a:cubicBezTo>
                        <a:pt x="341" y="161"/>
                        <a:pt x="346" y="160"/>
                        <a:pt x="350" y="160"/>
                      </a:cubicBezTo>
                      <a:cubicBezTo>
                        <a:pt x="351" y="160"/>
                        <a:pt x="351" y="160"/>
                        <a:pt x="352" y="159"/>
                      </a:cubicBezTo>
                      <a:cubicBezTo>
                        <a:pt x="350" y="159"/>
                        <a:pt x="348" y="159"/>
                        <a:pt x="346" y="159"/>
                      </a:cubicBezTo>
                      <a:cubicBezTo>
                        <a:pt x="334" y="158"/>
                        <a:pt x="322" y="158"/>
                        <a:pt x="309" y="158"/>
                      </a:cubicBezTo>
                      <a:cubicBezTo>
                        <a:pt x="301" y="158"/>
                        <a:pt x="293" y="158"/>
                        <a:pt x="285" y="158"/>
                      </a:cubicBezTo>
                      <a:cubicBezTo>
                        <a:pt x="284" y="149"/>
                        <a:pt x="283" y="141"/>
                        <a:pt x="282" y="132"/>
                      </a:cubicBezTo>
                      <a:cubicBezTo>
                        <a:pt x="282" y="129"/>
                        <a:pt x="281" y="126"/>
                        <a:pt x="280" y="123"/>
                      </a:cubicBezTo>
                      <a:close/>
                      <a:moveTo>
                        <a:pt x="276" y="117"/>
                      </a:moveTo>
                      <a:cubicBezTo>
                        <a:pt x="277" y="118"/>
                        <a:pt x="277" y="120"/>
                        <a:pt x="277" y="122"/>
                      </a:cubicBezTo>
                      <a:cubicBezTo>
                        <a:pt x="275" y="116"/>
                        <a:pt x="273" y="111"/>
                        <a:pt x="270" y="105"/>
                      </a:cubicBezTo>
                      <a:cubicBezTo>
                        <a:pt x="269" y="103"/>
                        <a:pt x="268" y="100"/>
                        <a:pt x="267" y="98"/>
                      </a:cubicBezTo>
                      <a:cubicBezTo>
                        <a:pt x="268" y="100"/>
                        <a:pt x="270" y="102"/>
                        <a:pt x="272" y="105"/>
                      </a:cubicBezTo>
                      <a:cubicBezTo>
                        <a:pt x="274" y="109"/>
                        <a:pt x="275" y="113"/>
                        <a:pt x="276" y="117"/>
                      </a:cubicBezTo>
                      <a:close/>
                      <a:moveTo>
                        <a:pt x="278" y="151"/>
                      </a:moveTo>
                      <a:cubicBezTo>
                        <a:pt x="278" y="152"/>
                        <a:pt x="278" y="152"/>
                        <a:pt x="278" y="152"/>
                      </a:cubicBezTo>
                      <a:cubicBezTo>
                        <a:pt x="278" y="152"/>
                        <a:pt x="279" y="152"/>
                        <a:pt x="279" y="151"/>
                      </a:cubicBezTo>
                      <a:cubicBezTo>
                        <a:pt x="279" y="152"/>
                        <a:pt x="279" y="153"/>
                        <a:pt x="279" y="153"/>
                      </a:cubicBezTo>
                      <a:cubicBezTo>
                        <a:pt x="279" y="155"/>
                        <a:pt x="279" y="156"/>
                        <a:pt x="279" y="158"/>
                      </a:cubicBezTo>
                      <a:cubicBezTo>
                        <a:pt x="278" y="158"/>
                        <a:pt x="278" y="158"/>
                        <a:pt x="277" y="158"/>
                      </a:cubicBezTo>
                      <a:cubicBezTo>
                        <a:pt x="278" y="155"/>
                        <a:pt x="278" y="154"/>
                        <a:pt x="278" y="151"/>
                      </a:cubicBezTo>
                      <a:close/>
                      <a:moveTo>
                        <a:pt x="284" y="158"/>
                      </a:moveTo>
                      <a:cubicBezTo>
                        <a:pt x="283" y="158"/>
                        <a:pt x="283" y="158"/>
                        <a:pt x="283" y="158"/>
                      </a:cubicBezTo>
                      <a:cubicBezTo>
                        <a:pt x="283" y="155"/>
                        <a:pt x="283" y="154"/>
                        <a:pt x="283" y="152"/>
                      </a:cubicBezTo>
                      <a:cubicBezTo>
                        <a:pt x="283" y="154"/>
                        <a:pt x="283" y="155"/>
                        <a:pt x="284" y="158"/>
                      </a:cubicBezTo>
                      <a:close/>
                      <a:moveTo>
                        <a:pt x="277" y="162"/>
                      </a:moveTo>
                      <a:cubicBezTo>
                        <a:pt x="277" y="162"/>
                        <a:pt x="278" y="162"/>
                        <a:pt x="279" y="162"/>
                      </a:cubicBezTo>
                      <a:cubicBezTo>
                        <a:pt x="278" y="175"/>
                        <a:pt x="275" y="188"/>
                        <a:pt x="269" y="201"/>
                      </a:cubicBezTo>
                      <a:cubicBezTo>
                        <a:pt x="267" y="204"/>
                        <a:pt x="266" y="207"/>
                        <a:pt x="266" y="209"/>
                      </a:cubicBezTo>
                      <a:cubicBezTo>
                        <a:pt x="264" y="213"/>
                        <a:pt x="263" y="215"/>
                        <a:pt x="261" y="219"/>
                      </a:cubicBezTo>
                      <a:cubicBezTo>
                        <a:pt x="261" y="219"/>
                        <a:pt x="261" y="219"/>
                        <a:pt x="261" y="219"/>
                      </a:cubicBezTo>
                      <a:cubicBezTo>
                        <a:pt x="267" y="200"/>
                        <a:pt x="270" y="181"/>
                        <a:pt x="271" y="162"/>
                      </a:cubicBezTo>
                      <a:cubicBezTo>
                        <a:pt x="272" y="162"/>
                        <a:pt x="272" y="162"/>
                        <a:pt x="273" y="162"/>
                      </a:cubicBezTo>
                      <a:cubicBezTo>
                        <a:pt x="271" y="175"/>
                        <a:pt x="268" y="188"/>
                        <a:pt x="266" y="201"/>
                      </a:cubicBezTo>
                      <a:cubicBezTo>
                        <a:pt x="266" y="201"/>
                        <a:pt x="267" y="201"/>
                        <a:pt x="267" y="200"/>
                      </a:cubicBezTo>
                      <a:cubicBezTo>
                        <a:pt x="267" y="200"/>
                        <a:pt x="267" y="200"/>
                        <a:pt x="268" y="199"/>
                      </a:cubicBezTo>
                      <a:cubicBezTo>
                        <a:pt x="271" y="187"/>
                        <a:pt x="274" y="174"/>
                        <a:pt x="277" y="162"/>
                      </a:cubicBezTo>
                      <a:close/>
                      <a:moveTo>
                        <a:pt x="282" y="174"/>
                      </a:moveTo>
                      <a:cubicBezTo>
                        <a:pt x="282" y="170"/>
                        <a:pt x="282" y="166"/>
                        <a:pt x="283" y="162"/>
                      </a:cubicBezTo>
                      <a:cubicBezTo>
                        <a:pt x="283" y="162"/>
                        <a:pt x="283" y="162"/>
                        <a:pt x="284" y="162"/>
                      </a:cubicBezTo>
                      <a:cubicBezTo>
                        <a:pt x="283" y="166"/>
                        <a:pt x="282" y="170"/>
                        <a:pt x="282" y="174"/>
                      </a:cubicBezTo>
                      <a:close/>
                      <a:moveTo>
                        <a:pt x="66" y="105"/>
                      </a:moveTo>
                      <a:cubicBezTo>
                        <a:pt x="69" y="100"/>
                        <a:pt x="72" y="96"/>
                        <a:pt x="76" y="93"/>
                      </a:cubicBezTo>
                      <a:cubicBezTo>
                        <a:pt x="78" y="90"/>
                        <a:pt x="81" y="88"/>
                        <a:pt x="84" y="86"/>
                      </a:cubicBezTo>
                      <a:cubicBezTo>
                        <a:pt x="80" y="92"/>
                        <a:pt x="77" y="98"/>
                        <a:pt x="75" y="104"/>
                      </a:cubicBezTo>
                      <a:cubicBezTo>
                        <a:pt x="78" y="100"/>
                        <a:pt x="81" y="95"/>
                        <a:pt x="84" y="90"/>
                      </a:cubicBezTo>
                      <a:cubicBezTo>
                        <a:pt x="86" y="87"/>
                        <a:pt x="88" y="85"/>
                        <a:pt x="90" y="83"/>
                      </a:cubicBezTo>
                      <a:cubicBezTo>
                        <a:pt x="91" y="82"/>
                        <a:pt x="92" y="81"/>
                        <a:pt x="93" y="80"/>
                      </a:cubicBezTo>
                      <a:cubicBezTo>
                        <a:pt x="94" y="80"/>
                        <a:pt x="94" y="80"/>
                        <a:pt x="94" y="81"/>
                      </a:cubicBezTo>
                      <a:cubicBezTo>
                        <a:pt x="94" y="81"/>
                        <a:pt x="94" y="81"/>
                        <a:pt x="94" y="82"/>
                      </a:cubicBezTo>
                      <a:cubicBezTo>
                        <a:pt x="94" y="82"/>
                        <a:pt x="95" y="82"/>
                        <a:pt x="96" y="82"/>
                      </a:cubicBezTo>
                      <a:cubicBezTo>
                        <a:pt x="95" y="81"/>
                        <a:pt x="95" y="80"/>
                        <a:pt x="95" y="79"/>
                      </a:cubicBezTo>
                      <a:cubicBezTo>
                        <a:pt x="95" y="79"/>
                        <a:pt x="95" y="79"/>
                        <a:pt x="95" y="79"/>
                      </a:cubicBezTo>
                      <a:cubicBezTo>
                        <a:pt x="116" y="67"/>
                        <a:pt x="139" y="59"/>
                        <a:pt x="164" y="54"/>
                      </a:cubicBezTo>
                      <a:cubicBezTo>
                        <a:pt x="164" y="63"/>
                        <a:pt x="164" y="71"/>
                        <a:pt x="164" y="80"/>
                      </a:cubicBezTo>
                      <a:cubicBezTo>
                        <a:pt x="164" y="80"/>
                        <a:pt x="163" y="81"/>
                        <a:pt x="162" y="81"/>
                      </a:cubicBezTo>
                      <a:cubicBezTo>
                        <a:pt x="162" y="81"/>
                        <a:pt x="162" y="81"/>
                        <a:pt x="162" y="81"/>
                      </a:cubicBezTo>
                      <a:cubicBezTo>
                        <a:pt x="145" y="80"/>
                        <a:pt x="129" y="84"/>
                        <a:pt x="114" y="92"/>
                      </a:cubicBezTo>
                      <a:cubicBezTo>
                        <a:pt x="106" y="97"/>
                        <a:pt x="102" y="103"/>
                        <a:pt x="103" y="111"/>
                      </a:cubicBezTo>
                      <a:cubicBezTo>
                        <a:pt x="97" y="115"/>
                        <a:pt x="92" y="120"/>
                        <a:pt x="88" y="126"/>
                      </a:cubicBezTo>
                      <a:cubicBezTo>
                        <a:pt x="82" y="136"/>
                        <a:pt x="79" y="146"/>
                        <a:pt x="79" y="157"/>
                      </a:cubicBezTo>
                      <a:cubicBezTo>
                        <a:pt x="73" y="157"/>
                        <a:pt x="67" y="157"/>
                        <a:pt x="61" y="157"/>
                      </a:cubicBezTo>
                      <a:cubicBezTo>
                        <a:pt x="62" y="144"/>
                        <a:pt x="67" y="131"/>
                        <a:pt x="75" y="119"/>
                      </a:cubicBezTo>
                      <a:cubicBezTo>
                        <a:pt x="73" y="119"/>
                        <a:pt x="71" y="121"/>
                        <a:pt x="70" y="123"/>
                      </a:cubicBezTo>
                      <a:cubicBezTo>
                        <a:pt x="64" y="133"/>
                        <a:pt x="60" y="143"/>
                        <a:pt x="58" y="154"/>
                      </a:cubicBezTo>
                      <a:cubicBezTo>
                        <a:pt x="58" y="150"/>
                        <a:pt x="58" y="147"/>
                        <a:pt x="58" y="143"/>
                      </a:cubicBezTo>
                      <a:cubicBezTo>
                        <a:pt x="58" y="137"/>
                        <a:pt x="59" y="131"/>
                        <a:pt x="60" y="125"/>
                      </a:cubicBezTo>
                      <a:cubicBezTo>
                        <a:pt x="60" y="125"/>
                        <a:pt x="60" y="125"/>
                        <a:pt x="60" y="124"/>
                      </a:cubicBezTo>
                      <a:cubicBezTo>
                        <a:pt x="62" y="122"/>
                        <a:pt x="63" y="119"/>
                        <a:pt x="64" y="116"/>
                      </a:cubicBezTo>
                      <a:cubicBezTo>
                        <a:pt x="63" y="116"/>
                        <a:pt x="63" y="116"/>
                        <a:pt x="63" y="116"/>
                      </a:cubicBezTo>
                      <a:cubicBezTo>
                        <a:pt x="62" y="119"/>
                        <a:pt x="60" y="122"/>
                        <a:pt x="58" y="124"/>
                      </a:cubicBezTo>
                      <a:cubicBezTo>
                        <a:pt x="60" y="117"/>
                        <a:pt x="63" y="111"/>
                        <a:pt x="66" y="105"/>
                      </a:cubicBezTo>
                      <a:close/>
                      <a:moveTo>
                        <a:pt x="61" y="161"/>
                      </a:moveTo>
                      <a:cubicBezTo>
                        <a:pt x="67" y="161"/>
                        <a:pt x="73" y="161"/>
                        <a:pt x="79" y="161"/>
                      </a:cubicBezTo>
                      <a:cubicBezTo>
                        <a:pt x="80" y="164"/>
                        <a:pt x="80" y="167"/>
                        <a:pt x="80" y="170"/>
                      </a:cubicBezTo>
                      <a:cubicBezTo>
                        <a:pt x="80" y="171"/>
                        <a:pt x="81" y="173"/>
                        <a:pt x="81" y="174"/>
                      </a:cubicBezTo>
                      <a:cubicBezTo>
                        <a:pt x="82" y="183"/>
                        <a:pt x="86" y="191"/>
                        <a:pt x="92" y="199"/>
                      </a:cubicBezTo>
                      <a:cubicBezTo>
                        <a:pt x="104" y="214"/>
                        <a:pt x="118" y="225"/>
                        <a:pt x="134" y="233"/>
                      </a:cubicBezTo>
                      <a:cubicBezTo>
                        <a:pt x="134" y="232"/>
                        <a:pt x="133" y="231"/>
                        <a:pt x="132" y="231"/>
                      </a:cubicBezTo>
                      <a:cubicBezTo>
                        <a:pt x="136" y="233"/>
                        <a:pt x="140" y="234"/>
                        <a:pt x="145" y="235"/>
                      </a:cubicBezTo>
                      <a:cubicBezTo>
                        <a:pt x="148" y="237"/>
                        <a:pt x="152" y="237"/>
                        <a:pt x="156" y="238"/>
                      </a:cubicBezTo>
                      <a:cubicBezTo>
                        <a:pt x="158" y="238"/>
                        <a:pt x="162" y="238"/>
                        <a:pt x="164" y="239"/>
                      </a:cubicBezTo>
                      <a:cubicBezTo>
                        <a:pt x="164" y="248"/>
                        <a:pt x="164" y="257"/>
                        <a:pt x="165" y="266"/>
                      </a:cubicBezTo>
                      <a:cubicBezTo>
                        <a:pt x="157" y="265"/>
                        <a:pt x="149" y="265"/>
                        <a:pt x="142" y="263"/>
                      </a:cubicBezTo>
                      <a:cubicBezTo>
                        <a:pt x="134" y="260"/>
                        <a:pt x="126" y="257"/>
                        <a:pt x="119" y="253"/>
                      </a:cubicBezTo>
                      <a:cubicBezTo>
                        <a:pt x="120" y="253"/>
                        <a:pt x="120" y="253"/>
                        <a:pt x="121" y="253"/>
                      </a:cubicBezTo>
                      <a:cubicBezTo>
                        <a:pt x="120" y="253"/>
                        <a:pt x="120" y="253"/>
                        <a:pt x="119" y="253"/>
                      </a:cubicBezTo>
                      <a:cubicBezTo>
                        <a:pt x="101" y="243"/>
                        <a:pt x="86" y="228"/>
                        <a:pt x="75" y="211"/>
                      </a:cubicBezTo>
                      <a:cubicBezTo>
                        <a:pt x="74" y="211"/>
                        <a:pt x="74" y="211"/>
                        <a:pt x="74" y="211"/>
                      </a:cubicBezTo>
                      <a:cubicBezTo>
                        <a:pt x="75" y="215"/>
                        <a:pt x="77" y="218"/>
                        <a:pt x="78" y="221"/>
                      </a:cubicBezTo>
                      <a:cubicBezTo>
                        <a:pt x="78" y="221"/>
                        <a:pt x="78" y="220"/>
                        <a:pt x="77" y="219"/>
                      </a:cubicBezTo>
                      <a:cubicBezTo>
                        <a:pt x="77" y="218"/>
                        <a:pt x="76" y="217"/>
                        <a:pt x="76" y="217"/>
                      </a:cubicBezTo>
                      <a:cubicBezTo>
                        <a:pt x="69" y="202"/>
                        <a:pt x="64" y="187"/>
                        <a:pt x="61" y="171"/>
                      </a:cubicBezTo>
                      <a:cubicBezTo>
                        <a:pt x="61" y="168"/>
                        <a:pt x="61" y="165"/>
                        <a:pt x="61" y="161"/>
                      </a:cubicBezTo>
                      <a:close/>
                      <a:moveTo>
                        <a:pt x="201" y="52"/>
                      </a:moveTo>
                      <a:cubicBezTo>
                        <a:pt x="196" y="50"/>
                        <a:pt x="191" y="48"/>
                        <a:pt x="186" y="47"/>
                      </a:cubicBezTo>
                      <a:cubicBezTo>
                        <a:pt x="188" y="47"/>
                        <a:pt x="190" y="48"/>
                        <a:pt x="192" y="48"/>
                      </a:cubicBezTo>
                      <a:cubicBezTo>
                        <a:pt x="195" y="49"/>
                        <a:pt x="198" y="50"/>
                        <a:pt x="202" y="51"/>
                      </a:cubicBezTo>
                      <a:cubicBezTo>
                        <a:pt x="202" y="52"/>
                        <a:pt x="201" y="52"/>
                        <a:pt x="201" y="52"/>
                      </a:cubicBezTo>
                      <a:close/>
                      <a:moveTo>
                        <a:pt x="199" y="54"/>
                      </a:moveTo>
                      <a:cubicBezTo>
                        <a:pt x="200" y="54"/>
                        <a:pt x="200" y="54"/>
                        <a:pt x="201" y="54"/>
                      </a:cubicBezTo>
                      <a:cubicBezTo>
                        <a:pt x="212" y="58"/>
                        <a:pt x="224" y="64"/>
                        <a:pt x="235" y="71"/>
                      </a:cubicBezTo>
                      <a:cubicBezTo>
                        <a:pt x="236" y="72"/>
                        <a:pt x="238" y="73"/>
                        <a:pt x="239" y="74"/>
                      </a:cubicBezTo>
                      <a:cubicBezTo>
                        <a:pt x="240" y="75"/>
                        <a:pt x="242" y="76"/>
                        <a:pt x="243" y="78"/>
                      </a:cubicBezTo>
                      <a:cubicBezTo>
                        <a:pt x="246" y="80"/>
                        <a:pt x="248" y="83"/>
                        <a:pt x="251" y="85"/>
                      </a:cubicBezTo>
                      <a:cubicBezTo>
                        <a:pt x="253" y="88"/>
                        <a:pt x="255" y="91"/>
                        <a:pt x="256" y="93"/>
                      </a:cubicBezTo>
                      <a:cubicBezTo>
                        <a:pt x="258" y="98"/>
                        <a:pt x="260" y="101"/>
                        <a:pt x="262" y="103"/>
                      </a:cubicBezTo>
                      <a:cubicBezTo>
                        <a:pt x="263" y="101"/>
                        <a:pt x="262" y="98"/>
                        <a:pt x="261" y="96"/>
                      </a:cubicBezTo>
                      <a:cubicBezTo>
                        <a:pt x="262" y="96"/>
                        <a:pt x="262" y="96"/>
                        <a:pt x="262" y="96"/>
                      </a:cubicBezTo>
                      <a:cubicBezTo>
                        <a:pt x="263" y="99"/>
                        <a:pt x="264" y="101"/>
                        <a:pt x="266" y="104"/>
                      </a:cubicBezTo>
                      <a:cubicBezTo>
                        <a:pt x="268" y="109"/>
                        <a:pt x="271" y="115"/>
                        <a:pt x="272" y="120"/>
                      </a:cubicBezTo>
                      <a:cubicBezTo>
                        <a:pt x="272" y="121"/>
                        <a:pt x="272" y="121"/>
                        <a:pt x="273" y="121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2" y="122"/>
                        <a:pt x="273" y="123"/>
                        <a:pt x="273" y="124"/>
                      </a:cubicBezTo>
                      <a:cubicBezTo>
                        <a:pt x="274" y="128"/>
                        <a:pt x="275" y="133"/>
                        <a:pt x="276" y="137"/>
                      </a:cubicBezTo>
                      <a:cubicBezTo>
                        <a:pt x="276" y="144"/>
                        <a:pt x="274" y="151"/>
                        <a:pt x="274" y="158"/>
                      </a:cubicBezTo>
                      <a:cubicBezTo>
                        <a:pt x="273" y="158"/>
                        <a:pt x="272" y="158"/>
                        <a:pt x="271" y="158"/>
                      </a:cubicBezTo>
                      <a:cubicBezTo>
                        <a:pt x="271" y="149"/>
                        <a:pt x="271" y="141"/>
                        <a:pt x="270" y="133"/>
                      </a:cubicBezTo>
                      <a:cubicBezTo>
                        <a:pt x="269" y="133"/>
                        <a:pt x="269" y="133"/>
                        <a:pt x="269" y="134"/>
                      </a:cubicBezTo>
                      <a:cubicBezTo>
                        <a:pt x="269" y="142"/>
                        <a:pt x="268" y="150"/>
                        <a:pt x="268" y="158"/>
                      </a:cubicBezTo>
                      <a:cubicBezTo>
                        <a:pt x="262" y="158"/>
                        <a:pt x="256" y="158"/>
                        <a:pt x="250" y="158"/>
                      </a:cubicBezTo>
                      <a:cubicBezTo>
                        <a:pt x="252" y="139"/>
                        <a:pt x="245" y="124"/>
                        <a:pt x="231" y="112"/>
                      </a:cubicBezTo>
                      <a:cubicBezTo>
                        <a:pt x="222" y="99"/>
                        <a:pt x="210" y="91"/>
                        <a:pt x="197" y="86"/>
                      </a:cubicBezTo>
                      <a:cubicBezTo>
                        <a:pt x="188" y="82"/>
                        <a:pt x="179" y="79"/>
                        <a:pt x="169" y="79"/>
                      </a:cubicBezTo>
                      <a:cubicBezTo>
                        <a:pt x="169" y="68"/>
                        <a:pt x="168" y="57"/>
                        <a:pt x="168" y="46"/>
                      </a:cubicBezTo>
                      <a:cubicBezTo>
                        <a:pt x="170" y="46"/>
                        <a:pt x="170" y="46"/>
                        <a:pt x="172" y="45"/>
                      </a:cubicBezTo>
                      <a:cubicBezTo>
                        <a:pt x="181" y="47"/>
                        <a:pt x="190" y="50"/>
                        <a:pt x="198" y="53"/>
                      </a:cubicBezTo>
                      <a:lnTo>
                        <a:pt x="199" y="54"/>
                      </a:lnTo>
                      <a:close/>
                      <a:moveTo>
                        <a:pt x="223" y="55"/>
                      </a:moveTo>
                      <a:cubicBezTo>
                        <a:pt x="221" y="55"/>
                        <a:pt x="219" y="54"/>
                        <a:pt x="217" y="54"/>
                      </a:cubicBezTo>
                      <a:cubicBezTo>
                        <a:pt x="212" y="51"/>
                        <a:pt x="207" y="48"/>
                        <a:pt x="202" y="46"/>
                      </a:cubicBezTo>
                      <a:cubicBezTo>
                        <a:pt x="204" y="46"/>
                        <a:pt x="206" y="47"/>
                        <a:pt x="208" y="47"/>
                      </a:cubicBezTo>
                      <a:cubicBezTo>
                        <a:pt x="214" y="49"/>
                        <a:pt x="220" y="51"/>
                        <a:pt x="225" y="54"/>
                      </a:cubicBezTo>
                      <a:cubicBezTo>
                        <a:pt x="226" y="55"/>
                        <a:pt x="226" y="55"/>
                        <a:pt x="226" y="55"/>
                      </a:cubicBezTo>
                      <a:cubicBezTo>
                        <a:pt x="229" y="57"/>
                        <a:pt x="232" y="59"/>
                        <a:pt x="234" y="61"/>
                      </a:cubicBezTo>
                      <a:cubicBezTo>
                        <a:pt x="233" y="60"/>
                        <a:pt x="232" y="59"/>
                        <a:pt x="230" y="59"/>
                      </a:cubicBezTo>
                      <a:cubicBezTo>
                        <a:pt x="226" y="56"/>
                        <a:pt x="222" y="54"/>
                        <a:pt x="218" y="52"/>
                      </a:cubicBezTo>
                      <a:cubicBezTo>
                        <a:pt x="217" y="52"/>
                        <a:pt x="217" y="52"/>
                        <a:pt x="217" y="52"/>
                      </a:cubicBezTo>
                      <a:cubicBezTo>
                        <a:pt x="219" y="53"/>
                        <a:pt x="221" y="54"/>
                        <a:pt x="223" y="55"/>
                      </a:cubicBezTo>
                      <a:close/>
                      <a:moveTo>
                        <a:pt x="212" y="55"/>
                      </a:moveTo>
                      <a:cubicBezTo>
                        <a:pt x="212" y="55"/>
                        <a:pt x="213" y="55"/>
                        <a:pt x="213" y="55"/>
                      </a:cubicBezTo>
                      <a:cubicBezTo>
                        <a:pt x="217" y="57"/>
                        <a:pt x="220" y="59"/>
                        <a:pt x="223" y="62"/>
                      </a:cubicBezTo>
                      <a:cubicBezTo>
                        <a:pt x="218" y="59"/>
                        <a:pt x="212" y="57"/>
                        <a:pt x="206" y="54"/>
                      </a:cubicBezTo>
                      <a:cubicBezTo>
                        <a:pt x="208" y="54"/>
                        <a:pt x="210" y="55"/>
                        <a:pt x="212" y="55"/>
                      </a:cubicBezTo>
                      <a:close/>
                      <a:moveTo>
                        <a:pt x="241" y="71"/>
                      </a:moveTo>
                      <a:cubicBezTo>
                        <a:pt x="240" y="71"/>
                        <a:pt x="240" y="71"/>
                        <a:pt x="240" y="71"/>
                      </a:cubicBezTo>
                      <a:cubicBezTo>
                        <a:pt x="236" y="67"/>
                        <a:pt x="231" y="63"/>
                        <a:pt x="226" y="60"/>
                      </a:cubicBezTo>
                      <a:cubicBezTo>
                        <a:pt x="229" y="61"/>
                        <a:pt x="232" y="63"/>
                        <a:pt x="234" y="65"/>
                      </a:cubicBezTo>
                      <a:cubicBezTo>
                        <a:pt x="237" y="67"/>
                        <a:pt x="240" y="70"/>
                        <a:pt x="242" y="72"/>
                      </a:cubicBezTo>
                      <a:cubicBezTo>
                        <a:pt x="242" y="72"/>
                        <a:pt x="241" y="72"/>
                        <a:pt x="241" y="71"/>
                      </a:cubicBezTo>
                      <a:close/>
                      <a:moveTo>
                        <a:pt x="127" y="54"/>
                      </a:moveTo>
                      <a:cubicBezTo>
                        <a:pt x="127" y="54"/>
                        <a:pt x="127" y="54"/>
                        <a:pt x="127" y="54"/>
                      </a:cubicBezTo>
                      <a:cubicBezTo>
                        <a:pt x="125" y="54"/>
                        <a:pt x="124" y="55"/>
                        <a:pt x="122" y="55"/>
                      </a:cubicBezTo>
                      <a:cubicBezTo>
                        <a:pt x="126" y="54"/>
                        <a:pt x="130" y="53"/>
                        <a:pt x="133" y="52"/>
                      </a:cubicBezTo>
                      <a:cubicBezTo>
                        <a:pt x="131" y="52"/>
                        <a:pt x="129" y="53"/>
                        <a:pt x="127" y="54"/>
                      </a:cubicBezTo>
                      <a:close/>
                      <a:moveTo>
                        <a:pt x="106" y="65"/>
                      </a:moveTo>
                      <a:cubicBezTo>
                        <a:pt x="106" y="65"/>
                        <a:pt x="107" y="64"/>
                        <a:pt x="108" y="63"/>
                      </a:cubicBezTo>
                      <a:cubicBezTo>
                        <a:pt x="108" y="63"/>
                        <a:pt x="108" y="63"/>
                        <a:pt x="108" y="64"/>
                      </a:cubicBezTo>
                      <a:cubicBezTo>
                        <a:pt x="107" y="64"/>
                        <a:pt x="106" y="65"/>
                        <a:pt x="106" y="65"/>
                      </a:cubicBezTo>
                      <a:close/>
                      <a:moveTo>
                        <a:pt x="109" y="63"/>
                      </a:moveTo>
                      <a:cubicBezTo>
                        <a:pt x="109" y="63"/>
                        <a:pt x="109" y="63"/>
                        <a:pt x="109" y="63"/>
                      </a:cubicBezTo>
                      <a:cubicBezTo>
                        <a:pt x="109" y="63"/>
                        <a:pt x="109" y="63"/>
                        <a:pt x="109" y="63"/>
                      </a:cubicBezTo>
                      <a:cubicBezTo>
                        <a:pt x="111" y="61"/>
                        <a:pt x="113" y="60"/>
                        <a:pt x="115" y="58"/>
                      </a:cubicBezTo>
                      <a:cubicBezTo>
                        <a:pt x="119" y="57"/>
                        <a:pt x="122" y="55"/>
                        <a:pt x="126" y="54"/>
                      </a:cubicBezTo>
                      <a:cubicBezTo>
                        <a:pt x="120" y="57"/>
                        <a:pt x="114" y="60"/>
                        <a:pt x="109" y="63"/>
                      </a:cubicBezTo>
                      <a:close/>
                      <a:moveTo>
                        <a:pt x="164" y="40"/>
                      </a:moveTo>
                      <a:cubicBezTo>
                        <a:pt x="164" y="41"/>
                        <a:pt x="164" y="41"/>
                        <a:pt x="164" y="41"/>
                      </a:cubicBezTo>
                      <a:cubicBezTo>
                        <a:pt x="163" y="40"/>
                        <a:pt x="163" y="40"/>
                        <a:pt x="162" y="40"/>
                      </a:cubicBezTo>
                      <a:cubicBezTo>
                        <a:pt x="163" y="40"/>
                        <a:pt x="163" y="40"/>
                        <a:pt x="164" y="40"/>
                      </a:cubicBezTo>
                      <a:close/>
                      <a:moveTo>
                        <a:pt x="173" y="41"/>
                      </a:moveTo>
                      <a:cubicBezTo>
                        <a:pt x="172" y="41"/>
                        <a:pt x="171" y="41"/>
                        <a:pt x="170" y="41"/>
                      </a:cubicBezTo>
                      <a:cubicBezTo>
                        <a:pt x="169" y="41"/>
                        <a:pt x="168" y="41"/>
                        <a:pt x="168" y="42"/>
                      </a:cubicBezTo>
                      <a:cubicBezTo>
                        <a:pt x="168" y="41"/>
                        <a:pt x="168" y="41"/>
                        <a:pt x="168" y="41"/>
                      </a:cubicBezTo>
                      <a:cubicBezTo>
                        <a:pt x="170" y="41"/>
                        <a:pt x="172" y="41"/>
                        <a:pt x="173" y="41"/>
                      </a:cubicBezTo>
                      <a:close/>
                      <a:moveTo>
                        <a:pt x="147" y="42"/>
                      </a:moveTo>
                      <a:cubicBezTo>
                        <a:pt x="147" y="42"/>
                        <a:pt x="147" y="42"/>
                        <a:pt x="147" y="42"/>
                      </a:cubicBezTo>
                      <a:cubicBezTo>
                        <a:pt x="150" y="42"/>
                        <a:pt x="154" y="42"/>
                        <a:pt x="158" y="43"/>
                      </a:cubicBezTo>
                      <a:cubicBezTo>
                        <a:pt x="157" y="43"/>
                        <a:pt x="156" y="43"/>
                        <a:pt x="154" y="43"/>
                      </a:cubicBezTo>
                      <a:cubicBezTo>
                        <a:pt x="154" y="43"/>
                        <a:pt x="154" y="43"/>
                        <a:pt x="154" y="43"/>
                      </a:cubicBezTo>
                      <a:cubicBezTo>
                        <a:pt x="152" y="43"/>
                        <a:pt x="149" y="42"/>
                        <a:pt x="147" y="42"/>
                      </a:cubicBezTo>
                      <a:close/>
                      <a:moveTo>
                        <a:pt x="164" y="47"/>
                      </a:moveTo>
                      <a:cubicBezTo>
                        <a:pt x="164" y="48"/>
                        <a:pt x="164" y="49"/>
                        <a:pt x="164" y="50"/>
                      </a:cubicBezTo>
                      <a:cubicBezTo>
                        <a:pt x="164" y="51"/>
                        <a:pt x="164" y="51"/>
                        <a:pt x="164" y="52"/>
                      </a:cubicBezTo>
                      <a:cubicBezTo>
                        <a:pt x="163" y="52"/>
                        <a:pt x="161" y="52"/>
                        <a:pt x="160" y="52"/>
                      </a:cubicBezTo>
                      <a:cubicBezTo>
                        <a:pt x="143" y="55"/>
                        <a:pt x="127" y="61"/>
                        <a:pt x="111" y="68"/>
                      </a:cubicBezTo>
                      <a:cubicBezTo>
                        <a:pt x="106" y="71"/>
                        <a:pt x="101" y="73"/>
                        <a:pt x="96" y="75"/>
                      </a:cubicBezTo>
                      <a:cubicBezTo>
                        <a:pt x="96" y="75"/>
                        <a:pt x="97" y="74"/>
                        <a:pt x="97" y="73"/>
                      </a:cubicBezTo>
                      <a:cubicBezTo>
                        <a:pt x="98" y="72"/>
                        <a:pt x="100" y="71"/>
                        <a:pt x="102" y="69"/>
                      </a:cubicBezTo>
                      <a:cubicBezTo>
                        <a:pt x="111" y="63"/>
                        <a:pt x="122" y="59"/>
                        <a:pt x="133" y="56"/>
                      </a:cubicBezTo>
                      <a:cubicBezTo>
                        <a:pt x="143" y="53"/>
                        <a:pt x="154" y="50"/>
                        <a:pt x="164" y="47"/>
                      </a:cubicBezTo>
                      <a:close/>
                      <a:moveTo>
                        <a:pt x="174" y="86"/>
                      </a:moveTo>
                      <a:cubicBezTo>
                        <a:pt x="174" y="86"/>
                        <a:pt x="174" y="86"/>
                        <a:pt x="174" y="86"/>
                      </a:cubicBezTo>
                      <a:cubicBezTo>
                        <a:pt x="176" y="87"/>
                        <a:pt x="178" y="87"/>
                        <a:pt x="180" y="88"/>
                      </a:cubicBezTo>
                      <a:cubicBezTo>
                        <a:pt x="182" y="89"/>
                        <a:pt x="183" y="90"/>
                        <a:pt x="184" y="91"/>
                      </a:cubicBezTo>
                      <a:cubicBezTo>
                        <a:pt x="184" y="91"/>
                        <a:pt x="184" y="91"/>
                        <a:pt x="184" y="92"/>
                      </a:cubicBezTo>
                      <a:cubicBezTo>
                        <a:pt x="183" y="91"/>
                        <a:pt x="182" y="90"/>
                        <a:pt x="181" y="89"/>
                      </a:cubicBezTo>
                      <a:cubicBezTo>
                        <a:pt x="180" y="89"/>
                        <a:pt x="180" y="89"/>
                        <a:pt x="180" y="89"/>
                      </a:cubicBezTo>
                      <a:cubicBezTo>
                        <a:pt x="184" y="94"/>
                        <a:pt x="188" y="98"/>
                        <a:pt x="193" y="102"/>
                      </a:cubicBezTo>
                      <a:cubicBezTo>
                        <a:pt x="193" y="102"/>
                        <a:pt x="193" y="103"/>
                        <a:pt x="194" y="103"/>
                      </a:cubicBezTo>
                      <a:cubicBezTo>
                        <a:pt x="193" y="103"/>
                        <a:pt x="193" y="103"/>
                        <a:pt x="193" y="103"/>
                      </a:cubicBezTo>
                      <a:cubicBezTo>
                        <a:pt x="198" y="109"/>
                        <a:pt x="204" y="114"/>
                        <a:pt x="210" y="118"/>
                      </a:cubicBezTo>
                      <a:cubicBezTo>
                        <a:pt x="212" y="120"/>
                        <a:pt x="214" y="121"/>
                        <a:pt x="216" y="123"/>
                      </a:cubicBezTo>
                      <a:cubicBezTo>
                        <a:pt x="217" y="123"/>
                        <a:pt x="217" y="123"/>
                        <a:pt x="217" y="123"/>
                      </a:cubicBezTo>
                      <a:cubicBezTo>
                        <a:pt x="222" y="127"/>
                        <a:pt x="226" y="130"/>
                        <a:pt x="232" y="133"/>
                      </a:cubicBezTo>
                      <a:cubicBezTo>
                        <a:pt x="232" y="133"/>
                        <a:pt x="232" y="134"/>
                        <a:pt x="232" y="134"/>
                      </a:cubicBezTo>
                      <a:cubicBezTo>
                        <a:pt x="233" y="134"/>
                        <a:pt x="233" y="134"/>
                        <a:pt x="233" y="134"/>
                      </a:cubicBezTo>
                      <a:cubicBezTo>
                        <a:pt x="235" y="135"/>
                        <a:pt x="237" y="136"/>
                        <a:pt x="238" y="137"/>
                      </a:cubicBezTo>
                      <a:cubicBezTo>
                        <a:pt x="239" y="138"/>
                        <a:pt x="239" y="138"/>
                        <a:pt x="239" y="139"/>
                      </a:cubicBezTo>
                      <a:cubicBezTo>
                        <a:pt x="226" y="131"/>
                        <a:pt x="214" y="123"/>
                        <a:pt x="202" y="114"/>
                      </a:cubicBezTo>
                      <a:cubicBezTo>
                        <a:pt x="201" y="114"/>
                        <a:pt x="201" y="114"/>
                        <a:pt x="201" y="114"/>
                      </a:cubicBezTo>
                      <a:cubicBezTo>
                        <a:pt x="211" y="124"/>
                        <a:pt x="222" y="133"/>
                        <a:pt x="234" y="140"/>
                      </a:cubicBezTo>
                      <a:cubicBezTo>
                        <a:pt x="236" y="141"/>
                        <a:pt x="239" y="143"/>
                        <a:pt x="241" y="143"/>
                      </a:cubicBezTo>
                      <a:cubicBezTo>
                        <a:pt x="241" y="143"/>
                        <a:pt x="241" y="144"/>
                        <a:pt x="242" y="145"/>
                      </a:cubicBezTo>
                      <a:cubicBezTo>
                        <a:pt x="228" y="139"/>
                        <a:pt x="215" y="132"/>
                        <a:pt x="203" y="124"/>
                      </a:cubicBezTo>
                      <a:cubicBezTo>
                        <a:pt x="202" y="123"/>
                        <a:pt x="201" y="121"/>
                        <a:pt x="201" y="119"/>
                      </a:cubicBezTo>
                      <a:cubicBezTo>
                        <a:pt x="201" y="119"/>
                        <a:pt x="202" y="120"/>
                        <a:pt x="202" y="120"/>
                      </a:cubicBezTo>
                      <a:cubicBezTo>
                        <a:pt x="203" y="120"/>
                        <a:pt x="203" y="120"/>
                        <a:pt x="203" y="119"/>
                      </a:cubicBezTo>
                      <a:cubicBezTo>
                        <a:pt x="203" y="119"/>
                        <a:pt x="203" y="119"/>
                        <a:pt x="204" y="119"/>
                      </a:cubicBezTo>
                      <a:cubicBezTo>
                        <a:pt x="204" y="120"/>
                        <a:pt x="206" y="121"/>
                        <a:pt x="206" y="121"/>
                      </a:cubicBezTo>
                      <a:cubicBezTo>
                        <a:pt x="206" y="121"/>
                        <a:pt x="206" y="121"/>
                        <a:pt x="206" y="121"/>
                      </a:cubicBezTo>
                      <a:cubicBezTo>
                        <a:pt x="203" y="117"/>
                        <a:pt x="200" y="113"/>
                        <a:pt x="196" y="111"/>
                      </a:cubicBezTo>
                      <a:cubicBezTo>
                        <a:pt x="194" y="109"/>
                        <a:pt x="193" y="107"/>
                        <a:pt x="191" y="105"/>
                      </a:cubicBezTo>
                      <a:cubicBezTo>
                        <a:pt x="192" y="105"/>
                        <a:pt x="192" y="105"/>
                        <a:pt x="193" y="105"/>
                      </a:cubicBezTo>
                      <a:cubicBezTo>
                        <a:pt x="193" y="105"/>
                        <a:pt x="192" y="105"/>
                        <a:pt x="192" y="104"/>
                      </a:cubicBezTo>
                      <a:cubicBezTo>
                        <a:pt x="190" y="103"/>
                        <a:pt x="188" y="102"/>
                        <a:pt x="186" y="101"/>
                      </a:cubicBezTo>
                      <a:cubicBezTo>
                        <a:pt x="183" y="97"/>
                        <a:pt x="180" y="94"/>
                        <a:pt x="177" y="91"/>
                      </a:cubicBezTo>
                      <a:cubicBezTo>
                        <a:pt x="176" y="92"/>
                        <a:pt x="175" y="92"/>
                        <a:pt x="175" y="92"/>
                      </a:cubicBezTo>
                      <a:cubicBezTo>
                        <a:pt x="174" y="93"/>
                        <a:pt x="174" y="93"/>
                        <a:pt x="174" y="93"/>
                      </a:cubicBezTo>
                      <a:cubicBezTo>
                        <a:pt x="174" y="93"/>
                        <a:pt x="174" y="93"/>
                        <a:pt x="175" y="93"/>
                      </a:cubicBezTo>
                      <a:cubicBezTo>
                        <a:pt x="173" y="93"/>
                        <a:pt x="171" y="91"/>
                        <a:pt x="169" y="91"/>
                      </a:cubicBezTo>
                      <a:cubicBezTo>
                        <a:pt x="169" y="89"/>
                        <a:pt x="169" y="87"/>
                        <a:pt x="169" y="86"/>
                      </a:cubicBezTo>
                      <a:cubicBezTo>
                        <a:pt x="172" y="86"/>
                        <a:pt x="174" y="87"/>
                        <a:pt x="176" y="87"/>
                      </a:cubicBezTo>
                      <a:cubicBezTo>
                        <a:pt x="176" y="87"/>
                        <a:pt x="175" y="87"/>
                        <a:pt x="174" y="86"/>
                      </a:cubicBezTo>
                      <a:close/>
                      <a:moveTo>
                        <a:pt x="159" y="87"/>
                      </a:moveTo>
                      <a:cubicBezTo>
                        <a:pt x="159" y="87"/>
                        <a:pt x="159" y="87"/>
                        <a:pt x="159" y="87"/>
                      </a:cubicBezTo>
                      <a:cubicBezTo>
                        <a:pt x="159" y="87"/>
                        <a:pt x="159" y="88"/>
                        <a:pt x="158" y="88"/>
                      </a:cubicBezTo>
                      <a:cubicBezTo>
                        <a:pt x="159" y="88"/>
                        <a:pt x="159" y="88"/>
                        <a:pt x="159" y="89"/>
                      </a:cubicBezTo>
                      <a:cubicBezTo>
                        <a:pt x="161" y="90"/>
                        <a:pt x="162" y="91"/>
                        <a:pt x="164" y="92"/>
                      </a:cubicBezTo>
                      <a:cubicBezTo>
                        <a:pt x="164" y="92"/>
                        <a:pt x="164" y="92"/>
                        <a:pt x="163" y="92"/>
                      </a:cubicBezTo>
                      <a:cubicBezTo>
                        <a:pt x="163" y="93"/>
                        <a:pt x="163" y="93"/>
                        <a:pt x="164" y="93"/>
                      </a:cubicBezTo>
                      <a:cubicBezTo>
                        <a:pt x="162" y="93"/>
                        <a:pt x="159" y="93"/>
                        <a:pt x="157" y="92"/>
                      </a:cubicBezTo>
                      <a:cubicBezTo>
                        <a:pt x="156" y="93"/>
                        <a:pt x="155" y="93"/>
                        <a:pt x="154" y="93"/>
                      </a:cubicBezTo>
                      <a:cubicBezTo>
                        <a:pt x="151" y="91"/>
                        <a:pt x="149" y="90"/>
                        <a:pt x="147" y="88"/>
                      </a:cubicBezTo>
                      <a:cubicBezTo>
                        <a:pt x="146" y="88"/>
                        <a:pt x="146" y="88"/>
                        <a:pt x="146" y="88"/>
                      </a:cubicBezTo>
                      <a:cubicBezTo>
                        <a:pt x="146" y="88"/>
                        <a:pt x="146" y="88"/>
                        <a:pt x="145" y="88"/>
                      </a:cubicBezTo>
                      <a:cubicBezTo>
                        <a:pt x="151" y="87"/>
                        <a:pt x="156" y="86"/>
                        <a:pt x="162" y="85"/>
                      </a:cubicBezTo>
                      <a:cubicBezTo>
                        <a:pt x="163" y="85"/>
                        <a:pt x="163" y="85"/>
                        <a:pt x="164" y="85"/>
                      </a:cubicBezTo>
                      <a:cubicBezTo>
                        <a:pt x="164" y="86"/>
                        <a:pt x="164" y="87"/>
                        <a:pt x="164" y="88"/>
                      </a:cubicBezTo>
                      <a:cubicBezTo>
                        <a:pt x="163" y="88"/>
                        <a:pt x="162" y="87"/>
                        <a:pt x="161" y="87"/>
                      </a:cubicBezTo>
                      <a:cubicBezTo>
                        <a:pt x="161" y="87"/>
                        <a:pt x="160" y="87"/>
                        <a:pt x="160" y="87"/>
                      </a:cubicBezTo>
                      <a:cubicBezTo>
                        <a:pt x="160" y="87"/>
                        <a:pt x="159" y="87"/>
                        <a:pt x="159" y="87"/>
                      </a:cubicBezTo>
                      <a:close/>
                      <a:moveTo>
                        <a:pt x="154" y="99"/>
                      </a:moveTo>
                      <a:cubicBezTo>
                        <a:pt x="154" y="99"/>
                        <a:pt x="154" y="99"/>
                        <a:pt x="154" y="100"/>
                      </a:cubicBezTo>
                      <a:cubicBezTo>
                        <a:pt x="153" y="99"/>
                        <a:pt x="152" y="99"/>
                        <a:pt x="152" y="99"/>
                      </a:cubicBezTo>
                      <a:cubicBezTo>
                        <a:pt x="153" y="98"/>
                        <a:pt x="154" y="98"/>
                        <a:pt x="154" y="98"/>
                      </a:cubicBezTo>
                      <a:cubicBezTo>
                        <a:pt x="157" y="99"/>
                        <a:pt x="159" y="101"/>
                        <a:pt x="162" y="102"/>
                      </a:cubicBezTo>
                      <a:cubicBezTo>
                        <a:pt x="161" y="102"/>
                        <a:pt x="161" y="102"/>
                        <a:pt x="160" y="102"/>
                      </a:cubicBezTo>
                      <a:cubicBezTo>
                        <a:pt x="159" y="101"/>
                        <a:pt x="158" y="100"/>
                        <a:pt x="156" y="99"/>
                      </a:cubicBezTo>
                      <a:cubicBezTo>
                        <a:pt x="156" y="99"/>
                        <a:pt x="156" y="99"/>
                        <a:pt x="155" y="99"/>
                      </a:cubicBezTo>
                      <a:cubicBezTo>
                        <a:pt x="155" y="99"/>
                        <a:pt x="154" y="99"/>
                        <a:pt x="154" y="99"/>
                      </a:cubicBezTo>
                      <a:close/>
                      <a:moveTo>
                        <a:pt x="164" y="99"/>
                      </a:moveTo>
                      <a:cubicBezTo>
                        <a:pt x="163" y="98"/>
                        <a:pt x="161" y="97"/>
                        <a:pt x="160" y="97"/>
                      </a:cubicBezTo>
                      <a:cubicBezTo>
                        <a:pt x="161" y="97"/>
                        <a:pt x="163" y="96"/>
                        <a:pt x="164" y="96"/>
                      </a:cubicBezTo>
                      <a:cubicBezTo>
                        <a:pt x="164" y="97"/>
                        <a:pt x="164" y="98"/>
                        <a:pt x="164" y="99"/>
                      </a:cubicBezTo>
                      <a:close/>
                      <a:moveTo>
                        <a:pt x="169" y="101"/>
                      </a:moveTo>
                      <a:cubicBezTo>
                        <a:pt x="169" y="101"/>
                        <a:pt x="169" y="101"/>
                        <a:pt x="169" y="100"/>
                      </a:cubicBezTo>
                      <a:cubicBezTo>
                        <a:pt x="170" y="101"/>
                        <a:pt x="170" y="101"/>
                        <a:pt x="170" y="101"/>
                      </a:cubicBezTo>
                      <a:cubicBezTo>
                        <a:pt x="170" y="101"/>
                        <a:pt x="170" y="101"/>
                        <a:pt x="169" y="101"/>
                      </a:cubicBezTo>
                      <a:close/>
                      <a:moveTo>
                        <a:pt x="170" y="96"/>
                      </a:moveTo>
                      <a:cubicBezTo>
                        <a:pt x="170" y="96"/>
                        <a:pt x="170" y="96"/>
                        <a:pt x="170" y="96"/>
                      </a:cubicBezTo>
                      <a:cubicBezTo>
                        <a:pt x="173" y="98"/>
                        <a:pt x="175" y="100"/>
                        <a:pt x="178" y="103"/>
                      </a:cubicBezTo>
                      <a:cubicBezTo>
                        <a:pt x="177" y="102"/>
                        <a:pt x="176" y="102"/>
                        <a:pt x="176" y="102"/>
                      </a:cubicBezTo>
                      <a:cubicBezTo>
                        <a:pt x="174" y="100"/>
                        <a:pt x="172" y="98"/>
                        <a:pt x="170" y="96"/>
                      </a:cubicBezTo>
                      <a:close/>
                      <a:moveTo>
                        <a:pt x="133" y="87"/>
                      </a:moveTo>
                      <a:cubicBezTo>
                        <a:pt x="134" y="87"/>
                        <a:pt x="134" y="87"/>
                        <a:pt x="135" y="86"/>
                      </a:cubicBezTo>
                      <a:cubicBezTo>
                        <a:pt x="134" y="87"/>
                        <a:pt x="132" y="88"/>
                        <a:pt x="130" y="89"/>
                      </a:cubicBezTo>
                      <a:cubicBezTo>
                        <a:pt x="130" y="88"/>
                        <a:pt x="129" y="88"/>
                        <a:pt x="129" y="88"/>
                      </a:cubicBezTo>
                      <a:cubicBezTo>
                        <a:pt x="130" y="88"/>
                        <a:pt x="132" y="87"/>
                        <a:pt x="133" y="87"/>
                      </a:cubicBezTo>
                      <a:close/>
                      <a:moveTo>
                        <a:pt x="131" y="95"/>
                      </a:moveTo>
                      <a:cubicBezTo>
                        <a:pt x="131" y="95"/>
                        <a:pt x="132" y="95"/>
                        <a:pt x="132" y="94"/>
                      </a:cubicBezTo>
                      <a:cubicBezTo>
                        <a:pt x="136" y="97"/>
                        <a:pt x="139" y="98"/>
                        <a:pt x="143" y="99"/>
                      </a:cubicBezTo>
                      <a:cubicBezTo>
                        <a:pt x="142" y="100"/>
                        <a:pt x="142" y="101"/>
                        <a:pt x="141" y="101"/>
                      </a:cubicBezTo>
                      <a:cubicBezTo>
                        <a:pt x="138" y="100"/>
                        <a:pt x="137" y="99"/>
                        <a:pt x="135" y="98"/>
                      </a:cubicBezTo>
                      <a:cubicBezTo>
                        <a:pt x="136" y="98"/>
                        <a:pt x="136" y="97"/>
                        <a:pt x="137" y="97"/>
                      </a:cubicBezTo>
                      <a:cubicBezTo>
                        <a:pt x="136" y="97"/>
                        <a:pt x="135" y="97"/>
                        <a:pt x="134" y="98"/>
                      </a:cubicBezTo>
                      <a:cubicBezTo>
                        <a:pt x="133" y="97"/>
                        <a:pt x="132" y="96"/>
                        <a:pt x="130" y="95"/>
                      </a:cubicBezTo>
                      <a:cubicBezTo>
                        <a:pt x="130" y="95"/>
                        <a:pt x="131" y="95"/>
                        <a:pt x="131" y="95"/>
                      </a:cubicBezTo>
                      <a:close/>
                      <a:moveTo>
                        <a:pt x="144" y="89"/>
                      </a:moveTo>
                      <a:cubicBezTo>
                        <a:pt x="144" y="89"/>
                        <a:pt x="144" y="89"/>
                        <a:pt x="144" y="90"/>
                      </a:cubicBezTo>
                      <a:cubicBezTo>
                        <a:pt x="145" y="91"/>
                        <a:pt x="146" y="91"/>
                        <a:pt x="147" y="92"/>
                      </a:cubicBezTo>
                      <a:cubicBezTo>
                        <a:pt x="148" y="93"/>
                        <a:pt x="149" y="94"/>
                        <a:pt x="150" y="95"/>
                      </a:cubicBezTo>
                      <a:cubicBezTo>
                        <a:pt x="150" y="95"/>
                        <a:pt x="149" y="95"/>
                        <a:pt x="148" y="95"/>
                      </a:cubicBezTo>
                      <a:cubicBezTo>
                        <a:pt x="148" y="96"/>
                        <a:pt x="147" y="96"/>
                        <a:pt x="147" y="97"/>
                      </a:cubicBezTo>
                      <a:cubicBezTo>
                        <a:pt x="143" y="95"/>
                        <a:pt x="140" y="93"/>
                        <a:pt x="137" y="92"/>
                      </a:cubicBezTo>
                      <a:cubicBezTo>
                        <a:pt x="139" y="91"/>
                        <a:pt x="142" y="89"/>
                        <a:pt x="145" y="89"/>
                      </a:cubicBezTo>
                      <a:cubicBezTo>
                        <a:pt x="145" y="89"/>
                        <a:pt x="145" y="89"/>
                        <a:pt x="144" y="89"/>
                      </a:cubicBezTo>
                      <a:close/>
                      <a:moveTo>
                        <a:pt x="147" y="101"/>
                      </a:moveTo>
                      <a:cubicBezTo>
                        <a:pt x="147" y="101"/>
                        <a:pt x="147" y="101"/>
                        <a:pt x="147" y="101"/>
                      </a:cubicBezTo>
                      <a:cubicBezTo>
                        <a:pt x="150" y="101"/>
                        <a:pt x="152" y="102"/>
                        <a:pt x="154" y="102"/>
                      </a:cubicBezTo>
                      <a:cubicBezTo>
                        <a:pt x="155" y="103"/>
                        <a:pt x="155" y="103"/>
                        <a:pt x="155" y="103"/>
                      </a:cubicBezTo>
                      <a:cubicBezTo>
                        <a:pt x="154" y="103"/>
                        <a:pt x="152" y="103"/>
                        <a:pt x="150" y="104"/>
                      </a:cubicBezTo>
                      <a:cubicBezTo>
                        <a:pt x="149" y="103"/>
                        <a:pt x="148" y="102"/>
                        <a:pt x="147" y="101"/>
                      </a:cubicBezTo>
                      <a:close/>
                      <a:moveTo>
                        <a:pt x="142" y="105"/>
                      </a:moveTo>
                      <a:cubicBezTo>
                        <a:pt x="143" y="105"/>
                        <a:pt x="144" y="105"/>
                        <a:pt x="146" y="105"/>
                      </a:cubicBezTo>
                      <a:cubicBezTo>
                        <a:pt x="142" y="107"/>
                        <a:pt x="140" y="108"/>
                        <a:pt x="137" y="110"/>
                      </a:cubicBezTo>
                      <a:cubicBezTo>
                        <a:pt x="138" y="108"/>
                        <a:pt x="140" y="106"/>
                        <a:pt x="142" y="105"/>
                      </a:cubicBezTo>
                      <a:close/>
                      <a:moveTo>
                        <a:pt x="144" y="103"/>
                      </a:moveTo>
                      <a:cubicBezTo>
                        <a:pt x="145" y="103"/>
                        <a:pt x="146" y="104"/>
                        <a:pt x="147" y="105"/>
                      </a:cubicBezTo>
                      <a:cubicBezTo>
                        <a:pt x="146" y="104"/>
                        <a:pt x="145" y="103"/>
                        <a:pt x="144" y="103"/>
                      </a:cubicBezTo>
                      <a:cubicBezTo>
                        <a:pt x="144" y="103"/>
                        <a:pt x="144" y="103"/>
                        <a:pt x="144" y="103"/>
                      </a:cubicBezTo>
                      <a:close/>
                      <a:moveTo>
                        <a:pt x="148" y="117"/>
                      </a:moveTo>
                      <a:cubicBezTo>
                        <a:pt x="148" y="117"/>
                        <a:pt x="148" y="116"/>
                        <a:pt x="148" y="116"/>
                      </a:cubicBezTo>
                      <a:cubicBezTo>
                        <a:pt x="145" y="115"/>
                        <a:pt x="143" y="114"/>
                        <a:pt x="140" y="113"/>
                      </a:cubicBezTo>
                      <a:cubicBezTo>
                        <a:pt x="144" y="111"/>
                        <a:pt x="147" y="109"/>
                        <a:pt x="150" y="108"/>
                      </a:cubicBezTo>
                      <a:cubicBezTo>
                        <a:pt x="153" y="110"/>
                        <a:pt x="156" y="113"/>
                        <a:pt x="159" y="115"/>
                      </a:cubicBezTo>
                      <a:cubicBezTo>
                        <a:pt x="157" y="115"/>
                        <a:pt x="154" y="115"/>
                        <a:pt x="152" y="116"/>
                      </a:cubicBezTo>
                      <a:cubicBezTo>
                        <a:pt x="151" y="117"/>
                        <a:pt x="149" y="117"/>
                        <a:pt x="148" y="118"/>
                      </a:cubicBezTo>
                      <a:cubicBezTo>
                        <a:pt x="150" y="119"/>
                        <a:pt x="152" y="119"/>
                        <a:pt x="156" y="118"/>
                      </a:cubicBezTo>
                      <a:cubicBezTo>
                        <a:pt x="158" y="118"/>
                        <a:pt x="161" y="118"/>
                        <a:pt x="163" y="118"/>
                      </a:cubicBezTo>
                      <a:cubicBezTo>
                        <a:pt x="164" y="118"/>
                        <a:pt x="164" y="118"/>
                        <a:pt x="164" y="119"/>
                      </a:cubicBezTo>
                      <a:cubicBezTo>
                        <a:pt x="164" y="126"/>
                        <a:pt x="164" y="134"/>
                        <a:pt x="164" y="141"/>
                      </a:cubicBezTo>
                      <a:cubicBezTo>
                        <a:pt x="164" y="143"/>
                        <a:pt x="164" y="144"/>
                        <a:pt x="164" y="146"/>
                      </a:cubicBezTo>
                      <a:cubicBezTo>
                        <a:pt x="163" y="145"/>
                        <a:pt x="161" y="145"/>
                        <a:pt x="158" y="145"/>
                      </a:cubicBezTo>
                      <a:cubicBezTo>
                        <a:pt x="157" y="147"/>
                        <a:pt x="155" y="147"/>
                        <a:pt x="152" y="147"/>
                      </a:cubicBezTo>
                      <a:cubicBezTo>
                        <a:pt x="152" y="147"/>
                        <a:pt x="152" y="147"/>
                        <a:pt x="151" y="148"/>
                      </a:cubicBezTo>
                      <a:cubicBezTo>
                        <a:pt x="151" y="148"/>
                        <a:pt x="151" y="149"/>
                        <a:pt x="151" y="149"/>
                      </a:cubicBezTo>
                      <a:cubicBezTo>
                        <a:pt x="150" y="152"/>
                        <a:pt x="150" y="155"/>
                        <a:pt x="150" y="157"/>
                      </a:cubicBezTo>
                      <a:cubicBezTo>
                        <a:pt x="142" y="157"/>
                        <a:pt x="133" y="157"/>
                        <a:pt x="125" y="157"/>
                      </a:cubicBezTo>
                      <a:cubicBezTo>
                        <a:pt x="124" y="157"/>
                        <a:pt x="124" y="156"/>
                        <a:pt x="124" y="155"/>
                      </a:cubicBezTo>
                      <a:cubicBezTo>
                        <a:pt x="123" y="147"/>
                        <a:pt x="124" y="138"/>
                        <a:pt x="127" y="129"/>
                      </a:cubicBezTo>
                      <a:cubicBezTo>
                        <a:pt x="128" y="128"/>
                        <a:pt x="128" y="128"/>
                        <a:pt x="129" y="127"/>
                      </a:cubicBezTo>
                      <a:cubicBezTo>
                        <a:pt x="128" y="127"/>
                        <a:pt x="128" y="128"/>
                        <a:pt x="127" y="128"/>
                      </a:cubicBezTo>
                      <a:cubicBezTo>
                        <a:pt x="128" y="127"/>
                        <a:pt x="128" y="127"/>
                        <a:pt x="128" y="125"/>
                      </a:cubicBezTo>
                      <a:cubicBezTo>
                        <a:pt x="129" y="124"/>
                        <a:pt x="129" y="123"/>
                        <a:pt x="130" y="121"/>
                      </a:cubicBezTo>
                      <a:cubicBezTo>
                        <a:pt x="132" y="119"/>
                        <a:pt x="134" y="117"/>
                        <a:pt x="136" y="115"/>
                      </a:cubicBezTo>
                      <a:cubicBezTo>
                        <a:pt x="137" y="115"/>
                        <a:pt x="137" y="115"/>
                        <a:pt x="137" y="115"/>
                      </a:cubicBezTo>
                      <a:cubicBezTo>
                        <a:pt x="137" y="115"/>
                        <a:pt x="137" y="115"/>
                        <a:pt x="137" y="115"/>
                      </a:cubicBezTo>
                      <a:cubicBezTo>
                        <a:pt x="137" y="115"/>
                        <a:pt x="138" y="114"/>
                        <a:pt x="138" y="114"/>
                      </a:cubicBezTo>
                      <a:cubicBezTo>
                        <a:pt x="141" y="115"/>
                        <a:pt x="144" y="116"/>
                        <a:pt x="148" y="117"/>
                      </a:cubicBezTo>
                      <a:close/>
                      <a:moveTo>
                        <a:pt x="138" y="104"/>
                      </a:moveTo>
                      <a:cubicBezTo>
                        <a:pt x="136" y="105"/>
                        <a:pt x="134" y="107"/>
                        <a:pt x="133" y="109"/>
                      </a:cubicBezTo>
                      <a:cubicBezTo>
                        <a:pt x="132" y="107"/>
                        <a:pt x="130" y="106"/>
                        <a:pt x="128" y="105"/>
                      </a:cubicBezTo>
                      <a:cubicBezTo>
                        <a:pt x="131" y="104"/>
                        <a:pt x="134" y="104"/>
                        <a:pt x="138" y="104"/>
                      </a:cubicBezTo>
                      <a:close/>
                      <a:moveTo>
                        <a:pt x="132" y="111"/>
                      </a:moveTo>
                      <a:cubicBezTo>
                        <a:pt x="132" y="111"/>
                        <a:pt x="131" y="111"/>
                        <a:pt x="131" y="112"/>
                      </a:cubicBezTo>
                      <a:cubicBezTo>
                        <a:pt x="128" y="111"/>
                        <a:pt x="126" y="110"/>
                        <a:pt x="124" y="109"/>
                      </a:cubicBezTo>
                      <a:cubicBezTo>
                        <a:pt x="127" y="109"/>
                        <a:pt x="129" y="109"/>
                        <a:pt x="132" y="111"/>
                      </a:cubicBezTo>
                      <a:close/>
                      <a:moveTo>
                        <a:pt x="173" y="107"/>
                      </a:moveTo>
                      <a:cubicBezTo>
                        <a:pt x="174" y="106"/>
                        <a:pt x="174" y="106"/>
                        <a:pt x="175" y="106"/>
                      </a:cubicBezTo>
                      <a:cubicBezTo>
                        <a:pt x="180" y="112"/>
                        <a:pt x="186" y="117"/>
                        <a:pt x="193" y="122"/>
                      </a:cubicBezTo>
                      <a:cubicBezTo>
                        <a:pt x="194" y="122"/>
                        <a:pt x="194" y="121"/>
                        <a:pt x="195" y="121"/>
                      </a:cubicBezTo>
                      <a:cubicBezTo>
                        <a:pt x="198" y="125"/>
                        <a:pt x="201" y="128"/>
                        <a:pt x="204" y="132"/>
                      </a:cubicBezTo>
                      <a:cubicBezTo>
                        <a:pt x="204" y="133"/>
                        <a:pt x="205" y="135"/>
                        <a:pt x="206" y="137"/>
                      </a:cubicBezTo>
                      <a:cubicBezTo>
                        <a:pt x="205" y="136"/>
                        <a:pt x="204" y="135"/>
                        <a:pt x="204" y="135"/>
                      </a:cubicBezTo>
                      <a:cubicBezTo>
                        <a:pt x="198" y="128"/>
                        <a:pt x="192" y="123"/>
                        <a:pt x="184" y="119"/>
                      </a:cubicBezTo>
                      <a:cubicBezTo>
                        <a:pt x="179" y="115"/>
                        <a:pt x="174" y="111"/>
                        <a:pt x="169" y="107"/>
                      </a:cubicBezTo>
                      <a:cubicBezTo>
                        <a:pt x="169" y="107"/>
                        <a:pt x="169" y="106"/>
                        <a:pt x="169" y="105"/>
                      </a:cubicBezTo>
                      <a:cubicBezTo>
                        <a:pt x="170" y="105"/>
                        <a:pt x="172" y="106"/>
                        <a:pt x="173" y="107"/>
                      </a:cubicBezTo>
                      <a:close/>
                      <a:moveTo>
                        <a:pt x="169" y="115"/>
                      </a:moveTo>
                      <a:cubicBezTo>
                        <a:pt x="169" y="114"/>
                        <a:pt x="169" y="113"/>
                        <a:pt x="169" y="112"/>
                      </a:cubicBezTo>
                      <a:cubicBezTo>
                        <a:pt x="171" y="113"/>
                        <a:pt x="173" y="115"/>
                        <a:pt x="175" y="116"/>
                      </a:cubicBezTo>
                      <a:cubicBezTo>
                        <a:pt x="173" y="115"/>
                        <a:pt x="171" y="115"/>
                        <a:pt x="169" y="115"/>
                      </a:cubicBezTo>
                      <a:close/>
                      <a:moveTo>
                        <a:pt x="154" y="107"/>
                      </a:moveTo>
                      <a:cubicBezTo>
                        <a:pt x="156" y="106"/>
                        <a:pt x="158" y="105"/>
                        <a:pt x="161" y="105"/>
                      </a:cubicBezTo>
                      <a:cubicBezTo>
                        <a:pt x="162" y="106"/>
                        <a:pt x="162" y="106"/>
                        <a:pt x="163" y="107"/>
                      </a:cubicBezTo>
                      <a:cubicBezTo>
                        <a:pt x="163" y="107"/>
                        <a:pt x="164" y="108"/>
                        <a:pt x="164" y="108"/>
                      </a:cubicBezTo>
                      <a:cubicBezTo>
                        <a:pt x="164" y="110"/>
                        <a:pt x="164" y="112"/>
                        <a:pt x="164" y="114"/>
                      </a:cubicBezTo>
                      <a:cubicBezTo>
                        <a:pt x="164" y="114"/>
                        <a:pt x="164" y="114"/>
                        <a:pt x="164" y="114"/>
                      </a:cubicBezTo>
                      <a:cubicBezTo>
                        <a:pt x="160" y="112"/>
                        <a:pt x="157" y="109"/>
                        <a:pt x="154" y="107"/>
                      </a:cubicBezTo>
                      <a:close/>
                      <a:moveTo>
                        <a:pt x="169" y="122"/>
                      </a:moveTo>
                      <a:cubicBezTo>
                        <a:pt x="170" y="123"/>
                        <a:pt x="171" y="123"/>
                        <a:pt x="172" y="124"/>
                      </a:cubicBezTo>
                      <a:cubicBezTo>
                        <a:pt x="173" y="123"/>
                        <a:pt x="174" y="123"/>
                        <a:pt x="175" y="123"/>
                      </a:cubicBezTo>
                      <a:cubicBezTo>
                        <a:pt x="175" y="123"/>
                        <a:pt x="175" y="123"/>
                        <a:pt x="174" y="122"/>
                      </a:cubicBezTo>
                      <a:cubicBezTo>
                        <a:pt x="173" y="121"/>
                        <a:pt x="171" y="119"/>
                        <a:pt x="169" y="118"/>
                      </a:cubicBezTo>
                      <a:cubicBezTo>
                        <a:pt x="169" y="118"/>
                        <a:pt x="169" y="118"/>
                        <a:pt x="169" y="118"/>
                      </a:cubicBezTo>
                      <a:cubicBezTo>
                        <a:pt x="173" y="118"/>
                        <a:pt x="177" y="119"/>
                        <a:pt x="180" y="120"/>
                      </a:cubicBezTo>
                      <a:cubicBezTo>
                        <a:pt x="180" y="120"/>
                        <a:pt x="181" y="121"/>
                        <a:pt x="181" y="121"/>
                      </a:cubicBezTo>
                      <a:cubicBezTo>
                        <a:pt x="182" y="121"/>
                        <a:pt x="182" y="121"/>
                        <a:pt x="182" y="121"/>
                      </a:cubicBezTo>
                      <a:cubicBezTo>
                        <a:pt x="189" y="123"/>
                        <a:pt x="196" y="127"/>
                        <a:pt x="201" y="133"/>
                      </a:cubicBezTo>
                      <a:cubicBezTo>
                        <a:pt x="201" y="133"/>
                        <a:pt x="201" y="133"/>
                        <a:pt x="200" y="133"/>
                      </a:cubicBezTo>
                      <a:cubicBezTo>
                        <a:pt x="200" y="133"/>
                        <a:pt x="200" y="133"/>
                        <a:pt x="200" y="133"/>
                      </a:cubicBezTo>
                      <a:cubicBezTo>
                        <a:pt x="200" y="134"/>
                        <a:pt x="201" y="135"/>
                        <a:pt x="202" y="135"/>
                      </a:cubicBezTo>
                      <a:cubicBezTo>
                        <a:pt x="203" y="137"/>
                        <a:pt x="205" y="139"/>
                        <a:pt x="207" y="141"/>
                      </a:cubicBezTo>
                      <a:cubicBezTo>
                        <a:pt x="207" y="141"/>
                        <a:pt x="207" y="141"/>
                        <a:pt x="207" y="141"/>
                      </a:cubicBezTo>
                      <a:cubicBezTo>
                        <a:pt x="207" y="142"/>
                        <a:pt x="207" y="142"/>
                        <a:pt x="207" y="143"/>
                      </a:cubicBezTo>
                      <a:cubicBezTo>
                        <a:pt x="208" y="145"/>
                        <a:pt x="208" y="148"/>
                        <a:pt x="208" y="150"/>
                      </a:cubicBezTo>
                      <a:cubicBezTo>
                        <a:pt x="207" y="150"/>
                        <a:pt x="206" y="149"/>
                        <a:pt x="204" y="149"/>
                      </a:cubicBezTo>
                      <a:cubicBezTo>
                        <a:pt x="204" y="149"/>
                        <a:pt x="204" y="149"/>
                        <a:pt x="204" y="149"/>
                      </a:cubicBezTo>
                      <a:cubicBezTo>
                        <a:pt x="204" y="149"/>
                        <a:pt x="204" y="149"/>
                        <a:pt x="204" y="149"/>
                      </a:cubicBezTo>
                      <a:cubicBezTo>
                        <a:pt x="204" y="150"/>
                        <a:pt x="204" y="150"/>
                        <a:pt x="204" y="151"/>
                      </a:cubicBezTo>
                      <a:cubicBezTo>
                        <a:pt x="205" y="151"/>
                        <a:pt x="206" y="151"/>
                        <a:pt x="206" y="152"/>
                      </a:cubicBezTo>
                      <a:cubicBezTo>
                        <a:pt x="207" y="152"/>
                        <a:pt x="207" y="153"/>
                        <a:pt x="208" y="153"/>
                      </a:cubicBezTo>
                      <a:cubicBezTo>
                        <a:pt x="208" y="155"/>
                        <a:pt x="208" y="156"/>
                        <a:pt x="208" y="157"/>
                      </a:cubicBezTo>
                      <a:cubicBezTo>
                        <a:pt x="200" y="157"/>
                        <a:pt x="191" y="157"/>
                        <a:pt x="183" y="157"/>
                      </a:cubicBezTo>
                      <a:cubicBezTo>
                        <a:pt x="183" y="157"/>
                        <a:pt x="183" y="157"/>
                        <a:pt x="183" y="157"/>
                      </a:cubicBezTo>
                      <a:cubicBezTo>
                        <a:pt x="182" y="157"/>
                        <a:pt x="182" y="157"/>
                        <a:pt x="182" y="156"/>
                      </a:cubicBezTo>
                      <a:cubicBezTo>
                        <a:pt x="178" y="151"/>
                        <a:pt x="174" y="148"/>
                        <a:pt x="168" y="147"/>
                      </a:cubicBezTo>
                      <a:cubicBezTo>
                        <a:pt x="169" y="138"/>
                        <a:pt x="169" y="130"/>
                        <a:pt x="169" y="122"/>
                      </a:cubicBezTo>
                      <a:close/>
                      <a:moveTo>
                        <a:pt x="132" y="100"/>
                      </a:moveTo>
                      <a:cubicBezTo>
                        <a:pt x="133" y="101"/>
                        <a:pt x="135" y="102"/>
                        <a:pt x="137" y="103"/>
                      </a:cubicBezTo>
                      <a:cubicBezTo>
                        <a:pt x="134" y="103"/>
                        <a:pt x="131" y="103"/>
                        <a:pt x="128" y="103"/>
                      </a:cubicBezTo>
                      <a:cubicBezTo>
                        <a:pt x="129" y="102"/>
                        <a:pt x="130" y="101"/>
                        <a:pt x="132" y="100"/>
                      </a:cubicBezTo>
                      <a:close/>
                      <a:moveTo>
                        <a:pt x="128" y="89"/>
                      </a:moveTo>
                      <a:cubicBezTo>
                        <a:pt x="127" y="89"/>
                        <a:pt x="127" y="90"/>
                        <a:pt x="127" y="91"/>
                      </a:cubicBezTo>
                      <a:cubicBezTo>
                        <a:pt x="126" y="91"/>
                        <a:pt x="125" y="91"/>
                        <a:pt x="124" y="92"/>
                      </a:cubicBezTo>
                      <a:cubicBezTo>
                        <a:pt x="124" y="92"/>
                        <a:pt x="124" y="92"/>
                        <a:pt x="124" y="92"/>
                      </a:cubicBezTo>
                      <a:cubicBezTo>
                        <a:pt x="123" y="91"/>
                        <a:pt x="123" y="91"/>
                        <a:pt x="123" y="92"/>
                      </a:cubicBezTo>
                      <a:cubicBezTo>
                        <a:pt x="124" y="93"/>
                        <a:pt x="124" y="93"/>
                        <a:pt x="124" y="93"/>
                      </a:cubicBezTo>
                      <a:cubicBezTo>
                        <a:pt x="120" y="95"/>
                        <a:pt x="117" y="98"/>
                        <a:pt x="113" y="101"/>
                      </a:cubicBezTo>
                      <a:cubicBezTo>
                        <a:pt x="111" y="103"/>
                        <a:pt x="109" y="106"/>
                        <a:pt x="107" y="108"/>
                      </a:cubicBezTo>
                      <a:cubicBezTo>
                        <a:pt x="106" y="109"/>
                        <a:pt x="105" y="109"/>
                        <a:pt x="104" y="110"/>
                      </a:cubicBezTo>
                      <a:cubicBezTo>
                        <a:pt x="105" y="108"/>
                        <a:pt x="106" y="105"/>
                        <a:pt x="107" y="103"/>
                      </a:cubicBezTo>
                      <a:cubicBezTo>
                        <a:pt x="113" y="97"/>
                        <a:pt x="119" y="92"/>
                        <a:pt x="128" y="89"/>
                      </a:cubicBezTo>
                      <a:close/>
                      <a:moveTo>
                        <a:pt x="124" y="102"/>
                      </a:move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3" y="103"/>
                        <a:pt x="122" y="103"/>
                        <a:pt x="122" y="103"/>
                      </a:cubicBezTo>
                      <a:cubicBezTo>
                        <a:pt x="123" y="101"/>
                        <a:pt x="125" y="99"/>
                        <a:pt x="128" y="97"/>
                      </a:cubicBezTo>
                      <a:cubicBezTo>
                        <a:pt x="128" y="98"/>
                        <a:pt x="129" y="98"/>
                        <a:pt x="130" y="99"/>
                      </a:cubicBezTo>
                      <a:cubicBezTo>
                        <a:pt x="128" y="100"/>
                        <a:pt x="126" y="101"/>
                        <a:pt x="124" y="102"/>
                      </a:cubicBezTo>
                      <a:close/>
                      <a:moveTo>
                        <a:pt x="117" y="102"/>
                      </a:moveTo>
                      <a:cubicBezTo>
                        <a:pt x="118" y="100"/>
                        <a:pt x="120" y="98"/>
                        <a:pt x="123" y="97"/>
                      </a:cubicBezTo>
                      <a:cubicBezTo>
                        <a:pt x="121" y="99"/>
                        <a:pt x="120" y="101"/>
                        <a:pt x="118" y="103"/>
                      </a:cubicBezTo>
                      <a:cubicBezTo>
                        <a:pt x="118" y="103"/>
                        <a:pt x="117" y="102"/>
                        <a:pt x="117" y="102"/>
                      </a:cubicBezTo>
                      <a:close/>
                      <a:moveTo>
                        <a:pt x="104" y="122"/>
                      </a:moveTo>
                      <a:cubicBezTo>
                        <a:pt x="104" y="122"/>
                        <a:pt x="104" y="122"/>
                        <a:pt x="104" y="122"/>
                      </a:cubicBezTo>
                      <a:cubicBezTo>
                        <a:pt x="103" y="123"/>
                        <a:pt x="102" y="125"/>
                        <a:pt x="102" y="126"/>
                      </a:cubicBezTo>
                      <a:cubicBezTo>
                        <a:pt x="102" y="126"/>
                        <a:pt x="101" y="126"/>
                        <a:pt x="101" y="125"/>
                      </a:cubicBezTo>
                      <a:cubicBezTo>
                        <a:pt x="102" y="123"/>
                        <a:pt x="104" y="120"/>
                        <a:pt x="106" y="118"/>
                      </a:cubicBezTo>
                      <a:cubicBezTo>
                        <a:pt x="106" y="118"/>
                        <a:pt x="106" y="118"/>
                        <a:pt x="106" y="118"/>
                      </a:cubicBezTo>
                      <a:cubicBezTo>
                        <a:pt x="106" y="119"/>
                        <a:pt x="105" y="121"/>
                        <a:pt x="104" y="122"/>
                      </a:cubicBezTo>
                      <a:close/>
                      <a:moveTo>
                        <a:pt x="94" y="129"/>
                      </a:moveTo>
                      <a:cubicBezTo>
                        <a:pt x="93" y="130"/>
                        <a:pt x="92" y="131"/>
                        <a:pt x="92" y="132"/>
                      </a:cubicBezTo>
                      <a:cubicBezTo>
                        <a:pt x="92" y="131"/>
                        <a:pt x="93" y="130"/>
                        <a:pt x="94" y="129"/>
                      </a:cubicBezTo>
                      <a:close/>
                      <a:moveTo>
                        <a:pt x="97" y="132"/>
                      </a:moveTo>
                      <a:cubicBezTo>
                        <a:pt x="97" y="131"/>
                        <a:pt x="98" y="131"/>
                        <a:pt x="98" y="131"/>
                      </a:cubicBezTo>
                      <a:cubicBezTo>
                        <a:pt x="98" y="131"/>
                        <a:pt x="98" y="132"/>
                        <a:pt x="99" y="133"/>
                      </a:cubicBezTo>
                      <a:cubicBezTo>
                        <a:pt x="98" y="133"/>
                        <a:pt x="98" y="134"/>
                        <a:pt x="98" y="135"/>
                      </a:cubicBezTo>
                      <a:cubicBezTo>
                        <a:pt x="98" y="136"/>
                        <a:pt x="97" y="137"/>
                        <a:pt x="97" y="138"/>
                      </a:cubicBezTo>
                      <a:cubicBezTo>
                        <a:pt x="97" y="138"/>
                        <a:pt x="96" y="139"/>
                        <a:pt x="96" y="139"/>
                      </a:cubicBezTo>
                      <a:cubicBezTo>
                        <a:pt x="96" y="139"/>
                        <a:pt x="96" y="139"/>
                        <a:pt x="96" y="140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6" y="139"/>
                        <a:pt x="96" y="138"/>
                        <a:pt x="96" y="137"/>
                      </a:cubicBezTo>
                      <a:cubicBezTo>
                        <a:pt x="96" y="135"/>
                        <a:pt x="97" y="133"/>
                        <a:pt x="97" y="132"/>
                      </a:cubicBezTo>
                      <a:close/>
                      <a:moveTo>
                        <a:pt x="101" y="128"/>
                      </a:moveTo>
                      <a:cubicBezTo>
                        <a:pt x="100" y="129"/>
                        <a:pt x="100" y="130"/>
                        <a:pt x="100" y="131"/>
                      </a:cubicBezTo>
                      <a:cubicBezTo>
                        <a:pt x="99" y="130"/>
                        <a:pt x="99" y="130"/>
                        <a:pt x="98" y="129"/>
                      </a:cubicBezTo>
                      <a:cubicBezTo>
                        <a:pt x="99" y="129"/>
                        <a:pt x="99" y="128"/>
                        <a:pt x="100" y="127"/>
                      </a:cubicBezTo>
                      <a:cubicBezTo>
                        <a:pt x="100" y="127"/>
                        <a:pt x="100" y="128"/>
                        <a:pt x="101" y="128"/>
                      </a:cubicBezTo>
                      <a:close/>
                      <a:moveTo>
                        <a:pt x="128" y="116"/>
                      </a:moveTo>
                      <a:cubicBezTo>
                        <a:pt x="126" y="114"/>
                        <a:pt x="124" y="112"/>
                        <a:pt x="122" y="111"/>
                      </a:cubicBezTo>
                      <a:cubicBezTo>
                        <a:pt x="124" y="112"/>
                        <a:pt x="127" y="113"/>
                        <a:pt x="130" y="114"/>
                      </a:cubicBezTo>
                      <a:cubicBezTo>
                        <a:pt x="129" y="115"/>
                        <a:pt x="128" y="115"/>
                        <a:pt x="128" y="116"/>
                      </a:cubicBezTo>
                      <a:close/>
                      <a:moveTo>
                        <a:pt x="127" y="105"/>
                      </a:moveTo>
                      <a:cubicBezTo>
                        <a:pt x="127" y="106"/>
                        <a:pt x="128" y="106"/>
                        <a:pt x="128" y="107"/>
                      </a:cubicBezTo>
                      <a:cubicBezTo>
                        <a:pt x="127" y="106"/>
                        <a:pt x="125" y="106"/>
                        <a:pt x="124" y="106"/>
                      </a:cubicBezTo>
                      <a:cubicBezTo>
                        <a:pt x="125" y="105"/>
                        <a:pt x="126" y="105"/>
                        <a:pt x="127" y="105"/>
                      </a:cubicBezTo>
                      <a:close/>
                      <a:moveTo>
                        <a:pt x="118" y="110"/>
                      </a:moveTo>
                      <a:cubicBezTo>
                        <a:pt x="118" y="110"/>
                        <a:pt x="119" y="110"/>
                        <a:pt x="119" y="109"/>
                      </a:cubicBezTo>
                      <a:cubicBezTo>
                        <a:pt x="121" y="112"/>
                        <a:pt x="124" y="115"/>
                        <a:pt x="126" y="118"/>
                      </a:cubicBezTo>
                      <a:cubicBezTo>
                        <a:pt x="126" y="118"/>
                        <a:pt x="125" y="119"/>
                        <a:pt x="124" y="120"/>
                      </a:cubicBezTo>
                      <a:cubicBezTo>
                        <a:pt x="122" y="117"/>
                        <a:pt x="120" y="113"/>
                        <a:pt x="118" y="110"/>
                      </a:cubicBezTo>
                      <a:close/>
                      <a:moveTo>
                        <a:pt x="116" y="103"/>
                      </a:move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3"/>
                        <a:pt x="116" y="103"/>
                        <a:pt x="116" y="104"/>
                      </a:cubicBezTo>
                      <a:cubicBezTo>
                        <a:pt x="116" y="104"/>
                        <a:pt x="116" y="104"/>
                        <a:pt x="116" y="104"/>
                      </a:cubicBezTo>
                      <a:cubicBezTo>
                        <a:pt x="116" y="104"/>
                        <a:pt x="116" y="103"/>
                        <a:pt x="116" y="103"/>
                      </a:cubicBezTo>
                      <a:close/>
                      <a:moveTo>
                        <a:pt x="113" y="105"/>
                      </a:moveTo>
                      <a:cubicBezTo>
                        <a:pt x="113" y="105"/>
                        <a:pt x="114" y="105"/>
                        <a:pt x="114" y="104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4" y="105"/>
                        <a:pt x="113" y="105"/>
                        <a:pt x="113" y="105"/>
                      </a:cubicBezTo>
                      <a:close/>
                      <a:moveTo>
                        <a:pt x="108" y="117"/>
                      </a:moveTo>
                      <a:cubicBezTo>
                        <a:pt x="107" y="117"/>
                        <a:pt x="107" y="117"/>
                        <a:pt x="107" y="117"/>
                      </a:cubicBezTo>
                      <a:cubicBezTo>
                        <a:pt x="108" y="116"/>
                        <a:pt x="108" y="115"/>
                        <a:pt x="109" y="115"/>
                      </a:cubicBezTo>
                      <a:cubicBezTo>
                        <a:pt x="108" y="115"/>
                        <a:pt x="108" y="116"/>
                        <a:pt x="108" y="117"/>
                      </a:cubicBezTo>
                      <a:close/>
                      <a:moveTo>
                        <a:pt x="112" y="121"/>
                      </a:moveTo>
                      <a:cubicBezTo>
                        <a:pt x="112" y="121"/>
                        <a:pt x="112" y="121"/>
                        <a:pt x="112" y="120"/>
                      </a:cubicBezTo>
                      <a:cubicBezTo>
                        <a:pt x="111" y="119"/>
                        <a:pt x="111" y="119"/>
                        <a:pt x="111" y="119"/>
                      </a:cubicBezTo>
                      <a:cubicBezTo>
                        <a:pt x="112" y="118"/>
                        <a:pt x="113" y="116"/>
                        <a:pt x="114" y="115"/>
                      </a:cubicBezTo>
                      <a:cubicBezTo>
                        <a:pt x="114" y="116"/>
                        <a:pt x="114" y="117"/>
                        <a:pt x="114" y="119"/>
                      </a:cubicBezTo>
                      <a:cubicBezTo>
                        <a:pt x="114" y="120"/>
                        <a:pt x="114" y="121"/>
                        <a:pt x="114" y="122"/>
                      </a:cubicBezTo>
                      <a:cubicBezTo>
                        <a:pt x="113" y="122"/>
                        <a:pt x="113" y="121"/>
                        <a:pt x="112" y="121"/>
                      </a:cubicBezTo>
                      <a:close/>
                      <a:moveTo>
                        <a:pt x="112" y="123"/>
                      </a:moveTo>
                      <a:cubicBezTo>
                        <a:pt x="112" y="123"/>
                        <a:pt x="113" y="123"/>
                        <a:pt x="114" y="123"/>
                      </a:cubicBezTo>
                      <a:cubicBezTo>
                        <a:pt x="115" y="127"/>
                        <a:pt x="116" y="129"/>
                        <a:pt x="119" y="131"/>
                      </a:cubicBezTo>
                      <a:cubicBezTo>
                        <a:pt x="118" y="133"/>
                        <a:pt x="118" y="135"/>
                        <a:pt x="118" y="137"/>
                      </a:cubicBezTo>
                      <a:cubicBezTo>
                        <a:pt x="118" y="137"/>
                        <a:pt x="118" y="137"/>
                        <a:pt x="117" y="137"/>
                      </a:cubicBezTo>
                      <a:cubicBezTo>
                        <a:pt x="114" y="135"/>
                        <a:pt x="110" y="133"/>
                        <a:pt x="107" y="131"/>
                      </a:cubicBezTo>
                      <a:cubicBezTo>
                        <a:pt x="108" y="130"/>
                        <a:pt x="108" y="129"/>
                        <a:pt x="109" y="128"/>
                      </a:cubicBezTo>
                      <a:cubicBezTo>
                        <a:pt x="110" y="129"/>
                        <a:pt x="112" y="131"/>
                        <a:pt x="113" y="131"/>
                      </a:cubicBezTo>
                      <a:cubicBezTo>
                        <a:pt x="115" y="131"/>
                        <a:pt x="116" y="131"/>
                        <a:pt x="118" y="131"/>
                      </a:cubicBezTo>
                      <a:cubicBezTo>
                        <a:pt x="118" y="131"/>
                        <a:pt x="118" y="131"/>
                        <a:pt x="118" y="131"/>
                      </a:cubicBezTo>
                      <a:cubicBezTo>
                        <a:pt x="115" y="129"/>
                        <a:pt x="113" y="128"/>
                        <a:pt x="110" y="127"/>
                      </a:cubicBezTo>
                      <a:cubicBezTo>
                        <a:pt x="111" y="126"/>
                        <a:pt x="112" y="125"/>
                        <a:pt x="113" y="124"/>
                      </a:cubicBezTo>
                      <a:cubicBezTo>
                        <a:pt x="112" y="125"/>
                        <a:pt x="110" y="125"/>
                        <a:pt x="110" y="126"/>
                      </a:cubicBezTo>
                      <a:cubicBezTo>
                        <a:pt x="109" y="125"/>
                        <a:pt x="108" y="125"/>
                        <a:pt x="107" y="124"/>
                      </a:cubicBezTo>
                      <a:cubicBezTo>
                        <a:pt x="108" y="123"/>
                        <a:pt x="108" y="122"/>
                        <a:pt x="109" y="121"/>
                      </a:cubicBezTo>
                      <a:cubicBezTo>
                        <a:pt x="110" y="122"/>
                        <a:pt x="111" y="123"/>
                        <a:pt x="112" y="123"/>
                      </a:cubicBezTo>
                      <a:close/>
                      <a:moveTo>
                        <a:pt x="108" y="127"/>
                      </a:moveTo>
                      <a:cubicBezTo>
                        <a:pt x="107" y="128"/>
                        <a:pt x="106" y="128"/>
                        <a:pt x="105" y="129"/>
                      </a:cubicBezTo>
                      <a:cubicBezTo>
                        <a:pt x="105" y="129"/>
                        <a:pt x="105" y="129"/>
                        <a:pt x="105" y="129"/>
                      </a:cubicBezTo>
                      <a:cubicBezTo>
                        <a:pt x="106" y="128"/>
                        <a:pt x="106" y="127"/>
                        <a:pt x="107" y="126"/>
                      </a:cubicBezTo>
                      <a:cubicBezTo>
                        <a:pt x="107" y="126"/>
                        <a:pt x="107" y="127"/>
                        <a:pt x="108" y="127"/>
                      </a:cubicBezTo>
                      <a:close/>
                      <a:moveTo>
                        <a:pt x="122" y="123"/>
                      </a:moveTo>
                      <a:cubicBezTo>
                        <a:pt x="121" y="125"/>
                        <a:pt x="120" y="127"/>
                        <a:pt x="120" y="129"/>
                      </a:cubicBezTo>
                      <a:cubicBezTo>
                        <a:pt x="119" y="127"/>
                        <a:pt x="119" y="127"/>
                        <a:pt x="118" y="125"/>
                      </a:cubicBezTo>
                      <a:cubicBezTo>
                        <a:pt x="117" y="121"/>
                        <a:pt x="117" y="118"/>
                        <a:pt x="117" y="115"/>
                      </a:cubicBezTo>
                      <a:cubicBezTo>
                        <a:pt x="119" y="117"/>
                        <a:pt x="120" y="120"/>
                        <a:pt x="122" y="123"/>
                      </a:cubicBezTo>
                      <a:close/>
                      <a:moveTo>
                        <a:pt x="118" y="144"/>
                      </a:moveTo>
                      <a:cubicBezTo>
                        <a:pt x="118" y="145"/>
                        <a:pt x="118" y="146"/>
                        <a:pt x="118" y="147"/>
                      </a:cubicBezTo>
                      <a:cubicBezTo>
                        <a:pt x="118" y="146"/>
                        <a:pt x="118" y="146"/>
                        <a:pt x="118" y="146"/>
                      </a:cubicBezTo>
                      <a:cubicBezTo>
                        <a:pt x="118" y="146"/>
                        <a:pt x="118" y="146"/>
                        <a:pt x="118" y="146"/>
                      </a:cubicBezTo>
                      <a:cubicBezTo>
                        <a:pt x="118" y="145"/>
                        <a:pt x="118" y="145"/>
                        <a:pt x="118" y="144"/>
                      </a:cubicBezTo>
                      <a:close/>
                      <a:moveTo>
                        <a:pt x="106" y="133"/>
                      </a:moveTo>
                      <a:cubicBezTo>
                        <a:pt x="106" y="133"/>
                        <a:pt x="107" y="134"/>
                        <a:pt x="108" y="135"/>
                      </a:cubicBezTo>
                      <a:cubicBezTo>
                        <a:pt x="110" y="135"/>
                        <a:pt x="113" y="137"/>
                        <a:pt x="114" y="138"/>
                      </a:cubicBezTo>
                      <a:cubicBezTo>
                        <a:pt x="116" y="138"/>
                        <a:pt x="116" y="138"/>
                        <a:pt x="117" y="138"/>
                      </a:cubicBezTo>
                      <a:cubicBezTo>
                        <a:pt x="116" y="139"/>
                        <a:pt x="116" y="141"/>
                        <a:pt x="115" y="143"/>
                      </a:cubicBezTo>
                      <a:cubicBezTo>
                        <a:pt x="111" y="141"/>
                        <a:pt x="108" y="138"/>
                        <a:pt x="104" y="135"/>
                      </a:cubicBezTo>
                      <a:cubicBezTo>
                        <a:pt x="105" y="134"/>
                        <a:pt x="105" y="133"/>
                        <a:pt x="106" y="133"/>
                      </a:cubicBezTo>
                      <a:close/>
                      <a:moveTo>
                        <a:pt x="114" y="157"/>
                      </a:moveTo>
                      <a:cubicBezTo>
                        <a:pt x="112" y="157"/>
                        <a:pt x="109" y="157"/>
                        <a:pt x="106" y="157"/>
                      </a:cubicBezTo>
                      <a:cubicBezTo>
                        <a:pt x="104" y="156"/>
                        <a:pt x="103" y="155"/>
                        <a:pt x="102" y="154"/>
                      </a:cubicBezTo>
                      <a:cubicBezTo>
                        <a:pt x="101" y="154"/>
                        <a:pt x="101" y="154"/>
                        <a:pt x="101" y="154"/>
                      </a:cubicBezTo>
                      <a:cubicBezTo>
                        <a:pt x="102" y="155"/>
                        <a:pt x="103" y="156"/>
                        <a:pt x="104" y="157"/>
                      </a:cubicBezTo>
                      <a:cubicBezTo>
                        <a:pt x="102" y="157"/>
                        <a:pt x="101" y="157"/>
                        <a:pt x="99" y="157"/>
                      </a:cubicBezTo>
                      <a:cubicBezTo>
                        <a:pt x="99" y="157"/>
                        <a:pt x="99" y="157"/>
                        <a:pt x="98" y="157"/>
                      </a:cubicBezTo>
                      <a:cubicBezTo>
                        <a:pt x="98" y="157"/>
                        <a:pt x="98" y="157"/>
                        <a:pt x="98" y="157"/>
                      </a:cubicBezTo>
                      <a:cubicBezTo>
                        <a:pt x="98" y="155"/>
                        <a:pt x="98" y="154"/>
                        <a:pt x="98" y="153"/>
                      </a:cubicBezTo>
                      <a:cubicBezTo>
                        <a:pt x="98" y="151"/>
                        <a:pt x="99" y="149"/>
                        <a:pt x="99" y="147"/>
                      </a:cubicBezTo>
                      <a:cubicBezTo>
                        <a:pt x="103" y="150"/>
                        <a:pt x="107" y="153"/>
                        <a:pt x="112" y="155"/>
                      </a:cubicBezTo>
                      <a:cubicBezTo>
                        <a:pt x="112" y="155"/>
                        <a:pt x="113" y="155"/>
                        <a:pt x="113" y="155"/>
                      </a:cubicBezTo>
                      <a:cubicBezTo>
                        <a:pt x="113" y="154"/>
                        <a:pt x="113" y="154"/>
                        <a:pt x="113" y="154"/>
                      </a:cubicBezTo>
                      <a:cubicBezTo>
                        <a:pt x="112" y="153"/>
                        <a:pt x="112" y="153"/>
                        <a:pt x="111" y="153"/>
                      </a:cubicBezTo>
                      <a:cubicBezTo>
                        <a:pt x="108" y="149"/>
                        <a:pt x="104" y="146"/>
                        <a:pt x="100" y="143"/>
                      </a:cubicBezTo>
                      <a:cubicBezTo>
                        <a:pt x="101" y="141"/>
                        <a:pt x="102" y="139"/>
                        <a:pt x="103" y="137"/>
                      </a:cubicBezTo>
                      <a:cubicBezTo>
                        <a:pt x="106" y="140"/>
                        <a:pt x="110" y="143"/>
                        <a:pt x="114" y="146"/>
                      </a:cubicBezTo>
                      <a:cubicBezTo>
                        <a:pt x="114" y="150"/>
                        <a:pt x="114" y="153"/>
                        <a:pt x="114" y="157"/>
                      </a:cubicBezTo>
                      <a:close/>
                      <a:moveTo>
                        <a:pt x="118" y="157"/>
                      </a:moveTo>
                      <a:cubicBezTo>
                        <a:pt x="117" y="154"/>
                        <a:pt x="117" y="151"/>
                        <a:pt x="117" y="148"/>
                      </a:cubicBezTo>
                      <a:cubicBezTo>
                        <a:pt x="118" y="149"/>
                        <a:pt x="118" y="149"/>
                        <a:pt x="118" y="149"/>
                      </a:cubicBezTo>
                      <a:cubicBezTo>
                        <a:pt x="118" y="149"/>
                        <a:pt x="119" y="148"/>
                        <a:pt x="119" y="148"/>
                      </a:cubicBezTo>
                      <a:cubicBezTo>
                        <a:pt x="119" y="149"/>
                        <a:pt x="119" y="149"/>
                        <a:pt x="120" y="150"/>
                      </a:cubicBezTo>
                      <a:cubicBezTo>
                        <a:pt x="120" y="150"/>
                        <a:pt x="120" y="151"/>
                        <a:pt x="120" y="151"/>
                      </a:cubicBezTo>
                      <a:cubicBezTo>
                        <a:pt x="120" y="153"/>
                        <a:pt x="120" y="155"/>
                        <a:pt x="121" y="157"/>
                      </a:cubicBezTo>
                      <a:cubicBezTo>
                        <a:pt x="120" y="157"/>
                        <a:pt x="118" y="157"/>
                        <a:pt x="118" y="157"/>
                      </a:cubicBezTo>
                      <a:close/>
                      <a:moveTo>
                        <a:pt x="94" y="143"/>
                      </a:moveTo>
                      <a:cubicBezTo>
                        <a:pt x="94" y="143"/>
                        <a:pt x="94" y="143"/>
                        <a:pt x="94" y="143"/>
                      </a:cubicBezTo>
                      <a:cubicBezTo>
                        <a:pt x="94" y="145"/>
                        <a:pt x="95" y="146"/>
                        <a:pt x="95" y="148"/>
                      </a:cubicBezTo>
                      <a:cubicBezTo>
                        <a:pt x="94" y="151"/>
                        <a:pt x="94" y="154"/>
                        <a:pt x="94" y="157"/>
                      </a:cubicBezTo>
                      <a:cubicBezTo>
                        <a:pt x="94" y="157"/>
                        <a:pt x="93" y="157"/>
                        <a:pt x="92" y="157"/>
                      </a:cubicBezTo>
                      <a:cubicBezTo>
                        <a:pt x="92" y="157"/>
                        <a:pt x="92" y="157"/>
                        <a:pt x="92" y="157"/>
                      </a:cubicBezTo>
                      <a:cubicBezTo>
                        <a:pt x="92" y="151"/>
                        <a:pt x="93" y="147"/>
                        <a:pt x="94" y="143"/>
                      </a:cubicBezTo>
                      <a:close/>
                      <a:moveTo>
                        <a:pt x="87" y="138"/>
                      </a:moveTo>
                      <a:cubicBezTo>
                        <a:pt x="87" y="138"/>
                        <a:pt x="87" y="137"/>
                        <a:pt x="88" y="137"/>
                      </a:cubicBezTo>
                      <a:cubicBezTo>
                        <a:pt x="88" y="137"/>
                        <a:pt x="88" y="137"/>
                        <a:pt x="88" y="137"/>
                      </a:cubicBezTo>
                      <a:cubicBezTo>
                        <a:pt x="86" y="143"/>
                        <a:pt x="86" y="150"/>
                        <a:pt x="86" y="157"/>
                      </a:cubicBezTo>
                      <a:cubicBezTo>
                        <a:pt x="85" y="157"/>
                        <a:pt x="84" y="157"/>
                        <a:pt x="83" y="157"/>
                      </a:cubicBezTo>
                      <a:cubicBezTo>
                        <a:pt x="83" y="151"/>
                        <a:pt x="85" y="144"/>
                        <a:pt x="87" y="138"/>
                      </a:cubicBezTo>
                      <a:close/>
                      <a:moveTo>
                        <a:pt x="102" y="164"/>
                      </a:moveTo>
                      <a:cubicBezTo>
                        <a:pt x="102" y="163"/>
                        <a:pt x="102" y="163"/>
                        <a:pt x="102" y="163"/>
                      </a:cubicBezTo>
                      <a:cubicBezTo>
                        <a:pt x="102" y="163"/>
                        <a:pt x="101" y="162"/>
                        <a:pt x="101" y="162"/>
                      </a:cubicBezTo>
                      <a:cubicBezTo>
                        <a:pt x="101" y="162"/>
                        <a:pt x="102" y="162"/>
                        <a:pt x="102" y="162"/>
                      </a:cubicBezTo>
                      <a:cubicBezTo>
                        <a:pt x="108" y="169"/>
                        <a:pt x="116" y="175"/>
                        <a:pt x="124" y="181"/>
                      </a:cubicBezTo>
                      <a:cubicBezTo>
                        <a:pt x="125" y="182"/>
                        <a:pt x="126" y="183"/>
                        <a:pt x="126" y="185"/>
                      </a:cubicBezTo>
                      <a:cubicBezTo>
                        <a:pt x="118" y="178"/>
                        <a:pt x="110" y="171"/>
                        <a:pt x="102" y="164"/>
                      </a:cubicBezTo>
                      <a:cubicBezTo>
                        <a:pt x="102" y="164"/>
                        <a:pt x="102" y="164"/>
                        <a:pt x="102" y="164"/>
                      </a:cubicBezTo>
                      <a:close/>
                      <a:moveTo>
                        <a:pt x="99" y="162"/>
                      </a:moveTo>
                      <a:cubicBezTo>
                        <a:pt x="99" y="162"/>
                        <a:pt x="99" y="162"/>
                        <a:pt x="99" y="162"/>
                      </a:cubicBezTo>
                      <a:cubicBezTo>
                        <a:pt x="98" y="162"/>
                        <a:pt x="98" y="162"/>
                        <a:pt x="99" y="163"/>
                      </a:cubicBezTo>
                      <a:cubicBezTo>
                        <a:pt x="102" y="167"/>
                        <a:pt x="106" y="171"/>
                        <a:pt x="109" y="176"/>
                      </a:cubicBezTo>
                      <a:cubicBezTo>
                        <a:pt x="108" y="175"/>
                        <a:pt x="106" y="174"/>
                        <a:pt x="104" y="173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04" y="175"/>
                        <a:pt x="106" y="177"/>
                        <a:pt x="109" y="179"/>
                      </a:cubicBezTo>
                      <a:cubicBezTo>
                        <a:pt x="112" y="182"/>
                        <a:pt x="116" y="185"/>
                        <a:pt x="119" y="188"/>
                      </a:cubicBezTo>
                      <a:cubicBezTo>
                        <a:pt x="126" y="193"/>
                        <a:pt x="132" y="197"/>
                        <a:pt x="138" y="198"/>
                      </a:cubicBezTo>
                      <a:cubicBezTo>
                        <a:pt x="138" y="199"/>
                        <a:pt x="139" y="199"/>
                        <a:pt x="140" y="200"/>
                      </a:cubicBezTo>
                      <a:cubicBezTo>
                        <a:pt x="142" y="201"/>
                        <a:pt x="143" y="203"/>
                        <a:pt x="145" y="204"/>
                      </a:cubicBezTo>
                      <a:cubicBezTo>
                        <a:pt x="146" y="206"/>
                        <a:pt x="147" y="208"/>
                        <a:pt x="149" y="209"/>
                      </a:cubicBezTo>
                      <a:cubicBezTo>
                        <a:pt x="150" y="211"/>
                        <a:pt x="152" y="213"/>
                        <a:pt x="153" y="214"/>
                      </a:cubicBezTo>
                      <a:cubicBezTo>
                        <a:pt x="148" y="209"/>
                        <a:pt x="143" y="205"/>
                        <a:pt x="138" y="200"/>
                      </a:cubicBezTo>
                      <a:cubicBezTo>
                        <a:pt x="137" y="199"/>
                        <a:pt x="136" y="200"/>
                        <a:pt x="137" y="201"/>
                      </a:cubicBezTo>
                      <a:cubicBezTo>
                        <a:pt x="139" y="203"/>
                        <a:pt x="141" y="205"/>
                        <a:pt x="143" y="207"/>
                      </a:cubicBezTo>
                      <a:cubicBezTo>
                        <a:pt x="128" y="198"/>
                        <a:pt x="115" y="189"/>
                        <a:pt x="102" y="178"/>
                      </a:cubicBezTo>
                      <a:cubicBezTo>
                        <a:pt x="100" y="175"/>
                        <a:pt x="100" y="171"/>
                        <a:pt x="99" y="168"/>
                      </a:cubicBezTo>
                      <a:cubicBezTo>
                        <a:pt x="98" y="166"/>
                        <a:pt x="98" y="164"/>
                        <a:pt x="98" y="162"/>
                      </a:cubicBezTo>
                      <a:cubicBezTo>
                        <a:pt x="98" y="162"/>
                        <a:pt x="99" y="162"/>
                        <a:pt x="99" y="162"/>
                      </a:cubicBezTo>
                      <a:close/>
                      <a:moveTo>
                        <a:pt x="93" y="162"/>
                      </a:moveTo>
                      <a:cubicBezTo>
                        <a:pt x="93" y="161"/>
                        <a:pt x="94" y="161"/>
                        <a:pt x="94" y="162"/>
                      </a:cubicBezTo>
                      <a:cubicBezTo>
                        <a:pt x="94" y="164"/>
                        <a:pt x="94" y="167"/>
                        <a:pt x="95" y="169"/>
                      </a:cubicBezTo>
                      <a:cubicBezTo>
                        <a:pt x="94" y="167"/>
                        <a:pt x="93" y="164"/>
                        <a:pt x="93" y="162"/>
                      </a:cubicBezTo>
                      <a:close/>
                      <a:moveTo>
                        <a:pt x="95" y="174"/>
                      </a:moveTo>
                      <a:cubicBezTo>
                        <a:pt x="95" y="174"/>
                        <a:pt x="95" y="173"/>
                        <a:pt x="96" y="173"/>
                      </a:cubicBezTo>
                      <a:cubicBezTo>
                        <a:pt x="96" y="176"/>
                        <a:pt x="96" y="179"/>
                        <a:pt x="97" y="182"/>
                      </a:cubicBezTo>
                      <a:cubicBezTo>
                        <a:pt x="94" y="176"/>
                        <a:pt x="92" y="169"/>
                        <a:pt x="90" y="163"/>
                      </a:cubicBezTo>
                      <a:cubicBezTo>
                        <a:pt x="92" y="166"/>
                        <a:pt x="93" y="170"/>
                        <a:pt x="95" y="174"/>
                      </a:cubicBezTo>
                      <a:close/>
                      <a:moveTo>
                        <a:pt x="87" y="162"/>
                      </a:moveTo>
                      <a:cubicBezTo>
                        <a:pt x="87" y="163"/>
                        <a:pt x="88" y="165"/>
                        <a:pt x="88" y="167"/>
                      </a:cubicBezTo>
                      <a:cubicBezTo>
                        <a:pt x="90" y="173"/>
                        <a:pt x="92" y="178"/>
                        <a:pt x="95" y="183"/>
                      </a:cubicBezTo>
                      <a:cubicBezTo>
                        <a:pt x="95" y="184"/>
                        <a:pt x="96" y="184"/>
                        <a:pt x="96" y="185"/>
                      </a:cubicBezTo>
                      <a:cubicBezTo>
                        <a:pt x="95" y="184"/>
                        <a:pt x="94" y="183"/>
                        <a:pt x="92" y="182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91" y="182"/>
                        <a:pt x="91" y="183"/>
                        <a:pt x="90" y="183"/>
                      </a:cubicBezTo>
                      <a:cubicBezTo>
                        <a:pt x="90" y="183"/>
                        <a:pt x="90" y="183"/>
                        <a:pt x="90" y="183"/>
                      </a:cubicBezTo>
                      <a:cubicBezTo>
                        <a:pt x="94" y="187"/>
                        <a:pt x="98" y="191"/>
                        <a:pt x="102" y="194"/>
                      </a:cubicBezTo>
                      <a:cubicBezTo>
                        <a:pt x="102" y="196"/>
                        <a:pt x="104" y="199"/>
                        <a:pt x="106" y="201"/>
                      </a:cubicBezTo>
                      <a:cubicBezTo>
                        <a:pt x="102" y="200"/>
                        <a:pt x="100" y="199"/>
                        <a:pt x="97" y="198"/>
                      </a:cubicBezTo>
                      <a:cubicBezTo>
                        <a:pt x="97" y="198"/>
                        <a:pt x="97" y="198"/>
                        <a:pt x="96" y="198"/>
                      </a:cubicBezTo>
                      <a:cubicBezTo>
                        <a:pt x="96" y="198"/>
                        <a:pt x="96" y="199"/>
                        <a:pt x="96" y="199"/>
                      </a:cubicBezTo>
                      <a:cubicBezTo>
                        <a:pt x="96" y="199"/>
                        <a:pt x="96" y="199"/>
                        <a:pt x="96" y="199"/>
                      </a:cubicBezTo>
                      <a:cubicBezTo>
                        <a:pt x="88" y="188"/>
                        <a:pt x="84" y="175"/>
                        <a:pt x="83" y="162"/>
                      </a:cubicBezTo>
                      <a:cubicBezTo>
                        <a:pt x="84" y="161"/>
                        <a:pt x="86" y="161"/>
                        <a:pt x="87" y="162"/>
                      </a:cubicBezTo>
                      <a:close/>
                      <a:moveTo>
                        <a:pt x="118" y="169"/>
                      </a:moveTo>
                      <a:cubicBezTo>
                        <a:pt x="118" y="171"/>
                        <a:pt x="120" y="173"/>
                        <a:pt x="121" y="175"/>
                      </a:cubicBezTo>
                      <a:cubicBezTo>
                        <a:pt x="115" y="170"/>
                        <a:pt x="110" y="166"/>
                        <a:pt x="104" y="162"/>
                      </a:cubicBezTo>
                      <a:cubicBezTo>
                        <a:pt x="106" y="162"/>
                        <a:pt x="108" y="162"/>
                        <a:pt x="109" y="162"/>
                      </a:cubicBezTo>
                      <a:cubicBezTo>
                        <a:pt x="112" y="164"/>
                        <a:pt x="115" y="167"/>
                        <a:pt x="118" y="169"/>
                      </a:cubicBezTo>
                      <a:close/>
                      <a:moveTo>
                        <a:pt x="123" y="173"/>
                      </a:moveTo>
                      <a:cubicBezTo>
                        <a:pt x="121" y="169"/>
                        <a:pt x="119" y="165"/>
                        <a:pt x="118" y="162"/>
                      </a:cubicBezTo>
                      <a:cubicBezTo>
                        <a:pt x="119" y="162"/>
                        <a:pt x="120" y="162"/>
                        <a:pt x="121" y="162"/>
                      </a:cubicBezTo>
                      <a:cubicBezTo>
                        <a:pt x="122" y="167"/>
                        <a:pt x="124" y="173"/>
                        <a:pt x="126" y="178"/>
                      </a:cubicBezTo>
                      <a:cubicBezTo>
                        <a:pt x="125" y="177"/>
                        <a:pt x="124" y="175"/>
                        <a:pt x="123" y="173"/>
                      </a:cubicBezTo>
                      <a:close/>
                      <a:moveTo>
                        <a:pt x="117" y="167"/>
                      </a:moveTo>
                      <a:cubicBezTo>
                        <a:pt x="115" y="165"/>
                        <a:pt x="114" y="163"/>
                        <a:pt x="112" y="162"/>
                      </a:cubicBezTo>
                      <a:cubicBezTo>
                        <a:pt x="113" y="162"/>
                        <a:pt x="114" y="162"/>
                        <a:pt x="116" y="162"/>
                      </a:cubicBezTo>
                      <a:cubicBezTo>
                        <a:pt x="116" y="163"/>
                        <a:pt x="116" y="164"/>
                        <a:pt x="116" y="164"/>
                      </a:cubicBezTo>
                      <a:cubicBezTo>
                        <a:pt x="116" y="165"/>
                        <a:pt x="117" y="166"/>
                        <a:pt x="117" y="167"/>
                      </a:cubicBezTo>
                      <a:close/>
                      <a:moveTo>
                        <a:pt x="105" y="188"/>
                      </a:moveTo>
                      <a:cubicBezTo>
                        <a:pt x="104" y="186"/>
                        <a:pt x="103" y="183"/>
                        <a:pt x="102" y="181"/>
                      </a:cubicBezTo>
                      <a:cubicBezTo>
                        <a:pt x="109" y="187"/>
                        <a:pt x="116" y="193"/>
                        <a:pt x="124" y="198"/>
                      </a:cubicBezTo>
                      <a:cubicBezTo>
                        <a:pt x="125" y="199"/>
                        <a:pt x="127" y="201"/>
                        <a:pt x="128" y="202"/>
                      </a:cubicBezTo>
                      <a:cubicBezTo>
                        <a:pt x="130" y="203"/>
                        <a:pt x="131" y="204"/>
                        <a:pt x="132" y="206"/>
                      </a:cubicBezTo>
                      <a:cubicBezTo>
                        <a:pt x="126" y="201"/>
                        <a:pt x="118" y="197"/>
                        <a:pt x="111" y="193"/>
                      </a:cubicBezTo>
                      <a:cubicBezTo>
                        <a:pt x="109" y="191"/>
                        <a:pt x="107" y="189"/>
                        <a:pt x="105" y="188"/>
                      </a:cubicBezTo>
                      <a:close/>
                      <a:moveTo>
                        <a:pt x="164" y="157"/>
                      </a:moveTo>
                      <a:cubicBezTo>
                        <a:pt x="164" y="157"/>
                        <a:pt x="164" y="157"/>
                        <a:pt x="164" y="157"/>
                      </a:cubicBezTo>
                      <a:cubicBezTo>
                        <a:pt x="164" y="157"/>
                        <a:pt x="164" y="157"/>
                        <a:pt x="164" y="157"/>
                      </a:cubicBezTo>
                      <a:cubicBezTo>
                        <a:pt x="164" y="157"/>
                        <a:pt x="164" y="157"/>
                        <a:pt x="164" y="157"/>
                      </a:cubicBezTo>
                      <a:cubicBezTo>
                        <a:pt x="164" y="157"/>
                        <a:pt x="164" y="157"/>
                        <a:pt x="164" y="157"/>
                      </a:cubicBezTo>
                      <a:close/>
                      <a:moveTo>
                        <a:pt x="152" y="165"/>
                      </a:moveTo>
                      <a:cubicBezTo>
                        <a:pt x="152" y="166"/>
                        <a:pt x="152" y="167"/>
                        <a:pt x="152" y="167"/>
                      </a:cubicBezTo>
                      <a:cubicBezTo>
                        <a:pt x="156" y="171"/>
                        <a:pt x="160" y="173"/>
                        <a:pt x="164" y="174"/>
                      </a:cubicBezTo>
                      <a:cubicBezTo>
                        <a:pt x="164" y="183"/>
                        <a:pt x="164" y="192"/>
                        <a:pt x="164" y="201"/>
                      </a:cubicBezTo>
                      <a:cubicBezTo>
                        <a:pt x="163" y="201"/>
                        <a:pt x="162" y="201"/>
                        <a:pt x="161" y="201"/>
                      </a:cubicBezTo>
                      <a:cubicBezTo>
                        <a:pt x="160" y="201"/>
                        <a:pt x="158" y="201"/>
                        <a:pt x="157" y="201"/>
                      </a:cubicBezTo>
                      <a:cubicBezTo>
                        <a:pt x="156" y="201"/>
                        <a:pt x="155" y="201"/>
                        <a:pt x="154" y="201"/>
                      </a:cubicBezTo>
                      <a:cubicBezTo>
                        <a:pt x="140" y="190"/>
                        <a:pt x="131" y="177"/>
                        <a:pt x="126" y="162"/>
                      </a:cubicBezTo>
                      <a:cubicBezTo>
                        <a:pt x="134" y="162"/>
                        <a:pt x="142" y="162"/>
                        <a:pt x="150" y="162"/>
                      </a:cubicBezTo>
                      <a:cubicBezTo>
                        <a:pt x="150" y="163"/>
                        <a:pt x="150" y="163"/>
                        <a:pt x="150" y="163"/>
                      </a:cubicBezTo>
                      <a:cubicBezTo>
                        <a:pt x="150" y="164"/>
                        <a:pt x="151" y="164"/>
                        <a:pt x="151" y="165"/>
                      </a:cubicBezTo>
                      <a:cubicBezTo>
                        <a:pt x="152" y="165"/>
                        <a:pt x="152" y="165"/>
                        <a:pt x="152" y="165"/>
                      </a:cubicBezTo>
                      <a:close/>
                      <a:moveTo>
                        <a:pt x="164" y="168"/>
                      </a:moveTo>
                      <a:cubicBezTo>
                        <a:pt x="164" y="168"/>
                        <a:pt x="164" y="168"/>
                        <a:pt x="164" y="168"/>
                      </a:cubicBezTo>
                      <a:cubicBezTo>
                        <a:pt x="163" y="167"/>
                        <a:pt x="163" y="167"/>
                        <a:pt x="162" y="167"/>
                      </a:cubicBezTo>
                      <a:cubicBezTo>
                        <a:pt x="163" y="166"/>
                        <a:pt x="164" y="165"/>
                        <a:pt x="164" y="165"/>
                      </a:cubicBezTo>
                      <a:cubicBezTo>
                        <a:pt x="164" y="166"/>
                        <a:pt x="164" y="167"/>
                        <a:pt x="164" y="168"/>
                      </a:cubicBezTo>
                      <a:close/>
                      <a:moveTo>
                        <a:pt x="168" y="168"/>
                      </a:moveTo>
                      <a:cubicBezTo>
                        <a:pt x="168" y="167"/>
                        <a:pt x="168" y="166"/>
                        <a:pt x="168" y="165"/>
                      </a:cubicBezTo>
                      <a:cubicBezTo>
                        <a:pt x="169" y="166"/>
                        <a:pt x="170" y="167"/>
                        <a:pt x="169" y="168"/>
                      </a:cubicBezTo>
                      <a:cubicBezTo>
                        <a:pt x="169" y="168"/>
                        <a:pt x="169" y="168"/>
                        <a:pt x="168" y="168"/>
                      </a:cubicBezTo>
                      <a:close/>
                      <a:moveTo>
                        <a:pt x="127" y="188"/>
                      </a:moveTo>
                      <a:cubicBezTo>
                        <a:pt x="128" y="188"/>
                        <a:pt x="128" y="188"/>
                        <a:pt x="130" y="189"/>
                      </a:cubicBezTo>
                      <a:cubicBezTo>
                        <a:pt x="130" y="190"/>
                        <a:pt x="132" y="191"/>
                        <a:pt x="133" y="193"/>
                      </a:cubicBezTo>
                      <a:cubicBezTo>
                        <a:pt x="131" y="191"/>
                        <a:pt x="129" y="190"/>
                        <a:pt x="127" y="188"/>
                      </a:cubicBezTo>
                      <a:close/>
                      <a:moveTo>
                        <a:pt x="252" y="83"/>
                      </a:moveTo>
                      <a:cubicBezTo>
                        <a:pt x="251" y="82"/>
                        <a:pt x="251" y="82"/>
                        <a:pt x="250" y="81"/>
                      </a:cubicBezTo>
                      <a:cubicBezTo>
                        <a:pt x="250" y="81"/>
                        <a:pt x="249" y="80"/>
                        <a:pt x="249" y="80"/>
                      </a:cubicBezTo>
                      <a:cubicBezTo>
                        <a:pt x="250" y="81"/>
                        <a:pt x="250" y="81"/>
                        <a:pt x="251" y="82"/>
                      </a:cubicBezTo>
                      <a:cubicBezTo>
                        <a:pt x="252" y="82"/>
                        <a:pt x="252" y="83"/>
                        <a:pt x="252" y="83"/>
                      </a:cubicBezTo>
                      <a:close/>
                      <a:moveTo>
                        <a:pt x="259" y="85"/>
                      </a:moveTo>
                      <a:cubicBezTo>
                        <a:pt x="259" y="85"/>
                        <a:pt x="258" y="84"/>
                        <a:pt x="258" y="83"/>
                      </a:cubicBezTo>
                      <a:cubicBezTo>
                        <a:pt x="257" y="83"/>
                        <a:pt x="256" y="81"/>
                        <a:pt x="255" y="80"/>
                      </a:cubicBezTo>
                      <a:cubicBezTo>
                        <a:pt x="258" y="83"/>
                        <a:pt x="260" y="85"/>
                        <a:pt x="262" y="89"/>
                      </a:cubicBezTo>
                      <a:cubicBezTo>
                        <a:pt x="261" y="87"/>
                        <a:pt x="260" y="86"/>
                        <a:pt x="259" y="85"/>
                      </a:cubicBezTo>
                      <a:close/>
                      <a:moveTo>
                        <a:pt x="232" y="129"/>
                      </a:moveTo>
                      <a:cubicBezTo>
                        <a:pt x="232" y="128"/>
                        <a:pt x="232" y="128"/>
                        <a:pt x="232" y="128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2" y="128"/>
                        <a:pt x="232" y="128"/>
                        <a:pt x="231" y="128"/>
                      </a:cubicBezTo>
                      <a:cubicBezTo>
                        <a:pt x="230" y="127"/>
                        <a:pt x="229" y="126"/>
                        <a:pt x="228" y="125"/>
                      </a:cubicBezTo>
                      <a:cubicBezTo>
                        <a:pt x="230" y="125"/>
                        <a:pt x="232" y="127"/>
                        <a:pt x="234" y="128"/>
                      </a:cubicBezTo>
                      <a:cubicBezTo>
                        <a:pt x="234" y="128"/>
                        <a:pt x="234" y="128"/>
                        <a:pt x="234" y="128"/>
                      </a:cubicBezTo>
                      <a:cubicBezTo>
                        <a:pt x="235" y="130"/>
                        <a:pt x="236" y="132"/>
                        <a:pt x="237" y="134"/>
                      </a:cubicBezTo>
                      <a:cubicBezTo>
                        <a:pt x="236" y="133"/>
                        <a:pt x="234" y="133"/>
                        <a:pt x="233" y="131"/>
                      </a:cubicBezTo>
                      <a:cubicBezTo>
                        <a:pt x="233" y="131"/>
                        <a:pt x="233" y="131"/>
                        <a:pt x="233" y="131"/>
                      </a:cubicBezTo>
                      <a:cubicBezTo>
                        <a:pt x="233" y="131"/>
                        <a:pt x="233" y="130"/>
                        <a:pt x="233" y="130"/>
                      </a:cubicBezTo>
                      <a:cubicBezTo>
                        <a:pt x="233" y="129"/>
                        <a:pt x="232" y="129"/>
                        <a:pt x="232" y="129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lose/>
                      <a:moveTo>
                        <a:pt x="238" y="125"/>
                      </a:moveTo>
                      <a:cubicBezTo>
                        <a:pt x="238" y="125"/>
                        <a:pt x="239" y="125"/>
                        <a:pt x="239" y="125"/>
                      </a:cubicBezTo>
                      <a:cubicBezTo>
                        <a:pt x="242" y="129"/>
                        <a:pt x="244" y="134"/>
                        <a:pt x="246" y="140"/>
                      </a:cubicBezTo>
                      <a:cubicBezTo>
                        <a:pt x="244" y="139"/>
                        <a:pt x="242" y="138"/>
                        <a:pt x="241" y="137"/>
                      </a:cubicBezTo>
                      <a:cubicBezTo>
                        <a:pt x="240" y="134"/>
                        <a:pt x="239" y="132"/>
                        <a:pt x="238" y="129"/>
                      </a:cubicBezTo>
                      <a:cubicBezTo>
                        <a:pt x="238" y="129"/>
                        <a:pt x="238" y="129"/>
                        <a:pt x="238" y="129"/>
                      </a:cubicBezTo>
                      <a:cubicBezTo>
                        <a:pt x="238" y="129"/>
                        <a:pt x="238" y="129"/>
                        <a:pt x="238" y="128"/>
                      </a:cubicBezTo>
                      <a:cubicBezTo>
                        <a:pt x="236" y="124"/>
                        <a:pt x="234" y="120"/>
                        <a:pt x="231" y="117"/>
                      </a:cubicBezTo>
                      <a:cubicBezTo>
                        <a:pt x="233" y="119"/>
                        <a:pt x="234" y="122"/>
                        <a:pt x="236" y="124"/>
                      </a:cubicBezTo>
                      <a:cubicBezTo>
                        <a:pt x="237" y="125"/>
                        <a:pt x="237" y="125"/>
                        <a:pt x="238" y="125"/>
                      </a:cubicBezTo>
                      <a:close/>
                      <a:moveTo>
                        <a:pt x="208" y="98"/>
                      </a:moveTo>
                      <a:cubicBezTo>
                        <a:pt x="209" y="98"/>
                        <a:pt x="209" y="98"/>
                        <a:pt x="209" y="98"/>
                      </a:cubicBezTo>
                      <a:cubicBezTo>
                        <a:pt x="217" y="104"/>
                        <a:pt x="223" y="111"/>
                        <a:pt x="229" y="119"/>
                      </a:cubicBezTo>
                      <a:cubicBezTo>
                        <a:pt x="223" y="114"/>
                        <a:pt x="217" y="108"/>
                        <a:pt x="211" y="103"/>
                      </a:cubicBezTo>
                      <a:cubicBezTo>
                        <a:pt x="212" y="103"/>
                        <a:pt x="213" y="103"/>
                        <a:pt x="213" y="103"/>
                      </a:cubicBezTo>
                      <a:cubicBezTo>
                        <a:pt x="213" y="102"/>
                        <a:pt x="213" y="102"/>
                        <a:pt x="213" y="102"/>
                      </a:cubicBezTo>
                      <a:cubicBezTo>
                        <a:pt x="212" y="101"/>
                        <a:pt x="210" y="101"/>
                        <a:pt x="208" y="100"/>
                      </a:cubicBezTo>
                      <a:cubicBezTo>
                        <a:pt x="208" y="100"/>
                        <a:pt x="208" y="100"/>
                        <a:pt x="208" y="100"/>
                      </a:cubicBezTo>
                      <a:cubicBezTo>
                        <a:pt x="205" y="97"/>
                        <a:pt x="202" y="93"/>
                        <a:pt x="198" y="91"/>
                      </a:cubicBezTo>
                      <a:cubicBezTo>
                        <a:pt x="201" y="92"/>
                        <a:pt x="203" y="93"/>
                        <a:pt x="205" y="94"/>
                      </a:cubicBezTo>
                      <a:cubicBezTo>
                        <a:pt x="206" y="94"/>
                        <a:pt x="206" y="95"/>
                        <a:pt x="206" y="95"/>
                      </a:cubicBezTo>
                      <a:cubicBezTo>
                        <a:pt x="207" y="96"/>
                        <a:pt x="208" y="97"/>
                        <a:pt x="208" y="98"/>
                      </a:cubicBezTo>
                      <a:close/>
                      <a:moveTo>
                        <a:pt x="186" y="87"/>
                      </a:moveTo>
                      <a:cubicBezTo>
                        <a:pt x="187" y="87"/>
                        <a:pt x="187" y="87"/>
                        <a:pt x="187" y="88"/>
                      </a:cubicBezTo>
                      <a:cubicBezTo>
                        <a:pt x="188" y="88"/>
                        <a:pt x="189" y="89"/>
                        <a:pt x="190" y="90"/>
                      </a:cubicBezTo>
                      <a:cubicBezTo>
                        <a:pt x="190" y="89"/>
                        <a:pt x="190" y="89"/>
                        <a:pt x="189" y="89"/>
                      </a:cubicBezTo>
                      <a:cubicBezTo>
                        <a:pt x="188" y="89"/>
                        <a:pt x="187" y="88"/>
                        <a:pt x="186" y="87"/>
                      </a:cubicBezTo>
                      <a:close/>
                      <a:moveTo>
                        <a:pt x="181" y="101"/>
                      </a:moveTo>
                      <a:cubicBezTo>
                        <a:pt x="182" y="101"/>
                        <a:pt x="182" y="102"/>
                        <a:pt x="183" y="102"/>
                      </a:cubicBezTo>
                      <a:cubicBezTo>
                        <a:pt x="184" y="103"/>
                        <a:pt x="184" y="103"/>
                        <a:pt x="185" y="104"/>
                      </a:cubicBezTo>
                      <a:cubicBezTo>
                        <a:pt x="183" y="103"/>
                        <a:pt x="182" y="102"/>
                        <a:pt x="181" y="101"/>
                      </a:cubicBezTo>
                      <a:close/>
                      <a:moveTo>
                        <a:pt x="194" y="113"/>
                      </a:moveTo>
                      <a:cubicBezTo>
                        <a:pt x="194" y="113"/>
                        <a:pt x="195" y="113"/>
                        <a:pt x="195" y="113"/>
                      </a:cubicBezTo>
                      <a:cubicBezTo>
                        <a:pt x="197" y="115"/>
                        <a:pt x="198" y="117"/>
                        <a:pt x="200" y="118"/>
                      </a:cubicBezTo>
                      <a:cubicBezTo>
                        <a:pt x="198" y="120"/>
                        <a:pt x="199" y="122"/>
                        <a:pt x="201" y="124"/>
                      </a:cubicBezTo>
                      <a:cubicBezTo>
                        <a:pt x="202" y="125"/>
                        <a:pt x="202" y="126"/>
                        <a:pt x="203" y="127"/>
                      </a:cubicBezTo>
                      <a:cubicBezTo>
                        <a:pt x="202" y="127"/>
                        <a:pt x="202" y="127"/>
                        <a:pt x="202" y="128"/>
                      </a:cubicBezTo>
                      <a:cubicBezTo>
                        <a:pt x="200" y="124"/>
                        <a:pt x="196" y="121"/>
                        <a:pt x="192" y="118"/>
                      </a:cubicBezTo>
                      <a:cubicBezTo>
                        <a:pt x="192" y="118"/>
                        <a:pt x="192" y="118"/>
                        <a:pt x="192" y="118"/>
                      </a:cubicBezTo>
                      <a:cubicBezTo>
                        <a:pt x="187" y="114"/>
                        <a:pt x="183" y="109"/>
                        <a:pt x="178" y="105"/>
                      </a:cubicBezTo>
                      <a:cubicBezTo>
                        <a:pt x="180" y="105"/>
                        <a:pt x="180" y="105"/>
                        <a:pt x="182" y="106"/>
                      </a:cubicBezTo>
                      <a:cubicBezTo>
                        <a:pt x="183" y="107"/>
                        <a:pt x="185" y="108"/>
                        <a:pt x="187" y="109"/>
                      </a:cubicBezTo>
                      <a:cubicBezTo>
                        <a:pt x="190" y="110"/>
                        <a:pt x="192" y="112"/>
                        <a:pt x="194" y="113"/>
                      </a:cubicBezTo>
                      <a:close/>
                      <a:moveTo>
                        <a:pt x="203" y="125"/>
                      </a:moveTo>
                      <a:cubicBezTo>
                        <a:pt x="203" y="125"/>
                        <a:pt x="203" y="125"/>
                        <a:pt x="203" y="125"/>
                      </a:cubicBezTo>
                      <a:cubicBezTo>
                        <a:pt x="208" y="129"/>
                        <a:pt x="213" y="133"/>
                        <a:pt x="219" y="137"/>
                      </a:cubicBezTo>
                      <a:cubicBezTo>
                        <a:pt x="225" y="143"/>
                        <a:pt x="232" y="148"/>
                        <a:pt x="240" y="153"/>
                      </a:cubicBezTo>
                      <a:cubicBezTo>
                        <a:pt x="241" y="153"/>
                        <a:pt x="242" y="153"/>
                        <a:pt x="243" y="153"/>
                      </a:cubicBezTo>
                      <a:cubicBezTo>
                        <a:pt x="244" y="153"/>
                        <a:pt x="244" y="153"/>
                        <a:pt x="244" y="153"/>
                      </a:cubicBezTo>
                      <a:cubicBezTo>
                        <a:pt x="244" y="153"/>
                        <a:pt x="244" y="153"/>
                        <a:pt x="244" y="153"/>
                      </a:cubicBezTo>
                      <a:cubicBezTo>
                        <a:pt x="244" y="152"/>
                        <a:pt x="244" y="152"/>
                        <a:pt x="244" y="151"/>
                      </a:cubicBezTo>
                      <a:cubicBezTo>
                        <a:pt x="243" y="151"/>
                        <a:pt x="242" y="150"/>
                        <a:pt x="241" y="149"/>
                      </a:cubicBezTo>
                      <a:cubicBezTo>
                        <a:pt x="241" y="149"/>
                        <a:pt x="242" y="149"/>
                        <a:pt x="242" y="149"/>
                      </a:cubicBezTo>
                      <a:cubicBezTo>
                        <a:pt x="242" y="149"/>
                        <a:pt x="241" y="149"/>
                        <a:pt x="241" y="148"/>
                      </a:cubicBezTo>
                      <a:cubicBezTo>
                        <a:pt x="239" y="147"/>
                        <a:pt x="237" y="145"/>
                        <a:pt x="234" y="143"/>
                      </a:cubicBezTo>
                      <a:cubicBezTo>
                        <a:pt x="237" y="144"/>
                        <a:pt x="239" y="145"/>
                        <a:pt x="242" y="145"/>
                      </a:cubicBezTo>
                      <a:cubicBezTo>
                        <a:pt x="242" y="147"/>
                        <a:pt x="243" y="148"/>
                        <a:pt x="243" y="150"/>
                      </a:cubicBezTo>
                      <a:cubicBezTo>
                        <a:pt x="243" y="148"/>
                        <a:pt x="243" y="146"/>
                        <a:pt x="242" y="143"/>
                      </a:cubicBezTo>
                      <a:cubicBezTo>
                        <a:pt x="244" y="144"/>
                        <a:pt x="245" y="144"/>
                        <a:pt x="246" y="145"/>
                      </a:cubicBezTo>
                      <a:cubicBezTo>
                        <a:pt x="247" y="149"/>
                        <a:pt x="247" y="153"/>
                        <a:pt x="246" y="157"/>
                      </a:cubicBezTo>
                      <a:cubicBezTo>
                        <a:pt x="246" y="158"/>
                        <a:pt x="246" y="158"/>
                        <a:pt x="246" y="158"/>
                      </a:cubicBezTo>
                      <a:cubicBezTo>
                        <a:pt x="242" y="157"/>
                        <a:pt x="239" y="157"/>
                        <a:pt x="236" y="157"/>
                      </a:cubicBezTo>
                      <a:cubicBezTo>
                        <a:pt x="235" y="157"/>
                        <a:pt x="235" y="157"/>
                        <a:pt x="235" y="157"/>
                      </a:cubicBezTo>
                      <a:cubicBezTo>
                        <a:pt x="236" y="157"/>
                        <a:pt x="237" y="157"/>
                        <a:pt x="238" y="157"/>
                      </a:cubicBezTo>
                      <a:cubicBezTo>
                        <a:pt x="238" y="157"/>
                        <a:pt x="238" y="157"/>
                        <a:pt x="238" y="157"/>
                      </a:cubicBezTo>
                      <a:cubicBezTo>
                        <a:pt x="238" y="156"/>
                        <a:pt x="238" y="156"/>
                        <a:pt x="238" y="155"/>
                      </a:cubicBezTo>
                      <a:cubicBezTo>
                        <a:pt x="229" y="147"/>
                        <a:pt x="220" y="139"/>
                        <a:pt x="210" y="131"/>
                      </a:cubicBezTo>
                      <a:cubicBezTo>
                        <a:pt x="208" y="131"/>
                        <a:pt x="208" y="132"/>
                        <a:pt x="209" y="133"/>
                      </a:cubicBezTo>
                      <a:cubicBezTo>
                        <a:pt x="213" y="138"/>
                        <a:pt x="218" y="143"/>
                        <a:pt x="224" y="148"/>
                      </a:cubicBezTo>
                      <a:cubicBezTo>
                        <a:pt x="221" y="146"/>
                        <a:pt x="217" y="144"/>
                        <a:pt x="214" y="142"/>
                      </a:cubicBezTo>
                      <a:cubicBezTo>
                        <a:pt x="214" y="141"/>
                        <a:pt x="213" y="141"/>
                        <a:pt x="213" y="140"/>
                      </a:cubicBezTo>
                      <a:cubicBezTo>
                        <a:pt x="210" y="137"/>
                        <a:pt x="208" y="134"/>
                        <a:pt x="206" y="131"/>
                      </a:cubicBezTo>
                      <a:cubicBezTo>
                        <a:pt x="206" y="129"/>
                        <a:pt x="205" y="128"/>
                        <a:pt x="204" y="126"/>
                      </a:cubicBezTo>
                      <a:cubicBezTo>
                        <a:pt x="204" y="126"/>
                        <a:pt x="204" y="126"/>
                        <a:pt x="203" y="125"/>
                      </a:cubicBezTo>
                      <a:close/>
                      <a:moveTo>
                        <a:pt x="210" y="139"/>
                      </a:moveTo>
                      <a:cubicBezTo>
                        <a:pt x="210" y="138"/>
                        <a:pt x="209" y="138"/>
                        <a:pt x="209" y="137"/>
                      </a:cubicBezTo>
                      <a:cubicBezTo>
                        <a:pt x="209" y="138"/>
                        <a:pt x="210" y="138"/>
                        <a:pt x="210" y="139"/>
                      </a:cubicBezTo>
                      <a:cubicBezTo>
                        <a:pt x="210" y="139"/>
                        <a:pt x="210" y="139"/>
                        <a:pt x="210" y="139"/>
                      </a:cubicBezTo>
                      <a:close/>
                      <a:moveTo>
                        <a:pt x="212" y="145"/>
                      </a:moveTo>
                      <a:cubicBezTo>
                        <a:pt x="212" y="146"/>
                        <a:pt x="212" y="146"/>
                        <a:pt x="213" y="147"/>
                      </a:cubicBezTo>
                      <a:cubicBezTo>
                        <a:pt x="213" y="148"/>
                        <a:pt x="214" y="150"/>
                        <a:pt x="214" y="152"/>
                      </a:cubicBezTo>
                      <a:cubicBezTo>
                        <a:pt x="213" y="152"/>
                        <a:pt x="213" y="152"/>
                        <a:pt x="212" y="153"/>
                      </a:cubicBezTo>
                      <a:cubicBezTo>
                        <a:pt x="212" y="153"/>
                        <a:pt x="212" y="153"/>
                        <a:pt x="212" y="153"/>
                      </a:cubicBezTo>
                      <a:cubicBezTo>
                        <a:pt x="212" y="153"/>
                        <a:pt x="212" y="153"/>
                        <a:pt x="212" y="153"/>
                      </a:cubicBezTo>
                      <a:cubicBezTo>
                        <a:pt x="212" y="150"/>
                        <a:pt x="212" y="148"/>
                        <a:pt x="212" y="145"/>
                      </a:cubicBezTo>
                      <a:close/>
                      <a:moveTo>
                        <a:pt x="212" y="157"/>
                      </a:moveTo>
                      <a:cubicBezTo>
                        <a:pt x="212" y="157"/>
                        <a:pt x="212" y="156"/>
                        <a:pt x="212" y="155"/>
                      </a:cubicBezTo>
                      <a:cubicBezTo>
                        <a:pt x="212" y="155"/>
                        <a:pt x="212" y="155"/>
                        <a:pt x="213" y="156"/>
                      </a:cubicBezTo>
                      <a:cubicBezTo>
                        <a:pt x="212" y="156"/>
                        <a:pt x="212" y="157"/>
                        <a:pt x="212" y="157"/>
                      </a:cubicBezTo>
                      <a:cubicBezTo>
                        <a:pt x="212" y="157"/>
                        <a:pt x="212" y="157"/>
                        <a:pt x="212" y="157"/>
                      </a:cubicBezTo>
                      <a:close/>
                      <a:moveTo>
                        <a:pt x="217" y="155"/>
                      </a:moveTo>
                      <a:cubicBezTo>
                        <a:pt x="217" y="153"/>
                        <a:pt x="217" y="151"/>
                        <a:pt x="216" y="150"/>
                      </a:cubicBezTo>
                      <a:cubicBezTo>
                        <a:pt x="217" y="150"/>
                        <a:pt x="217" y="151"/>
                        <a:pt x="218" y="151"/>
                      </a:cubicBezTo>
                      <a:cubicBezTo>
                        <a:pt x="222" y="154"/>
                        <a:pt x="225" y="156"/>
                        <a:pt x="228" y="157"/>
                      </a:cubicBezTo>
                      <a:cubicBezTo>
                        <a:pt x="226" y="157"/>
                        <a:pt x="224" y="157"/>
                        <a:pt x="222" y="157"/>
                      </a:cubicBezTo>
                      <a:cubicBezTo>
                        <a:pt x="220" y="157"/>
                        <a:pt x="218" y="156"/>
                        <a:pt x="217" y="155"/>
                      </a:cubicBezTo>
                      <a:close/>
                      <a:moveTo>
                        <a:pt x="183" y="168"/>
                      </a:moveTo>
                      <a:cubicBezTo>
                        <a:pt x="183" y="166"/>
                        <a:pt x="183" y="164"/>
                        <a:pt x="183" y="162"/>
                      </a:cubicBezTo>
                      <a:cubicBezTo>
                        <a:pt x="191" y="162"/>
                        <a:pt x="199" y="162"/>
                        <a:pt x="207" y="162"/>
                      </a:cubicBezTo>
                      <a:cubicBezTo>
                        <a:pt x="207" y="165"/>
                        <a:pt x="206" y="167"/>
                        <a:pt x="206" y="170"/>
                      </a:cubicBezTo>
                      <a:cubicBezTo>
                        <a:pt x="205" y="170"/>
                        <a:pt x="205" y="170"/>
                        <a:pt x="205" y="169"/>
                      </a:cubicBezTo>
                      <a:cubicBezTo>
                        <a:pt x="204" y="169"/>
                        <a:pt x="204" y="169"/>
                        <a:pt x="204" y="169"/>
                      </a:cubicBezTo>
                      <a:cubicBezTo>
                        <a:pt x="204" y="170"/>
                        <a:pt x="205" y="171"/>
                        <a:pt x="205" y="171"/>
                      </a:cubicBezTo>
                      <a:cubicBezTo>
                        <a:pt x="205" y="171"/>
                        <a:pt x="205" y="171"/>
                        <a:pt x="205" y="172"/>
                      </a:cubicBezTo>
                      <a:cubicBezTo>
                        <a:pt x="204" y="172"/>
                        <a:pt x="204" y="173"/>
                        <a:pt x="204" y="173"/>
                      </a:cubicBezTo>
                      <a:cubicBezTo>
                        <a:pt x="203" y="173"/>
                        <a:pt x="203" y="173"/>
                        <a:pt x="203" y="173"/>
                      </a:cubicBezTo>
                      <a:cubicBezTo>
                        <a:pt x="202" y="173"/>
                        <a:pt x="202" y="173"/>
                        <a:pt x="202" y="174"/>
                      </a:cubicBezTo>
                      <a:cubicBezTo>
                        <a:pt x="203" y="174"/>
                        <a:pt x="203" y="174"/>
                        <a:pt x="203" y="174"/>
                      </a:cubicBezTo>
                      <a:cubicBezTo>
                        <a:pt x="202" y="175"/>
                        <a:pt x="202" y="175"/>
                        <a:pt x="202" y="175"/>
                      </a:cubicBezTo>
                      <a:cubicBezTo>
                        <a:pt x="202" y="175"/>
                        <a:pt x="202" y="175"/>
                        <a:pt x="202" y="176"/>
                      </a:cubicBezTo>
                      <a:cubicBezTo>
                        <a:pt x="201" y="176"/>
                        <a:pt x="200" y="177"/>
                        <a:pt x="200" y="177"/>
                      </a:cubicBezTo>
                      <a:cubicBezTo>
                        <a:pt x="200" y="177"/>
                        <a:pt x="200" y="178"/>
                        <a:pt x="200" y="178"/>
                      </a:cubicBezTo>
                      <a:cubicBezTo>
                        <a:pt x="200" y="179"/>
                        <a:pt x="200" y="179"/>
                        <a:pt x="201" y="179"/>
                      </a:cubicBezTo>
                      <a:cubicBezTo>
                        <a:pt x="200" y="180"/>
                        <a:pt x="200" y="181"/>
                        <a:pt x="200" y="181"/>
                      </a:cubicBezTo>
                      <a:cubicBezTo>
                        <a:pt x="197" y="186"/>
                        <a:pt x="192" y="191"/>
                        <a:pt x="186" y="195"/>
                      </a:cubicBezTo>
                      <a:cubicBezTo>
                        <a:pt x="188" y="194"/>
                        <a:pt x="190" y="193"/>
                        <a:pt x="192" y="192"/>
                      </a:cubicBezTo>
                      <a:cubicBezTo>
                        <a:pt x="192" y="192"/>
                        <a:pt x="192" y="192"/>
                        <a:pt x="192" y="193"/>
                      </a:cubicBezTo>
                      <a:cubicBezTo>
                        <a:pt x="192" y="193"/>
                        <a:pt x="192" y="193"/>
                        <a:pt x="192" y="193"/>
                      </a:cubicBezTo>
                      <a:cubicBezTo>
                        <a:pt x="191" y="193"/>
                        <a:pt x="190" y="193"/>
                        <a:pt x="189" y="194"/>
                      </a:cubicBezTo>
                      <a:cubicBezTo>
                        <a:pt x="189" y="194"/>
                        <a:pt x="190" y="195"/>
                        <a:pt x="190" y="195"/>
                      </a:cubicBezTo>
                      <a:cubicBezTo>
                        <a:pt x="189" y="196"/>
                        <a:pt x="188" y="196"/>
                        <a:pt x="188" y="197"/>
                      </a:cubicBezTo>
                      <a:cubicBezTo>
                        <a:pt x="185" y="197"/>
                        <a:pt x="182" y="198"/>
                        <a:pt x="180" y="199"/>
                      </a:cubicBezTo>
                      <a:cubicBezTo>
                        <a:pt x="180" y="200"/>
                        <a:pt x="182" y="201"/>
                        <a:pt x="183" y="201"/>
                      </a:cubicBezTo>
                      <a:cubicBezTo>
                        <a:pt x="182" y="201"/>
                        <a:pt x="181" y="202"/>
                        <a:pt x="180" y="202"/>
                      </a:cubicBezTo>
                      <a:cubicBezTo>
                        <a:pt x="177" y="203"/>
                        <a:pt x="174" y="204"/>
                        <a:pt x="170" y="203"/>
                      </a:cubicBezTo>
                      <a:cubicBezTo>
                        <a:pt x="169" y="203"/>
                        <a:pt x="169" y="203"/>
                        <a:pt x="168" y="202"/>
                      </a:cubicBezTo>
                      <a:cubicBezTo>
                        <a:pt x="168" y="202"/>
                        <a:pt x="168" y="201"/>
                        <a:pt x="168" y="201"/>
                      </a:cubicBezTo>
                      <a:cubicBezTo>
                        <a:pt x="168" y="192"/>
                        <a:pt x="168" y="183"/>
                        <a:pt x="168" y="175"/>
                      </a:cubicBezTo>
                      <a:cubicBezTo>
                        <a:pt x="173" y="175"/>
                        <a:pt x="178" y="174"/>
                        <a:pt x="183" y="170"/>
                      </a:cubicBezTo>
                      <a:cubicBezTo>
                        <a:pt x="183" y="169"/>
                        <a:pt x="183" y="169"/>
                        <a:pt x="183" y="168"/>
                      </a:cubicBezTo>
                      <a:close/>
                      <a:moveTo>
                        <a:pt x="224" y="164"/>
                      </a:moveTo>
                      <a:cubicBezTo>
                        <a:pt x="224" y="164"/>
                        <a:pt x="224" y="163"/>
                        <a:pt x="224" y="163"/>
                      </a:cubicBezTo>
                      <a:cubicBezTo>
                        <a:pt x="223" y="163"/>
                        <a:pt x="223" y="163"/>
                        <a:pt x="222" y="162"/>
                      </a:cubicBezTo>
                      <a:cubicBezTo>
                        <a:pt x="223" y="162"/>
                        <a:pt x="223" y="162"/>
                        <a:pt x="224" y="162"/>
                      </a:cubicBezTo>
                      <a:cubicBezTo>
                        <a:pt x="230" y="166"/>
                        <a:pt x="236" y="169"/>
                        <a:pt x="243" y="173"/>
                      </a:cubicBezTo>
                      <a:cubicBezTo>
                        <a:pt x="243" y="174"/>
                        <a:pt x="242" y="175"/>
                        <a:pt x="242" y="176"/>
                      </a:cubicBezTo>
                      <a:cubicBezTo>
                        <a:pt x="239" y="175"/>
                        <a:pt x="237" y="173"/>
                        <a:pt x="234" y="172"/>
                      </a:cubicBezTo>
                      <a:cubicBezTo>
                        <a:pt x="236" y="173"/>
                        <a:pt x="238" y="173"/>
                        <a:pt x="240" y="174"/>
                      </a:cubicBezTo>
                      <a:cubicBezTo>
                        <a:pt x="240" y="174"/>
                        <a:pt x="240" y="173"/>
                        <a:pt x="239" y="173"/>
                      </a:cubicBezTo>
                      <a:cubicBezTo>
                        <a:pt x="237" y="172"/>
                        <a:pt x="236" y="171"/>
                        <a:pt x="234" y="169"/>
                      </a:cubicBezTo>
                      <a:cubicBezTo>
                        <a:pt x="234" y="169"/>
                        <a:pt x="234" y="169"/>
                        <a:pt x="234" y="168"/>
                      </a:cubicBezTo>
                      <a:cubicBezTo>
                        <a:pt x="234" y="169"/>
                        <a:pt x="234" y="169"/>
                        <a:pt x="234" y="169"/>
                      </a:cubicBezTo>
                      <a:cubicBezTo>
                        <a:pt x="230" y="168"/>
                        <a:pt x="227" y="166"/>
                        <a:pt x="224" y="164"/>
                      </a:cubicBezTo>
                      <a:close/>
                      <a:moveTo>
                        <a:pt x="214" y="162"/>
                      </a:moveTo>
                      <a:cubicBezTo>
                        <a:pt x="214" y="163"/>
                        <a:pt x="214" y="163"/>
                        <a:pt x="214" y="163"/>
                      </a:cubicBezTo>
                      <a:cubicBezTo>
                        <a:pt x="214" y="166"/>
                        <a:pt x="214" y="169"/>
                        <a:pt x="213" y="173"/>
                      </a:cubicBezTo>
                      <a:cubicBezTo>
                        <a:pt x="213" y="173"/>
                        <a:pt x="213" y="173"/>
                        <a:pt x="212" y="173"/>
                      </a:cubicBezTo>
                      <a:cubicBezTo>
                        <a:pt x="212" y="173"/>
                        <a:pt x="212" y="173"/>
                        <a:pt x="211" y="173"/>
                      </a:cubicBezTo>
                      <a:cubicBezTo>
                        <a:pt x="211" y="173"/>
                        <a:pt x="211" y="174"/>
                        <a:pt x="211" y="174"/>
                      </a:cubicBezTo>
                      <a:cubicBezTo>
                        <a:pt x="212" y="174"/>
                        <a:pt x="212" y="175"/>
                        <a:pt x="213" y="175"/>
                      </a:cubicBezTo>
                      <a:cubicBezTo>
                        <a:pt x="213" y="175"/>
                        <a:pt x="213" y="176"/>
                        <a:pt x="213" y="176"/>
                      </a:cubicBezTo>
                      <a:cubicBezTo>
                        <a:pt x="211" y="175"/>
                        <a:pt x="210" y="174"/>
                        <a:pt x="208" y="173"/>
                      </a:cubicBezTo>
                      <a:cubicBezTo>
                        <a:pt x="210" y="169"/>
                        <a:pt x="211" y="165"/>
                        <a:pt x="212" y="162"/>
                      </a:cubicBezTo>
                      <a:cubicBezTo>
                        <a:pt x="212" y="162"/>
                        <a:pt x="213" y="162"/>
                        <a:pt x="214" y="162"/>
                      </a:cubicBezTo>
                      <a:close/>
                      <a:moveTo>
                        <a:pt x="216" y="174"/>
                      </a:moveTo>
                      <a:cubicBezTo>
                        <a:pt x="217" y="171"/>
                        <a:pt x="217" y="168"/>
                        <a:pt x="217" y="166"/>
                      </a:cubicBezTo>
                      <a:cubicBezTo>
                        <a:pt x="222" y="171"/>
                        <a:pt x="226" y="175"/>
                        <a:pt x="230" y="180"/>
                      </a:cubicBezTo>
                      <a:cubicBezTo>
                        <a:pt x="230" y="180"/>
                        <a:pt x="231" y="180"/>
                        <a:pt x="232" y="180"/>
                      </a:cubicBezTo>
                      <a:cubicBezTo>
                        <a:pt x="231" y="181"/>
                        <a:pt x="231" y="183"/>
                        <a:pt x="231" y="184"/>
                      </a:cubicBezTo>
                      <a:cubicBezTo>
                        <a:pt x="230" y="184"/>
                        <a:pt x="230" y="184"/>
                        <a:pt x="230" y="184"/>
                      </a:cubicBezTo>
                      <a:cubicBezTo>
                        <a:pt x="230" y="184"/>
                        <a:pt x="229" y="183"/>
                        <a:pt x="229" y="183"/>
                      </a:cubicBezTo>
                      <a:cubicBezTo>
                        <a:pt x="226" y="179"/>
                        <a:pt x="221" y="176"/>
                        <a:pt x="216" y="174"/>
                      </a:cubicBezTo>
                      <a:close/>
                      <a:moveTo>
                        <a:pt x="207" y="176"/>
                      </a:moveTo>
                      <a:cubicBezTo>
                        <a:pt x="207" y="175"/>
                        <a:pt x="207" y="175"/>
                        <a:pt x="207" y="175"/>
                      </a:cubicBezTo>
                      <a:cubicBezTo>
                        <a:pt x="208" y="176"/>
                        <a:pt x="210" y="178"/>
                        <a:pt x="212" y="180"/>
                      </a:cubicBezTo>
                      <a:cubicBezTo>
                        <a:pt x="210" y="179"/>
                        <a:pt x="208" y="177"/>
                        <a:pt x="207" y="176"/>
                      </a:cubicBezTo>
                      <a:close/>
                      <a:moveTo>
                        <a:pt x="206" y="178"/>
                      </a:moveTo>
                      <a:cubicBezTo>
                        <a:pt x="208" y="179"/>
                        <a:pt x="209" y="181"/>
                        <a:pt x="211" y="182"/>
                      </a:cubicBezTo>
                      <a:cubicBezTo>
                        <a:pt x="211" y="184"/>
                        <a:pt x="210" y="185"/>
                        <a:pt x="210" y="187"/>
                      </a:cubicBezTo>
                      <a:cubicBezTo>
                        <a:pt x="208" y="185"/>
                        <a:pt x="207" y="184"/>
                        <a:pt x="206" y="183"/>
                      </a:cubicBezTo>
                      <a:cubicBezTo>
                        <a:pt x="206" y="182"/>
                        <a:pt x="205" y="181"/>
                        <a:pt x="204" y="180"/>
                      </a:cubicBezTo>
                      <a:cubicBezTo>
                        <a:pt x="205" y="179"/>
                        <a:pt x="206" y="179"/>
                        <a:pt x="206" y="178"/>
                      </a:cubicBezTo>
                      <a:close/>
                      <a:moveTo>
                        <a:pt x="202" y="184"/>
                      </a:moveTo>
                      <a:cubicBezTo>
                        <a:pt x="203" y="184"/>
                        <a:pt x="203" y="184"/>
                        <a:pt x="203" y="184"/>
                      </a:cubicBezTo>
                      <a:cubicBezTo>
                        <a:pt x="204" y="186"/>
                        <a:pt x="206" y="189"/>
                        <a:pt x="208" y="191"/>
                      </a:cubicBezTo>
                      <a:cubicBezTo>
                        <a:pt x="208" y="191"/>
                        <a:pt x="207" y="192"/>
                        <a:pt x="207" y="193"/>
                      </a:cubicBezTo>
                      <a:cubicBezTo>
                        <a:pt x="207" y="193"/>
                        <a:pt x="206" y="194"/>
                        <a:pt x="206" y="195"/>
                      </a:cubicBezTo>
                      <a:cubicBezTo>
                        <a:pt x="204" y="194"/>
                        <a:pt x="203" y="193"/>
                        <a:pt x="202" y="192"/>
                      </a:cubicBezTo>
                      <a:cubicBezTo>
                        <a:pt x="200" y="192"/>
                        <a:pt x="200" y="193"/>
                        <a:pt x="202" y="194"/>
                      </a:cubicBezTo>
                      <a:cubicBezTo>
                        <a:pt x="203" y="195"/>
                        <a:pt x="204" y="196"/>
                        <a:pt x="205" y="197"/>
                      </a:cubicBezTo>
                      <a:cubicBezTo>
                        <a:pt x="204" y="198"/>
                        <a:pt x="204" y="199"/>
                        <a:pt x="203" y="200"/>
                      </a:cubicBezTo>
                      <a:cubicBezTo>
                        <a:pt x="201" y="198"/>
                        <a:pt x="198" y="195"/>
                        <a:pt x="196" y="193"/>
                      </a:cubicBezTo>
                      <a:cubicBezTo>
                        <a:pt x="198" y="190"/>
                        <a:pt x="200" y="187"/>
                        <a:pt x="202" y="184"/>
                      </a:cubicBezTo>
                      <a:close/>
                      <a:moveTo>
                        <a:pt x="214" y="184"/>
                      </a:moveTo>
                      <a:cubicBezTo>
                        <a:pt x="214" y="184"/>
                        <a:pt x="215" y="184"/>
                        <a:pt x="216" y="185"/>
                      </a:cubicBezTo>
                      <a:cubicBezTo>
                        <a:pt x="218" y="187"/>
                        <a:pt x="220" y="190"/>
                        <a:pt x="223" y="193"/>
                      </a:cubicBezTo>
                      <a:cubicBezTo>
                        <a:pt x="223" y="193"/>
                        <a:pt x="223" y="194"/>
                        <a:pt x="222" y="195"/>
                      </a:cubicBezTo>
                      <a:cubicBezTo>
                        <a:pt x="219" y="193"/>
                        <a:pt x="215" y="191"/>
                        <a:pt x="212" y="188"/>
                      </a:cubicBezTo>
                      <a:cubicBezTo>
                        <a:pt x="213" y="187"/>
                        <a:pt x="213" y="185"/>
                        <a:pt x="214" y="184"/>
                      </a:cubicBezTo>
                      <a:close/>
                      <a:moveTo>
                        <a:pt x="216" y="179"/>
                      </a:moveTo>
                      <a:cubicBezTo>
                        <a:pt x="216" y="178"/>
                        <a:pt x="216" y="177"/>
                        <a:pt x="216" y="177"/>
                      </a:cubicBezTo>
                      <a:cubicBezTo>
                        <a:pt x="220" y="179"/>
                        <a:pt x="224" y="183"/>
                        <a:pt x="227" y="186"/>
                      </a:cubicBezTo>
                      <a:cubicBezTo>
                        <a:pt x="228" y="186"/>
                        <a:pt x="229" y="186"/>
                        <a:pt x="230" y="187"/>
                      </a:cubicBezTo>
                      <a:cubicBezTo>
                        <a:pt x="230" y="188"/>
                        <a:pt x="229" y="190"/>
                        <a:pt x="229" y="193"/>
                      </a:cubicBezTo>
                      <a:cubicBezTo>
                        <a:pt x="227" y="191"/>
                        <a:pt x="226" y="189"/>
                        <a:pt x="224" y="188"/>
                      </a:cubicBezTo>
                      <a:cubicBezTo>
                        <a:pt x="226" y="188"/>
                        <a:pt x="227" y="188"/>
                        <a:pt x="229" y="188"/>
                      </a:cubicBezTo>
                      <a:cubicBezTo>
                        <a:pt x="229" y="188"/>
                        <a:pt x="229" y="188"/>
                        <a:pt x="228" y="188"/>
                      </a:cubicBezTo>
                      <a:cubicBezTo>
                        <a:pt x="226" y="187"/>
                        <a:pt x="224" y="187"/>
                        <a:pt x="222" y="186"/>
                      </a:cubicBezTo>
                      <a:cubicBezTo>
                        <a:pt x="220" y="183"/>
                        <a:pt x="218" y="181"/>
                        <a:pt x="216" y="179"/>
                      </a:cubicBezTo>
                      <a:close/>
                      <a:moveTo>
                        <a:pt x="241" y="138"/>
                      </a:moveTo>
                      <a:cubicBezTo>
                        <a:pt x="243" y="139"/>
                        <a:pt x="244" y="139"/>
                        <a:pt x="246" y="140"/>
                      </a:cubicBezTo>
                      <a:cubicBezTo>
                        <a:pt x="246" y="141"/>
                        <a:pt x="246" y="142"/>
                        <a:pt x="246" y="143"/>
                      </a:cubicBezTo>
                      <a:cubicBezTo>
                        <a:pt x="244" y="142"/>
                        <a:pt x="243" y="141"/>
                        <a:pt x="242" y="140"/>
                      </a:cubicBezTo>
                      <a:cubicBezTo>
                        <a:pt x="242" y="139"/>
                        <a:pt x="241" y="139"/>
                        <a:pt x="241" y="138"/>
                      </a:cubicBezTo>
                      <a:close/>
                      <a:moveTo>
                        <a:pt x="234" y="157"/>
                      </a:moveTo>
                      <a:cubicBezTo>
                        <a:pt x="234" y="157"/>
                        <a:pt x="233" y="156"/>
                        <a:pt x="233" y="156"/>
                      </a:cubicBezTo>
                      <a:cubicBezTo>
                        <a:pt x="233" y="156"/>
                        <a:pt x="233" y="156"/>
                        <a:pt x="233" y="156"/>
                      </a:cubicBezTo>
                      <a:cubicBezTo>
                        <a:pt x="234" y="156"/>
                        <a:pt x="234" y="157"/>
                        <a:pt x="234" y="157"/>
                      </a:cubicBezTo>
                      <a:close/>
                      <a:moveTo>
                        <a:pt x="248" y="167"/>
                      </a:moveTo>
                      <a:cubicBezTo>
                        <a:pt x="248" y="165"/>
                        <a:pt x="249" y="164"/>
                        <a:pt x="249" y="162"/>
                      </a:cubicBezTo>
                      <a:cubicBezTo>
                        <a:pt x="256" y="162"/>
                        <a:pt x="262" y="162"/>
                        <a:pt x="268" y="162"/>
                      </a:cubicBezTo>
                      <a:cubicBezTo>
                        <a:pt x="267" y="181"/>
                        <a:pt x="264" y="201"/>
                        <a:pt x="260" y="220"/>
                      </a:cubicBezTo>
                      <a:cubicBezTo>
                        <a:pt x="260" y="220"/>
                        <a:pt x="260" y="220"/>
                        <a:pt x="260" y="219"/>
                      </a:cubicBezTo>
                      <a:cubicBezTo>
                        <a:pt x="255" y="230"/>
                        <a:pt x="248" y="239"/>
                        <a:pt x="240" y="246"/>
                      </a:cubicBezTo>
                      <a:cubicBezTo>
                        <a:pt x="236" y="248"/>
                        <a:pt x="233" y="249"/>
                        <a:pt x="230" y="251"/>
                      </a:cubicBezTo>
                      <a:cubicBezTo>
                        <a:pt x="230" y="250"/>
                        <a:pt x="230" y="249"/>
                        <a:pt x="230" y="248"/>
                      </a:cubicBezTo>
                      <a:cubicBezTo>
                        <a:pt x="228" y="250"/>
                        <a:pt x="227" y="252"/>
                        <a:pt x="224" y="254"/>
                      </a:cubicBezTo>
                      <a:cubicBezTo>
                        <a:pt x="214" y="259"/>
                        <a:pt x="202" y="264"/>
                        <a:pt x="191" y="267"/>
                      </a:cubicBezTo>
                      <a:cubicBezTo>
                        <a:pt x="183" y="267"/>
                        <a:pt x="176" y="267"/>
                        <a:pt x="168" y="267"/>
                      </a:cubicBezTo>
                      <a:cubicBezTo>
                        <a:pt x="168" y="257"/>
                        <a:pt x="168" y="248"/>
                        <a:pt x="168" y="239"/>
                      </a:cubicBezTo>
                      <a:cubicBezTo>
                        <a:pt x="168" y="239"/>
                        <a:pt x="168" y="239"/>
                        <a:pt x="168" y="239"/>
                      </a:cubicBezTo>
                      <a:cubicBezTo>
                        <a:pt x="174" y="242"/>
                        <a:pt x="180" y="242"/>
                        <a:pt x="188" y="239"/>
                      </a:cubicBezTo>
                      <a:cubicBezTo>
                        <a:pt x="191" y="238"/>
                        <a:pt x="193" y="237"/>
                        <a:pt x="196" y="236"/>
                      </a:cubicBezTo>
                      <a:cubicBezTo>
                        <a:pt x="198" y="237"/>
                        <a:pt x="200" y="237"/>
                        <a:pt x="203" y="237"/>
                      </a:cubicBezTo>
                      <a:cubicBezTo>
                        <a:pt x="202" y="237"/>
                        <a:pt x="202" y="237"/>
                        <a:pt x="202" y="237"/>
                      </a:cubicBezTo>
                      <a:cubicBezTo>
                        <a:pt x="204" y="239"/>
                        <a:pt x="206" y="241"/>
                        <a:pt x="208" y="241"/>
                      </a:cubicBezTo>
                      <a:cubicBezTo>
                        <a:pt x="210" y="240"/>
                        <a:pt x="211" y="238"/>
                        <a:pt x="212" y="237"/>
                      </a:cubicBezTo>
                      <a:cubicBezTo>
                        <a:pt x="213" y="235"/>
                        <a:pt x="214" y="234"/>
                        <a:pt x="215" y="233"/>
                      </a:cubicBezTo>
                      <a:cubicBezTo>
                        <a:pt x="225" y="227"/>
                        <a:pt x="230" y="219"/>
                        <a:pt x="232" y="209"/>
                      </a:cubicBezTo>
                      <a:cubicBezTo>
                        <a:pt x="234" y="210"/>
                        <a:pt x="236" y="210"/>
                        <a:pt x="238" y="211"/>
                      </a:cubicBezTo>
                      <a:cubicBezTo>
                        <a:pt x="238" y="210"/>
                        <a:pt x="238" y="210"/>
                        <a:pt x="238" y="210"/>
                      </a:cubicBezTo>
                      <a:cubicBezTo>
                        <a:pt x="236" y="209"/>
                        <a:pt x="234" y="209"/>
                        <a:pt x="232" y="208"/>
                      </a:cubicBezTo>
                      <a:cubicBezTo>
                        <a:pt x="232" y="208"/>
                        <a:pt x="232" y="208"/>
                        <a:pt x="232" y="208"/>
                      </a:cubicBezTo>
                      <a:cubicBezTo>
                        <a:pt x="233" y="206"/>
                        <a:pt x="234" y="204"/>
                        <a:pt x="234" y="202"/>
                      </a:cubicBezTo>
                      <a:cubicBezTo>
                        <a:pt x="235" y="202"/>
                        <a:pt x="235" y="202"/>
                        <a:pt x="236" y="202"/>
                      </a:cubicBezTo>
                      <a:cubicBezTo>
                        <a:pt x="235" y="201"/>
                        <a:pt x="235" y="201"/>
                        <a:pt x="235" y="201"/>
                      </a:cubicBezTo>
                      <a:cubicBezTo>
                        <a:pt x="235" y="200"/>
                        <a:pt x="236" y="199"/>
                        <a:pt x="236" y="198"/>
                      </a:cubicBezTo>
                      <a:cubicBezTo>
                        <a:pt x="239" y="192"/>
                        <a:pt x="242" y="185"/>
                        <a:pt x="245" y="179"/>
                      </a:cubicBezTo>
                      <a:cubicBezTo>
                        <a:pt x="246" y="179"/>
                        <a:pt x="246" y="179"/>
                        <a:pt x="247" y="179"/>
                      </a:cubicBezTo>
                      <a:cubicBezTo>
                        <a:pt x="246" y="178"/>
                        <a:pt x="246" y="178"/>
                        <a:pt x="246" y="178"/>
                      </a:cubicBezTo>
                      <a:cubicBezTo>
                        <a:pt x="246" y="178"/>
                        <a:pt x="245" y="178"/>
                        <a:pt x="245" y="178"/>
                      </a:cubicBezTo>
                      <a:cubicBezTo>
                        <a:pt x="246" y="176"/>
                        <a:pt x="246" y="175"/>
                        <a:pt x="246" y="173"/>
                      </a:cubicBezTo>
                      <a:cubicBezTo>
                        <a:pt x="247" y="173"/>
                        <a:pt x="247" y="173"/>
                        <a:pt x="247" y="173"/>
                      </a:cubicBezTo>
                      <a:cubicBezTo>
                        <a:pt x="247" y="171"/>
                        <a:pt x="248" y="169"/>
                        <a:pt x="248" y="167"/>
                      </a:cubicBezTo>
                      <a:close/>
                      <a:moveTo>
                        <a:pt x="240" y="162"/>
                      </a:moveTo>
                      <a:cubicBezTo>
                        <a:pt x="241" y="162"/>
                        <a:pt x="242" y="163"/>
                        <a:pt x="243" y="163"/>
                      </a:cubicBezTo>
                      <a:cubicBezTo>
                        <a:pt x="243" y="163"/>
                        <a:pt x="243" y="162"/>
                        <a:pt x="243" y="162"/>
                      </a:cubicBezTo>
                      <a:cubicBezTo>
                        <a:pt x="244" y="162"/>
                        <a:pt x="244" y="162"/>
                        <a:pt x="245" y="162"/>
                      </a:cubicBezTo>
                      <a:cubicBezTo>
                        <a:pt x="245" y="165"/>
                        <a:pt x="244" y="167"/>
                        <a:pt x="244" y="170"/>
                      </a:cubicBezTo>
                      <a:cubicBezTo>
                        <a:pt x="239" y="167"/>
                        <a:pt x="235" y="165"/>
                        <a:pt x="230" y="162"/>
                      </a:cubicBezTo>
                      <a:cubicBezTo>
                        <a:pt x="233" y="162"/>
                        <a:pt x="236" y="162"/>
                        <a:pt x="240" y="162"/>
                      </a:cubicBezTo>
                      <a:close/>
                      <a:moveTo>
                        <a:pt x="233" y="181"/>
                      </a:moveTo>
                      <a:cubicBezTo>
                        <a:pt x="234" y="181"/>
                        <a:pt x="235" y="181"/>
                        <a:pt x="236" y="181"/>
                      </a:cubicBezTo>
                      <a:cubicBezTo>
                        <a:pt x="237" y="181"/>
                        <a:pt x="238" y="182"/>
                        <a:pt x="240" y="183"/>
                      </a:cubicBezTo>
                      <a:cubicBezTo>
                        <a:pt x="239" y="185"/>
                        <a:pt x="238" y="186"/>
                        <a:pt x="237" y="188"/>
                      </a:cubicBezTo>
                      <a:cubicBezTo>
                        <a:pt x="237" y="187"/>
                        <a:pt x="236" y="187"/>
                        <a:pt x="235" y="186"/>
                      </a:cubicBezTo>
                      <a:cubicBezTo>
                        <a:pt x="234" y="185"/>
                        <a:pt x="234" y="185"/>
                        <a:pt x="233" y="185"/>
                      </a:cubicBezTo>
                      <a:cubicBezTo>
                        <a:pt x="233" y="183"/>
                        <a:pt x="233" y="182"/>
                        <a:pt x="233" y="181"/>
                      </a:cubicBezTo>
                      <a:close/>
                      <a:moveTo>
                        <a:pt x="233" y="188"/>
                      </a:moveTo>
                      <a:cubicBezTo>
                        <a:pt x="234" y="188"/>
                        <a:pt x="236" y="189"/>
                        <a:pt x="237" y="189"/>
                      </a:cubicBezTo>
                      <a:cubicBezTo>
                        <a:pt x="235" y="193"/>
                        <a:pt x="234" y="196"/>
                        <a:pt x="232" y="199"/>
                      </a:cubicBezTo>
                      <a:cubicBezTo>
                        <a:pt x="231" y="199"/>
                        <a:pt x="231" y="199"/>
                        <a:pt x="230" y="199"/>
                      </a:cubicBezTo>
                      <a:cubicBezTo>
                        <a:pt x="231" y="198"/>
                        <a:pt x="231" y="197"/>
                        <a:pt x="231" y="197"/>
                      </a:cubicBezTo>
                      <a:cubicBezTo>
                        <a:pt x="231" y="196"/>
                        <a:pt x="231" y="196"/>
                        <a:pt x="232" y="196"/>
                      </a:cubicBezTo>
                      <a:cubicBezTo>
                        <a:pt x="232" y="195"/>
                        <a:pt x="232" y="195"/>
                        <a:pt x="231" y="195"/>
                      </a:cubicBezTo>
                      <a:cubicBezTo>
                        <a:pt x="232" y="193"/>
                        <a:pt x="232" y="190"/>
                        <a:pt x="233" y="188"/>
                      </a:cubicBezTo>
                      <a:close/>
                      <a:moveTo>
                        <a:pt x="240" y="181"/>
                      </a:moveTo>
                      <a:cubicBezTo>
                        <a:pt x="239" y="180"/>
                        <a:pt x="238" y="180"/>
                        <a:pt x="238" y="179"/>
                      </a:cubicBezTo>
                      <a:cubicBezTo>
                        <a:pt x="238" y="179"/>
                        <a:pt x="238" y="179"/>
                        <a:pt x="238" y="179"/>
                      </a:cubicBezTo>
                      <a:cubicBezTo>
                        <a:pt x="238" y="178"/>
                        <a:pt x="237" y="178"/>
                        <a:pt x="237" y="177"/>
                      </a:cubicBezTo>
                      <a:cubicBezTo>
                        <a:pt x="238" y="178"/>
                        <a:pt x="240" y="178"/>
                        <a:pt x="241" y="178"/>
                      </a:cubicBezTo>
                      <a:cubicBezTo>
                        <a:pt x="241" y="179"/>
                        <a:pt x="240" y="180"/>
                        <a:pt x="240" y="181"/>
                      </a:cubicBezTo>
                      <a:cubicBezTo>
                        <a:pt x="240" y="181"/>
                        <a:pt x="240" y="181"/>
                        <a:pt x="240" y="181"/>
                      </a:cubicBezTo>
                      <a:close/>
                      <a:moveTo>
                        <a:pt x="98" y="68"/>
                      </a:moveTo>
                      <a:cubicBezTo>
                        <a:pt x="94" y="72"/>
                        <a:pt x="90" y="76"/>
                        <a:pt x="87" y="80"/>
                      </a:cubicBezTo>
                      <a:cubicBezTo>
                        <a:pt x="83" y="83"/>
                        <a:pt x="80" y="85"/>
                        <a:pt x="76" y="89"/>
                      </a:cubicBezTo>
                      <a:cubicBezTo>
                        <a:pt x="82" y="80"/>
                        <a:pt x="90" y="73"/>
                        <a:pt x="98" y="68"/>
                      </a:cubicBezTo>
                      <a:close/>
                      <a:moveTo>
                        <a:pt x="266" y="215"/>
                      </a:moveTo>
                      <a:cubicBezTo>
                        <a:pt x="266" y="215"/>
                        <a:pt x="266" y="214"/>
                        <a:pt x="267" y="214"/>
                      </a:cubicBezTo>
                      <a:cubicBezTo>
                        <a:pt x="267" y="214"/>
                        <a:pt x="267" y="214"/>
                        <a:pt x="266" y="215"/>
                      </a:cubicBezTo>
                      <a:cubicBezTo>
                        <a:pt x="266" y="215"/>
                        <a:pt x="266" y="215"/>
                        <a:pt x="266" y="215"/>
                      </a:cubicBezTo>
                      <a:close/>
                      <a:moveTo>
                        <a:pt x="264" y="219"/>
                      </a:moveTo>
                      <a:cubicBezTo>
                        <a:pt x="264" y="219"/>
                        <a:pt x="264" y="219"/>
                        <a:pt x="264" y="219"/>
                      </a:cubicBezTo>
                      <a:cubicBezTo>
                        <a:pt x="263" y="220"/>
                        <a:pt x="263" y="221"/>
                        <a:pt x="262" y="222"/>
                      </a:cubicBezTo>
                      <a:cubicBezTo>
                        <a:pt x="263" y="221"/>
                        <a:pt x="263" y="220"/>
                        <a:pt x="264" y="219"/>
                      </a:cubicBezTo>
                      <a:close/>
                      <a:moveTo>
                        <a:pt x="228" y="196"/>
                      </a:moveTo>
                      <a:cubicBezTo>
                        <a:pt x="228" y="197"/>
                        <a:pt x="228" y="197"/>
                        <a:pt x="227" y="197"/>
                      </a:cubicBezTo>
                      <a:cubicBezTo>
                        <a:pt x="226" y="197"/>
                        <a:pt x="225" y="196"/>
                        <a:pt x="224" y="195"/>
                      </a:cubicBezTo>
                      <a:cubicBezTo>
                        <a:pt x="224" y="195"/>
                        <a:pt x="224" y="194"/>
                        <a:pt x="224" y="193"/>
                      </a:cubicBezTo>
                      <a:cubicBezTo>
                        <a:pt x="225" y="194"/>
                        <a:pt x="226" y="195"/>
                        <a:pt x="228" y="196"/>
                      </a:cubicBezTo>
                      <a:close/>
                      <a:moveTo>
                        <a:pt x="229" y="203"/>
                      </a:moveTo>
                      <a:cubicBezTo>
                        <a:pt x="230" y="203"/>
                        <a:pt x="230" y="202"/>
                        <a:pt x="230" y="201"/>
                      </a:cubicBezTo>
                      <a:cubicBezTo>
                        <a:pt x="230" y="201"/>
                        <a:pt x="230" y="201"/>
                        <a:pt x="230" y="201"/>
                      </a:cubicBezTo>
                      <a:cubicBezTo>
                        <a:pt x="230" y="202"/>
                        <a:pt x="230" y="203"/>
                        <a:pt x="229" y="203"/>
                      </a:cubicBezTo>
                      <a:close/>
                      <a:moveTo>
                        <a:pt x="227" y="200"/>
                      </a:moveTo>
                      <a:cubicBezTo>
                        <a:pt x="226" y="200"/>
                        <a:pt x="226" y="201"/>
                        <a:pt x="226" y="201"/>
                      </a:cubicBezTo>
                      <a:cubicBezTo>
                        <a:pt x="226" y="202"/>
                        <a:pt x="226" y="204"/>
                        <a:pt x="225" y="205"/>
                      </a:cubicBezTo>
                      <a:cubicBezTo>
                        <a:pt x="225" y="205"/>
                        <a:pt x="225" y="205"/>
                        <a:pt x="225" y="205"/>
                      </a:cubicBezTo>
                      <a:cubicBezTo>
                        <a:pt x="224" y="205"/>
                        <a:pt x="224" y="205"/>
                        <a:pt x="224" y="205"/>
                      </a:cubicBezTo>
                      <a:cubicBezTo>
                        <a:pt x="225" y="204"/>
                        <a:pt x="226" y="202"/>
                        <a:pt x="227" y="200"/>
                      </a:cubicBezTo>
                      <a:close/>
                      <a:moveTo>
                        <a:pt x="216" y="197"/>
                      </a:moveTo>
                      <a:cubicBezTo>
                        <a:pt x="217" y="197"/>
                        <a:pt x="218" y="197"/>
                        <a:pt x="218" y="197"/>
                      </a:cubicBezTo>
                      <a:cubicBezTo>
                        <a:pt x="218" y="197"/>
                        <a:pt x="218" y="197"/>
                        <a:pt x="218" y="196"/>
                      </a:cubicBezTo>
                      <a:cubicBezTo>
                        <a:pt x="217" y="195"/>
                        <a:pt x="217" y="195"/>
                        <a:pt x="216" y="194"/>
                      </a:cubicBezTo>
                      <a:cubicBezTo>
                        <a:pt x="217" y="195"/>
                        <a:pt x="217" y="195"/>
                        <a:pt x="217" y="195"/>
                      </a:cubicBezTo>
                      <a:cubicBezTo>
                        <a:pt x="218" y="196"/>
                        <a:pt x="220" y="197"/>
                        <a:pt x="221" y="197"/>
                      </a:cubicBezTo>
                      <a:cubicBezTo>
                        <a:pt x="220" y="199"/>
                        <a:pt x="219" y="201"/>
                        <a:pt x="218" y="203"/>
                      </a:cubicBezTo>
                      <a:cubicBezTo>
                        <a:pt x="215" y="201"/>
                        <a:pt x="211" y="199"/>
                        <a:pt x="208" y="197"/>
                      </a:cubicBezTo>
                      <a:cubicBezTo>
                        <a:pt x="208" y="195"/>
                        <a:pt x="209" y="194"/>
                        <a:pt x="210" y="193"/>
                      </a:cubicBezTo>
                      <a:cubicBezTo>
                        <a:pt x="211" y="195"/>
                        <a:pt x="213" y="197"/>
                        <a:pt x="214" y="199"/>
                      </a:cubicBezTo>
                      <a:cubicBezTo>
                        <a:pt x="215" y="198"/>
                        <a:pt x="216" y="198"/>
                        <a:pt x="216" y="197"/>
                      </a:cubicBezTo>
                      <a:close/>
                      <a:moveTo>
                        <a:pt x="223" y="205"/>
                      </a:moveTo>
                      <a:cubicBezTo>
                        <a:pt x="223" y="205"/>
                        <a:pt x="222" y="205"/>
                        <a:pt x="222" y="204"/>
                      </a:cubicBezTo>
                      <a:cubicBezTo>
                        <a:pt x="223" y="203"/>
                        <a:pt x="223" y="201"/>
                        <a:pt x="223" y="199"/>
                      </a:cubicBezTo>
                      <a:cubicBezTo>
                        <a:pt x="224" y="199"/>
                        <a:pt x="225" y="199"/>
                        <a:pt x="226" y="200"/>
                      </a:cubicBezTo>
                      <a:cubicBezTo>
                        <a:pt x="225" y="201"/>
                        <a:pt x="224" y="203"/>
                        <a:pt x="223" y="205"/>
                      </a:cubicBezTo>
                      <a:close/>
                      <a:moveTo>
                        <a:pt x="204" y="201"/>
                      </a:moveTo>
                      <a:cubicBezTo>
                        <a:pt x="205" y="200"/>
                        <a:pt x="206" y="199"/>
                        <a:pt x="207" y="198"/>
                      </a:cubicBezTo>
                      <a:cubicBezTo>
                        <a:pt x="210" y="201"/>
                        <a:pt x="214" y="203"/>
                        <a:pt x="218" y="205"/>
                      </a:cubicBezTo>
                      <a:cubicBezTo>
                        <a:pt x="217" y="206"/>
                        <a:pt x="216" y="207"/>
                        <a:pt x="216" y="209"/>
                      </a:cubicBezTo>
                      <a:cubicBezTo>
                        <a:pt x="212" y="207"/>
                        <a:pt x="208" y="204"/>
                        <a:pt x="204" y="201"/>
                      </a:cubicBezTo>
                      <a:close/>
                      <a:moveTo>
                        <a:pt x="211" y="213"/>
                      </a:moveTo>
                      <a:cubicBezTo>
                        <a:pt x="212" y="213"/>
                        <a:pt x="213" y="213"/>
                        <a:pt x="213" y="213"/>
                      </a:cubicBezTo>
                      <a:cubicBezTo>
                        <a:pt x="212" y="214"/>
                        <a:pt x="212" y="215"/>
                        <a:pt x="211" y="216"/>
                      </a:cubicBezTo>
                      <a:cubicBezTo>
                        <a:pt x="206" y="214"/>
                        <a:pt x="202" y="211"/>
                        <a:pt x="198" y="209"/>
                      </a:cubicBezTo>
                      <a:cubicBezTo>
                        <a:pt x="200" y="208"/>
                        <a:pt x="200" y="207"/>
                        <a:pt x="202" y="205"/>
                      </a:cubicBezTo>
                      <a:cubicBezTo>
                        <a:pt x="204" y="208"/>
                        <a:pt x="208" y="211"/>
                        <a:pt x="211" y="213"/>
                      </a:cubicBezTo>
                      <a:close/>
                      <a:moveTo>
                        <a:pt x="210" y="217"/>
                      </a:moveTo>
                      <a:cubicBezTo>
                        <a:pt x="209" y="218"/>
                        <a:pt x="207" y="219"/>
                        <a:pt x="206" y="220"/>
                      </a:cubicBezTo>
                      <a:cubicBezTo>
                        <a:pt x="202" y="217"/>
                        <a:pt x="198" y="215"/>
                        <a:pt x="195" y="212"/>
                      </a:cubicBezTo>
                      <a:cubicBezTo>
                        <a:pt x="196" y="211"/>
                        <a:pt x="196" y="211"/>
                        <a:pt x="197" y="211"/>
                      </a:cubicBezTo>
                      <a:cubicBezTo>
                        <a:pt x="201" y="213"/>
                        <a:pt x="205" y="215"/>
                        <a:pt x="210" y="217"/>
                      </a:cubicBezTo>
                      <a:close/>
                      <a:moveTo>
                        <a:pt x="211" y="218"/>
                      </a:moveTo>
                      <a:cubicBezTo>
                        <a:pt x="210" y="219"/>
                        <a:pt x="210" y="219"/>
                        <a:pt x="210" y="220"/>
                      </a:cubicBezTo>
                      <a:cubicBezTo>
                        <a:pt x="209" y="220"/>
                        <a:pt x="209" y="221"/>
                        <a:pt x="208" y="221"/>
                      </a:cubicBezTo>
                      <a:cubicBezTo>
                        <a:pt x="208" y="221"/>
                        <a:pt x="208" y="221"/>
                        <a:pt x="208" y="221"/>
                      </a:cubicBezTo>
                      <a:cubicBezTo>
                        <a:pt x="209" y="220"/>
                        <a:pt x="210" y="219"/>
                        <a:pt x="211" y="218"/>
                      </a:cubicBezTo>
                      <a:close/>
                      <a:moveTo>
                        <a:pt x="223" y="207"/>
                      </a:moveTo>
                      <a:cubicBezTo>
                        <a:pt x="223" y="207"/>
                        <a:pt x="224" y="207"/>
                        <a:pt x="224" y="208"/>
                      </a:cubicBezTo>
                      <a:cubicBezTo>
                        <a:pt x="224" y="208"/>
                        <a:pt x="224" y="208"/>
                        <a:pt x="224" y="209"/>
                      </a:cubicBezTo>
                      <a:cubicBezTo>
                        <a:pt x="223" y="209"/>
                        <a:pt x="222" y="211"/>
                        <a:pt x="221" y="211"/>
                      </a:cubicBezTo>
                      <a:cubicBezTo>
                        <a:pt x="220" y="211"/>
                        <a:pt x="220" y="211"/>
                        <a:pt x="220" y="211"/>
                      </a:cubicBezTo>
                      <a:cubicBezTo>
                        <a:pt x="221" y="210"/>
                        <a:pt x="222" y="209"/>
                        <a:pt x="223" y="207"/>
                      </a:cubicBezTo>
                      <a:close/>
                      <a:moveTo>
                        <a:pt x="222" y="207"/>
                      </a:moveTo>
                      <a:cubicBezTo>
                        <a:pt x="222" y="207"/>
                        <a:pt x="222" y="207"/>
                        <a:pt x="222" y="207"/>
                      </a:cubicBezTo>
                      <a:cubicBezTo>
                        <a:pt x="222" y="207"/>
                        <a:pt x="222" y="207"/>
                        <a:pt x="222" y="207"/>
                      </a:cubicBezTo>
                      <a:close/>
                      <a:moveTo>
                        <a:pt x="220" y="212"/>
                      </a:moveTo>
                      <a:cubicBezTo>
                        <a:pt x="220" y="212"/>
                        <a:pt x="220" y="212"/>
                        <a:pt x="220" y="212"/>
                      </a:cubicBezTo>
                      <a:cubicBezTo>
                        <a:pt x="220" y="212"/>
                        <a:pt x="220" y="213"/>
                        <a:pt x="220" y="213"/>
                      </a:cubicBezTo>
                      <a:cubicBezTo>
                        <a:pt x="220" y="213"/>
                        <a:pt x="220" y="212"/>
                        <a:pt x="220" y="212"/>
                      </a:cubicBezTo>
                      <a:close/>
                      <a:moveTo>
                        <a:pt x="193" y="197"/>
                      </a:moveTo>
                      <a:cubicBezTo>
                        <a:pt x="193" y="197"/>
                        <a:pt x="193" y="197"/>
                        <a:pt x="193" y="197"/>
                      </a:cubicBezTo>
                      <a:cubicBezTo>
                        <a:pt x="196" y="199"/>
                        <a:pt x="198" y="202"/>
                        <a:pt x="200" y="204"/>
                      </a:cubicBezTo>
                      <a:cubicBezTo>
                        <a:pt x="198" y="205"/>
                        <a:pt x="197" y="206"/>
                        <a:pt x="196" y="207"/>
                      </a:cubicBezTo>
                      <a:cubicBezTo>
                        <a:pt x="194" y="205"/>
                        <a:pt x="191" y="203"/>
                        <a:pt x="188" y="201"/>
                      </a:cubicBezTo>
                      <a:cubicBezTo>
                        <a:pt x="189" y="201"/>
                        <a:pt x="190" y="200"/>
                        <a:pt x="190" y="200"/>
                      </a:cubicBezTo>
                      <a:cubicBezTo>
                        <a:pt x="191" y="199"/>
                        <a:pt x="192" y="198"/>
                        <a:pt x="193" y="197"/>
                      </a:cubicBezTo>
                      <a:close/>
                      <a:moveTo>
                        <a:pt x="183" y="204"/>
                      </a:moveTo>
                      <a:cubicBezTo>
                        <a:pt x="185" y="203"/>
                        <a:pt x="186" y="203"/>
                        <a:pt x="187" y="202"/>
                      </a:cubicBezTo>
                      <a:cubicBezTo>
                        <a:pt x="190" y="204"/>
                        <a:pt x="192" y="207"/>
                        <a:pt x="194" y="209"/>
                      </a:cubicBezTo>
                      <a:cubicBezTo>
                        <a:pt x="194" y="209"/>
                        <a:pt x="194" y="209"/>
                        <a:pt x="193" y="210"/>
                      </a:cubicBezTo>
                      <a:cubicBezTo>
                        <a:pt x="190" y="208"/>
                        <a:pt x="188" y="206"/>
                        <a:pt x="186" y="203"/>
                      </a:cubicBezTo>
                      <a:cubicBezTo>
                        <a:pt x="185" y="203"/>
                        <a:pt x="185" y="203"/>
                        <a:pt x="185" y="204"/>
                      </a:cubicBezTo>
                      <a:cubicBezTo>
                        <a:pt x="187" y="207"/>
                        <a:pt x="189" y="209"/>
                        <a:pt x="191" y="211"/>
                      </a:cubicBezTo>
                      <a:cubicBezTo>
                        <a:pt x="190" y="212"/>
                        <a:pt x="188" y="213"/>
                        <a:pt x="187" y="213"/>
                      </a:cubicBezTo>
                      <a:cubicBezTo>
                        <a:pt x="184" y="211"/>
                        <a:pt x="181" y="208"/>
                        <a:pt x="178" y="206"/>
                      </a:cubicBezTo>
                      <a:cubicBezTo>
                        <a:pt x="179" y="205"/>
                        <a:pt x="181" y="205"/>
                        <a:pt x="183" y="204"/>
                      </a:cubicBezTo>
                      <a:close/>
                      <a:moveTo>
                        <a:pt x="184" y="219"/>
                      </a:moveTo>
                      <a:cubicBezTo>
                        <a:pt x="186" y="218"/>
                        <a:pt x="187" y="217"/>
                        <a:pt x="189" y="217"/>
                      </a:cubicBezTo>
                      <a:cubicBezTo>
                        <a:pt x="192" y="219"/>
                        <a:pt x="195" y="221"/>
                        <a:pt x="198" y="223"/>
                      </a:cubicBezTo>
                      <a:cubicBezTo>
                        <a:pt x="198" y="223"/>
                        <a:pt x="197" y="224"/>
                        <a:pt x="197" y="224"/>
                      </a:cubicBezTo>
                      <a:cubicBezTo>
                        <a:pt x="193" y="223"/>
                        <a:pt x="188" y="221"/>
                        <a:pt x="184" y="219"/>
                      </a:cubicBezTo>
                      <a:close/>
                      <a:moveTo>
                        <a:pt x="186" y="214"/>
                      </a:moveTo>
                      <a:cubicBezTo>
                        <a:pt x="184" y="215"/>
                        <a:pt x="182" y="215"/>
                        <a:pt x="179" y="216"/>
                      </a:cubicBezTo>
                      <a:cubicBezTo>
                        <a:pt x="176" y="213"/>
                        <a:pt x="172" y="211"/>
                        <a:pt x="168" y="208"/>
                      </a:cubicBezTo>
                      <a:cubicBezTo>
                        <a:pt x="168" y="207"/>
                        <a:pt x="168" y="207"/>
                        <a:pt x="168" y="206"/>
                      </a:cubicBezTo>
                      <a:cubicBezTo>
                        <a:pt x="171" y="206"/>
                        <a:pt x="174" y="206"/>
                        <a:pt x="176" y="206"/>
                      </a:cubicBezTo>
                      <a:cubicBezTo>
                        <a:pt x="179" y="209"/>
                        <a:pt x="182" y="211"/>
                        <a:pt x="186" y="214"/>
                      </a:cubicBezTo>
                      <a:close/>
                      <a:moveTo>
                        <a:pt x="191" y="215"/>
                      </a:moveTo>
                      <a:cubicBezTo>
                        <a:pt x="192" y="215"/>
                        <a:pt x="193" y="214"/>
                        <a:pt x="194" y="213"/>
                      </a:cubicBezTo>
                      <a:cubicBezTo>
                        <a:pt x="196" y="216"/>
                        <a:pt x="199" y="218"/>
                        <a:pt x="202" y="220"/>
                      </a:cubicBezTo>
                      <a:cubicBezTo>
                        <a:pt x="202" y="221"/>
                        <a:pt x="201" y="221"/>
                        <a:pt x="200" y="222"/>
                      </a:cubicBezTo>
                      <a:cubicBezTo>
                        <a:pt x="197" y="220"/>
                        <a:pt x="194" y="218"/>
                        <a:pt x="191" y="215"/>
                      </a:cubicBezTo>
                      <a:close/>
                      <a:moveTo>
                        <a:pt x="200" y="224"/>
                      </a:moveTo>
                      <a:cubicBezTo>
                        <a:pt x="200" y="225"/>
                        <a:pt x="199" y="225"/>
                        <a:pt x="198" y="225"/>
                      </a:cubicBezTo>
                      <a:cubicBezTo>
                        <a:pt x="199" y="225"/>
                        <a:pt x="199" y="224"/>
                        <a:pt x="200" y="224"/>
                      </a:cubicBezTo>
                      <a:cubicBezTo>
                        <a:pt x="200" y="224"/>
                        <a:pt x="200" y="224"/>
                        <a:pt x="200" y="224"/>
                      </a:cubicBezTo>
                      <a:close/>
                      <a:moveTo>
                        <a:pt x="193" y="234"/>
                      </a:moveTo>
                      <a:cubicBezTo>
                        <a:pt x="193" y="234"/>
                        <a:pt x="192" y="234"/>
                        <a:pt x="192" y="234"/>
                      </a:cubicBezTo>
                      <a:cubicBezTo>
                        <a:pt x="192" y="234"/>
                        <a:pt x="192" y="234"/>
                        <a:pt x="192" y="234"/>
                      </a:cubicBezTo>
                      <a:cubicBezTo>
                        <a:pt x="193" y="234"/>
                        <a:pt x="193" y="234"/>
                        <a:pt x="193" y="234"/>
                      </a:cubicBezTo>
                      <a:close/>
                      <a:moveTo>
                        <a:pt x="194" y="234"/>
                      </a:moveTo>
                      <a:cubicBezTo>
                        <a:pt x="194" y="233"/>
                        <a:pt x="194" y="233"/>
                        <a:pt x="193" y="233"/>
                      </a:cubicBezTo>
                      <a:cubicBezTo>
                        <a:pt x="194" y="233"/>
                        <a:pt x="195" y="233"/>
                        <a:pt x="196" y="232"/>
                      </a:cubicBezTo>
                      <a:cubicBezTo>
                        <a:pt x="197" y="231"/>
                        <a:pt x="199" y="230"/>
                        <a:pt x="201" y="229"/>
                      </a:cubicBezTo>
                      <a:cubicBezTo>
                        <a:pt x="201" y="229"/>
                        <a:pt x="201" y="229"/>
                        <a:pt x="202" y="229"/>
                      </a:cubicBezTo>
                      <a:cubicBezTo>
                        <a:pt x="199" y="231"/>
                        <a:pt x="197" y="233"/>
                        <a:pt x="194" y="234"/>
                      </a:cubicBezTo>
                      <a:close/>
                      <a:moveTo>
                        <a:pt x="192" y="235"/>
                      </a:moveTo>
                      <a:cubicBezTo>
                        <a:pt x="192" y="235"/>
                        <a:pt x="192" y="235"/>
                        <a:pt x="192" y="235"/>
                      </a:cubicBezTo>
                      <a:cubicBezTo>
                        <a:pt x="186" y="238"/>
                        <a:pt x="178" y="239"/>
                        <a:pt x="170" y="239"/>
                      </a:cubicBezTo>
                      <a:cubicBezTo>
                        <a:pt x="176" y="238"/>
                        <a:pt x="181" y="237"/>
                        <a:pt x="186" y="235"/>
                      </a:cubicBezTo>
                      <a:cubicBezTo>
                        <a:pt x="187" y="235"/>
                        <a:pt x="188" y="235"/>
                        <a:pt x="188" y="235"/>
                      </a:cubicBezTo>
                      <a:cubicBezTo>
                        <a:pt x="189" y="235"/>
                        <a:pt x="190" y="235"/>
                        <a:pt x="190" y="235"/>
                      </a:cubicBezTo>
                      <a:cubicBezTo>
                        <a:pt x="190" y="235"/>
                        <a:pt x="191" y="235"/>
                        <a:pt x="191" y="235"/>
                      </a:cubicBezTo>
                      <a:cubicBezTo>
                        <a:pt x="191" y="235"/>
                        <a:pt x="191" y="235"/>
                        <a:pt x="192" y="235"/>
                      </a:cubicBezTo>
                      <a:close/>
                      <a:moveTo>
                        <a:pt x="184" y="228"/>
                      </a:moveTo>
                      <a:cubicBezTo>
                        <a:pt x="184" y="228"/>
                        <a:pt x="184" y="228"/>
                        <a:pt x="183" y="228"/>
                      </a:cubicBezTo>
                      <a:cubicBezTo>
                        <a:pt x="178" y="225"/>
                        <a:pt x="173" y="223"/>
                        <a:pt x="168" y="219"/>
                      </a:cubicBezTo>
                      <a:cubicBezTo>
                        <a:pt x="168" y="219"/>
                        <a:pt x="168" y="219"/>
                        <a:pt x="168" y="219"/>
                      </a:cubicBezTo>
                      <a:cubicBezTo>
                        <a:pt x="173" y="223"/>
                        <a:pt x="178" y="225"/>
                        <a:pt x="184" y="228"/>
                      </a:cubicBezTo>
                      <a:close/>
                      <a:moveTo>
                        <a:pt x="185" y="228"/>
                      </a:moveTo>
                      <a:cubicBezTo>
                        <a:pt x="186" y="227"/>
                        <a:pt x="186" y="227"/>
                        <a:pt x="186" y="227"/>
                      </a:cubicBezTo>
                      <a:cubicBezTo>
                        <a:pt x="186" y="227"/>
                        <a:pt x="186" y="227"/>
                        <a:pt x="186" y="226"/>
                      </a:cubicBezTo>
                      <a:cubicBezTo>
                        <a:pt x="185" y="226"/>
                        <a:pt x="185" y="226"/>
                        <a:pt x="184" y="225"/>
                      </a:cubicBezTo>
                      <a:cubicBezTo>
                        <a:pt x="181" y="224"/>
                        <a:pt x="177" y="222"/>
                        <a:pt x="174" y="220"/>
                      </a:cubicBezTo>
                      <a:cubicBezTo>
                        <a:pt x="176" y="220"/>
                        <a:pt x="179" y="220"/>
                        <a:pt x="181" y="219"/>
                      </a:cubicBezTo>
                      <a:cubicBezTo>
                        <a:pt x="185" y="222"/>
                        <a:pt x="190" y="224"/>
                        <a:pt x="194" y="225"/>
                      </a:cubicBezTo>
                      <a:cubicBezTo>
                        <a:pt x="192" y="227"/>
                        <a:pt x="188" y="227"/>
                        <a:pt x="185" y="228"/>
                      </a:cubicBezTo>
                      <a:close/>
                      <a:moveTo>
                        <a:pt x="189" y="230"/>
                      </a:moveTo>
                      <a:cubicBezTo>
                        <a:pt x="189" y="230"/>
                        <a:pt x="189" y="230"/>
                        <a:pt x="188" y="231"/>
                      </a:cubicBezTo>
                      <a:cubicBezTo>
                        <a:pt x="188" y="231"/>
                        <a:pt x="188" y="231"/>
                        <a:pt x="188" y="231"/>
                      </a:cubicBezTo>
                      <a:cubicBezTo>
                        <a:pt x="188" y="230"/>
                        <a:pt x="189" y="230"/>
                        <a:pt x="189" y="230"/>
                      </a:cubicBezTo>
                      <a:close/>
                      <a:moveTo>
                        <a:pt x="209" y="227"/>
                      </a:moveTo>
                      <a:cubicBezTo>
                        <a:pt x="210" y="226"/>
                        <a:pt x="210" y="226"/>
                        <a:pt x="211" y="225"/>
                      </a:cubicBezTo>
                      <a:cubicBezTo>
                        <a:pt x="215" y="224"/>
                        <a:pt x="218" y="221"/>
                        <a:pt x="221" y="219"/>
                      </a:cubicBezTo>
                      <a:cubicBezTo>
                        <a:pt x="220" y="221"/>
                        <a:pt x="220" y="223"/>
                        <a:pt x="219" y="224"/>
                      </a:cubicBezTo>
                      <a:cubicBezTo>
                        <a:pt x="217" y="226"/>
                        <a:pt x="214" y="227"/>
                        <a:pt x="212" y="229"/>
                      </a:cubicBezTo>
                      <a:cubicBezTo>
                        <a:pt x="208" y="231"/>
                        <a:pt x="204" y="233"/>
                        <a:pt x="201" y="233"/>
                      </a:cubicBezTo>
                      <a:cubicBezTo>
                        <a:pt x="203" y="232"/>
                        <a:pt x="205" y="230"/>
                        <a:pt x="207" y="229"/>
                      </a:cubicBezTo>
                      <a:cubicBezTo>
                        <a:pt x="208" y="229"/>
                        <a:pt x="208" y="229"/>
                        <a:pt x="209" y="228"/>
                      </a:cubicBezTo>
                      <a:cubicBezTo>
                        <a:pt x="210" y="228"/>
                        <a:pt x="210" y="228"/>
                        <a:pt x="210" y="228"/>
                      </a:cubicBezTo>
                      <a:cubicBezTo>
                        <a:pt x="210" y="228"/>
                        <a:pt x="210" y="227"/>
                        <a:pt x="210" y="227"/>
                      </a:cubicBezTo>
                      <a:cubicBezTo>
                        <a:pt x="209" y="227"/>
                        <a:pt x="209" y="227"/>
                        <a:pt x="209" y="227"/>
                      </a:cubicBezTo>
                      <a:close/>
                      <a:moveTo>
                        <a:pt x="204" y="221"/>
                      </a:moveTo>
                      <a:cubicBezTo>
                        <a:pt x="204" y="222"/>
                        <a:pt x="203" y="223"/>
                        <a:pt x="202" y="223"/>
                      </a:cubicBezTo>
                      <a:cubicBezTo>
                        <a:pt x="202" y="223"/>
                        <a:pt x="202" y="223"/>
                        <a:pt x="201" y="223"/>
                      </a:cubicBezTo>
                      <a:cubicBezTo>
                        <a:pt x="202" y="222"/>
                        <a:pt x="202" y="221"/>
                        <a:pt x="203" y="221"/>
                      </a:cubicBezTo>
                      <a:cubicBezTo>
                        <a:pt x="203" y="221"/>
                        <a:pt x="204" y="221"/>
                        <a:pt x="204" y="221"/>
                      </a:cubicBezTo>
                      <a:close/>
                      <a:moveTo>
                        <a:pt x="207" y="238"/>
                      </a:moveTo>
                      <a:cubicBezTo>
                        <a:pt x="206" y="238"/>
                        <a:pt x="206" y="237"/>
                        <a:pt x="205" y="237"/>
                      </a:cubicBezTo>
                      <a:cubicBezTo>
                        <a:pt x="207" y="237"/>
                        <a:pt x="209" y="236"/>
                        <a:pt x="211" y="235"/>
                      </a:cubicBezTo>
                      <a:cubicBezTo>
                        <a:pt x="210" y="236"/>
                        <a:pt x="208" y="237"/>
                        <a:pt x="207" y="238"/>
                      </a:cubicBezTo>
                      <a:close/>
                      <a:moveTo>
                        <a:pt x="222" y="221"/>
                      </a:moveTo>
                      <a:cubicBezTo>
                        <a:pt x="223" y="219"/>
                        <a:pt x="223" y="218"/>
                        <a:pt x="224" y="217"/>
                      </a:cubicBezTo>
                      <a:cubicBezTo>
                        <a:pt x="225" y="217"/>
                        <a:pt x="226" y="216"/>
                        <a:pt x="226" y="215"/>
                      </a:cubicBezTo>
                      <a:cubicBezTo>
                        <a:pt x="225" y="217"/>
                        <a:pt x="224" y="219"/>
                        <a:pt x="222" y="221"/>
                      </a:cubicBezTo>
                      <a:close/>
                      <a:moveTo>
                        <a:pt x="202" y="266"/>
                      </a:moveTo>
                      <a:cubicBezTo>
                        <a:pt x="202" y="266"/>
                        <a:pt x="202" y="266"/>
                        <a:pt x="203" y="266"/>
                      </a:cubicBezTo>
                      <a:cubicBezTo>
                        <a:pt x="202" y="266"/>
                        <a:pt x="202" y="266"/>
                        <a:pt x="202" y="266"/>
                      </a:cubicBezTo>
                      <a:close/>
                      <a:moveTo>
                        <a:pt x="182" y="271"/>
                      </a:moveTo>
                      <a:cubicBezTo>
                        <a:pt x="182" y="271"/>
                        <a:pt x="182" y="271"/>
                        <a:pt x="183" y="271"/>
                      </a:cubicBezTo>
                      <a:cubicBezTo>
                        <a:pt x="180" y="271"/>
                        <a:pt x="178" y="272"/>
                        <a:pt x="175" y="272"/>
                      </a:cubicBezTo>
                      <a:cubicBezTo>
                        <a:pt x="177" y="272"/>
                        <a:pt x="180" y="271"/>
                        <a:pt x="182" y="271"/>
                      </a:cubicBezTo>
                      <a:close/>
                      <a:moveTo>
                        <a:pt x="161" y="205"/>
                      </a:moveTo>
                      <a:cubicBezTo>
                        <a:pt x="160" y="205"/>
                        <a:pt x="160" y="205"/>
                        <a:pt x="159" y="204"/>
                      </a:cubicBezTo>
                      <a:cubicBezTo>
                        <a:pt x="158" y="204"/>
                        <a:pt x="158" y="203"/>
                        <a:pt x="157" y="203"/>
                      </a:cubicBezTo>
                      <a:cubicBezTo>
                        <a:pt x="157" y="203"/>
                        <a:pt x="158" y="203"/>
                        <a:pt x="158" y="203"/>
                      </a:cubicBezTo>
                      <a:cubicBezTo>
                        <a:pt x="159" y="203"/>
                        <a:pt x="159" y="203"/>
                        <a:pt x="160" y="203"/>
                      </a:cubicBezTo>
                      <a:cubicBezTo>
                        <a:pt x="161" y="204"/>
                        <a:pt x="162" y="204"/>
                        <a:pt x="163" y="205"/>
                      </a:cubicBezTo>
                      <a:cubicBezTo>
                        <a:pt x="163" y="205"/>
                        <a:pt x="164" y="206"/>
                        <a:pt x="164" y="207"/>
                      </a:cubicBezTo>
                      <a:cubicBezTo>
                        <a:pt x="164" y="208"/>
                        <a:pt x="164" y="209"/>
                        <a:pt x="164" y="210"/>
                      </a:cubicBezTo>
                      <a:cubicBezTo>
                        <a:pt x="161" y="209"/>
                        <a:pt x="157" y="208"/>
                        <a:pt x="154" y="206"/>
                      </a:cubicBezTo>
                      <a:cubicBezTo>
                        <a:pt x="152" y="204"/>
                        <a:pt x="150" y="202"/>
                        <a:pt x="148" y="200"/>
                      </a:cubicBezTo>
                      <a:cubicBezTo>
                        <a:pt x="147" y="200"/>
                        <a:pt x="147" y="200"/>
                        <a:pt x="147" y="200"/>
                      </a:cubicBezTo>
                      <a:cubicBezTo>
                        <a:pt x="148" y="201"/>
                        <a:pt x="149" y="203"/>
                        <a:pt x="150" y="203"/>
                      </a:cubicBezTo>
                      <a:cubicBezTo>
                        <a:pt x="147" y="202"/>
                        <a:pt x="145" y="200"/>
                        <a:pt x="143" y="199"/>
                      </a:cubicBezTo>
                      <a:cubicBezTo>
                        <a:pt x="138" y="193"/>
                        <a:pt x="134" y="186"/>
                        <a:pt x="130" y="178"/>
                      </a:cubicBezTo>
                      <a:cubicBezTo>
                        <a:pt x="136" y="187"/>
                        <a:pt x="143" y="195"/>
                        <a:pt x="153" y="203"/>
                      </a:cubicBezTo>
                      <a:cubicBezTo>
                        <a:pt x="155" y="204"/>
                        <a:pt x="157" y="205"/>
                        <a:pt x="159" y="206"/>
                      </a:cubicBezTo>
                      <a:cubicBezTo>
                        <a:pt x="160" y="205"/>
                        <a:pt x="160" y="205"/>
                        <a:pt x="161" y="205"/>
                      </a:cubicBezTo>
                      <a:close/>
                      <a:moveTo>
                        <a:pt x="159" y="210"/>
                      </a:moveTo>
                      <a:cubicBezTo>
                        <a:pt x="161" y="210"/>
                        <a:pt x="163" y="211"/>
                        <a:pt x="164" y="211"/>
                      </a:cubicBezTo>
                      <a:cubicBezTo>
                        <a:pt x="164" y="212"/>
                        <a:pt x="164" y="213"/>
                        <a:pt x="164" y="214"/>
                      </a:cubicBezTo>
                      <a:cubicBezTo>
                        <a:pt x="163" y="213"/>
                        <a:pt x="161" y="211"/>
                        <a:pt x="159" y="210"/>
                      </a:cubicBezTo>
                      <a:close/>
                      <a:moveTo>
                        <a:pt x="155" y="209"/>
                      </a:moveTo>
                      <a:cubicBezTo>
                        <a:pt x="158" y="212"/>
                        <a:pt x="161" y="214"/>
                        <a:pt x="164" y="217"/>
                      </a:cubicBezTo>
                      <a:cubicBezTo>
                        <a:pt x="164" y="217"/>
                        <a:pt x="164" y="217"/>
                        <a:pt x="164" y="217"/>
                      </a:cubicBezTo>
                      <a:cubicBezTo>
                        <a:pt x="160" y="214"/>
                        <a:pt x="156" y="211"/>
                        <a:pt x="152" y="208"/>
                      </a:cubicBezTo>
                      <a:cubicBezTo>
                        <a:pt x="153" y="208"/>
                        <a:pt x="154" y="209"/>
                        <a:pt x="155" y="209"/>
                      </a:cubicBezTo>
                      <a:close/>
                      <a:moveTo>
                        <a:pt x="168" y="217"/>
                      </a:moveTo>
                      <a:cubicBezTo>
                        <a:pt x="168" y="214"/>
                        <a:pt x="168" y="212"/>
                        <a:pt x="168" y="210"/>
                      </a:cubicBezTo>
                      <a:cubicBezTo>
                        <a:pt x="171" y="212"/>
                        <a:pt x="173" y="214"/>
                        <a:pt x="176" y="216"/>
                      </a:cubicBezTo>
                      <a:cubicBezTo>
                        <a:pt x="174" y="217"/>
                        <a:pt x="171" y="217"/>
                        <a:pt x="168" y="217"/>
                      </a:cubicBezTo>
                      <a:close/>
                      <a:moveTo>
                        <a:pt x="135" y="216"/>
                      </a:moveTo>
                      <a:cubicBezTo>
                        <a:pt x="137" y="216"/>
                        <a:pt x="139" y="217"/>
                        <a:pt x="141" y="217"/>
                      </a:cubicBezTo>
                      <a:cubicBezTo>
                        <a:pt x="144" y="218"/>
                        <a:pt x="146" y="219"/>
                        <a:pt x="148" y="220"/>
                      </a:cubicBezTo>
                      <a:cubicBezTo>
                        <a:pt x="151" y="222"/>
                        <a:pt x="153" y="224"/>
                        <a:pt x="156" y="226"/>
                      </a:cubicBezTo>
                      <a:cubicBezTo>
                        <a:pt x="152" y="225"/>
                        <a:pt x="149" y="225"/>
                        <a:pt x="146" y="224"/>
                      </a:cubicBezTo>
                      <a:cubicBezTo>
                        <a:pt x="146" y="224"/>
                        <a:pt x="147" y="224"/>
                        <a:pt x="147" y="224"/>
                      </a:cubicBezTo>
                      <a:cubicBezTo>
                        <a:pt x="148" y="224"/>
                        <a:pt x="148" y="223"/>
                        <a:pt x="148" y="223"/>
                      </a:cubicBezTo>
                      <a:cubicBezTo>
                        <a:pt x="148" y="223"/>
                        <a:pt x="148" y="223"/>
                        <a:pt x="148" y="223"/>
                      </a:cubicBezTo>
                      <a:cubicBezTo>
                        <a:pt x="143" y="220"/>
                        <a:pt x="139" y="218"/>
                        <a:pt x="135" y="216"/>
                      </a:cubicBezTo>
                      <a:close/>
                      <a:moveTo>
                        <a:pt x="152" y="216"/>
                      </a:moveTo>
                      <a:cubicBezTo>
                        <a:pt x="151" y="216"/>
                        <a:pt x="149" y="215"/>
                        <a:pt x="147" y="215"/>
                      </a:cubicBezTo>
                      <a:cubicBezTo>
                        <a:pt x="147" y="215"/>
                        <a:pt x="146" y="215"/>
                        <a:pt x="146" y="214"/>
                      </a:cubicBezTo>
                      <a:cubicBezTo>
                        <a:pt x="145" y="214"/>
                        <a:pt x="144" y="214"/>
                        <a:pt x="144" y="213"/>
                      </a:cubicBezTo>
                      <a:cubicBezTo>
                        <a:pt x="141" y="211"/>
                        <a:pt x="138" y="208"/>
                        <a:pt x="135" y="205"/>
                      </a:cubicBezTo>
                      <a:cubicBezTo>
                        <a:pt x="138" y="207"/>
                        <a:pt x="141" y="208"/>
                        <a:pt x="144" y="209"/>
                      </a:cubicBezTo>
                      <a:cubicBezTo>
                        <a:pt x="147" y="211"/>
                        <a:pt x="150" y="214"/>
                        <a:pt x="152" y="216"/>
                      </a:cubicBezTo>
                      <a:close/>
                      <a:moveTo>
                        <a:pt x="152" y="219"/>
                      </a:moveTo>
                      <a:cubicBezTo>
                        <a:pt x="150" y="219"/>
                        <a:pt x="150" y="218"/>
                        <a:pt x="148" y="217"/>
                      </a:cubicBezTo>
                      <a:cubicBezTo>
                        <a:pt x="150" y="217"/>
                        <a:pt x="152" y="217"/>
                        <a:pt x="154" y="217"/>
                      </a:cubicBezTo>
                      <a:cubicBezTo>
                        <a:pt x="157" y="219"/>
                        <a:pt x="161" y="222"/>
                        <a:pt x="164" y="225"/>
                      </a:cubicBezTo>
                      <a:cubicBezTo>
                        <a:pt x="164" y="225"/>
                        <a:pt x="164" y="226"/>
                        <a:pt x="164" y="227"/>
                      </a:cubicBezTo>
                      <a:cubicBezTo>
                        <a:pt x="164" y="227"/>
                        <a:pt x="164" y="228"/>
                        <a:pt x="164" y="228"/>
                      </a:cubicBezTo>
                      <a:cubicBezTo>
                        <a:pt x="164" y="228"/>
                        <a:pt x="163" y="228"/>
                        <a:pt x="162" y="228"/>
                      </a:cubicBezTo>
                      <a:cubicBezTo>
                        <a:pt x="162" y="228"/>
                        <a:pt x="162" y="228"/>
                        <a:pt x="162" y="228"/>
                      </a:cubicBezTo>
                      <a:cubicBezTo>
                        <a:pt x="163" y="227"/>
                        <a:pt x="164" y="227"/>
                        <a:pt x="164" y="227"/>
                      </a:cubicBezTo>
                      <a:cubicBezTo>
                        <a:pt x="164" y="225"/>
                        <a:pt x="163" y="224"/>
                        <a:pt x="162" y="223"/>
                      </a:cubicBezTo>
                      <a:cubicBezTo>
                        <a:pt x="162" y="223"/>
                        <a:pt x="162" y="224"/>
                        <a:pt x="162" y="224"/>
                      </a:cubicBezTo>
                      <a:cubicBezTo>
                        <a:pt x="161" y="224"/>
                        <a:pt x="161" y="224"/>
                        <a:pt x="160" y="223"/>
                      </a:cubicBezTo>
                      <a:cubicBezTo>
                        <a:pt x="157" y="222"/>
                        <a:pt x="154" y="221"/>
                        <a:pt x="152" y="219"/>
                      </a:cubicBezTo>
                      <a:close/>
                      <a:moveTo>
                        <a:pt x="132" y="229"/>
                      </a:moveTo>
                      <a:cubicBezTo>
                        <a:pt x="134" y="230"/>
                        <a:pt x="136" y="230"/>
                        <a:pt x="138" y="231"/>
                      </a:cubicBezTo>
                      <a:cubicBezTo>
                        <a:pt x="142" y="231"/>
                        <a:pt x="144" y="231"/>
                        <a:pt x="147" y="231"/>
                      </a:cubicBezTo>
                      <a:cubicBezTo>
                        <a:pt x="150" y="232"/>
                        <a:pt x="152" y="233"/>
                        <a:pt x="154" y="234"/>
                      </a:cubicBezTo>
                      <a:cubicBezTo>
                        <a:pt x="147" y="234"/>
                        <a:pt x="139" y="233"/>
                        <a:pt x="132" y="231"/>
                      </a:cubicBezTo>
                      <a:cubicBezTo>
                        <a:pt x="130" y="229"/>
                        <a:pt x="128" y="228"/>
                        <a:pt x="127" y="227"/>
                      </a:cubicBezTo>
                      <a:cubicBezTo>
                        <a:pt x="128" y="228"/>
                        <a:pt x="130" y="229"/>
                        <a:pt x="132" y="229"/>
                      </a:cubicBezTo>
                      <a:close/>
                      <a:moveTo>
                        <a:pt x="133" y="225"/>
                      </a:moveTo>
                      <a:cubicBezTo>
                        <a:pt x="134" y="225"/>
                        <a:pt x="134" y="226"/>
                        <a:pt x="134" y="226"/>
                      </a:cubicBezTo>
                      <a:cubicBezTo>
                        <a:pt x="131" y="226"/>
                        <a:pt x="129" y="226"/>
                        <a:pt x="127" y="226"/>
                      </a:cubicBezTo>
                      <a:cubicBezTo>
                        <a:pt x="127" y="226"/>
                        <a:pt x="126" y="226"/>
                        <a:pt x="126" y="227"/>
                      </a:cubicBezTo>
                      <a:cubicBezTo>
                        <a:pt x="117" y="220"/>
                        <a:pt x="108" y="213"/>
                        <a:pt x="101" y="205"/>
                      </a:cubicBezTo>
                      <a:cubicBezTo>
                        <a:pt x="100" y="204"/>
                        <a:pt x="98" y="203"/>
                        <a:pt x="97" y="202"/>
                      </a:cubicBezTo>
                      <a:cubicBezTo>
                        <a:pt x="97" y="201"/>
                        <a:pt x="96" y="201"/>
                        <a:pt x="96" y="200"/>
                      </a:cubicBezTo>
                      <a:cubicBezTo>
                        <a:pt x="97" y="200"/>
                        <a:pt x="98" y="200"/>
                        <a:pt x="99" y="201"/>
                      </a:cubicBezTo>
                      <a:cubicBezTo>
                        <a:pt x="100" y="202"/>
                        <a:pt x="102" y="203"/>
                        <a:pt x="103" y="204"/>
                      </a:cubicBezTo>
                      <a:cubicBezTo>
                        <a:pt x="103" y="204"/>
                        <a:pt x="103" y="204"/>
                        <a:pt x="103" y="204"/>
                      </a:cubicBezTo>
                      <a:cubicBezTo>
                        <a:pt x="103" y="205"/>
                        <a:pt x="104" y="205"/>
                        <a:pt x="104" y="205"/>
                      </a:cubicBezTo>
                      <a:cubicBezTo>
                        <a:pt x="108" y="209"/>
                        <a:pt x="112" y="213"/>
                        <a:pt x="116" y="215"/>
                      </a:cubicBezTo>
                      <a:cubicBezTo>
                        <a:pt x="119" y="219"/>
                        <a:pt x="123" y="223"/>
                        <a:pt x="127" y="226"/>
                      </a:cubicBezTo>
                      <a:cubicBezTo>
                        <a:pt x="124" y="224"/>
                        <a:pt x="122" y="221"/>
                        <a:pt x="120" y="218"/>
                      </a:cubicBezTo>
                      <a:cubicBezTo>
                        <a:pt x="123" y="221"/>
                        <a:pt x="127" y="223"/>
                        <a:pt x="130" y="225"/>
                      </a:cubicBezTo>
                      <a:cubicBezTo>
                        <a:pt x="131" y="225"/>
                        <a:pt x="132" y="225"/>
                        <a:pt x="133" y="225"/>
                      </a:cubicBezTo>
                      <a:close/>
                      <a:moveTo>
                        <a:pt x="168" y="228"/>
                      </a:moveTo>
                      <a:cubicBezTo>
                        <a:pt x="168" y="228"/>
                        <a:pt x="168" y="227"/>
                        <a:pt x="168" y="227"/>
                      </a:cubicBezTo>
                      <a:cubicBezTo>
                        <a:pt x="169" y="227"/>
                        <a:pt x="170" y="228"/>
                        <a:pt x="171" y="228"/>
                      </a:cubicBezTo>
                      <a:cubicBezTo>
                        <a:pt x="170" y="228"/>
                        <a:pt x="169" y="228"/>
                        <a:pt x="168" y="228"/>
                      </a:cubicBezTo>
                      <a:close/>
                      <a:moveTo>
                        <a:pt x="168" y="233"/>
                      </a:moveTo>
                      <a:cubicBezTo>
                        <a:pt x="168" y="233"/>
                        <a:pt x="168" y="232"/>
                        <a:pt x="168" y="231"/>
                      </a:cubicBezTo>
                      <a:cubicBezTo>
                        <a:pt x="172" y="231"/>
                        <a:pt x="176" y="231"/>
                        <a:pt x="180" y="231"/>
                      </a:cubicBezTo>
                      <a:cubicBezTo>
                        <a:pt x="176" y="232"/>
                        <a:pt x="172" y="233"/>
                        <a:pt x="168" y="233"/>
                      </a:cubicBezTo>
                      <a:close/>
                      <a:moveTo>
                        <a:pt x="161" y="224"/>
                      </a:moveTo>
                      <a:cubicBezTo>
                        <a:pt x="161" y="224"/>
                        <a:pt x="161" y="224"/>
                        <a:pt x="161" y="224"/>
                      </a:cubicBezTo>
                      <a:cubicBezTo>
                        <a:pt x="161" y="225"/>
                        <a:pt x="161" y="225"/>
                        <a:pt x="161" y="225"/>
                      </a:cubicBezTo>
                      <a:cubicBezTo>
                        <a:pt x="160" y="226"/>
                        <a:pt x="160" y="226"/>
                        <a:pt x="159" y="226"/>
                      </a:cubicBezTo>
                      <a:cubicBezTo>
                        <a:pt x="158" y="225"/>
                        <a:pt x="156" y="224"/>
                        <a:pt x="155" y="223"/>
                      </a:cubicBezTo>
                      <a:cubicBezTo>
                        <a:pt x="157" y="223"/>
                        <a:pt x="159" y="224"/>
                        <a:pt x="161" y="224"/>
                      </a:cubicBezTo>
                      <a:close/>
                      <a:moveTo>
                        <a:pt x="162" y="231"/>
                      </a:moveTo>
                      <a:cubicBezTo>
                        <a:pt x="163" y="232"/>
                        <a:pt x="164" y="232"/>
                        <a:pt x="164" y="233"/>
                      </a:cubicBezTo>
                      <a:cubicBezTo>
                        <a:pt x="164" y="233"/>
                        <a:pt x="164" y="233"/>
                        <a:pt x="164" y="233"/>
                      </a:cubicBezTo>
                      <a:cubicBezTo>
                        <a:pt x="164" y="233"/>
                        <a:pt x="164" y="233"/>
                        <a:pt x="164" y="234"/>
                      </a:cubicBezTo>
                      <a:cubicBezTo>
                        <a:pt x="162" y="234"/>
                        <a:pt x="160" y="234"/>
                        <a:pt x="158" y="234"/>
                      </a:cubicBezTo>
                      <a:cubicBezTo>
                        <a:pt x="156" y="233"/>
                        <a:pt x="154" y="232"/>
                        <a:pt x="153" y="231"/>
                      </a:cubicBezTo>
                      <a:cubicBezTo>
                        <a:pt x="156" y="231"/>
                        <a:pt x="159" y="231"/>
                        <a:pt x="162" y="231"/>
                      </a:cubicBezTo>
                      <a:close/>
                      <a:moveTo>
                        <a:pt x="117" y="201"/>
                      </a:moveTo>
                      <a:cubicBezTo>
                        <a:pt x="117" y="202"/>
                        <a:pt x="118" y="202"/>
                        <a:pt x="118" y="203"/>
                      </a:cubicBezTo>
                      <a:cubicBezTo>
                        <a:pt x="115" y="200"/>
                        <a:pt x="112" y="198"/>
                        <a:pt x="109" y="195"/>
                      </a:cubicBezTo>
                      <a:cubicBezTo>
                        <a:pt x="112" y="197"/>
                        <a:pt x="114" y="199"/>
                        <a:pt x="117" y="201"/>
                      </a:cubicBezTo>
                      <a:close/>
                      <a:moveTo>
                        <a:pt x="112" y="203"/>
                      </a:moveTo>
                      <a:cubicBezTo>
                        <a:pt x="112" y="202"/>
                        <a:pt x="112" y="202"/>
                        <a:pt x="112" y="202"/>
                      </a:cubicBezTo>
                      <a:cubicBezTo>
                        <a:pt x="114" y="204"/>
                        <a:pt x="117" y="206"/>
                        <a:pt x="120" y="208"/>
                      </a:cubicBezTo>
                      <a:cubicBezTo>
                        <a:pt x="120" y="208"/>
                        <a:pt x="118" y="207"/>
                        <a:pt x="117" y="207"/>
                      </a:cubicBezTo>
                      <a:cubicBezTo>
                        <a:pt x="117" y="207"/>
                        <a:pt x="116" y="207"/>
                        <a:pt x="116" y="207"/>
                      </a:cubicBezTo>
                      <a:cubicBezTo>
                        <a:pt x="114" y="205"/>
                        <a:pt x="113" y="204"/>
                        <a:pt x="112" y="203"/>
                      </a:cubicBezTo>
                      <a:close/>
                      <a:moveTo>
                        <a:pt x="114" y="210"/>
                      </a:moveTo>
                      <a:cubicBezTo>
                        <a:pt x="113" y="209"/>
                        <a:pt x="113" y="209"/>
                        <a:pt x="113" y="209"/>
                      </a:cubicBezTo>
                      <a:cubicBezTo>
                        <a:pt x="113" y="209"/>
                        <a:pt x="113" y="209"/>
                        <a:pt x="113" y="209"/>
                      </a:cubicBezTo>
                      <a:cubicBezTo>
                        <a:pt x="113" y="209"/>
                        <a:pt x="114" y="209"/>
                        <a:pt x="114" y="210"/>
                      </a:cubicBezTo>
                      <a:close/>
                      <a:moveTo>
                        <a:pt x="127" y="210"/>
                      </a:moveTo>
                      <a:cubicBezTo>
                        <a:pt x="126" y="209"/>
                        <a:pt x="124" y="208"/>
                        <a:pt x="123" y="207"/>
                      </a:cubicBezTo>
                      <a:cubicBezTo>
                        <a:pt x="122" y="206"/>
                        <a:pt x="121" y="204"/>
                        <a:pt x="120" y="203"/>
                      </a:cubicBezTo>
                      <a:cubicBezTo>
                        <a:pt x="122" y="205"/>
                        <a:pt x="124" y="206"/>
                        <a:pt x="127" y="207"/>
                      </a:cubicBezTo>
                      <a:cubicBezTo>
                        <a:pt x="129" y="209"/>
                        <a:pt x="131" y="211"/>
                        <a:pt x="134" y="212"/>
                      </a:cubicBezTo>
                      <a:cubicBezTo>
                        <a:pt x="132" y="211"/>
                        <a:pt x="129" y="211"/>
                        <a:pt x="127" y="210"/>
                      </a:cubicBezTo>
                      <a:close/>
                      <a:moveTo>
                        <a:pt x="92" y="241"/>
                      </a:moveTo>
                      <a:cubicBezTo>
                        <a:pt x="92" y="241"/>
                        <a:pt x="92" y="242"/>
                        <a:pt x="93" y="242"/>
                      </a:cubicBezTo>
                      <a:cubicBezTo>
                        <a:pt x="93" y="242"/>
                        <a:pt x="94" y="243"/>
                        <a:pt x="94" y="243"/>
                      </a:cubicBezTo>
                      <a:cubicBezTo>
                        <a:pt x="99" y="248"/>
                        <a:pt x="104" y="252"/>
                        <a:pt x="110" y="255"/>
                      </a:cubicBezTo>
                      <a:cubicBezTo>
                        <a:pt x="109" y="255"/>
                        <a:pt x="109" y="255"/>
                        <a:pt x="109" y="255"/>
                      </a:cubicBezTo>
                      <a:cubicBezTo>
                        <a:pt x="110" y="256"/>
                        <a:pt x="110" y="257"/>
                        <a:pt x="111" y="257"/>
                      </a:cubicBezTo>
                      <a:cubicBezTo>
                        <a:pt x="113" y="258"/>
                        <a:pt x="116" y="259"/>
                        <a:pt x="118" y="261"/>
                      </a:cubicBezTo>
                      <a:cubicBezTo>
                        <a:pt x="119" y="262"/>
                        <a:pt x="121" y="263"/>
                        <a:pt x="122" y="264"/>
                      </a:cubicBezTo>
                      <a:cubicBezTo>
                        <a:pt x="110" y="258"/>
                        <a:pt x="100" y="250"/>
                        <a:pt x="92" y="241"/>
                      </a:cubicBezTo>
                      <a:close/>
                      <a:moveTo>
                        <a:pt x="107" y="252"/>
                      </a:moveTo>
                      <a:cubicBezTo>
                        <a:pt x="109" y="253"/>
                        <a:pt x="111" y="254"/>
                        <a:pt x="113" y="255"/>
                      </a:cubicBezTo>
                      <a:cubicBezTo>
                        <a:pt x="113" y="255"/>
                        <a:pt x="113" y="255"/>
                        <a:pt x="113" y="255"/>
                      </a:cubicBezTo>
                      <a:cubicBezTo>
                        <a:pt x="111" y="254"/>
                        <a:pt x="109" y="253"/>
                        <a:pt x="107" y="252"/>
                      </a:cubicBezTo>
                      <a:close/>
                      <a:moveTo>
                        <a:pt x="126" y="267"/>
                      </a:moveTo>
                      <a:cubicBezTo>
                        <a:pt x="127" y="267"/>
                        <a:pt x="127" y="267"/>
                        <a:pt x="128" y="267"/>
                      </a:cubicBezTo>
                      <a:cubicBezTo>
                        <a:pt x="129" y="267"/>
                        <a:pt x="130" y="268"/>
                        <a:pt x="131" y="269"/>
                      </a:cubicBezTo>
                      <a:cubicBezTo>
                        <a:pt x="133" y="270"/>
                        <a:pt x="136" y="271"/>
                        <a:pt x="138" y="272"/>
                      </a:cubicBezTo>
                      <a:cubicBezTo>
                        <a:pt x="136" y="271"/>
                        <a:pt x="136" y="271"/>
                        <a:pt x="134" y="271"/>
                      </a:cubicBezTo>
                      <a:cubicBezTo>
                        <a:pt x="135" y="271"/>
                        <a:pt x="136" y="271"/>
                        <a:pt x="136" y="271"/>
                      </a:cubicBezTo>
                      <a:cubicBezTo>
                        <a:pt x="133" y="270"/>
                        <a:pt x="130" y="269"/>
                        <a:pt x="126" y="267"/>
                      </a:cubicBezTo>
                      <a:close/>
                      <a:moveTo>
                        <a:pt x="165" y="271"/>
                      </a:moveTo>
                      <a:cubicBezTo>
                        <a:pt x="164" y="271"/>
                        <a:pt x="164" y="271"/>
                        <a:pt x="163" y="271"/>
                      </a:cubicBezTo>
                      <a:cubicBezTo>
                        <a:pt x="158" y="270"/>
                        <a:pt x="154" y="269"/>
                        <a:pt x="150" y="268"/>
                      </a:cubicBezTo>
                      <a:cubicBezTo>
                        <a:pt x="153" y="268"/>
                        <a:pt x="157" y="268"/>
                        <a:pt x="160" y="269"/>
                      </a:cubicBezTo>
                      <a:cubicBezTo>
                        <a:pt x="162" y="269"/>
                        <a:pt x="163" y="269"/>
                        <a:pt x="165" y="269"/>
                      </a:cubicBezTo>
                      <a:cubicBezTo>
                        <a:pt x="165" y="270"/>
                        <a:pt x="165" y="271"/>
                        <a:pt x="165" y="271"/>
                      </a:cubicBezTo>
                      <a:close/>
                      <a:moveTo>
                        <a:pt x="168" y="271"/>
                      </a:moveTo>
                      <a:cubicBezTo>
                        <a:pt x="168" y="270"/>
                        <a:pt x="168" y="270"/>
                        <a:pt x="168" y="269"/>
                      </a:cubicBezTo>
                      <a:cubicBezTo>
                        <a:pt x="170" y="269"/>
                        <a:pt x="173" y="270"/>
                        <a:pt x="175" y="270"/>
                      </a:cubicBezTo>
                      <a:cubicBezTo>
                        <a:pt x="173" y="270"/>
                        <a:pt x="170" y="271"/>
                        <a:pt x="168" y="271"/>
                      </a:cubicBezTo>
                      <a:close/>
                      <a:moveTo>
                        <a:pt x="132" y="265"/>
                      </a:moveTo>
                      <a:cubicBezTo>
                        <a:pt x="140" y="268"/>
                        <a:pt x="149" y="271"/>
                        <a:pt x="158" y="273"/>
                      </a:cubicBezTo>
                      <a:cubicBezTo>
                        <a:pt x="146" y="271"/>
                        <a:pt x="136" y="268"/>
                        <a:pt x="126" y="263"/>
                      </a:cubicBezTo>
                      <a:cubicBezTo>
                        <a:pt x="128" y="264"/>
                        <a:pt x="130" y="264"/>
                        <a:pt x="132" y="2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67"/>
                <p:cNvSpPr/>
                <p:nvPr/>
              </p:nvSpPr>
              <p:spPr bwMode="auto">
                <a:xfrm>
                  <a:off x="175" y="2782"/>
                  <a:ext cx="71" cy="64"/>
                </a:xfrm>
                <a:custGeom>
                  <a:avLst/>
                  <a:gdLst>
                    <a:gd name="T0" fmla="*/ 50 w 50"/>
                    <a:gd name="T1" fmla="*/ 45 h 45"/>
                    <a:gd name="T2" fmla="*/ 49 w 50"/>
                    <a:gd name="T3" fmla="*/ 44 h 45"/>
                    <a:gd name="T4" fmla="*/ 1 w 50"/>
                    <a:gd name="T5" fmla="*/ 0 h 45"/>
                    <a:gd name="T6" fmla="*/ 0 w 50"/>
                    <a:gd name="T7" fmla="*/ 0 h 45"/>
                    <a:gd name="T8" fmla="*/ 50 w 50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45">
                      <a:moveTo>
                        <a:pt x="50" y="45"/>
                      </a:moveTo>
                      <a:cubicBezTo>
                        <a:pt x="50" y="45"/>
                        <a:pt x="50" y="44"/>
                        <a:pt x="49" y="44"/>
                      </a:cubicBezTo>
                      <a:cubicBezTo>
                        <a:pt x="29" y="34"/>
                        <a:pt x="13" y="2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21"/>
                        <a:pt x="28" y="36"/>
                        <a:pt x="50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68"/>
                <p:cNvSpPr>
                  <a:spLocks noEditPoints="1"/>
                </p:cNvSpPr>
                <p:nvPr/>
              </p:nvSpPr>
              <p:spPr bwMode="auto">
                <a:xfrm>
                  <a:off x="-758" y="4736"/>
                  <a:ext cx="386" cy="409"/>
                </a:xfrm>
                <a:custGeom>
                  <a:avLst/>
                  <a:gdLst>
                    <a:gd name="T0" fmla="*/ 179 w 272"/>
                    <a:gd name="T1" fmla="*/ 8 h 288"/>
                    <a:gd name="T2" fmla="*/ 150 w 272"/>
                    <a:gd name="T3" fmla="*/ 19 h 288"/>
                    <a:gd name="T4" fmla="*/ 53 w 272"/>
                    <a:gd name="T5" fmla="*/ 97 h 288"/>
                    <a:gd name="T6" fmla="*/ 11 w 272"/>
                    <a:gd name="T7" fmla="*/ 140 h 288"/>
                    <a:gd name="T8" fmla="*/ 10 w 272"/>
                    <a:gd name="T9" fmla="*/ 142 h 288"/>
                    <a:gd name="T10" fmla="*/ 27 w 272"/>
                    <a:gd name="T11" fmla="*/ 162 h 288"/>
                    <a:gd name="T12" fmla="*/ 17 w 272"/>
                    <a:gd name="T13" fmla="*/ 188 h 288"/>
                    <a:gd name="T14" fmla="*/ 9 w 272"/>
                    <a:gd name="T15" fmla="*/ 198 h 288"/>
                    <a:gd name="T16" fmla="*/ 8 w 272"/>
                    <a:gd name="T17" fmla="*/ 200 h 288"/>
                    <a:gd name="T18" fmla="*/ 49 w 272"/>
                    <a:gd name="T19" fmla="*/ 238 h 288"/>
                    <a:gd name="T20" fmla="*/ 98 w 272"/>
                    <a:gd name="T21" fmla="*/ 283 h 288"/>
                    <a:gd name="T22" fmla="*/ 122 w 272"/>
                    <a:gd name="T23" fmla="*/ 260 h 288"/>
                    <a:gd name="T24" fmla="*/ 239 w 272"/>
                    <a:gd name="T25" fmla="*/ 143 h 288"/>
                    <a:gd name="T26" fmla="*/ 255 w 272"/>
                    <a:gd name="T27" fmla="*/ 85 h 288"/>
                    <a:gd name="T28" fmla="*/ 271 w 272"/>
                    <a:gd name="T29" fmla="*/ 41 h 288"/>
                    <a:gd name="T30" fmla="*/ 243 w 272"/>
                    <a:gd name="T31" fmla="*/ 0 h 288"/>
                    <a:gd name="T32" fmla="*/ 241 w 272"/>
                    <a:gd name="T33" fmla="*/ 3 h 288"/>
                    <a:gd name="T34" fmla="*/ 221 w 272"/>
                    <a:gd name="T35" fmla="*/ 8 h 288"/>
                    <a:gd name="T36" fmla="*/ 255 w 272"/>
                    <a:gd name="T37" fmla="*/ 36 h 288"/>
                    <a:gd name="T38" fmla="*/ 266 w 272"/>
                    <a:gd name="T39" fmla="*/ 40 h 288"/>
                    <a:gd name="T40" fmla="*/ 227 w 272"/>
                    <a:gd name="T41" fmla="*/ 111 h 288"/>
                    <a:gd name="T42" fmla="*/ 117 w 272"/>
                    <a:gd name="T43" fmla="*/ 198 h 288"/>
                    <a:gd name="T44" fmla="*/ 81 w 272"/>
                    <a:gd name="T45" fmla="*/ 223 h 288"/>
                    <a:gd name="T46" fmla="*/ 39 w 272"/>
                    <a:gd name="T47" fmla="*/ 171 h 288"/>
                    <a:gd name="T48" fmla="*/ 47 w 272"/>
                    <a:gd name="T49" fmla="*/ 112 h 288"/>
                    <a:gd name="T50" fmla="*/ 113 w 272"/>
                    <a:gd name="T51" fmla="*/ 56 h 288"/>
                    <a:gd name="T52" fmla="*/ 187 w 272"/>
                    <a:gd name="T53" fmla="*/ 18 h 288"/>
                    <a:gd name="T54" fmla="*/ 204 w 272"/>
                    <a:gd name="T55" fmla="*/ 9 h 288"/>
                    <a:gd name="T56" fmla="*/ 230 w 272"/>
                    <a:gd name="T57" fmla="*/ 4 h 288"/>
                    <a:gd name="T58" fmla="*/ 267 w 272"/>
                    <a:gd name="T59" fmla="*/ 38 h 288"/>
                    <a:gd name="T60" fmla="*/ 219 w 272"/>
                    <a:gd name="T61" fmla="*/ 126 h 288"/>
                    <a:gd name="T62" fmla="*/ 230 w 272"/>
                    <a:gd name="T63" fmla="*/ 119 h 288"/>
                    <a:gd name="T64" fmla="*/ 233 w 272"/>
                    <a:gd name="T65" fmla="*/ 138 h 288"/>
                    <a:gd name="T66" fmla="*/ 203 w 272"/>
                    <a:gd name="T67" fmla="*/ 180 h 288"/>
                    <a:gd name="T68" fmla="*/ 78 w 272"/>
                    <a:gd name="T69" fmla="*/ 262 h 288"/>
                    <a:gd name="T70" fmla="*/ 48 w 272"/>
                    <a:gd name="T71" fmla="*/ 198 h 288"/>
                    <a:gd name="T72" fmla="*/ 39 w 272"/>
                    <a:gd name="T73" fmla="*/ 223 h 288"/>
                    <a:gd name="T74" fmla="*/ 31 w 272"/>
                    <a:gd name="T75" fmla="*/ 213 h 288"/>
                    <a:gd name="T76" fmla="*/ 41 w 272"/>
                    <a:gd name="T77" fmla="*/ 184 h 288"/>
                    <a:gd name="T78" fmla="*/ 60 w 272"/>
                    <a:gd name="T79" fmla="*/ 240 h 288"/>
                    <a:gd name="T80" fmla="*/ 78 w 272"/>
                    <a:gd name="T81" fmla="*/ 231 h 288"/>
                    <a:gd name="T82" fmla="*/ 86 w 272"/>
                    <a:gd name="T83" fmla="*/ 237 h 288"/>
                    <a:gd name="T84" fmla="*/ 119 w 272"/>
                    <a:gd name="T85" fmla="*/ 248 h 288"/>
                    <a:gd name="T86" fmla="*/ 169 w 272"/>
                    <a:gd name="T87" fmla="*/ 168 h 288"/>
                    <a:gd name="T88" fmla="*/ 171 w 272"/>
                    <a:gd name="T89" fmla="*/ 194 h 288"/>
                    <a:gd name="T90" fmla="*/ 195 w 272"/>
                    <a:gd name="T91" fmla="*/ 149 h 288"/>
                    <a:gd name="T92" fmla="*/ 196 w 272"/>
                    <a:gd name="T93" fmla="*/ 172 h 288"/>
                    <a:gd name="T94" fmla="*/ 189 w 272"/>
                    <a:gd name="T95" fmla="*/ 149 h 288"/>
                    <a:gd name="T96" fmla="*/ 201 w 272"/>
                    <a:gd name="T97" fmla="*/ 140 h 288"/>
                    <a:gd name="T98" fmla="*/ 249 w 272"/>
                    <a:gd name="T99" fmla="*/ 92 h 288"/>
                    <a:gd name="T100" fmla="*/ 235 w 272"/>
                    <a:gd name="T101" fmla="*/ 143 h 288"/>
                    <a:gd name="T102" fmla="*/ 230 w 272"/>
                    <a:gd name="T103" fmla="*/ 149 h 288"/>
                    <a:gd name="T104" fmla="*/ 185 w 272"/>
                    <a:gd name="T105" fmla="*/ 152 h 288"/>
                    <a:gd name="T106" fmla="*/ 54 w 272"/>
                    <a:gd name="T107" fmla="*/ 196 h 288"/>
                    <a:gd name="T108" fmla="*/ 86 w 272"/>
                    <a:gd name="T109" fmla="*/ 226 h 288"/>
                    <a:gd name="T110" fmla="*/ 76 w 272"/>
                    <a:gd name="T111" fmla="*/ 220 h 288"/>
                    <a:gd name="T112" fmla="*/ 85 w 272"/>
                    <a:gd name="T113" fmla="*/ 230 h 288"/>
                    <a:gd name="T114" fmla="*/ 84 w 272"/>
                    <a:gd name="T115" fmla="*/ 234 h 288"/>
                    <a:gd name="T116" fmla="*/ 11 w 272"/>
                    <a:gd name="T117" fmla="*/ 199 h 288"/>
                    <a:gd name="T118" fmla="*/ 98 w 272"/>
                    <a:gd name="T119" fmla="*/ 281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2" h="288">
                      <a:moveTo>
                        <a:pt x="241" y="2"/>
                      </a:moveTo>
                      <a:cubicBezTo>
                        <a:pt x="241" y="2"/>
                        <a:pt x="241" y="2"/>
                        <a:pt x="241" y="2"/>
                      </a:cubicBezTo>
                      <a:cubicBezTo>
                        <a:pt x="236" y="2"/>
                        <a:pt x="230" y="1"/>
                        <a:pt x="225" y="1"/>
                      </a:cubicBezTo>
                      <a:cubicBezTo>
                        <a:pt x="221" y="1"/>
                        <a:pt x="217" y="2"/>
                        <a:pt x="213" y="2"/>
                      </a:cubicBezTo>
                      <a:cubicBezTo>
                        <a:pt x="213" y="2"/>
                        <a:pt x="212" y="2"/>
                        <a:pt x="212" y="2"/>
                      </a:cubicBezTo>
                      <a:cubicBezTo>
                        <a:pt x="211" y="2"/>
                        <a:pt x="209" y="2"/>
                        <a:pt x="208" y="3"/>
                      </a:cubicBezTo>
                      <a:cubicBezTo>
                        <a:pt x="198" y="4"/>
                        <a:pt x="189" y="6"/>
                        <a:pt x="179" y="8"/>
                      </a:cubicBezTo>
                      <a:cubicBezTo>
                        <a:pt x="169" y="10"/>
                        <a:pt x="158" y="12"/>
                        <a:pt x="148" y="15"/>
                      </a:cubicBezTo>
                      <a:cubicBezTo>
                        <a:pt x="160" y="14"/>
                        <a:pt x="172" y="12"/>
                        <a:pt x="184" y="10"/>
                      </a:cubicBezTo>
                      <a:cubicBezTo>
                        <a:pt x="183" y="10"/>
                        <a:pt x="183" y="11"/>
                        <a:pt x="182" y="11"/>
                      </a:cubicBezTo>
                      <a:cubicBezTo>
                        <a:pt x="171" y="12"/>
                        <a:pt x="161" y="15"/>
                        <a:pt x="150" y="18"/>
                      </a:cubicBezTo>
                      <a:cubicBezTo>
                        <a:pt x="150" y="18"/>
                        <a:pt x="151" y="18"/>
                        <a:pt x="151" y="18"/>
                      </a:cubicBezTo>
                      <a:cubicBezTo>
                        <a:pt x="151" y="18"/>
                        <a:pt x="151" y="18"/>
                        <a:pt x="151" y="18"/>
                      </a:cubicBezTo>
                      <a:cubicBezTo>
                        <a:pt x="151" y="19"/>
                        <a:pt x="150" y="19"/>
                        <a:pt x="150" y="19"/>
                      </a:cubicBezTo>
                      <a:cubicBezTo>
                        <a:pt x="149" y="20"/>
                        <a:pt x="147" y="20"/>
                        <a:pt x="145" y="20"/>
                      </a:cubicBezTo>
                      <a:cubicBezTo>
                        <a:pt x="146" y="20"/>
                        <a:pt x="147" y="21"/>
                        <a:pt x="148" y="21"/>
                      </a:cubicBezTo>
                      <a:cubicBezTo>
                        <a:pt x="147" y="22"/>
                        <a:pt x="146" y="23"/>
                        <a:pt x="145" y="24"/>
                      </a:cubicBezTo>
                      <a:cubicBezTo>
                        <a:pt x="145" y="24"/>
                        <a:pt x="145" y="24"/>
                        <a:pt x="145" y="24"/>
                      </a:cubicBezTo>
                      <a:cubicBezTo>
                        <a:pt x="130" y="35"/>
                        <a:pt x="116" y="46"/>
                        <a:pt x="101" y="58"/>
                      </a:cubicBezTo>
                      <a:cubicBezTo>
                        <a:pt x="91" y="66"/>
                        <a:pt x="81" y="75"/>
                        <a:pt x="72" y="83"/>
                      </a:cubicBezTo>
                      <a:cubicBezTo>
                        <a:pt x="65" y="88"/>
                        <a:pt x="59" y="93"/>
                        <a:pt x="53" y="97"/>
                      </a:cubicBezTo>
                      <a:cubicBezTo>
                        <a:pt x="35" y="110"/>
                        <a:pt x="18" y="122"/>
                        <a:pt x="0" y="134"/>
                      </a:cubicBezTo>
                      <a:cubicBezTo>
                        <a:pt x="6" y="132"/>
                        <a:pt x="11" y="130"/>
                        <a:pt x="16" y="127"/>
                      </a:cubicBezTo>
                      <a:cubicBezTo>
                        <a:pt x="21" y="124"/>
                        <a:pt x="25" y="122"/>
                        <a:pt x="29" y="119"/>
                      </a:cubicBezTo>
                      <a:cubicBezTo>
                        <a:pt x="22" y="124"/>
                        <a:pt x="15" y="130"/>
                        <a:pt x="7" y="134"/>
                      </a:cubicBezTo>
                      <a:cubicBezTo>
                        <a:pt x="8" y="135"/>
                        <a:pt x="9" y="135"/>
                        <a:pt x="9" y="136"/>
                      </a:cubicBezTo>
                      <a:cubicBezTo>
                        <a:pt x="15" y="132"/>
                        <a:pt x="20" y="130"/>
                        <a:pt x="25" y="126"/>
                      </a:cubicBezTo>
                      <a:cubicBezTo>
                        <a:pt x="21" y="131"/>
                        <a:pt x="16" y="136"/>
                        <a:pt x="11" y="140"/>
                      </a:cubicBezTo>
                      <a:cubicBezTo>
                        <a:pt x="9" y="139"/>
                        <a:pt x="8" y="137"/>
                        <a:pt x="6" y="136"/>
                      </a:cubicBezTo>
                      <a:cubicBezTo>
                        <a:pt x="6" y="136"/>
                        <a:pt x="6" y="136"/>
                        <a:pt x="5" y="136"/>
                      </a:cubicBez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5" y="137"/>
                        <a:pt x="5" y="138"/>
                        <a:pt x="5" y="138"/>
                      </a:cubicBezTo>
                      <a:cubicBezTo>
                        <a:pt x="5" y="138"/>
                        <a:pt x="6" y="138"/>
                        <a:pt x="6" y="138"/>
                      </a:cubicBezTo>
                      <a:cubicBezTo>
                        <a:pt x="8" y="139"/>
                        <a:pt x="9" y="140"/>
                        <a:pt x="10" y="142"/>
                      </a:cubicBezTo>
                      <a:cubicBezTo>
                        <a:pt x="8" y="140"/>
                        <a:pt x="5" y="138"/>
                        <a:pt x="3" y="136"/>
                      </a:cubicBezTo>
                      <a:cubicBezTo>
                        <a:pt x="3" y="136"/>
                        <a:pt x="3" y="136"/>
                        <a:pt x="3" y="136"/>
                      </a:cubicBezTo>
                      <a:cubicBezTo>
                        <a:pt x="3" y="137"/>
                        <a:pt x="3" y="137"/>
                        <a:pt x="2" y="137"/>
                      </a:cubicBezTo>
                      <a:cubicBezTo>
                        <a:pt x="2" y="137"/>
                        <a:pt x="2" y="137"/>
                        <a:pt x="2" y="138"/>
                      </a:cubicBezTo>
                      <a:cubicBezTo>
                        <a:pt x="6" y="140"/>
                        <a:pt x="10" y="144"/>
                        <a:pt x="13" y="148"/>
                      </a:cubicBezTo>
                      <a:cubicBezTo>
                        <a:pt x="16" y="152"/>
                        <a:pt x="20" y="155"/>
                        <a:pt x="23" y="158"/>
                      </a:cubicBezTo>
                      <a:cubicBezTo>
                        <a:pt x="25" y="160"/>
                        <a:pt x="26" y="161"/>
                        <a:pt x="27" y="162"/>
                      </a:cubicBezTo>
                      <a:cubicBezTo>
                        <a:pt x="29" y="165"/>
                        <a:pt x="31" y="167"/>
                        <a:pt x="33" y="170"/>
                      </a:cubicBezTo>
                      <a:cubicBezTo>
                        <a:pt x="33" y="170"/>
                        <a:pt x="33" y="170"/>
                        <a:pt x="33" y="170"/>
                      </a:cubicBezTo>
                      <a:cubicBezTo>
                        <a:pt x="27" y="164"/>
                        <a:pt x="21" y="157"/>
                        <a:pt x="15" y="150"/>
                      </a:cubicBezTo>
                      <a:cubicBezTo>
                        <a:pt x="15" y="150"/>
                        <a:pt x="14" y="150"/>
                        <a:pt x="15" y="150"/>
                      </a:cubicBezTo>
                      <a:cubicBezTo>
                        <a:pt x="19" y="158"/>
                        <a:pt x="24" y="166"/>
                        <a:pt x="31" y="173"/>
                      </a:cubicBezTo>
                      <a:cubicBezTo>
                        <a:pt x="29" y="174"/>
                        <a:pt x="28" y="176"/>
                        <a:pt x="27" y="178"/>
                      </a:cubicBezTo>
                      <a:cubicBezTo>
                        <a:pt x="23" y="181"/>
                        <a:pt x="20" y="184"/>
                        <a:pt x="17" y="188"/>
                      </a:cubicBezTo>
                      <a:cubicBezTo>
                        <a:pt x="17" y="188"/>
                        <a:pt x="17" y="188"/>
                        <a:pt x="17" y="188"/>
                      </a:cubicBezTo>
                      <a:cubicBezTo>
                        <a:pt x="14" y="191"/>
                        <a:pt x="11" y="194"/>
                        <a:pt x="7" y="198"/>
                      </a:cubicBezTo>
                      <a:cubicBezTo>
                        <a:pt x="8" y="198"/>
                        <a:pt x="8" y="198"/>
                        <a:pt x="8" y="198"/>
                      </a:cubicBezTo>
                      <a:cubicBezTo>
                        <a:pt x="9" y="198"/>
                        <a:pt x="10" y="197"/>
                        <a:pt x="11" y="197"/>
                      </a:cubicBezTo>
                      <a:cubicBezTo>
                        <a:pt x="10" y="197"/>
                        <a:pt x="10" y="198"/>
                        <a:pt x="10" y="198"/>
                      </a:cubicBezTo>
                      <a:cubicBezTo>
                        <a:pt x="10" y="198"/>
                        <a:pt x="10" y="198"/>
                        <a:pt x="9" y="198"/>
                      </a:cubicBezTo>
                      <a:cubicBezTo>
                        <a:pt x="9" y="198"/>
                        <a:pt x="9" y="198"/>
                        <a:pt x="9" y="198"/>
                      </a:cubicBezTo>
                      <a:cubicBezTo>
                        <a:pt x="9" y="198"/>
                        <a:pt x="9" y="198"/>
                        <a:pt x="9" y="198"/>
                      </a:cubicBezTo>
                      <a:cubicBezTo>
                        <a:pt x="9" y="199"/>
                        <a:pt x="9" y="199"/>
                        <a:pt x="9" y="199"/>
                      </a:cubicBezTo>
                      <a:cubicBezTo>
                        <a:pt x="9" y="199"/>
                        <a:pt x="9" y="199"/>
                        <a:pt x="9" y="200"/>
                      </a:cubicBezTo>
                      <a:cubicBezTo>
                        <a:pt x="9" y="200"/>
                        <a:pt x="9" y="200"/>
                        <a:pt x="10" y="200"/>
                      </a:cubicBezTo>
                      <a:cubicBezTo>
                        <a:pt x="10" y="200"/>
                        <a:pt x="10" y="200"/>
                        <a:pt x="11" y="200"/>
                      </a:cubicBezTo>
                      <a:cubicBezTo>
                        <a:pt x="13" y="202"/>
                        <a:pt x="15" y="204"/>
                        <a:pt x="17" y="206"/>
                      </a:cubicBezTo>
                      <a:cubicBezTo>
                        <a:pt x="14" y="204"/>
                        <a:pt x="11" y="202"/>
                        <a:pt x="8" y="200"/>
                      </a:cubicBezTo>
                      <a:cubicBezTo>
                        <a:pt x="8" y="200"/>
                        <a:pt x="8" y="200"/>
                        <a:pt x="8" y="200"/>
                      </a:cubicBezTo>
                      <a:cubicBezTo>
                        <a:pt x="10" y="202"/>
                        <a:pt x="12" y="204"/>
                        <a:pt x="15" y="206"/>
                      </a:cubicBezTo>
                      <a:cubicBezTo>
                        <a:pt x="13" y="205"/>
                        <a:pt x="11" y="204"/>
                        <a:pt x="9" y="202"/>
                      </a:cubicBezTo>
                      <a:cubicBezTo>
                        <a:pt x="9" y="202"/>
                        <a:pt x="9" y="202"/>
                        <a:pt x="9" y="202"/>
                      </a:cubicBezTo>
                      <a:cubicBezTo>
                        <a:pt x="11" y="206"/>
                        <a:pt x="15" y="209"/>
                        <a:pt x="19" y="212"/>
                      </a:cubicBezTo>
                      <a:cubicBezTo>
                        <a:pt x="28" y="220"/>
                        <a:pt x="37" y="227"/>
                        <a:pt x="45" y="235"/>
                      </a:cubicBezTo>
                      <a:cubicBezTo>
                        <a:pt x="49" y="238"/>
                        <a:pt x="49" y="238"/>
                        <a:pt x="49" y="238"/>
                      </a:cubicBezTo>
                      <a:cubicBezTo>
                        <a:pt x="50" y="240"/>
                        <a:pt x="52" y="242"/>
                        <a:pt x="54" y="244"/>
                      </a:cubicBezTo>
                      <a:cubicBezTo>
                        <a:pt x="57" y="247"/>
                        <a:pt x="61" y="250"/>
                        <a:pt x="64" y="254"/>
                      </a:cubicBezTo>
                      <a:cubicBezTo>
                        <a:pt x="69" y="259"/>
                        <a:pt x="74" y="264"/>
                        <a:pt x="80" y="267"/>
                      </a:cubicBezTo>
                      <a:cubicBezTo>
                        <a:pt x="85" y="272"/>
                        <a:pt x="91" y="277"/>
                        <a:pt x="97" y="282"/>
                      </a:cubicBezTo>
                      <a:cubicBezTo>
                        <a:pt x="96" y="284"/>
                        <a:pt x="95" y="286"/>
                        <a:pt x="93" y="288"/>
                      </a:cubicBezTo>
                      <a:cubicBezTo>
                        <a:pt x="93" y="288"/>
                        <a:pt x="94" y="288"/>
                        <a:pt x="94" y="287"/>
                      </a:cubicBezTo>
                      <a:cubicBezTo>
                        <a:pt x="95" y="286"/>
                        <a:pt x="97" y="284"/>
                        <a:pt x="98" y="283"/>
                      </a:cubicBezTo>
                      <a:cubicBezTo>
                        <a:pt x="98" y="283"/>
                        <a:pt x="99" y="284"/>
                        <a:pt x="99" y="284"/>
                      </a:cubicBezTo>
                      <a:cubicBezTo>
                        <a:pt x="99" y="284"/>
                        <a:pt x="99" y="284"/>
                        <a:pt x="100" y="283"/>
                      </a:cubicBezTo>
                      <a:cubicBezTo>
                        <a:pt x="100" y="283"/>
                        <a:pt x="100" y="283"/>
                        <a:pt x="99" y="283"/>
                      </a:cubicBezTo>
                      <a:cubicBezTo>
                        <a:pt x="99" y="282"/>
                        <a:pt x="99" y="282"/>
                        <a:pt x="99" y="282"/>
                      </a:cubicBezTo>
                      <a:cubicBezTo>
                        <a:pt x="99" y="282"/>
                        <a:pt x="100" y="281"/>
                        <a:pt x="101" y="280"/>
                      </a:cubicBezTo>
                      <a:cubicBezTo>
                        <a:pt x="107" y="275"/>
                        <a:pt x="113" y="270"/>
                        <a:pt x="118" y="263"/>
                      </a:cubicBezTo>
                      <a:cubicBezTo>
                        <a:pt x="119" y="262"/>
                        <a:pt x="121" y="261"/>
                        <a:pt x="122" y="260"/>
                      </a:cubicBezTo>
                      <a:cubicBezTo>
                        <a:pt x="124" y="258"/>
                        <a:pt x="126" y="256"/>
                        <a:pt x="128" y="254"/>
                      </a:cubicBezTo>
                      <a:cubicBezTo>
                        <a:pt x="133" y="250"/>
                        <a:pt x="137" y="246"/>
                        <a:pt x="142" y="242"/>
                      </a:cubicBezTo>
                      <a:cubicBezTo>
                        <a:pt x="157" y="228"/>
                        <a:pt x="171" y="215"/>
                        <a:pt x="186" y="202"/>
                      </a:cubicBezTo>
                      <a:cubicBezTo>
                        <a:pt x="201" y="189"/>
                        <a:pt x="215" y="174"/>
                        <a:pt x="227" y="159"/>
                      </a:cubicBezTo>
                      <a:cubicBezTo>
                        <a:pt x="227" y="159"/>
                        <a:pt x="226" y="159"/>
                        <a:pt x="226" y="158"/>
                      </a:cubicBezTo>
                      <a:cubicBezTo>
                        <a:pt x="226" y="158"/>
                        <a:pt x="226" y="158"/>
                        <a:pt x="226" y="158"/>
                      </a:cubicBezTo>
                      <a:cubicBezTo>
                        <a:pt x="230" y="154"/>
                        <a:pt x="235" y="148"/>
                        <a:pt x="239" y="143"/>
                      </a:cubicBezTo>
                      <a:cubicBezTo>
                        <a:pt x="239" y="142"/>
                        <a:pt x="239" y="142"/>
                        <a:pt x="239" y="142"/>
                      </a:cubicBezTo>
                      <a:cubicBezTo>
                        <a:pt x="239" y="141"/>
                        <a:pt x="239" y="140"/>
                        <a:pt x="239" y="139"/>
                      </a:cubicBezTo>
                      <a:cubicBezTo>
                        <a:pt x="239" y="138"/>
                        <a:pt x="239" y="137"/>
                        <a:pt x="240" y="136"/>
                      </a:cubicBezTo>
                      <a:cubicBezTo>
                        <a:pt x="243" y="127"/>
                        <a:pt x="245" y="118"/>
                        <a:pt x="248" y="109"/>
                      </a:cubicBezTo>
                      <a:cubicBezTo>
                        <a:pt x="250" y="101"/>
                        <a:pt x="252" y="94"/>
                        <a:pt x="254" y="87"/>
                      </a:cubicBezTo>
                      <a:cubicBezTo>
                        <a:pt x="254" y="86"/>
                        <a:pt x="255" y="86"/>
                        <a:pt x="255" y="85"/>
                      </a:cubicBezTo>
                      <a:cubicBezTo>
                        <a:pt x="255" y="85"/>
                        <a:pt x="255" y="85"/>
                        <a:pt x="255" y="85"/>
                      </a:cubicBezTo>
                      <a:cubicBezTo>
                        <a:pt x="258" y="78"/>
                        <a:pt x="259" y="72"/>
                        <a:pt x="260" y="66"/>
                      </a:cubicBezTo>
                      <a:cubicBezTo>
                        <a:pt x="261" y="61"/>
                        <a:pt x="262" y="56"/>
                        <a:pt x="264" y="52"/>
                      </a:cubicBezTo>
                      <a:cubicBezTo>
                        <a:pt x="262" y="54"/>
                        <a:pt x="261" y="57"/>
                        <a:pt x="260" y="59"/>
                      </a:cubicBezTo>
                      <a:cubicBezTo>
                        <a:pt x="260" y="59"/>
                        <a:pt x="260" y="59"/>
                        <a:pt x="260" y="58"/>
                      </a:cubicBezTo>
                      <a:cubicBezTo>
                        <a:pt x="263" y="52"/>
                        <a:pt x="266" y="46"/>
                        <a:pt x="269" y="40"/>
                      </a:cubicBezTo>
                      <a:cubicBezTo>
                        <a:pt x="269" y="40"/>
                        <a:pt x="269" y="40"/>
                        <a:pt x="270" y="41"/>
                      </a:cubicBezTo>
                      <a:cubicBezTo>
                        <a:pt x="270" y="41"/>
                        <a:pt x="271" y="41"/>
                        <a:pt x="271" y="41"/>
                      </a:cubicBezTo>
                      <a:cubicBezTo>
                        <a:pt x="271" y="40"/>
                        <a:pt x="271" y="40"/>
                        <a:pt x="272" y="40"/>
                      </a:cubicBezTo>
                      <a:cubicBezTo>
                        <a:pt x="272" y="40"/>
                        <a:pt x="272" y="40"/>
                        <a:pt x="272" y="39"/>
                      </a:cubicBezTo>
                      <a:cubicBezTo>
                        <a:pt x="272" y="39"/>
                        <a:pt x="272" y="39"/>
                        <a:pt x="271" y="38"/>
                      </a:cubicBezTo>
                      <a:cubicBezTo>
                        <a:pt x="271" y="38"/>
                        <a:pt x="271" y="38"/>
                        <a:pt x="271" y="38"/>
                      </a:cubicBezTo>
                      <a:cubicBezTo>
                        <a:pt x="272" y="38"/>
                        <a:pt x="272" y="38"/>
                        <a:pt x="272" y="37"/>
                      </a:cubicBezTo>
                      <a:cubicBezTo>
                        <a:pt x="272" y="37"/>
                        <a:pt x="272" y="37"/>
                        <a:pt x="271" y="36"/>
                      </a:cubicBezTo>
                      <a:cubicBezTo>
                        <a:pt x="262" y="24"/>
                        <a:pt x="253" y="12"/>
                        <a:pt x="243" y="0"/>
                      </a:cubicBezTo>
                      <a:cubicBezTo>
                        <a:pt x="243" y="0"/>
                        <a:pt x="243" y="0"/>
                        <a:pt x="243" y="1"/>
                      </a:cubicBezTo>
                      <a:cubicBezTo>
                        <a:pt x="242" y="1"/>
                        <a:pt x="242" y="1"/>
                        <a:pt x="241" y="2"/>
                      </a:cubicBezTo>
                      <a:close/>
                      <a:moveTo>
                        <a:pt x="240" y="5"/>
                      </a:moveTo>
                      <a:cubicBezTo>
                        <a:pt x="239" y="4"/>
                        <a:pt x="239" y="4"/>
                        <a:pt x="238" y="4"/>
                      </a:cubicBezTo>
                      <a:cubicBezTo>
                        <a:pt x="238" y="4"/>
                        <a:pt x="237" y="4"/>
                        <a:pt x="237" y="4"/>
                      </a:cubicBezTo>
                      <a:cubicBezTo>
                        <a:pt x="236" y="4"/>
                        <a:pt x="236" y="4"/>
                        <a:pt x="235" y="3"/>
                      </a:cubicBezTo>
                      <a:cubicBezTo>
                        <a:pt x="237" y="3"/>
                        <a:pt x="239" y="3"/>
                        <a:pt x="241" y="3"/>
                      </a:cubicBezTo>
                      <a:cubicBezTo>
                        <a:pt x="242" y="3"/>
                        <a:pt x="242" y="4"/>
                        <a:pt x="242" y="4"/>
                      </a:cubicBezTo>
                      <a:cubicBezTo>
                        <a:pt x="244" y="7"/>
                        <a:pt x="246" y="10"/>
                        <a:pt x="248" y="13"/>
                      </a:cubicBezTo>
                      <a:cubicBezTo>
                        <a:pt x="246" y="11"/>
                        <a:pt x="245" y="9"/>
                        <a:pt x="243" y="7"/>
                      </a:cubicBezTo>
                      <a:cubicBezTo>
                        <a:pt x="242" y="6"/>
                        <a:pt x="241" y="5"/>
                        <a:pt x="241" y="4"/>
                      </a:cubicBezTo>
                      <a:cubicBezTo>
                        <a:pt x="241" y="4"/>
                        <a:pt x="241" y="4"/>
                        <a:pt x="241" y="5"/>
                      </a:cubicBezTo>
                      <a:cubicBezTo>
                        <a:pt x="240" y="5"/>
                        <a:pt x="240" y="5"/>
                        <a:pt x="240" y="5"/>
                      </a:cubicBezTo>
                      <a:close/>
                      <a:moveTo>
                        <a:pt x="221" y="8"/>
                      </a:moveTo>
                      <a:cubicBezTo>
                        <a:pt x="226" y="8"/>
                        <a:pt x="231" y="8"/>
                        <a:pt x="236" y="7"/>
                      </a:cubicBezTo>
                      <a:cubicBezTo>
                        <a:pt x="236" y="7"/>
                        <a:pt x="237" y="7"/>
                        <a:pt x="237" y="8"/>
                      </a:cubicBezTo>
                      <a:cubicBezTo>
                        <a:pt x="237" y="8"/>
                        <a:pt x="237" y="8"/>
                        <a:pt x="237" y="8"/>
                      </a:cubicBezTo>
                      <a:cubicBezTo>
                        <a:pt x="237" y="8"/>
                        <a:pt x="237" y="8"/>
                        <a:pt x="237" y="9"/>
                      </a:cubicBezTo>
                      <a:cubicBezTo>
                        <a:pt x="237" y="9"/>
                        <a:pt x="237" y="9"/>
                        <a:pt x="237" y="10"/>
                      </a:cubicBezTo>
                      <a:cubicBezTo>
                        <a:pt x="245" y="17"/>
                        <a:pt x="251" y="25"/>
                        <a:pt x="254" y="35"/>
                      </a:cubicBezTo>
                      <a:cubicBezTo>
                        <a:pt x="254" y="35"/>
                        <a:pt x="255" y="36"/>
                        <a:pt x="255" y="36"/>
                      </a:cubicBezTo>
                      <a:cubicBezTo>
                        <a:pt x="255" y="36"/>
                        <a:pt x="255" y="36"/>
                        <a:pt x="256" y="36"/>
                      </a:cubicBezTo>
                      <a:cubicBezTo>
                        <a:pt x="256" y="36"/>
                        <a:pt x="257" y="35"/>
                        <a:pt x="257" y="35"/>
                      </a:cubicBezTo>
                      <a:cubicBezTo>
                        <a:pt x="257" y="35"/>
                        <a:pt x="257" y="34"/>
                        <a:pt x="257" y="34"/>
                      </a:cubicBezTo>
                      <a:cubicBezTo>
                        <a:pt x="257" y="34"/>
                        <a:pt x="257" y="34"/>
                        <a:pt x="257" y="34"/>
                      </a:cubicBezTo>
                      <a:cubicBezTo>
                        <a:pt x="257" y="33"/>
                        <a:pt x="257" y="32"/>
                        <a:pt x="256" y="32"/>
                      </a:cubicBezTo>
                      <a:cubicBezTo>
                        <a:pt x="259" y="35"/>
                        <a:pt x="262" y="38"/>
                        <a:pt x="265" y="41"/>
                      </a:cubicBezTo>
                      <a:cubicBezTo>
                        <a:pt x="265" y="40"/>
                        <a:pt x="265" y="40"/>
                        <a:pt x="266" y="40"/>
                      </a:cubicBezTo>
                      <a:cubicBezTo>
                        <a:pt x="265" y="42"/>
                        <a:pt x="264" y="43"/>
                        <a:pt x="264" y="44"/>
                      </a:cubicBezTo>
                      <a:cubicBezTo>
                        <a:pt x="263" y="44"/>
                        <a:pt x="263" y="44"/>
                        <a:pt x="263" y="44"/>
                      </a:cubicBezTo>
                      <a:cubicBezTo>
                        <a:pt x="263" y="45"/>
                        <a:pt x="262" y="46"/>
                        <a:pt x="261" y="48"/>
                      </a:cubicBezTo>
                      <a:cubicBezTo>
                        <a:pt x="259" y="51"/>
                        <a:pt x="257" y="54"/>
                        <a:pt x="255" y="58"/>
                      </a:cubicBezTo>
                      <a:cubicBezTo>
                        <a:pt x="255" y="58"/>
                        <a:pt x="255" y="59"/>
                        <a:pt x="255" y="59"/>
                      </a:cubicBezTo>
                      <a:cubicBezTo>
                        <a:pt x="252" y="64"/>
                        <a:pt x="249" y="69"/>
                        <a:pt x="247" y="74"/>
                      </a:cubicBezTo>
                      <a:cubicBezTo>
                        <a:pt x="240" y="86"/>
                        <a:pt x="233" y="99"/>
                        <a:pt x="227" y="111"/>
                      </a:cubicBezTo>
                      <a:cubicBezTo>
                        <a:pt x="217" y="118"/>
                        <a:pt x="207" y="126"/>
                        <a:pt x="198" y="135"/>
                      </a:cubicBezTo>
                      <a:cubicBezTo>
                        <a:pt x="198" y="135"/>
                        <a:pt x="198" y="135"/>
                        <a:pt x="198" y="135"/>
                      </a:cubicBezTo>
                      <a:cubicBezTo>
                        <a:pt x="191" y="141"/>
                        <a:pt x="183" y="147"/>
                        <a:pt x="176" y="153"/>
                      </a:cubicBezTo>
                      <a:cubicBezTo>
                        <a:pt x="176" y="153"/>
                        <a:pt x="175" y="154"/>
                        <a:pt x="175" y="154"/>
                      </a:cubicBezTo>
                      <a:cubicBezTo>
                        <a:pt x="159" y="166"/>
                        <a:pt x="143" y="178"/>
                        <a:pt x="127" y="191"/>
                      </a:cubicBezTo>
                      <a:cubicBezTo>
                        <a:pt x="126" y="192"/>
                        <a:pt x="125" y="193"/>
                        <a:pt x="124" y="194"/>
                      </a:cubicBezTo>
                      <a:cubicBezTo>
                        <a:pt x="122" y="195"/>
                        <a:pt x="119" y="197"/>
                        <a:pt x="117" y="198"/>
                      </a:cubicBezTo>
                      <a:cubicBezTo>
                        <a:pt x="115" y="200"/>
                        <a:pt x="113" y="201"/>
                        <a:pt x="111" y="203"/>
                      </a:cubicBezTo>
                      <a:cubicBezTo>
                        <a:pt x="99" y="210"/>
                        <a:pt x="89" y="217"/>
                        <a:pt x="81" y="226"/>
                      </a:cubicBezTo>
                      <a:cubicBezTo>
                        <a:pt x="81" y="226"/>
                        <a:pt x="80" y="225"/>
                        <a:pt x="79" y="224"/>
                      </a:cubicBezTo>
                      <a:cubicBezTo>
                        <a:pt x="79" y="224"/>
                        <a:pt x="79" y="223"/>
                        <a:pt x="78" y="223"/>
                      </a:cubicBezTo>
                      <a:cubicBezTo>
                        <a:pt x="78" y="222"/>
                        <a:pt x="78" y="222"/>
                        <a:pt x="79" y="222"/>
                      </a:cubicBezTo>
                      <a:cubicBezTo>
                        <a:pt x="79" y="222"/>
                        <a:pt x="80" y="223"/>
                        <a:pt x="80" y="223"/>
                      </a:cubicBezTo>
                      <a:cubicBezTo>
                        <a:pt x="81" y="223"/>
                        <a:pt x="81" y="223"/>
                        <a:pt x="81" y="223"/>
                      </a:cubicBezTo>
                      <a:cubicBezTo>
                        <a:pt x="81" y="222"/>
                        <a:pt x="81" y="222"/>
                        <a:pt x="81" y="222"/>
                      </a:cubicBezTo>
                      <a:cubicBezTo>
                        <a:pt x="80" y="221"/>
                        <a:pt x="79" y="220"/>
                        <a:pt x="79" y="219"/>
                      </a:cubicBezTo>
                      <a:cubicBezTo>
                        <a:pt x="79" y="219"/>
                        <a:pt x="79" y="218"/>
                        <a:pt x="79" y="218"/>
                      </a:cubicBezTo>
                      <a:cubicBezTo>
                        <a:pt x="79" y="218"/>
                        <a:pt x="78" y="218"/>
                        <a:pt x="78" y="218"/>
                      </a:cubicBezTo>
                      <a:cubicBezTo>
                        <a:pt x="77" y="218"/>
                        <a:pt x="77" y="218"/>
                        <a:pt x="77" y="218"/>
                      </a:cubicBezTo>
                      <a:cubicBezTo>
                        <a:pt x="76" y="216"/>
                        <a:pt x="75" y="214"/>
                        <a:pt x="74" y="213"/>
                      </a:cubicBezTo>
                      <a:cubicBezTo>
                        <a:pt x="63" y="198"/>
                        <a:pt x="51" y="184"/>
                        <a:pt x="39" y="171"/>
                      </a:cubicBezTo>
                      <a:cubicBezTo>
                        <a:pt x="38" y="170"/>
                        <a:pt x="37" y="168"/>
                        <a:pt x="36" y="166"/>
                      </a:cubicBezTo>
                      <a:cubicBezTo>
                        <a:pt x="36" y="166"/>
                        <a:pt x="36" y="166"/>
                        <a:pt x="36" y="166"/>
                      </a:cubicBezTo>
                      <a:cubicBezTo>
                        <a:pt x="35" y="166"/>
                        <a:pt x="35" y="166"/>
                        <a:pt x="35" y="166"/>
                      </a:cubicBezTo>
                      <a:cubicBezTo>
                        <a:pt x="29" y="158"/>
                        <a:pt x="22" y="151"/>
                        <a:pt x="15" y="144"/>
                      </a:cubicBezTo>
                      <a:cubicBezTo>
                        <a:pt x="14" y="143"/>
                        <a:pt x="13" y="142"/>
                        <a:pt x="11" y="141"/>
                      </a:cubicBezTo>
                      <a:cubicBezTo>
                        <a:pt x="11" y="141"/>
                        <a:pt x="12" y="141"/>
                        <a:pt x="12" y="140"/>
                      </a:cubicBezTo>
                      <a:cubicBezTo>
                        <a:pt x="24" y="131"/>
                        <a:pt x="35" y="121"/>
                        <a:pt x="47" y="112"/>
                      </a:cubicBezTo>
                      <a:cubicBezTo>
                        <a:pt x="63" y="100"/>
                        <a:pt x="79" y="88"/>
                        <a:pt x="95" y="76"/>
                      </a:cubicBezTo>
                      <a:cubicBezTo>
                        <a:pt x="99" y="72"/>
                        <a:pt x="102" y="69"/>
                        <a:pt x="105" y="66"/>
                      </a:cubicBezTo>
                      <a:cubicBezTo>
                        <a:pt x="104" y="66"/>
                        <a:pt x="103" y="66"/>
                        <a:pt x="102" y="66"/>
                      </a:cubicBezTo>
                      <a:cubicBezTo>
                        <a:pt x="89" y="76"/>
                        <a:pt x="77" y="85"/>
                        <a:pt x="64" y="95"/>
                      </a:cubicBezTo>
                      <a:cubicBezTo>
                        <a:pt x="67" y="92"/>
                        <a:pt x="70" y="90"/>
                        <a:pt x="73" y="88"/>
                      </a:cubicBezTo>
                      <a:cubicBezTo>
                        <a:pt x="86" y="77"/>
                        <a:pt x="99" y="67"/>
                        <a:pt x="113" y="57"/>
                      </a:cubicBezTo>
                      <a:cubicBezTo>
                        <a:pt x="113" y="56"/>
                        <a:pt x="113" y="56"/>
                        <a:pt x="113" y="56"/>
                      </a:cubicBezTo>
                      <a:cubicBezTo>
                        <a:pt x="126" y="46"/>
                        <a:pt x="139" y="35"/>
                        <a:pt x="152" y="25"/>
                      </a:cubicBezTo>
                      <a:cubicBezTo>
                        <a:pt x="152" y="24"/>
                        <a:pt x="152" y="24"/>
                        <a:pt x="152" y="24"/>
                      </a:cubicBezTo>
                      <a:cubicBezTo>
                        <a:pt x="151" y="24"/>
                        <a:pt x="151" y="24"/>
                        <a:pt x="151" y="23"/>
                      </a:cubicBezTo>
                      <a:cubicBezTo>
                        <a:pt x="150" y="24"/>
                        <a:pt x="149" y="24"/>
                        <a:pt x="147" y="25"/>
                      </a:cubicBezTo>
                      <a:cubicBezTo>
                        <a:pt x="148" y="24"/>
                        <a:pt x="149" y="23"/>
                        <a:pt x="151" y="22"/>
                      </a:cubicBezTo>
                      <a:cubicBezTo>
                        <a:pt x="151" y="21"/>
                        <a:pt x="152" y="21"/>
                        <a:pt x="152" y="21"/>
                      </a:cubicBezTo>
                      <a:cubicBezTo>
                        <a:pt x="164" y="21"/>
                        <a:pt x="176" y="20"/>
                        <a:pt x="187" y="18"/>
                      </a:cubicBezTo>
                      <a:cubicBezTo>
                        <a:pt x="187" y="17"/>
                        <a:pt x="187" y="17"/>
                        <a:pt x="187" y="17"/>
                      </a:cubicBezTo>
                      <a:cubicBezTo>
                        <a:pt x="187" y="17"/>
                        <a:pt x="187" y="16"/>
                        <a:pt x="186" y="16"/>
                      </a:cubicBezTo>
                      <a:cubicBezTo>
                        <a:pt x="180" y="16"/>
                        <a:pt x="174" y="17"/>
                        <a:pt x="168" y="17"/>
                      </a:cubicBezTo>
                      <a:cubicBezTo>
                        <a:pt x="171" y="17"/>
                        <a:pt x="173" y="16"/>
                        <a:pt x="176" y="16"/>
                      </a:cubicBezTo>
                      <a:cubicBezTo>
                        <a:pt x="185" y="14"/>
                        <a:pt x="195" y="12"/>
                        <a:pt x="205" y="10"/>
                      </a:cubicBezTo>
                      <a:cubicBezTo>
                        <a:pt x="205" y="10"/>
                        <a:pt x="205" y="10"/>
                        <a:pt x="205" y="10"/>
                      </a:cubicBezTo>
                      <a:cubicBezTo>
                        <a:pt x="205" y="10"/>
                        <a:pt x="205" y="9"/>
                        <a:pt x="204" y="9"/>
                      </a:cubicBezTo>
                      <a:cubicBezTo>
                        <a:pt x="202" y="9"/>
                        <a:pt x="200" y="9"/>
                        <a:pt x="198" y="10"/>
                      </a:cubicBezTo>
                      <a:cubicBezTo>
                        <a:pt x="200" y="9"/>
                        <a:pt x="202" y="8"/>
                        <a:pt x="204" y="7"/>
                      </a:cubicBezTo>
                      <a:cubicBezTo>
                        <a:pt x="204" y="7"/>
                        <a:pt x="205" y="7"/>
                        <a:pt x="205" y="7"/>
                      </a:cubicBezTo>
                      <a:cubicBezTo>
                        <a:pt x="205" y="7"/>
                        <a:pt x="205" y="7"/>
                        <a:pt x="205" y="7"/>
                      </a:cubicBezTo>
                      <a:cubicBezTo>
                        <a:pt x="212" y="7"/>
                        <a:pt x="219" y="6"/>
                        <a:pt x="225" y="6"/>
                      </a:cubicBezTo>
                      <a:cubicBezTo>
                        <a:pt x="224" y="6"/>
                        <a:pt x="223" y="7"/>
                        <a:pt x="221" y="8"/>
                      </a:cubicBezTo>
                      <a:close/>
                      <a:moveTo>
                        <a:pt x="230" y="4"/>
                      </a:moveTo>
                      <a:cubicBezTo>
                        <a:pt x="230" y="4"/>
                        <a:pt x="231" y="4"/>
                        <a:pt x="231" y="4"/>
                      </a:cubicBezTo>
                      <a:cubicBezTo>
                        <a:pt x="231" y="4"/>
                        <a:pt x="230" y="4"/>
                        <a:pt x="230" y="4"/>
                      </a:cubicBezTo>
                      <a:close/>
                      <a:moveTo>
                        <a:pt x="267" y="38"/>
                      </a:moveTo>
                      <a:cubicBezTo>
                        <a:pt x="267" y="38"/>
                        <a:pt x="267" y="38"/>
                        <a:pt x="267" y="38"/>
                      </a:cubicBezTo>
                      <a:cubicBezTo>
                        <a:pt x="267" y="38"/>
                        <a:pt x="266" y="37"/>
                        <a:pt x="266" y="36"/>
                      </a:cubicBezTo>
                      <a:cubicBezTo>
                        <a:pt x="259" y="29"/>
                        <a:pt x="254" y="22"/>
                        <a:pt x="250" y="14"/>
                      </a:cubicBezTo>
                      <a:cubicBezTo>
                        <a:pt x="255" y="22"/>
                        <a:pt x="261" y="30"/>
                        <a:pt x="267" y="38"/>
                      </a:cubicBezTo>
                      <a:close/>
                      <a:moveTo>
                        <a:pt x="216" y="129"/>
                      </a:moveTo>
                      <a:cubicBezTo>
                        <a:pt x="216" y="129"/>
                        <a:pt x="216" y="129"/>
                        <a:pt x="215" y="129"/>
                      </a:cubicBezTo>
                      <a:cubicBezTo>
                        <a:pt x="215" y="129"/>
                        <a:pt x="215" y="129"/>
                        <a:pt x="215" y="129"/>
                      </a:cubicBezTo>
                      <a:cubicBezTo>
                        <a:pt x="213" y="130"/>
                        <a:pt x="212" y="131"/>
                        <a:pt x="211" y="132"/>
                      </a:cubicBezTo>
                      <a:cubicBezTo>
                        <a:pt x="211" y="132"/>
                        <a:pt x="211" y="132"/>
                        <a:pt x="211" y="131"/>
                      </a:cubicBezTo>
                      <a:cubicBezTo>
                        <a:pt x="214" y="129"/>
                        <a:pt x="217" y="126"/>
                        <a:pt x="221" y="123"/>
                      </a:cubicBezTo>
                      <a:cubicBezTo>
                        <a:pt x="220" y="124"/>
                        <a:pt x="219" y="125"/>
                        <a:pt x="219" y="126"/>
                      </a:cubicBezTo>
                      <a:cubicBezTo>
                        <a:pt x="221" y="126"/>
                        <a:pt x="223" y="124"/>
                        <a:pt x="224" y="122"/>
                      </a:cubicBezTo>
                      <a:cubicBezTo>
                        <a:pt x="227" y="118"/>
                        <a:pt x="229" y="113"/>
                        <a:pt x="232" y="109"/>
                      </a:cubicBezTo>
                      <a:cubicBezTo>
                        <a:pt x="231" y="112"/>
                        <a:pt x="230" y="115"/>
                        <a:pt x="229" y="118"/>
                      </a:cubicBezTo>
                      <a:cubicBezTo>
                        <a:pt x="227" y="125"/>
                        <a:pt x="225" y="133"/>
                        <a:pt x="225" y="141"/>
                      </a:cubicBezTo>
                      <a:cubicBezTo>
                        <a:pt x="225" y="140"/>
                        <a:pt x="226" y="140"/>
                        <a:pt x="226" y="140"/>
                      </a:cubicBezTo>
                      <a:cubicBezTo>
                        <a:pt x="226" y="139"/>
                        <a:pt x="226" y="139"/>
                        <a:pt x="226" y="139"/>
                      </a:cubicBezTo>
                      <a:cubicBezTo>
                        <a:pt x="228" y="132"/>
                        <a:pt x="229" y="125"/>
                        <a:pt x="230" y="119"/>
                      </a:cubicBezTo>
                      <a:cubicBezTo>
                        <a:pt x="230" y="119"/>
                        <a:pt x="230" y="119"/>
                        <a:pt x="231" y="119"/>
                      </a:cubicBezTo>
                      <a:cubicBezTo>
                        <a:pt x="231" y="118"/>
                        <a:pt x="231" y="118"/>
                        <a:pt x="231" y="118"/>
                      </a:cubicBezTo>
                      <a:cubicBezTo>
                        <a:pt x="237" y="109"/>
                        <a:pt x="242" y="99"/>
                        <a:pt x="246" y="90"/>
                      </a:cubicBezTo>
                      <a:cubicBezTo>
                        <a:pt x="247" y="88"/>
                        <a:pt x="247" y="86"/>
                        <a:pt x="248" y="85"/>
                      </a:cubicBezTo>
                      <a:cubicBezTo>
                        <a:pt x="247" y="90"/>
                        <a:pt x="246" y="96"/>
                        <a:pt x="245" y="102"/>
                      </a:cubicBezTo>
                      <a:cubicBezTo>
                        <a:pt x="242" y="109"/>
                        <a:pt x="240" y="116"/>
                        <a:pt x="237" y="123"/>
                      </a:cubicBezTo>
                      <a:cubicBezTo>
                        <a:pt x="236" y="128"/>
                        <a:pt x="234" y="133"/>
                        <a:pt x="233" y="138"/>
                      </a:cubicBezTo>
                      <a:cubicBezTo>
                        <a:pt x="226" y="148"/>
                        <a:pt x="219" y="157"/>
                        <a:pt x="213" y="167"/>
                      </a:cubicBezTo>
                      <a:cubicBezTo>
                        <a:pt x="198" y="182"/>
                        <a:pt x="181" y="194"/>
                        <a:pt x="164" y="205"/>
                      </a:cubicBezTo>
                      <a:cubicBezTo>
                        <a:pt x="165" y="205"/>
                        <a:pt x="165" y="205"/>
                        <a:pt x="165" y="205"/>
                      </a:cubicBezTo>
                      <a:cubicBezTo>
                        <a:pt x="174" y="202"/>
                        <a:pt x="181" y="198"/>
                        <a:pt x="188" y="192"/>
                      </a:cubicBezTo>
                      <a:cubicBezTo>
                        <a:pt x="191" y="190"/>
                        <a:pt x="193" y="188"/>
                        <a:pt x="196" y="186"/>
                      </a:cubicBezTo>
                      <a:cubicBezTo>
                        <a:pt x="199" y="184"/>
                        <a:pt x="201" y="181"/>
                        <a:pt x="204" y="179"/>
                      </a:cubicBezTo>
                      <a:cubicBezTo>
                        <a:pt x="204" y="180"/>
                        <a:pt x="203" y="180"/>
                        <a:pt x="203" y="180"/>
                      </a:cubicBezTo>
                      <a:cubicBezTo>
                        <a:pt x="201" y="183"/>
                        <a:pt x="199" y="185"/>
                        <a:pt x="196" y="187"/>
                      </a:cubicBezTo>
                      <a:cubicBezTo>
                        <a:pt x="192" y="191"/>
                        <a:pt x="188" y="194"/>
                        <a:pt x="184" y="198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170" y="208"/>
                        <a:pt x="158" y="219"/>
                        <a:pt x="146" y="231"/>
                      </a:cubicBezTo>
                      <a:cubicBezTo>
                        <a:pt x="134" y="243"/>
                        <a:pt x="122" y="254"/>
                        <a:pt x="110" y="266"/>
                      </a:cubicBezTo>
                      <a:cubicBezTo>
                        <a:pt x="105" y="270"/>
                        <a:pt x="101" y="274"/>
                        <a:pt x="97" y="279"/>
                      </a:cubicBezTo>
                      <a:cubicBezTo>
                        <a:pt x="90" y="273"/>
                        <a:pt x="84" y="267"/>
                        <a:pt x="78" y="262"/>
                      </a:cubicBezTo>
                      <a:cubicBezTo>
                        <a:pt x="76" y="260"/>
                        <a:pt x="75" y="257"/>
                        <a:pt x="73" y="256"/>
                      </a:cubicBezTo>
                      <a:cubicBezTo>
                        <a:pt x="74" y="256"/>
                        <a:pt x="75" y="257"/>
                        <a:pt x="75" y="258"/>
                      </a:cubicBezTo>
                      <a:cubicBezTo>
                        <a:pt x="76" y="258"/>
                        <a:pt x="76" y="257"/>
                        <a:pt x="76" y="257"/>
                      </a:cubicBezTo>
                      <a:cubicBezTo>
                        <a:pt x="76" y="257"/>
                        <a:pt x="76" y="257"/>
                        <a:pt x="76" y="256"/>
                      </a:cubicBezTo>
                      <a:cubicBezTo>
                        <a:pt x="69" y="250"/>
                        <a:pt x="62" y="244"/>
                        <a:pt x="55" y="237"/>
                      </a:cubicBezTo>
                      <a:cubicBezTo>
                        <a:pt x="53" y="235"/>
                        <a:pt x="51" y="234"/>
                        <a:pt x="50" y="232"/>
                      </a:cubicBezTo>
                      <a:cubicBezTo>
                        <a:pt x="51" y="221"/>
                        <a:pt x="50" y="210"/>
                        <a:pt x="48" y="198"/>
                      </a:cubicBezTo>
                      <a:cubicBezTo>
                        <a:pt x="47" y="198"/>
                        <a:pt x="47" y="198"/>
                        <a:pt x="47" y="198"/>
                      </a:cubicBezTo>
                      <a:cubicBezTo>
                        <a:pt x="47" y="198"/>
                        <a:pt x="46" y="198"/>
                        <a:pt x="46" y="198"/>
                      </a:cubicBezTo>
                      <a:cubicBezTo>
                        <a:pt x="45" y="198"/>
                        <a:pt x="45" y="198"/>
                        <a:pt x="45" y="198"/>
                      </a:cubicBezTo>
                      <a:cubicBezTo>
                        <a:pt x="45" y="201"/>
                        <a:pt x="46" y="204"/>
                        <a:pt x="46" y="207"/>
                      </a:cubicBezTo>
                      <a:cubicBezTo>
                        <a:pt x="47" y="210"/>
                        <a:pt x="47" y="214"/>
                        <a:pt x="47" y="217"/>
                      </a:cubicBezTo>
                      <a:cubicBezTo>
                        <a:pt x="47" y="222"/>
                        <a:pt x="48" y="227"/>
                        <a:pt x="49" y="232"/>
                      </a:cubicBezTo>
                      <a:cubicBezTo>
                        <a:pt x="46" y="228"/>
                        <a:pt x="43" y="226"/>
                        <a:pt x="39" y="223"/>
                      </a:cubicBezTo>
                      <a:cubicBezTo>
                        <a:pt x="37" y="221"/>
                        <a:pt x="34" y="218"/>
                        <a:pt x="31" y="216"/>
                      </a:cubicBezTo>
                      <a:cubicBezTo>
                        <a:pt x="32" y="216"/>
                        <a:pt x="32" y="216"/>
                        <a:pt x="33" y="216"/>
                      </a:cubicBezTo>
                      <a:cubicBezTo>
                        <a:pt x="34" y="215"/>
                        <a:pt x="34" y="214"/>
                        <a:pt x="35" y="212"/>
                      </a:cubicBezTo>
                      <a:cubicBezTo>
                        <a:pt x="36" y="201"/>
                        <a:pt x="36" y="189"/>
                        <a:pt x="36" y="178"/>
                      </a:cubicBezTo>
                      <a:cubicBezTo>
                        <a:pt x="33" y="180"/>
                        <a:pt x="33" y="183"/>
                        <a:pt x="33" y="187"/>
                      </a:cubicBezTo>
                      <a:cubicBezTo>
                        <a:pt x="34" y="196"/>
                        <a:pt x="33" y="204"/>
                        <a:pt x="32" y="212"/>
                      </a:cubicBezTo>
                      <a:cubicBezTo>
                        <a:pt x="31" y="212"/>
                        <a:pt x="31" y="212"/>
                        <a:pt x="31" y="213"/>
                      </a:cubicBezTo>
                      <a:cubicBezTo>
                        <a:pt x="31" y="213"/>
                        <a:pt x="31" y="214"/>
                        <a:pt x="31" y="214"/>
                      </a:cubicBezTo>
                      <a:cubicBezTo>
                        <a:pt x="31" y="214"/>
                        <a:pt x="31" y="215"/>
                        <a:pt x="31" y="215"/>
                      </a:cubicBezTo>
                      <a:cubicBezTo>
                        <a:pt x="29" y="214"/>
                        <a:pt x="28" y="213"/>
                        <a:pt x="27" y="212"/>
                      </a:cubicBezTo>
                      <a:cubicBezTo>
                        <a:pt x="27" y="212"/>
                        <a:pt x="27" y="212"/>
                        <a:pt x="27" y="212"/>
                      </a:cubicBezTo>
                      <a:cubicBezTo>
                        <a:pt x="28" y="201"/>
                        <a:pt x="29" y="191"/>
                        <a:pt x="30" y="180"/>
                      </a:cubicBezTo>
                      <a:cubicBezTo>
                        <a:pt x="31" y="179"/>
                        <a:pt x="33" y="178"/>
                        <a:pt x="34" y="176"/>
                      </a:cubicBezTo>
                      <a:cubicBezTo>
                        <a:pt x="36" y="178"/>
                        <a:pt x="39" y="181"/>
                        <a:pt x="41" y="184"/>
                      </a:cubicBezTo>
                      <a:cubicBezTo>
                        <a:pt x="40" y="196"/>
                        <a:pt x="40" y="208"/>
                        <a:pt x="41" y="220"/>
                      </a:cubicBezTo>
                      <a:cubicBezTo>
                        <a:pt x="41" y="220"/>
                        <a:pt x="41" y="220"/>
                        <a:pt x="41" y="220"/>
                      </a:cubicBezTo>
                      <a:cubicBezTo>
                        <a:pt x="43" y="208"/>
                        <a:pt x="43" y="197"/>
                        <a:pt x="43" y="186"/>
                      </a:cubicBezTo>
                      <a:cubicBezTo>
                        <a:pt x="45" y="188"/>
                        <a:pt x="47" y="191"/>
                        <a:pt x="49" y="194"/>
                      </a:cubicBezTo>
                      <a:cubicBezTo>
                        <a:pt x="53" y="198"/>
                        <a:pt x="56" y="204"/>
                        <a:pt x="60" y="208"/>
                      </a:cubicBezTo>
                      <a:cubicBezTo>
                        <a:pt x="59" y="219"/>
                        <a:pt x="59" y="229"/>
                        <a:pt x="59" y="240"/>
                      </a:cubicBezTo>
                      <a:cubicBezTo>
                        <a:pt x="59" y="240"/>
                        <a:pt x="59" y="240"/>
                        <a:pt x="60" y="240"/>
                      </a:cubicBezTo>
                      <a:cubicBezTo>
                        <a:pt x="60" y="240"/>
                        <a:pt x="60" y="240"/>
                        <a:pt x="60" y="240"/>
                      </a:cubicBezTo>
                      <a:cubicBezTo>
                        <a:pt x="62" y="230"/>
                        <a:pt x="62" y="220"/>
                        <a:pt x="62" y="210"/>
                      </a:cubicBezTo>
                      <a:cubicBezTo>
                        <a:pt x="66" y="216"/>
                        <a:pt x="71" y="222"/>
                        <a:pt x="75" y="228"/>
                      </a:cubicBezTo>
                      <a:cubicBezTo>
                        <a:pt x="75" y="236"/>
                        <a:pt x="75" y="244"/>
                        <a:pt x="75" y="253"/>
                      </a:cubicBezTo>
                      <a:cubicBezTo>
                        <a:pt x="76" y="253"/>
                        <a:pt x="77" y="253"/>
                        <a:pt x="77" y="253"/>
                      </a:cubicBezTo>
                      <a:cubicBezTo>
                        <a:pt x="77" y="252"/>
                        <a:pt x="77" y="252"/>
                        <a:pt x="77" y="252"/>
                      </a:cubicBezTo>
                      <a:cubicBezTo>
                        <a:pt x="77" y="245"/>
                        <a:pt x="77" y="238"/>
                        <a:pt x="78" y="231"/>
                      </a:cubicBezTo>
                      <a:cubicBezTo>
                        <a:pt x="78" y="231"/>
                        <a:pt x="78" y="231"/>
                        <a:pt x="78" y="231"/>
                      </a:cubicBezTo>
                      <a:cubicBezTo>
                        <a:pt x="78" y="231"/>
                        <a:pt x="78" y="231"/>
                        <a:pt x="78" y="231"/>
                      </a:cubicBezTo>
                      <a:cubicBezTo>
                        <a:pt x="80" y="233"/>
                        <a:pt x="82" y="236"/>
                        <a:pt x="84" y="238"/>
                      </a:cubicBezTo>
                      <a:cubicBezTo>
                        <a:pt x="83" y="246"/>
                        <a:pt x="83" y="254"/>
                        <a:pt x="83" y="262"/>
                      </a:cubicBezTo>
                      <a:cubicBezTo>
                        <a:pt x="84" y="262"/>
                        <a:pt x="84" y="262"/>
                        <a:pt x="85" y="260"/>
                      </a:cubicBezTo>
                      <a:cubicBezTo>
                        <a:pt x="85" y="253"/>
                        <a:pt x="86" y="245"/>
                        <a:pt x="86" y="238"/>
                      </a:cubicBezTo>
                      <a:cubicBezTo>
                        <a:pt x="86" y="237"/>
                        <a:pt x="86" y="237"/>
                        <a:pt x="86" y="237"/>
                      </a:cubicBezTo>
                      <a:cubicBezTo>
                        <a:pt x="86" y="237"/>
                        <a:pt x="86" y="237"/>
                        <a:pt x="86" y="236"/>
                      </a:cubicBezTo>
                      <a:cubicBezTo>
                        <a:pt x="86" y="234"/>
                        <a:pt x="86" y="232"/>
                        <a:pt x="86" y="229"/>
                      </a:cubicBezTo>
                      <a:cubicBezTo>
                        <a:pt x="87" y="229"/>
                        <a:pt x="87" y="228"/>
                        <a:pt x="87" y="228"/>
                      </a:cubicBezTo>
                      <a:cubicBezTo>
                        <a:pt x="99" y="218"/>
                        <a:pt x="111" y="208"/>
                        <a:pt x="123" y="199"/>
                      </a:cubicBezTo>
                      <a:cubicBezTo>
                        <a:pt x="121" y="215"/>
                        <a:pt x="119" y="231"/>
                        <a:pt x="117" y="248"/>
                      </a:cubicBezTo>
                      <a:cubicBezTo>
                        <a:pt x="117" y="248"/>
                        <a:pt x="117" y="248"/>
                        <a:pt x="117" y="249"/>
                      </a:cubicBezTo>
                      <a:cubicBezTo>
                        <a:pt x="118" y="249"/>
                        <a:pt x="119" y="248"/>
                        <a:pt x="119" y="248"/>
                      </a:cubicBezTo>
                      <a:cubicBezTo>
                        <a:pt x="119" y="247"/>
                        <a:pt x="119" y="247"/>
                        <a:pt x="119" y="247"/>
                      </a:cubicBezTo>
                      <a:cubicBezTo>
                        <a:pt x="122" y="230"/>
                        <a:pt x="124" y="214"/>
                        <a:pt x="126" y="197"/>
                      </a:cubicBezTo>
                      <a:cubicBezTo>
                        <a:pt x="125" y="197"/>
                        <a:pt x="125" y="197"/>
                        <a:pt x="125" y="197"/>
                      </a:cubicBezTo>
                      <a:cubicBezTo>
                        <a:pt x="126" y="196"/>
                        <a:pt x="127" y="196"/>
                        <a:pt x="128" y="195"/>
                      </a:cubicBezTo>
                      <a:cubicBezTo>
                        <a:pt x="129" y="194"/>
                        <a:pt x="131" y="193"/>
                        <a:pt x="132" y="192"/>
                      </a:cubicBezTo>
                      <a:cubicBezTo>
                        <a:pt x="141" y="186"/>
                        <a:pt x="151" y="180"/>
                        <a:pt x="160" y="174"/>
                      </a:cubicBezTo>
                      <a:cubicBezTo>
                        <a:pt x="163" y="172"/>
                        <a:pt x="166" y="170"/>
                        <a:pt x="169" y="168"/>
                      </a:cubicBezTo>
                      <a:cubicBezTo>
                        <a:pt x="164" y="178"/>
                        <a:pt x="161" y="190"/>
                        <a:pt x="159" y="202"/>
                      </a:cubicBezTo>
                      <a:cubicBezTo>
                        <a:pt x="160" y="202"/>
                        <a:pt x="160" y="202"/>
                        <a:pt x="161" y="202"/>
                      </a:cubicBezTo>
                      <a:cubicBezTo>
                        <a:pt x="161" y="202"/>
                        <a:pt x="161" y="202"/>
                        <a:pt x="161" y="202"/>
                      </a:cubicBezTo>
                      <a:cubicBezTo>
                        <a:pt x="161" y="202"/>
                        <a:pt x="161" y="201"/>
                        <a:pt x="162" y="201"/>
                      </a:cubicBezTo>
                      <a:cubicBezTo>
                        <a:pt x="165" y="189"/>
                        <a:pt x="168" y="178"/>
                        <a:pt x="171" y="166"/>
                      </a:cubicBezTo>
                      <a:cubicBezTo>
                        <a:pt x="174" y="164"/>
                        <a:pt x="177" y="162"/>
                        <a:pt x="181" y="159"/>
                      </a:cubicBezTo>
                      <a:cubicBezTo>
                        <a:pt x="176" y="170"/>
                        <a:pt x="173" y="182"/>
                        <a:pt x="171" y="194"/>
                      </a:cubicBezTo>
                      <a:cubicBezTo>
                        <a:pt x="171" y="194"/>
                        <a:pt x="171" y="194"/>
                        <a:pt x="171" y="194"/>
                      </a:cubicBezTo>
                      <a:cubicBezTo>
                        <a:pt x="172" y="194"/>
                        <a:pt x="173" y="194"/>
                        <a:pt x="173" y="193"/>
                      </a:cubicBezTo>
                      <a:cubicBezTo>
                        <a:pt x="173" y="192"/>
                        <a:pt x="173" y="192"/>
                        <a:pt x="173" y="192"/>
                      </a:cubicBezTo>
                      <a:cubicBezTo>
                        <a:pt x="173" y="191"/>
                        <a:pt x="173" y="191"/>
                        <a:pt x="173" y="191"/>
                      </a:cubicBezTo>
                      <a:cubicBezTo>
                        <a:pt x="176" y="179"/>
                        <a:pt x="180" y="168"/>
                        <a:pt x="185" y="156"/>
                      </a:cubicBezTo>
                      <a:cubicBezTo>
                        <a:pt x="188" y="154"/>
                        <a:pt x="191" y="151"/>
                        <a:pt x="195" y="149"/>
                      </a:cubicBezTo>
                      <a:cubicBezTo>
                        <a:pt x="195" y="149"/>
                        <a:pt x="195" y="149"/>
                        <a:pt x="195" y="149"/>
                      </a:cubicBezTo>
                      <a:cubicBezTo>
                        <a:pt x="193" y="153"/>
                        <a:pt x="191" y="157"/>
                        <a:pt x="189" y="161"/>
                      </a:cubicBezTo>
                      <a:cubicBezTo>
                        <a:pt x="185" y="168"/>
                        <a:pt x="183" y="176"/>
                        <a:pt x="183" y="184"/>
                      </a:cubicBezTo>
                      <a:cubicBezTo>
                        <a:pt x="183" y="184"/>
                        <a:pt x="184" y="184"/>
                        <a:pt x="185" y="184"/>
                      </a:cubicBezTo>
                      <a:cubicBezTo>
                        <a:pt x="185" y="183"/>
                        <a:pt x="185" y="183"/>
                        <a:pt x="185" y="183"/>
                      </a:cubicBezTo>
                      <a:cubicBezTo>
                        <a:pt x="189" y="170"/>
                        <a:pt x="194" y="158"/>
                        <a:pt x="199" y="146"/>
                      </a:cubicBezTo>
                      <a:cubicBezTo>
                        <a:pt x="201" y="144"/>
                        <a:pt x="204" y="142"/>
                        <a:pt x="206" y="140"/>
                      </a:cubicBezTo>
                      <a:cubicBezTo>
                        <a:pt x="202" y="150"/>
                        <a:pt x="198" y="161"/>
                        <a:pt x="196" y="172"/>
                      </a:cubicBezTo>
                      <a:cubicBezTo>
                        <a:pt x="197" y="172"/>
                        <a:pt x="197" y="171"/>
                        <a:pt x="197" y="171"/>
                      </a:cubicBezTo>
                      <a:cubicBezTo>
                        <a:pt x="197" y="171"/>
                        <a:pt x="197" y="170"/>
                        <a:pt x="198" y="170"/>
                      </a:cubicBezTo>
                      <a:cubicBezTo>
                        <a:pt x="201" y="159"/>
                        <a:pt x="205" y="148"/>
                        <a:pt x="209" y="138"/>
                      </a:cubicBezTo>
                      <a:cubicBezTo>
                        <a:pt x="212" y="135"/>
                        <a:pt x="214" y="132"/>
                        <a:pt x="216" y="129"/>
                      </a:cubicBezTo>
                      <a:close/>
                      <a:moveTo>
                        <a:pt x="199" y="140"/>
                      </a:moveTo>
                      <a:cubicBezTo>
                        <a:pt x="199" y="141"/>
                        <a:pt x="199" y="142"/>
                        <a:pt x="198" y="142"/>
                      </a:cubicBezTo>
                      <a:cubicBezTo>
                        <a:pt x="195" y="144"/>
                        <a:pt x="192" y="146"/>
                        <a:pt x="189" y="149"/>
                      </a:cubicBezTo>
                      <a:cubicBezTo>
                        <a:pt x="188" y="149"/>
                        <a:pt x="187" y="150"/>
                        <a:pt x="186" y="151"/>
                      </a:cubicBez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8" y="148"/>
                        <a:pt x="190" y="147"/>
                        <a:pt x="192" y="145"/>
                      </a:cubicBezTo>
                      <a:cubicBezTo>
                        <a:pt x="192" y="145"/>
                        <a:pt x="193" y="145"/>
                        <a:pt x="193" y="145"/>
                      </a:cubicBezTo>
                      <a:cubicBezTo>
                        <a:pt x="195" y="143"/>
                        <a:pt x="197" y="142"/>
                        <a:pt x="199" y="140"/>
                      </a:cubicBezTo>
                      <a:close/>
                      <a:moveTo>
                        <a:pt x="201" y="140"/>
                      </a:moveTo>
                      <a:cubicBezTo>
                        <a:pt x="201" y="139"/>
                        <a:pt x="201" y="139"/>
                        <a:pt x="202" y="138"/>
                      </a:cubicBezTo>
                      <a:cubicBezTo>
                        <a:pt x="204" y="136"/>
                        <a:pt x="207" y="134"/>
                        <a:pt x="210" y="132"/>
                      </a:cubicBezTo>
                      <a:cubicBezTo>
                        <a:pt x="210" y="132"/>
                        <a:pt x="209" y="133"/>
                        <a:pt x="209" y="133"/>
                      </a:cubicBezTo>
                      <a:cubicBezTo>
                        <a:pt x="207" y="136"/>
                        <a:pt x="204" y="138"/>
                        <a:pt x="201" y="140"/>
                      </a:cubicBezTo>
                      <a:close/>
                      <a:moveTo>
                        <a:pt x="251" y="86"/>
                      </a:moveTo>
                      <a:cubicBezTo>
                        <a:pt x="250" y="87"/>
                        <a:pt x="250" y="89"/>
                        <a:pt x="249" y="91"/>
                      </a:cubicBezTo>
                      <a:cubicBezTo>
                        <a:pt x="249" y="91"/>
                        <a:pt x="249" y="91"/>
                        <a:pt x="249" y="92"/>
                      </a:cubicBezTo>
                      <a:cubicBezTo>
                        <a:pt x="250" y="87"/>
                        <a:pt x="251" y="82"/>
                        <a:pt x="251" y="77"/>
                      </a:cubicBezTo>
                      <a:cubicBezTo>
                        <a:pt x="253" y="73"/>
                        <a:pt x="255" y="70"/>
                        <a:pt x="256" y="66"/>
                      </a:cubicBezTo>
                      <a:cubicBezTo>
                        <a:pt x="256" y="67"/>
                        <a:pt x="256" y="68"/>
                        <a:pt x="256" y="68"/>
                      </a:cubicBezTo>
                      <a:cubicBezTo>
                        <a:pt x="253" y="74"/>
                        <a:pt x="252" y="80"/>
                        <a:pt x="251" y="86"/>
                      </a:cubicBezTo>
                      <a:close/>
                      <a:moveTo>
                        <a:pt x="236" y="142"/>
                      </a:moveTo>
                      <a:cubicBezTo>
                        <a:pt x="236" y="142"/>
                        <a:pt x="236" y="142"/>
                        <a:pt x="236" y="142"/>
                      </a:cubicBezTo>
                      <a:cubicBezTo>
                        <a:pt x="236" y="142"/>
                        <a:pt x="235" y="143"/>
                        <a:pt x="235" y="143"/>
                      </a:cubicBezTo>
                      <a:cubicBezTo>
                        <a:pt x="234" y="144"/>
                        <a:pt x="234" y="145"/>
                        <a:pt x="233" y="145"/>
                      </a:cubicBezTo>
                      <a:cubicBezTo>
                        <a:pt x="234" y="144"/>
                        <a:pt x="234" y="143"/>
                        <a:pt x="235" y="142"/>
                      </a:cubicBezTo>
                      <a:cubicBezTo>
                        <a:pt x="236" y="139"/>
                        <a:pt x="237" y="136"/>
                        <a:pt x="238" y="133"/>
                      </a:cubicBezTo>
                      <a:cubicBezTo>
                        <a:pt x="238" y="133"/>
                        <a:pt x="238" y="133"/>
                        <a:pt x="238" y="133"/>
                      </a:cubicBezTo>
                      <a:cubicBezTo>
                        <a:pt x="238" y="132"/>
                        <a:pt x="239" y="130"/>
                        <a:pt x="239" y="129"/>
                      </a:cubicBezTo>
                      <a:cubicBezTo>
                        <a:pt x="238" y="133"/>
                        <a:pt x="237" y="137"/>
                        <a:pt x="236" y="142"/>
                      </a:cubicBezTo>
                      <a:close/>
                      <a:moveTo>
                        <a:pt x="230" y="149"/>
                      </a:moveTo>
                      <a:cubicBezTo>
                        <a:pt x="229" y="150"/>
                        <a:pt x="227" y="152"/>
                        <a:pt x="226" y="154"/>
                      </a:cubicBezTo>
                      <a:cubicBezTo>
                        <a:pt x="227" y="151"/>
                        <a:pt x="229" y="148"/>
                        <a:pt x="231" y="145"/>
                      </a:cubicBezTo>
                      <a:cubicBezTo>
                        <a:pt x="231" y="146"/>
                        <a:pt x="230" y="148"/>
                        <a:pt x="230" y="149"/>
                      </a:cubicBezTo>
                      <a:close/>
                      <a:moveTo>
                        <a:pt x="185" y="152"/>
                      </a:moveTo>
                      <a:cubicBezTo>
                        <a:pt x="184" y="152"/>
                        <a:pt x="184" y="152"/>
                        <a:pt x="184" y="152"/>
                      </a:cubicBezTo>
                      <a:cubicBezTo>
                        <a:pt x="183" y="153"/>
                        <a:pt x="183" y="153"/>
                        <a:pt x="182" y="154"/>
                      </a:cubicBezTo>
                      <a:cubicBezTo>
                        <a:pt x="183" y="153"/>
                        <a:pt x="183" y="152"/>
                        <a:pt x="185" y="152"/>
                      </a:cubicBezTo>
                      <a:close/>
                      <a:moveTo>
                        <a:pt x="61" y="204"/>
                      </a:moveTo>
                      <a:cubicBezTo>
                        <a:pt x="61" y="204"/>
                        <a:pt x="61" y="204"/>
                        <a:pt x="61" y="204"/>
                      </a:cubicBezTo>
                      <a:cubicBezTo>
                        <a:pt x="66" y="210"/>
                        <a:pt x="71" y="216"/>
                        <a:pt x="76" y="223"/>
                      </a:cubicBezTo>
                      <a:cubicBezTo>
                        <a:pt x="71" y="216"/>
                        <a:pt x="66" y="210"/>
                        <a:pt x="61" y="204"/>
                      </a:cubicBezTo>
                      <a:close/>
                      <a:moveTo>
                        <a:pt x="61" y="203"/>
                      </a:moveTo>
                      <a:cubicBezTo>
                        <a:pt x="60" y="203"/>
                        <a:pt x="60" y="203"/>
                        <a:pt x="60" y="203"/>
                      </a:cubicBezTo>
                      <a:cubicBezTo>
                        <a:pt x="58" y="201"/>
                        <a:pt x="56" y="198"/>
                        <a:pt x="54" y="196"/>
                      </a:cubicBezTo>
                      <a:cubicBezTo>
                        <a:pt x="50" y="191"/>
                        <a:pt x="46" y="186"/>
                        <a:pt x="42" y="182"/>
                      </a:cubicBezTo>
                      <a:cubicBezTo>
                        <a:pt x="42" y="182"/>
                        <a:pt x="42" y="182"/>
                        <a:pt x="42" y="181"/>
                      </a:cubicBezTo>
                      <a:cubicBezTo>
                        <a:pt x="43" y="183"/>
                        <a:pt x="45" y="184"/>
                        <a:pt x="46" y="186"/>
                      </a:cubicBezTo>
                      <a:cubicBezTo>
                        <a:pt x="51" y="192"/>
                        <a:pt x="56" y="197"/>
                        <a:pt x="61" y="203"/>
                      </a:cubicBezTo>
                      <a:close/>
                      <a:moveTo>
                        <a:pt x="89" y="223"/>
                      </a:moveTo>
                      <a:cubicBezTo>
                        <a:pt x="88" y="224"/>
                        <a:pt x="87" y="225"/>
                        <a:pt x="86" y="227"/>
                      </a:cubicBezTo>
                      <a:cubicBezTo>
                        <a:pt x="86" y="226"/>
                        <a:pt x="86" y="226"/>
                        <a:pt x="86" y="226"/>
                      </a:cubicBezTo>
                      <a:cubicBezTo>
                        <a:pt x="85" y="226"/>
                        <a:pt x="85" y="226"/>
                        <a:pt x="85" y="226"/>
                      </a:cubicBezTo>
                      <a:cubicBezTo>
                        <a:pt x="85" y="227"/>
                        <a:pt x="85" y="227"/>
                        <a:pt x="85" y="228"/>
                      </a:cubicBezTo>
                      <a:cubicBezTo>
                        <a:pt x="84" y="228"/>
                        <a:pt x="84" y="229"/>
                        <a:pt x="83" y="230"/>
                      </a:cubicBezTo>
                      <a:cubicBezTo>
                        <a:pt x="83" y="230"/>
                        <a:pt x="83" y="229"/>
                        <a:pt x="82" y="228"/>
                      </a:cubicBezTo>
                      <a:cubicBezTo>
                        <a:pt x="84" y="226"/>
                        <a:pt x="87" y="225"/>
                        <a:pt x="89" y="223"/>
                      </a:cubicBezTo>
                      <a:close/>
                      <a:moveTo>
                        <a:pt x="76" y="219"/>
                      </a:moveTo>
                      <a:cubicBezTo>
                        <a:pt x="76" y="220"/>
                        <a:pt x="76" y="220"/>
                        <a:pt x="76" y="220"/>
                      </a:cubicBezTo>
                      <a:cubicBezTo>
                        <a:pt x="75" y="219"/>
                        <a:pt x="75" y="218"/>
                        <a:pt x="74" y="217"/>
                      </a:cubicBezTo>
                      <a:cubicBezTo>
                        <a:pt x="75" y="218"/>
                        <a:pt x="75" y="219"/>
                        <a:pt x="76" y="219"/>
                      </a:cubicBezTo>
                      <a:close/>
                      <a:moveTo>
                        <a:pt x="78" y="226"/>
                      </a:moveTo>
                      <a:cubicBezTo>
                        <a:pt x="78" y="226"/>
                        <a:pt x="78" y="226"/>
                        <a:pt x="79" y="226"/>
                      </a:cubicBezTo>
                      <a:cubicBezTo>
                        <a:pt x="78" y="226"/>
                        <a:pt x="78" y="226"/>
                        <a:pt x="78" y="226"/>
                      </a:cubicBezTo>
                      <a:close/>
                      <a:moveTo>
                        <a:pt x="84" y="230"/>
                      </a:moveTo>
                      <a:cubicBezTo>
                        <a:pt x="84" y="230"/>
                        <a:pt x="84" y="230"/>
                        <a:pt x="85" y="230"/>
                      </a:cubicBezTo>
                      <a:cubicBezTo>
                        <a:pt x="85" y="230"/>
                        <a:pt x="85" y="231"/>
                        <a:pt x="85" y="232"/>
                      </a:cubicBezTo>
                      <a:cubicBezTo>
                        <a:pt x="84" y="231"/>
                        <a:pt x="84" y="231"/>
                        <a:pt x="84" y="230"/>
                      </a:cubicBezTo>
                      <a:close/>
                      <a:moveTo>
                        <a:pt x="84" y="234"/>
                      </a:moveTo>
                      <a:cubicBezTo>
                        <a:pt x="84" y="233"/>
                        <a:pt x="83" y="233"/>
                        <a:pt x="83" y="232"/>
                      </a:cubicBezTo>
                      <a:cubicBezTo>
                        <a:pt x="83" y="232"/>
                        <a:pt x="83" y="232"/>
                        <a:pt x="84" y="232"/>
                      </a:cubicBezTo>
                      <a:cubicBezTo>
                        <a:pt x="84" y="233"/>
                        <a:pt x="84" y="233"/>
                        <a:pt x="84" y="233"/>
                      </a:cubicBezTo>
                      <a:cubicBezTo>
                        <a:pt x="84" y="233"/>
                        <a:pt x="84" y="234"/>
                        <a:pt x="84" y="234"/>
                      </a:cubicBezTo>
                      <a:close/>
                      <a:moveTo>
                        <a:pt x="36" y="174"/>
                      </a:moveTo>
                      <a:cubicBezTo>
                        <a:pt x="36" y="174"/>
                        <a:pt x="36" y="174"/>
                        <a:pt x="36" y="174"/>
                      </a:cubicBezTo>
                      <a:cubicBezTo>
                        <a:pt x="37" y="174"/>
                        <a:pt x="37" y="175"/>
                        <a:pt x="37" y="175"/>
                      </a:cubicBezTo>
                      <a:cubicBezTo>
                        <a:pt x="39" y="177"/>
                        <a:pt x="40" y="178"/>
                        <a:pt x="41" y="180"/>
                      </a:cubicBezTo>
                      <a:cubicBezTo>
                        <a:pt x="41" y="180"/>
                        <a:pt x="41" y="180"/>
                        <a:pt x="41" y="180"/>
                      </a:cubicBezTo>
                      <a:cubicBezTo>
                        <a:pt x="39" y="178"/>
                        <a:pt x="37" y="176"/>
                        <a:pt x="36" y="174"/>
                      </a:cubicBezTo>
                      <a:close/>
                      <a:moveTo>
                        <a:pt x="11" y="199"/>
                      </a:move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3" y="198"/>
                        <a:pt x="15" y="196"/>
                        <a:pt x="16" y="195"/>
                      </a:cubicBezTo>
                      <a:cubicBezTo>
                        <a:pt x="16" y="195"/>
                        <a:pt x="17" y="195"/>
                        <a:pt x="17" y="195"/>
                      </a:cubicBezTo>
                      <a:cubicBezTo>
                        <a:pt x="21" y="191"/>
                        <a:pt x="24" y="188"/>
                        <a:pt x="27" y="184"/>
                      </a:cubicBezTo>
                      <a:cubicBezTo>
                        <a:pt x="25" y="193"/>
                        <a:pt x="25" y="202"/>
                        <a:pt x="27" y="212"/>
                      </a:cubicBezTo>
                      <a:cubicBezTo>
                        <a:pt x="21" y="207"/>
                        <a:pt x="17" y="203"/>
                        <a:pt x="11" y="199"/>
                      </a:cubicBezTo>
                      <a:close/>
                      <a:moveTo>
                        <a:pt x="98" y="281"/>
                      </a:moveTo>
                      <a:cubicBezTo>
                        <a:pt x="98" y="281"/>
                        <a:pt x="98" y="281"/>
                        <a:pt x="98" y="280"/>
                      </a:cubicBezTo>
                      <a:cubicBezTo>
                        <a:pt x="98" y="280"/>
                        <a:pt x="98" y="280"/>
                        <a:pt x="98" y="280"/>
                      </a:cubicBezTo>
                      <a:cubicBezTo>
                        <a:pt x="98" y="280"/>
                        <a:pt x="98" y="280"/>
                        <a:pt x="98" y="280"/>
                      </a:cubicBezTo>
                      <a:cubicBezTo>
                        <a:pt x="99" y="279"/>
                        <a:pt x="100" y="278"/>
                        <a:pt x="101" y="277"/>
                      </a:cubicBezTo>
                      <a:cubicBezTo>
                        <a:pt x="100" y="278"/>
                        <a:pt x="99" y="280"/>
                        <a:pt x="98" y="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69"/>
                <p:cNvSpPr>
                  <a:spLocks noEditPoints="1"/>
                </p:cNvSpPr>
                <p:nvPr/>
              </p:nvSpPr>
              <p:spPr bwMode="auto">
                <a:xfrm>
                  <a:off x="-454" y="4769"/>
                  <a:ext cx="38" cy="45"/>
                </a:xfrm>
                <a:custGeom>
                  <a:avLst/>
                  <a:gdLst>
                    <a:gd name="T0" fmla="*/ 26 w 27"/>
                    <a:gd name="T1" fmla="*/ 11 h 32"/>
                    <a:gd name="T2" fmla="*/ 11 w 27"/>
                    <a:gd name="T3" fmla="*/ 2 h 32"/>
                    <a:gd name="T4" fmla="*/ 2 w 27"/>
                    <a:gd name="T5" fmla="*/ 21 h 32"/>
                    <a:gd name="T6" fmla="*/ 7 w 27"/>
                    <a:gd name="T7" fmla="*/ 28 h 32"/>
                    <a:gd name="T8" fmla="*/ 27 w 27"/>
                    <a:gd name="T9" fmla="*/ 23 h 32"/>
                    <a:gd name="T10" fmla="*/ 26 w 27"/>
                    <a:gd name="T11" fmla="*/ 11 h 32"/>
                    <a:gd name="T12" fmla="*/ 8 w 27"/>
                    <a:gd name="T13" fmla="*/ 19 h 32"/>
                    <a:gd name="T14" fmla="*/ 17 w 27"/>
                    <a:gd name="T15" fmla="*/ 5 h 32"/>
                    <a:gd name="T16" fmla="*/ 22 w 27"/>
                    <a:gd name="T17" fmla="*/ 9 h 32"/>
                    <a:gd name="T18" fmla="*/ 23 w 27"/>
                    <a:gd name="T19" fmla="*/ 18 h 32"/>
                    <a:gd name="T20" fmla="*/ 11 w 27"/>
                    <a:gd name="T21" fmla="*/ 25 h 32"/>
                    <a:gd name="T22" fmla="*/ 8 w 27"/>
                    <a:gd name="T23" fmla="*/ 19 h 32"/>
                    <a:gd name="T24" fmla="*/ 7 w 27"/>
                    <a:gd name="T25" fmla="*/ 20 h 32"/>
                    <a:gd name="T26" fmla="*/ 9 w 27"/>
                    <a:gd name="T27" fmla="*/ 27 h 32"/>
                    <a:gd name="T28" fmla="*/ 5 w 27"/>
                    <a:gd name="T29" fmla="*/ 21 h 32"/>
                    <a:gd name="T30" fmla="*/ 5 w 27"/>
                    <a:gd name="T31" fmla="*/ 21 h 32"/>
                    <a:gd name="T32" fmla="*/ 5 w 27"/>
                    <a:gd name="T33" fmla="*/ 18 h 32"/>
                    <a:gd name="T34" fmla="*/ 7 w 27"/>
                    <a:gd name="T35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" h="32">
                      <a:moveTo>
                        <a:pt x="26" y="11"/>
                      </a:moveTo>
                      <a:cubicBezTo>
                        <a:pt x="25" y="3"/>
                        <a:pt x="20" y="0"/>
                        <a:pt x="11" y="2"/>
                      </a:cubicBezTo>
                      <a:cubicBezTo>
                        <a:pt x="3" y="5"/>
                        <a:pt x="0" y="12"/>
                        <a:pt x="2" y="21"/>
                      </a:cubicBezTo>
                      <a:cubicBezTo>
                        <a:pt x="3" y="24"/>
                        <a:pt x="4" y="26"/>
                        <a:pt x="7" y="28"/>
                      </a:cubicBezTo>
                      <a:cubicBezTo>
                        <a:pt x="15" y="32"/>
                        <a:pt x="21" y="31"/>
                        <a:pt x="27" y="23"/>
                      </a:cubicBezTo>
                      <a:cubicBezTo>
                        <a:pt x="27" y="19"/>
                        <a:pt x="27" y="15"/>
                        <a:pt x="26" y="11"/>
                      </a:cubicBezTo>
                      <a:close/>
                      <a:moveTo>
                        <a:pt x="8" y="19"/>
                      </a:moveTo>
                      <a:cubicBezTo>
                        <a:pt x="4" y="10"/>
                        <a:pt x="7" y="6"/>
                        <a:pt x="17" y="5"/>
                      </a:cubicBezTo>
                      <a:cubicBezTo>
                        <a:pt x="19" y="5"/>
                        <a:pt x="21" y="7"/>
                        <a:pt x="22" y="9"/>
                      </a:cubicBezTo>
                      <a:cubicBezTo>
                        <a:pt x="23" y="12"/>
                        <a:pt x="23" y="15"/>
                        <a:pt x="23" y="18"/>
                      </a:cubicBezTo>
                      <a:cubicBezTo>
                        <a:pt x="21" y="23"/>
                        <a:pt x="17" y="26"/>
                        <a:pt x="11" y="25"/>
                      </a:cubicBezTo>
                      <a:cubicBezTo>
                        <a:pt x="10" y="23"/>
                        <a:pt x="9" y="21"/>
                        <a:pt x="8" y="19"/>
                      </a:cubicBezTo>
                      <a:close/>
                      <a:moveTo>
                        <a:pt x="7" y="20"/>
                      </a:moveTo>
                      <a:cubicBezTo>
                        <a:pt x="8" y="23"/>
                        <a:pt x="9" y="25"/>
                        <a:pt x="9" y="27"/>
                      </a:cubicBezTo>
                      <a:cubicBezTo>
                        <a:pt x="8" y="25"/>
                        <a:pt x="6" y="23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0"/>
                        <a:pt x="5" y="19"/>
                        <a:pt x="5" y="18"/>
                      </a:cubicBezTo>
                      <a:cubicBezTo>
                        <a:pt x="5" y="19"/>
                        <a:pt x="6" y="19"/>
                        <a:pt x="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70"/>
                <p:cNvSpPr/>
                <p:nvPr/>
              </p:nvSpPr>
              <p:spPr bwMode="auto">
                <a:xfrm>
                  <a:off x="-629" y="4861"/>
                  <a:ext cx="74" cy="87"/>
                </a:xfrm>
                <a:custGeom>
                  <a:avLst/>
                  <a:gdLst>
                    <a:gd name="T0" fmla="*/ 52 w 52"/>
                    <a:gd name="T1" fmla="*/ 39 h 61"/>
                    <a:gd name="T2" fmla="*/ 51 w 52"/>
                    <a:gd name="T3" fmla="*/ 39 h 61"/>
                    <a:gd name="T4" fmla="*/ 35 w 52"/>
                    <a:gd name="T5" fmla="*/ 52 h 61"/>
                    <a:gd name="T6" fmla="*/ 24 w 52"/>
                    <a:gd name="T7" fmla="*/ 40 h 61"/>
                    <a:gd name="T8" fmla="*/ 37 w 52"/>
                    <a:gd name="T9" fmla="*/ 23 h 61"/>
                    <a:gd name="T10" fmla="*/ 37 w 52"/>
                    <a:gd name="T11" fmla="*/ 23 h 61"/>
                    <a:gd name="T12" fmla="*/ 32 w 52"/>
                    <a:gd name="T13" fmla="*/ 24 h 61"/>
                    <a:gd name="T14" fmla="*/ 32 w 52"/>
                    <a:gd name="T15" fmla="*/ 24 h 61"/>
                    <a:gd name="T16" fmla="*/ 32 w 52"/>
                    <a:gd name="T17" fmla="*/ 24 h 61"/>
                    <a:gd name="T18" fmla="*/ 32 w 52"/>
                    <a:gd name="T19" fmla="*/ 24 h 61"/>
                    <a:gd name="T20" fmla="*/ 31 w 52"/>
                    <a:gd name="T21" fmla="*/ 22 h 61"/>
                    <a:gd name="T22" fmla="*/ 30 w 52"/>
                    <a:gd name="T23" fmla="*/ 23 h 61"/>
                    <a:gd name="T24" fmla="*/ 30 w 52"/>
                    <a:gd name="T25" fmla="*/ 23 h 61"/>
                    <a:gd name="T26" fmla="*/ 29 w 52"/>
                    <a:gd name="T27" fmla="*/ 23 h 61"/>
                    <a:gd name="T28" fmla="*/ 26 w 52"/>
                    <a:gd name="T29" fmla="*/ 26 h 61"/>
                    <a:gd name="T30" fmla="*/ 20 w 52"/>
                    <a:gd name="T31" fmla="*/ 31 h 61"/>
                    <a:gd name="T32" fmla="*/ 18 w 52"/>
                    <a:gd name="T33" fmla="*/ 33 h 61"/>
                    <a:gd name="T34" fmla="*/ 8 w 52"/>
                    <a:gd name="T35" fmla="*/ 22 h 61"/>
                    <a:gd name="T36" fmla="*/ 17 w 52"/>
                    <a:gd name="T37" fmla="*/ 13 h 61"/>
                    <a:gd name="T38" fmla="*/ 21 w 52"/>
                    <a:gd name="T39" fmla="*/ 6 h 61"/>
                    <a:gd name="T40" fmla="*/ 19 w 52"/>
                    <a:gd name="T41" fmla="*/ 6 h 61"/>
                    <a:gd name="T42" fmla="*/ 18 w 52"/>
                    <a:gd name="T43" fmla="*/ 5 h 61"/>
                    <a:gd name="T44" fmla="*/ 19 w 52"/>
                    <a:gd name="T45" fmla="*/ 5 h 61"/>
                    <a:gd name="T46" fmla="*/ 20 w 52"/>
                    <a:gd name="T47" fmla="*/ 4 h 61"/>
                    <a:gd name="T48" fmla="*/ 21 w 52"/>
                    <a:gd name="T49" fmla="*/ 3 h 61"/>
                    <a:gd name="T50" fmla="*/ 21 w 52"/>
                    <a:gd name="T51" fmla="*/ 2 h 61"/>
                    <a:gd name="T52" fmla="*/ 19 w 52"/>
                    <a:gd name="T53" fmla="*/ 1 h 61"/>
                    <a:gd name="T54" fmla="*/ 18 w 52"/>
                    <a:gd name="T55" fmla="*/ 0 h 61"/>
                    <a:gd name="T56" fmla="*/ 17 w 52"/>
                    <a:gd name="T57" fmla="*/ 0 h 61"/>
                    <a:gd name="T58" fmla="*/ 8 w 52"/>
                    <a:gd name="T59" fmla="*/ 10 h 61"/>
                    <a:gd name="T60" fmla="*/ 3 w 52"/>
                    <a:gd name="T61" fmla="*/ 18 h 61"/>
                    <a:gd name="T62" fmla="*/ 2 w 52"/>
                    <a:gd name="T63" fmla="*/ 18 h 61"/>
                    <a:gd name="T64" fmla="*/ 0 w 52"/>
                    <a:gd name="T65" fmla="*/ 22 h 61"/>
                    <a:gd name="T66" fmla="*/ 2 w 52"/>
                    <a:gd name="T67" fmla="*/ 26 h 61"/>
                    <a:gd name="T68" fmla="*/ 2 w 52"/>
                    <a:gd name="T69" fmla="*/ 27 h 61"/>
                    <a:gd name="T70" fmla="*/ 14 w 52"/>
                    <a:gd name="T71" fmla="*/ 39 h 61"/>
                    <a:gd name="T72" fmla="*/ 14 w 52"/>
                    <a:gd name="T73" fmla="*/ 40 h 61"/>
                    <a:gd name="T74" fmla="*/ 14 w 52"/>
                    <a:gd name="T75" fmla="*/ 40 h 61"/>
                    <a:gd name="T76" fmla="*/ 15 w 52"/>
                    <a:gd name="T77" fmla="*/ 41 h 61"/>
                    <a:gd name="T78" fmla="*/ 28 w 52"/>
                    <a:gd name="T79" fmla="*/ 54 h 61"/>
                    <a:gd name="T80" fmla="*/ 30 w 52"/>
                    <a:gd name="T81" fmla="*/ 54 h 61"/>
                    <a:gd name="T82" fmla="*/ 31 w 52"/>
                    <a:gd name="T83" fmla="*/ 55 h 61"/>
                    <a:gd name="T84" fmla="*/ 32 w 52"/>
                    <a:gd name="T85" fmla="*/ 56 h 61"/>
                    <a:gd name="T86" fmla="*/ 32 w 52"/>
                    <a:gd name="T87" fmla="*/ 58 h 61"/>
                    <a:gd name="T88" fmla="*/ 31 w 52"/>
                    <a:gd name="T89" fmla="*/ 58 h 61"/>
                    <a:gd name="T90" fmla="*/ 32 w 52"/>
                    <a:gd name="T91" fmla="*/ 60 h 61"/>
                    <a:gd name="T92" fmla="*/ 32 w 52"/>
                    <a:gd name="T93" fmla="*/ 61 h 61"/>
                    <a:gd name="T94" fmla="*/ 34 w 52"/>
                    <a:gd name="T95" fmla="*/ 60 h 61"/>
                    <a:gd name="T96" fmla="*/ 36 w 52"/>
                    <a:gd name="T97" fmla="*/ 59 h 61"/>
                    <a:gd name="T98" fmla="*/ 37 w 52"/>
                    <a:gd name="T99" fmla="*/ 60 h 61"/>
                    <a:gd name="T100" fmla="*/ 38 w 52"/>
                    <a:gd name="T101" fmla="*/ 60 h 61"/>
                    <a:gd name="T102" fmla="*/ 40 w 52"/>
                    <a:gd name="T103" fmla="*/ 58 h 61"/>
                    <a:gd name="T104" fmla="*/ 39 w 52"/>
                    <a:gd name="T105" fmla="*/ 57 h 61"/>
                    <a:gd name="T106" fmla="*/ 39 w 52"/>
                    <a:gd name="T107" fmla="*/ 57 h 61"/>
                    <a:gd name="T108" fmla="*/ 52 w 52"/>
                    <a:gd name="T109" fmla="*/ 3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2" h="61">
                      <a:moveTo>
                        <a:pt x="52" y="39"/>
                      </a:moveTo>
                      <a:cubicBezTo>
                        <a:pt x="52" y="39"/>
                        <a:pt x="51" y="38"/>
                        <a:pt x="51" y="39"/>
                      </a:cubicBezTo>
                      <a:cubicBezTo>
                        <a:pt x="46" y="43"/>
                        <a:pt x="40" y="48"/>
                        <a:pt x="35" y="52"/>
                      </a:cubicBezTo>
                      <a:cubicBezTo>
                        <a:pt x="32" y="48"/>
                        <a:pt x="28" y="44"/>
                        <a:pt x="24" y="40"/>
                      </a:cubicBezTo>
                      <a:cubicBezTo>
                        <a:pt x="30" y="34"/>
                        <a:pt x="34" y="29"/>
                        <a:pt x="37" y="23"/>
                      </a:cubicBezTo>
                      <a:cubicBezTo>
                        <a:pt x="37" y="23"/>
                        <a:pt x="37" y="22"/>
                        <a:pt x="37" y="23"/>
                      </a:cubicBezTo>
                      <a:cubicBezTo>
                        <a:pt x="35" y="23"/>
                        <a:pt x="33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3"/>
                        <a:pt x="32" y="23"/>
                        <a:pt x="31" y="22"/>
                      </a:cubicBezTo>
                      <a:cubicBezTo>
                        <a:pt x="30" y="22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8" y="24"/>
                        <a:pt x="26" y="25"/>
                        <a:pt x="26" y="26"/>
                      </a:cubicBezTo>
                      <a:cubicBezTo>
                        <a:pt x="24" y="28"/>
                        <a:pt x="22" y="29"/>
                        <a:pt x="20" y="31"/>
                      </a:cubicBezTo>
                      <a:cubicBezTo>
                        <a:pt x="20" y="31"/>
                        <a:pt x="19" y="32"/>
                        <a:pt x="18" y="33"/>
                      </a:cubicBezTo>
                      <a:cubicBezTo>
                        <a:pt x="15" y="29"/>
                        <a:pt x="11" y="26"/>
                        <a:pt x="8" y="22"/>
                      </a:cubicBezTo>
                      <a:cubicBezTo>
                        <a:pt x="12" y="20"/>
                        <a:pt x="15" y="16"/>
                        <a:pt x="17" y="13"/>
                      </a:cubicBezTo>
                      <a:cubicBezTo>
                        <a:pt x="19" y="11"/>
                        <a:pt x="20" y="9"/>
                        <a:pt x="21" y="6"/>
                      </a:cubicBezTo>
                      <a:cubicBezTo>
                        <a:pt x="20" y="6"/>
                        <a:pt x="20" y="6"/>
                        <a:pt x="19" y="6"/>
                      </a:cubicBezTo>
                      <a:cubicBezTo>
                        <a:pt x="18" y="6"/>
                        <a:pt x="18" y="6"/>
                        <a:pt x="18" y="5"/>
                      </a:cubicBezTo>
                      <a:cubicBezTo>
                        <a:pt x="18" y="5"/>
                        <a:pt x="18" y="5"/>
                        <a:pt x="19" y="5"/>
                      </a:cubicBezTo>
                      <a:cubicBezTo>
                        <a:pt x="19" y="5"/>
                        <a:pt x="20" y="4"/>
                        <a:pt x="20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0" y="2"/>
                        <a:pt x="20" y="1"/>
                        <a:pt x="19" y="1"/>
                      </a:cubicBezTo>
                      <a:cubicBezTo>
                        <a:pt x="19" y="1"/>
                        <a:pt x="19" y="1"/>
                        <a:pt x="18" y="0"/>
                      </a:cubicBezTo>
                      <a:cubicBezTo>
                        <a:pt x="18" y="0"/>
                        <a:pt x="18" y="0"/>
                        <a:pt x="17" y="0"/>
                      </a:cubicBezTo>
                      <a:cubicBezTo>
                        <a:pt x="14" y="3"/>
                        <a:pt x="11" y="7"/>
                        <a:pt x="8" y="10"/>
                      </a:cubicBezTo>
                      <a:cubicBezTo>
                        <a:pt x="5" y="12"/>
                        <a:pt x="4" y="15"/>
                        <a:pt x="3" y="18"/>
                      </a:cubicBezTo>
                      <a:cubicBezTo>
                        <a:pt x="3" y="18"/>
                        <a:pt x="2" y="18"/>
                        <a:pt x="2" y="18"/>
                      </a:cubicBezTo>
                      <a:cubicBezTo>
                        <a:pt x="0" y="19"/>
                        <a:pt x="0" y="20"/>
                        <a:pt x="0" y="22"/>
                      </a:cubicBezTo>
                      <a:cubicBezTo>
                        <a:pt x="1" y="23"/>
                        <a:pt x="1" y="25"/>
                        <a:pt x="2" y="26"/>
                      </a:cubicBezTo>
                      <a:cubicBezTo>
                        <a:pt x="2" y="26"/>
                        <a:pt x="2" y="27"/>
                        <a:pt x="2" y="27"/>
                      </a:cubicBezTo>
                      <a:cubicBezTo>
                        <a:pt x="6" y="31"/>
                        <a:pt x="10" y="35"/>
                        <a:pt x="14" y="39"/>
                      </a:cubicBezTo>
                      <a:cubicBezTo>
                        <a:pt x="13" y="39"/>
                        <a:pt x="13" y="40"/>
                        <a:pt x="14" y="4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4" y="40"/>
                        <a:pt x="15" y="40"/>
                        <a:pt x="15" y="41"/>
                      </a:cubicBezTo>
                      <a:cubicBezTo>
                        <a:pt x="19" y="45"/>
                        <a:pt x="23" y="50"/>
                        <a:pt x="28" y="54"/>
                      </a:cubicBezTo>
                      <a:cubicBezTo>
                        <a:pt x="28" y="54"/>
                        <a:pt x="29" y="54"/>
                        <a:pt x="30" y="54"/>
                      </a:cubicBezTo>
                      <a:cubicBezTo>
                        <a:pt x="30" y="54"/>
                        <a:pt x="30" y="55"/>
                        <a:pt x="31" y="55"/>
                      </a:cubicBezTo>
                      <a:cubicBezTo>
                        <a:pt x="31" y="55"/>
                        <a:pt x="32" y="56"/>
                        <a:pt x="32" y="56"/>
                      </a:cubicBezTo>
                      <a:cubicBezTo>
                        <a:pt x="32" y="56"/>
                        <a:pt x="32" y="57"/>
                        <a:pt x="32" y="58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31" y="59"/>
                        <a:pt x="31" y="60"/>
                        <a:pt x="32" y="60"/>
                      </a:cubicBezTo>
                      <a:cubicBezTo>
                        <a:pt x="32" y="60"/>
                        <a:pt x="32" y="60"/>
                        <a:pt x="32" y="61"/>
                      </a:cubicBezTo>
                      <a:cubicBezTo>
                        <a:pt x="33" y="60"/>
                        <a:pt x="34" y="60"/>
                        <a:pt x="34" y="60"/>
                      </a:cubicBezTo>
                      <a:cubicBezTo>
                        <a:pt x="35" y="60"/>
                        <a:pt x="36" y="59"/>
                        <a:pt x="36" y="59"/>
                      </a:cubicBezTo>
                      <a:cubicBezTo>
                        <a:pt x="36" y="59"/>
                        <a:pt x="37" y="59"/>
                        <a:pt x="37" y="60"/>
                      </a:cubicBezTo>
                      <a:cubicBezTo>
                        <a:pt x="38" y="60"/>
                        <a:pt x="38" y="60"/>
                        <a:pt x="38" y="60"/>
                      </a:cubicBezTo>
                      <a:cubicBezTo>
                        <a:pt x="39" y="59"/>
                        <a:pt x="39" y="59"/>
                        <a:pt x="40" y="58"/>
                      </a:cubicBezTo>
                      <a:cubicBezTo>
                        <a:pt x="40" y="58"/>
                        <a:pt x="40" y="58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45" y="52"/>
                        <a:pt x="50" y="46"/>
                        <a:pt x="5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71"/>
                <p:cNvSpPr>
                  <a:spLocks noEditPoints="1"/>
                </p:cNvSpPr>
                <p:nvPr/>
              </p:nvSpPr>
              <p:spPr bwMode="auto">
                <a:xfrm>
                  <a:off x="-572" y="4814"/>
                  <a:ext cx="69" cy="80"/>
                </a:xfrm>
                <a:custGeom>
                  <a:avLst/>
                  <a:gdLst>
                    <a:gd name="T0" fmla="*/ 14 w 49"/>
                    <a:gd name="T1" fmla="*/ 48 h 56"/>
                    <a:gd name="T2" fmla="*/ 34 w 49"/>
                    <a:gd name="T3" fmla="*/ 54 h 56"/>
                    <a:gd name="T4" fmla="*/ 47 w 49"/>
                    <a:gd name="T5" fmla="*/ 37 h 56"/>
                    <a:gd name="T6" fmla="*/ 33 w 49"/>
                    <a:gd name="T7" fmla="*/ 7 h 56"/>
                    <a:gd name="T8" fmla="*/ 2 w 49"/>
                    <a:gd name="T9" fmla="*/ 11 h 56"/>
                    <a:gd name="T10" fmla="*/ 1 w 49"/>
                    <a:gd name="T11" fmla="*/ 24 h 56"/>
                    <a:gd name="T12" fmla="*/ 2 w 49"/>
                    <a:gd name="T13" fmla="*/ 29 h 56"/>
                    <a:gd name="T14" fmla="*/ 4 w 49"/>
                    <a:gd name="T15" fmla="*/ 36 h 56"/>
                    <a:gd name="T16" fmla="*/ 14 w 49"/>
                    <a:gd name="T17" fmla="*/ 48 h 56"/>
                    <a:gd name="T18" fmla="*/ 33 w 49"/>
                    <a:gd name="T19" fmla="*/ 12 h 56"/>
                    <a:gd name="T20" fmla="*/ 30 w 49"/>
                    <a:gd name="T21" fmla="*/ 11 h 56"/>
                    <a:gd name="T22" fmla="*/ 36 w 49"/>
                    <a:gd name="T23" fmla="*/ 13 h 56"/>
                    <a:gd name="T24" fmla="*/ 37 w 49"/>
                    <a:gd name="T25" fmla="*/ 15 h 56"/>
                    <a:gd name="T26" fmla="*/ 38 w 49"/>
                    <a:gd name="T27" fmla="*/ 19 h 56"/>
                    <a:gd name="T28" fmla="*/ 35 w 49"/>
                    <a:gd name="T29" fmla="*/ 15 h 56"/>
                    <a:gd name="T30" fmla="*/ 33 w 49"/>
                    <a:gd name="T31" fmla="*/ 12 h 56"/>
                    <a:gd name="T32" fmla="*/ 18 w 49"/>
                    <a:gd name="T33" fmla="*/ 11 h 56"/>
                    <a:gd name="T34" fmla="*/ 24 w 49"/>
                    <a:gd name="T35" fmla="*/ 10 h 56"/>
                    <a:gd name="T36" fmla="*/ 30 w 49"/>
                    <a:gd name="T37" fmla="*/ 12 h 56"/>
                    <a:gd name="T38" fmla="*/ 6 w 49"/>
                    <a:gd name="T39" fmla="*/ 17 h 56"/>
                    <a:gd name="T40" fmla="*/ 18 w 49"/>
                    <a:gd name="T41" fmla="*/ 11 h 56"/>
                    <a:gd name="T42" fmla="*/ 16 w 49"/>
                    <a:gd name="T43" fmla="*/ 14 h 56"/>
                    <a:gd name="T44" fmla="*/ 23 w 49"/>
                    <a:gd name="T45" fmla="*/ 15 h 56"/>
                    <a:gd name="T46" fmla="*/ 40 w 49"/>
                    <a:gd name="T47" fmla="*/ 27 h 56"/>
                    <a:gd name="T48" fmla="*/ 38 w 49"/>
                    <a:gd name="T49" fmla="*/ 36 h 56"/>
                    <a:gd name="T50" fmla="*/ 37 w 49"/>
                    <a:gd name="T51" fmla="*/ 36 h 56"/>
                    <a:gd name="T52" fmla="*/ 30 w 49"/>
                    <a:gd name="T53" fmla="*/ 43 h 56"/>
                    <a:gd name="T54" fmla="*/ 20 w 49"/>
                    <a:gd name="T55" fmla="*/ 43 h 56"/>
                    <a:gd name="T56" fmla="*/ 12 w 49"/>
                    <a:gd name="T57" fmla="*/ 38 h 56"/>
                    <a:gd name="T58" fmla="*/ 7 w 49"/>
                    <a:gd name="T59" fmla="*/ 22 h 56"/>
                    <a:gd name="T60" fmla="*/ 16 w 49"/>
                    <a:gd name="T61" fmla="*/ 14 h 56"/>
                    <a:gd name="T62" fmla="*/ 42 w 49"/>
                    <a:gd name="T63" fmla="*/ 18 h 56"/>
                    <a:gd name="T64" fmla="*/ 42 w 49"/>
                    <a:gd name="T65" fmla="*/ 22 h 56"/>
                    <a:gd name="T66" fmla="*/ 44 w 49"/>
                    <a:gd name="T67" fmla="*/ 26 h 56"/>
                    <a:gd name="T68" fmla="*/ 43 w 49"/>
                    <a:gd name="T69" fmla="*/ 27 h 56"/>
                    <a:gd name="T70" fmla="*/ 43 w 49"/>
                    <a:gd name="T71" fmla="*/ 26 h 56"/>
                    <a:gd name="T72" fmla="*/ 41 w 49"/>
                    <a:gd name="T73" fmla="*/ 17 h 56"/>
                    <a:gd name="T74" fmla="*/ 42 w 49"/>
                    <a:gd name="T75" fmla="*/ 18 h 56"/>
                    <a:gd name="T76" fmla="*/ 43 w 49"/>
                    <a:gd name="T77" fmla="*/ 41 h 56"/>
                    <a:gd name="T78" fmla="*/ 38 w 49"/>
                    <a:gd name="T79" fmla="*/ 47 h 56"/>
                    <a:gd name="T80" fmla="*/ 36 w 49"/>
                    <a:gd name="T81" fmla="*/ 47 h 56"/>
                    <a:gd name="T82" fmla="*/ 42 w 49"/>
                    <a:gd name="T83" fmla="*/ 35 h 56"/>
                    <a:gd name="T84" fmla="*/ 43 w 49"/>
                    <a:gd name="T85" fmla="*/ 41 h 56"/>
                    <a:gd name="T86" fmla="*/ 33 w 49"/>
                    <a:gd name="T87" fmla="*/ 50 h 56"/>
                    <a:gd name="T88" fmla="*/ 33 w 49"/>
                    <a:gd name="T89" fmla="*/ 51 h 56"/>
                    <a:gd name="T90" fmla="*/ 33 w 49"/>
                    <a:gd name="T91" fmla="*/ 51 h 56"/>
                    <a:gd name="T92" fmla="*/ 33 w 49"/>
                    <a:gd name="T93" fmla="*/ 5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9" h="56">
                      <a:moveTo>
                        <a:pt x="14" y="48"/>
                      </a:moveTo>
                      <a:cubicBezTo>
                        <a:pt x="19" y="54"/>
                        <a:pt x="26" y="56"/>
                        <a:pt x="34" y="54"/>
                      </a:cubicBezTo>
                      <a:cubicBezTo>
                        <a:pt x="42" y="51"/>
                        <a:pt x="46" y="45"/>
                        <a:pt x="47" y="37"/>
                      </a:cubicBezTo>
                      <a:cubicBezTo>
                        <a:pt x="49" y="23"/>
                        <a:pt x="44" y="13"/>
                        <a:pt x="33" y="7"/>
                      </a:cubicBezTo>
                      <a:cubicBezTo>
                        <a:pt x="23" y="0"/>
                        <a:pt x="13" y="1"/>
                        <a:pt x="2" y="11"/>
                      </a:cubicBezTo>
                      <a:cubicBezTo>
                        <a:pt x="0" y="15"/>
                        <a:pt x="0" y="20"/>
                        <a:pt x="1" y="24"/>
                      </a:cubicBezTo>
                      <a:cubicBezTo>
                        <a:pt x="1" y="26"/>
                        <a:pt x="1" y="28"/>
                        <a:pt x="2" y="29"/>
                      </a:cubicBezTo>
                      <a:cubicBezTo>
                        <a:pt x="2" y="32"/>
                        <a:pt x="3" y="34"/>
                        <a:pt x="4" y="36"/>
                      </a:cubicBezTo>
                      <a:cubicBezTo>
                        <a:pt x="7" y="40"/>
                        <a:pt x="11" y="44"/>
                        <a:pt x="14" y="48"/>
                      </a:cubicBezTo>
                      <a:close/>
                      <a:moveTo>
                        <a:pt x="33" y="12"/>
                      </a:moveTo>
                      <a:cubicBezTo>
                        <a:pt x="32" y="12"/>
                        <a:pt x="31" y="11"/>
                        <a:pt x="30" y="11"/>
                      </a:cubicBezTo>
                      <a:cubicBezTo>
                        <a:pt x="32" y="11"/>
                        <a:pt x="34" y="12"/>
                        <a:pt x="36" y="13"/>
                      </a:cubicBezTo>
                      <a:cubicBezTo>
                        <a:pt x="36" y="14"/>
                        <a:pt x="36" y="15"/>
                        <a:pt x="37" y="15"/>
                      </a:cubicBezTo>
                      <a:cubicBezTo>
                        <a:pt x="38" y="17"/>
                        <a:pt x="38" y="18"/>
                        <a:pt x="38" y="19"/>
                      </a:cubicBezTo>
                      <a:cubicBezTo>
                        <a:pt x="37" y="17"/>
                        <a:pt x="36" y="17"/>
                        <a:pt x="35" y="15"/>
                      </a:cubicBezTo>
                      <a:cubicBezTo>
                        <a:pt x="34" y="15"/>
                        <a:pt x="34" y="13"/>
                        <a:pt x="33" y="12"/>
                      </a:cubicBezTo>
                      <a:close/>
                      <a:moveTo>
                        <a:pt x="18" y="11"/>
                      </a:moveTo>
                      <a:cubicBezTo>
                        <a:pt x="20" y="10"/>
                        <a:pt x="22" y="10"/>
                        <a:pt x="24" y="10"/>
                      </a:cubicBezTo>
                      <a:cubicBezTo>
                        <a:pt x="26" y="10"/>
                        <a:pt x="28" y="11"/>
                        <a:pt x="30" y="12"/>
                      </a:cubicBezTo>
                      <a:cubicBezTo>
                        <a:pt x="22" y="9"/>
                        <a:pt x="14" y="11"/>
                        <a:pt x="6" y="17"/>
                      </a:cubicBezTo>
                      <a:cubicBezTo>
                        <a:pt x="10" y="14"/>
                        <a:pt x="14" y="12"/>
                        <a:pt x="18" y="11"/>
                      </a:cubicBezTo>
                      <a:close/>
                      <a:moveTo>
                        <a:pt x="16" y="14"/>
                      </a:moveTo>
                      <a:cubicBezTo>
                        <a:pt x="18" y="13"/>
                        <a:pt x="21" y="14"/>
                        <a:pt x="23" y="15"/>
                      </a:cubicBezTo>
                      <a:cubicBezTo>
                        <a:pt x="31" y="17"/>
                        <a:pt x="37" y="21"/>
                        <a:pt x="40" y="27"/>
                      </a:cubicBezTo>
                      <a:cubicBezTo>
                        <a:pt x="40" y="30"/>
                        <a:pt x="40" y="33"/>
                        <a:pt x="38" y="36"/>
                      </a:cubicBezTo>
                      <a:cubicBezTo>
                        <a:pt x="38" y="36"/>
                        <a:pt x="38" y="36"/>
                        <a:pt x="37" y="36"/>
                      </a:cubicBezTo>
                      <a:cubicBezTo>
                        <a:pt x="34" y="38"/>
                        <a:pt x="32" y="41"/>
                        <a:pt x="30" y="43"/>
                      </a:cubicBezTo>
                      <a:cubicBezTo>
                        <a:pt x="26" y="44"/>
                        <a:pt x="23" y="44"/>
                        <a:pt x="20" y="43"/>
                      </a:cubicBezTo>
                      <a:cubicBezTo>
                        <a:pt x="17" y="41"/>
                        <a:pt x="14" y="40"/>
                        <a:pt x="12" y="38"/>
                      </a:cubicBezTo>
                      <a:cubicBezTo>
                        <a:pt x="9" y="33"/>
                        <a:pt x="7" y="28"/>
                        <a:pt x="7" y="22"/>
                      </a:cubicBezTo>
                      <a:cubicBezTo>
                        <a:pt x="8" y="17"/>
                        <a:pt x="11" y="15"/>
                        <a:pt x="16" y="14"/>
                      </a:cubicBezTo>
                      <a:close/>
                      <a:moveTo>
                        <a:pt x="42" y="18"/>
                      </a:moveTo>
                      <a:cubicBezTo>
                        <a:pt x="42" y="19"/>
                        <a:pt x="42" y="21"/>
                        <a:pt x="42" y="22"/>
                      </a:cubicBezTo>
                      <a:cubicBezTo>
                        <a:pt x="43" y="23"/>
                        <a:pt x="43" y="25"/>
                        <a:pt x="44" y="26"/>
                      </a:cubicBezTo>
                      <a:cubicBezTo>
                        <a:pt x="44" y="27"/>
                        <a:pt x="44" y="27"/>
                        <a:pt x="43" y="27"/>
                      </a:cubicBezTo>
                      <a:cubicBezTo>
                        <a:pt x="43" y="27"/>
                        <a:pt x="43" y="27"/>
                        <a:pt x="43" y="26"/>
                      </a:cubicBezTo>
                      <a:cubicBezTo>
                        <a:pt x="43" y="23"/>
                        <a:pt x="42" y="20"/>
                        <a:pt x="41" y="17"/>
                      </a:cubicBezTo>
                      <a:cubicBezTo>
                        <a:pt x="41" y="17"/>
                        <a:pt x="42" y="18"/>
                        <a:pt x="42" y="18"/>
                      </a:cubicBezTo>
                      <a:close/>
                      <a:moveTo>
                        <a:pt x="43" y="41"/>
                      </a:moveTo>
                      <a:cubicBezTo>
                        <a:pt x="41" y="43"/>
                        <a:pt x="40" y="45"/>
                        <a:pt x="38" y="47"/>
                      </a:cubicBezTo>
                      <a:cubicBezTo>
                        <a:pt x="37" y="47"/>
                        <a:pt x="37" y="47"/>
                        <a:pt x="36" y="47"/>
                      </a:cubicBezTo>
                      <a:cubicBezTo>
                        <a:pt x="39" y="43"/>
                        <a:pt x="42" y="39"/>
                        <a:pt x="42" y="35"/>
                      </a:cubicBezTo>
                      <a:cubicBezTo>
                        <a:pt x="43" y="37"/>
                        <a:pt x="43" y="39"/>
                        <a:pt x="43" y="41"/>
                      </a:cubicBezTo>
                      <a:close/>
                      <a:moveTo>
                        <a:pt x="33" y="50"/>
                      </a:moveTo>
                      <a:cubicBezTo>
                        <a:pt x="33" y="50"/>
                        <a:pt x="33" y="50"/>
                        <a:pt x="33" y="51"/>
                      </a:cubicBezTo>
                      <a:cubicBezTo>
                        <a:pt x="33" y="51"/>
                        <a:pt x="33" y="51"/>
                        <a:pt x="33" y="51"/>
                      </a:cubicBezTo>
                      <a:cubicBezTo>
                        <a:pt x="33" y="51"/>
                        <a:pt x="33" y="51"/>
                        <a:pt x="33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72"/>
                <p:cNvSpPr/>
                <p:nvPr/>
              </p:nvSpPr>
              <p:spPr bwMode="auto">
                <a:xfrm>
                  <a:off x="-674" y="4912"/>
                  <a:ext cx="71" cy="80"/>
                </a:xfrm>
                <a:custGeom>
                  <a:avLst/>
                  <a:gdLst>
                    <a:gd name="T0" fmla="*/ 14 w 50"/>
                    <a:gd name="T1" fmla="*/ 8 h 56"/>
                    <a:gd name="T2" fmla="*/ 13 w 50"/>
                    <a:gd name="T3" fmla="*/ 8 h 56"/>
                    <a:gd name="T4" fmla="*/ 16 w 50"/>
                    <a:gd name="T5" fmla="*/ 4 h 56"/>
                    <a:gd name="T6" fmla="*/ 20 w 50"/>
                    <a:gd name="T7" fmla="*/ 3 h 56"/>
                    <a:gd name="T8" fmla="*/ 21 w 50"/>
                    <a:gd name="T9" fmla="*/ 3 h 56"/>
                    <a:gd name="T10" fmla="*/ 20 w 50"/>
                    <a:gd name="T11" fmla="*/ 2 h 56"/>
                    <a:gd name="T12" fmla="*/ 18 w 50"/>
                    <a:gd name="T13" fmla="*/ 1 h 56"/>
                    <a:gd name="T14" fmla="*/ 18 w 50"/>
                    <a:gd name="T15" fmla="*/ 0 h 56"/>
                    <a:gd name="T16" fmla="*/ 16 w 50"/>
                    <a:gd name="T17" fmla="*/ 0 h 56"/>
                    <a:gd name="T18" fmla="*/ 6 w 50"/>
                    <a:gd name="T19" fmla="*/ 8 h 56"/>
                    <a:gd name="T20" fmla="*/ 5 w 50"/>
                    <a:gd name="T21" fmla="*/ 10 h 56"/>
                    <a:gd name="T22" fmla="*/ 2 w 50"/>
                    <a:gd name="T23" fmla="*/ 13 h 56"/>
                    <a:gd name="T24" fmla="*/ 1 w 50"/>
                    <a:gd name="T25" fmla="*/ 15 h 56"/>
                    <a:gd name="T26" fmla="*/ 0 w 50"/>
                    <a:gd name="T27" fmla="*/ 24 h 56"/>
                    <a:gd name="T28" fmla="*/ 0 w 50"/>
                    <a:gd name="T29" fmla="*/ 24 h 56"/>
                    <a:gd name="T30" fmla="*/ 0 w 50"/>
                    <a:gd name="T31" fmla="*/ 26 h 56"/>
                    <a:gd name="T32" fmla="*/ 0 w 50"/>
                    <a:gd name="T33" fmla="*/ 27 h 56"/>
                    <a:gd name="T34" fmla="*/ 0 w 50"/>
                    <a:gd name="T35" fmla="*/ 28 h 56"/>
                    <a:gd name="T36" fmla="*/ 1 w 50"/>
                    <a:gd name="T37" fmla="*/ 29 h 56"/>
                    <a:gd name="T38" fmla="*/ 2 w 50"/>
                    <a:gd name="T39" fmla="*/ 29 h 56"/>
                    <a:gd name="T40" fmla="*/ 2 w 50"/>
                    <a:gd name="T41" fmla="*/ 30 h 56"/>
                    <a:gd name="T42" fmla="*/ 5 w 50"/>
                    <a:gd name="T43" fmla="*/ 32 h 56"/>
                    <a:gd name="T44" fmla="*/ 6 w 50"/>
                    <a:gd name="T45" fmla="*/ 34 h 56"/>
                    <a:gd name="T46" fmla="*/ 7 w 50"/>
                    <a:gd name="T47" fmla="*/ 34 h 56"/>
                    <a:gd name="T48" fmla="*/ 10 w 50"/>
                    <a:gd name="T49" fmla="*/ 36 h 56"/>
                    <a:gd name="T50" fmla="*/ 11 w 50"/>
                    <a:gd name="T51" fmla="*/ 37 h 56"/>
                    <a:gd name="T52" fmla="*/ 28 w 50"/>
                    <a:gd name="T53" fmla="*/ 33 h 56"/>
                    <a:gd name="T54" fmla="*/ 40 w 50"/>
                    <a:gd name="T55" fmla="*/ 32 h 56"/>
                    <a:gd name="T56" fmla="*/ 40 w 50"/>
                    <a:gd name="T57" fmla="*/ 34 h 56"/>
                    <a:gd name="T58" fmla="*/ 41 w 50"/>
                    <a:gd name="T59" fmla="*/ 36 h 56"/>
                    <a:gd name="T60" fmla="*/ 41 w 50"/>
                    <a:gd name="T61" fmla="*/ 40 h 56"/>
                    <a:gd name="T62" fmla="*/ 27 w 50"/>
                    <a:gd name="T63" fmla="*/ 51 h 56"/>
                    <a:gd name="T64" fmla="*/ 26 w 50"/>
                    <a:gd name="T65" fmla="*/ 52 h 56"/>
                    <a:gd name="T66" fmla="*/ 26 w 50"/>
                    <a:gd name="T67" fmla="*/ 53 h 56"/>
                    <a:gd name="T68" fmla="*/ 26 w 50"/>
                    <a:gd name="T69" fmla="*/ 53 h 56"/>
                    <a:gd name="T70" fmla="*/ 28 w 50"/>
                    <a:gd name="T71" fmla="*/ 55 h 56"/>
                    <a:gd name="T72" fmla="*/ 29 w 50"/>
                    <a:gd name="T73" fmla="*/ 56 h 56"/>
                    <a:gd name="T74" fmla="*/ 36 w 50"/>
                    <a:gd name="T75" fmla="*/ 53 h 56"/>
                    <a:gd name="T76" fmla="*/ 46 w 50"/>
                    <a:gd name="T77" fmla="*/ 32 h 56"/>
                    <a:gd name="T78" fmla="*/ 27 w 50"/>
                    <a:gd name="T79" fmla="*/ 26 h 56"/>
                    <a:gd name="T80" fmla="*/ 27 w 50"/>
                    <a:gd name="T81" fmla="*/ 28 h 56"/>
                    <a:gd name="T82" fmla="*/ 26 w 50"/>
                    <a:gd name="T83" fmla="*/ 28 h 56"/>
                    <a:gd name="T84" fmla="*/ 22 w 50"/>
                    <a:gd name="T85" fmla="*/ 30 h 56"/>
                    <a:gd name="T86" fmla="*/ 22 w 50"/>
                    <a:gd name="T87" fmla="*/ 30 h 56"/>
                    <a:gd name="T88" fmla="*/ 20 w 50"/>
                    <a:gd name="T89" fmla="*/ 30 h 56"/>
                    <a:gd name="T90" fmla="*/ 19 w 50"/>
                    <a:gd name="T91" fmla="*/ 30 h 56"/>
                    <a:gd name="T92" fmla="*/ 14 w 50"/>
                    <a:gd name="T93" fmla="*/ 31 h 56"/>
                    <a:gd name="T94" fmla="*/ 13 w 50"/>
                    <a:gd name="T95" fmla="*/ 31 h 56"/>
                    <a:gd name="T96" fmla="*/ 13 w 50"/>
                    <a:gd name="T97" fmla="*/ 31 h 56"/>
                    <a:gd name="T98" fmla="*/ 12 w 50"/>
                    <a:gd name="T99" fmla="*/ 31 h 56"/>
                    <a:gd name="T100" fmla="*/ 11 w 50"/>
                    <a:gd name="T101" fmla="*/ 30 h 56"/>
                    <a:gd name="T102" fmla="*/ 8 w 50"/>
                    <a:gd name="T103" fmla="*/ 27 h 56"/>
                    <a:gd name="T104" fmla="*/ 7 w 50"/>
                    <a:gd name="T105" fmla="*/ 26 h 56"/>
                    <a:gd name="T106" fmla="*/ 10 w 50"/>
                    <a:gd name="T107" fmla="*/ 13 h 56"/>
                    <a:gd name="T108" fmla="*/ 14 w 50"/>
                    <a:gd name="T109" fmla="*/ 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0" h="56">
                      <a:moveTo>
                        <a:pt x="14" y="8"/>
                      </a:moveTo>
                      <a:cubicBezTo>
                        <a:pt x="14" y="8"/>
                        <a:pt x="13" y="8"/>
                        <a:pt x="13" y="8"/>
                      </a:cubicBezTo>
                      <a:cubicBezTo>
                        <a:pt x="14" y="6"/>
                        <a:pt x="15" y="5"/>
                        <a:pt x="16" y="4"/>
                      </a:cubicBezTo>
                      <a:cubicBezTo>
                        <a:pt x="18" y="4"/>
                        <a:pt x="20" y="4"/>
                        <a:pt x="20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20" y="1"/>
                        <a:pt x="19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2" y="1"/>
                        <a:pt x="8" y="3"/>
                        <a:pt x="6" y="8"/>
                      </a:cubicBezTo>
                      <a:cubicBezTo>
                        <a:pt x="6" y="9"/>
                        <a:pt x="6" y="9"/>
                        <a:pt x="5" y="10"/>
                      </a:cubicBezTo>
                      <a:cubicBezTo>
                        <a:pt x="4" y="10"/>
                        <a:pt x="3" y="12"/>
                        <a:pt x="2" y="13"/>
                      </a:cubicBezTo>
                      <a:cubicBezTo>
                        <a:pt x="2" y="14"/>
                        <a:pt x="1" y="14"/>
                        <a:pt x="1" y="15"/>
                      </a:cubicBezTo>
                      <a:cubicBezTo>
                        <a:pt x="0" y="18"/>
                        <a:pt x="0" y="21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30"/>
                        <a:pt x="2" y="30"/>
                      </a:cubicBezTo>
                      <a:cubicBezTo>
                        <a:pt x="3" y="30"/>
                        <a:pt x="4" y="31"/>
                        <a:pt x="5" y="32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8" y="34"/>
                        <a:pt x="9" y="35"/>
                        <a:pt x="10" y="36"/>
                      </a:cubicBezTo>
                      <a:cubicBezTo>
                        <a:pt x="10" y="36"/>
                        <a:pt x="11" y="37"/>
                        <a:pt x="11" y="37"/>
                      </a:cubicBezTo>
                      <a:cubicBezTo>
                        <a:pt x="17" y="36"/>
                        <a:pt x="22" y="35"/>
                        <a:pt x="28" y="33"/>
                      </a:cubicBezTo>
                      <a:cubicBezTo>
                        <a:pt x="32" y="32"/>
                        <a:pt x="36" y="32"/>
                        <a:pt x="40" y="32"/>
                      </a:cubicBezTo>
                      <a:cubicBezTo>
                        <a:pt x="40" y="33"/>
                        <a:pt x="40" y="33"/>
                        <a:pt x="40" y="34"/>
                      </a:cubicBezTo>
                      <a:cubicBezTo>
                        <a:pt x="40" y="34"/>
                        <a:pt x="41" y="35"/>
                        <a:pt x="41" y="36"/>
                      </a:cubicBezTo>
                      <a:cubicBezTo>
                        <a:pt x="42" y="38"/>
                        <a:pt x="42" y="39"/>
                        <a:pt x="41" y="40"/>
                      </a:cubicBezTo>
                      <a:cubicBezTo>
                        <a:pt x="38" y="46"/>
                        <a:pt x="32" y="49"/>
                        <a:pt x="27" y="51"/>
                      </a:cubicBezTo>
                      <a:cubicBezTo>
                        <a:pt x="26" y="51"/>
                        <a:pt x="26" y="52"/>
                        <a:pt x="26" y="52"/>
                      </a:cubicBezTo>
                      <a:cubicBezTo>
                        <a:pt x="26" y="52"/>
                        <a:pt x="26" y="52"/>
                        <a:pt x="26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4"/>
                        <a:pt x="27" y="54"/>
                        <a:pt x="28" y="55"/>
                      </a:cubicBezTo>
                      <a:cubicBezTo>
                        <a:pt x="28" y="55"/>
                        <a:pt x="28" y="56"/>
                        <a:pt x="29" y="56"/>
                      </a:cubicBezTo>
                      <a:cubicBezTo>
                        <a:pt x="32" y="55"/>
                        <a:pt x="34" y="54"/>
                        <a:pt x="36" y="53"/>
                      </a:cubicBezTo>
                      <a:cubicBezTo>
                        <a:pt x="46" y="49"/>
                        <a:pt x="50" y="42"/>
                        <a:pt x="46" y="32"/>
                      </a:cubicBezTo>
                      <a:cubicBezTo>
                        <a:pt x="43" y="23"/>
                        <a:pt x="37" y="21"/>
                        <a:pt x="27" y="26"/>
                      </a:cubicBezTo>
                      <a:cubicBezTo>
                        <a:pt x="27" y="27"/>
                        <a:pt x="27" y="27"/>
                        <a:pt x="27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5" y="28"/>
                        <a:pt x="24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1" y="30"/>
                        <a:pt x="21" y="30"/>
                        <a:pt x="20" y="30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7" y="30"/>
                        <a:pt x="15" y="31"/>
                        <a:pt x="14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0"/>
                        <a:pt x="11" y="30"/>
                      </a:cubicBezTo>
                      <a:cubicBezTo>
                        <a:pt x="10" y="29"/>
                        <a:pt x="9" y="28"/>
                        <a:pt x="8" y="27"/>
                      </a:cubicBezTo>
                      <a:cubicBezTo>
                        <a:pt x="8" y="27"/>
                        <a:pt x="8" y="26"/>
                        <a:pt x="7" y="26"/>
                      </a:cubicBezTo>
                      <a:cubicBezTo>
                        <a:pt x="7" y="21"/>
                        <a:pt x="8" y="17"/>
                        <a:pt x="10" y="13"/>
                      </a:cubicBezTo>
                      <a:cubicBezTo>
                        <a:pt x="11" y="11"/>
                        <a:pt x="12" y="10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73"/>
                <p:cNvSpPr/>
                <p:nvPr/>
              </p:nvSpPr>
              <p:spPr bwMode="auto">
                <a:xfrm>
                  <a:off x="-459" y="4912"/>
                  <a:ext cx="20" cy="60"/>
                </a:xfrm>
                <a:custGeom>
                  <a:avLst/>
                  <a:gdLst>
                    <a:gd name="T0" fmla="*/ 14 w 14"/>
                    <a:gd name="T1" fmla="*/ 0 h 42"/>
                    <a:gd name="T2" fmla="*/ 13 w 14"/>
                    <a:gd name="T3" fmla="*/ 0 h 42"/>
                    <a:gd name="T4" fmla="*/ 0 w 14"/>
                    <a:gd name="T5" fmla="*/ 42 h 42"/>
                    <a:gd name="T6" fmla="*/ 2 w 14"/>
                    <a:gd name="T7" fmla="*/ 42 h 42"/>
                    <a:gd name="T8" fmla="*/ 2 w 14"/>
                    <a:gd name="T9" fmla="*/ 42 h 42"/>
                    <a:gd name="T10" fmla="*/ 3 w 14"/>
                    <a:gd name="T11" fmla="*/ 41 h 42"/>
                    <a:gd name="T12" fmla="*/ 14 w 14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42">
                      <a:moveTo>
                        <a:pt x="14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4"/>
                        <a:pt x="3" y="27"/>
                        <a:pt x="0" y="42"/>
                      </a:cubicBezTo>
                      <a:cubicBezTo>
                        <a:pt x="1" y="42"/>
                        <a:pt x="1" y="42"/>
                        <a:pt x="2" y="42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2"/>
                        <a:pt x="2" y="41"/>
                        <a:pt x="3" y="41"/>
                      </a:cubicBezTo>
                      <a:cubicBezTo>
                        <a:pt x="7" y="27"/>
                        <a:pt x="11" y="13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74"/>
                <p:cNvSpPr/>
                <p:nvPr/>
              </p:nvSpPr>
              <p:spPr bwMode="auto">
                <a:xfrm>
                  <a:off x="-464" y="4922"/>
                  <a:ext cx="15" cy="50"/>
                </a:xfrm>
                <a:custGeom>
                  <a:avLst/>
                  <a:gdLst>
                    <a:gd name="T0" fmla="*/ 11 w 11"/>
                    <a:gd name="T1" fmla="*/ 0 h 35"/>
                    <a:gd name="T2" fmla="*/ 10 w 11"/>
                    <a:gd name="T3" fmla="*/ 0 h 35"/>
                    <a:gd name="T4" fmla="*/ 0 w 11"/>
                    <a:gd name="T5" fmla="*/ 35 h 35"/>
                    <a:gd name="T6" fmla="*/ 0 w 11"/>
                    <a:gd name="T7" fmla="*/ 34 h 35"/>
                    <a:gd name="T8" fmla="*/ 11 w 1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1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11"/>
                        <a:pt x="2" y="23"/>
                        <a:pt x="0" y="35"/>
                      </a:cubicBezTo>
                      <a:cubicBezTo>
                        <a:pt x="0" y="35"/>
                        <a:pt x="0" y="34"/>
                        <a:pt x="0" y="34"/>
                      </a:cubicBezTo>
                      <a:cubicBezTo>
                        <a:pt x="5" y="23"/>
                        <a:pt x="9" y="11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75"/>
                <p:cNvSpPr/>
                <p:nvPr/>
              </p:nvSpPr>
              <p:spPr bwMode="auto">
                <a:xfrm>
                  <a:off x="-562" y="4997"/>
                  <a:ext cx="17" cy="63"/>
                </a:xfrm>
                <a:custGeom>
                  <a:avLst/>
                  <a:gdLst>
                    <a:gd name="T0" fmla="*/ 12 w 12"/>
                    <a:gd name="T1" fmla="*/ 0 h 44"/>
                    <a:gd name="T2" fmla="*/ 11 w 12"/>
                    <a:gd name="T3" fmla="*/ 0 h 44"/>
                    <a:gd name="T4" fmla="*/ 9 w 12"/>
                    <a:gd name="T5" fmla="*/ 4 h 44"/>
                    <a:gd name="T6" fmla="*/ 9 w 12"/>
                    <a:gd name="T7" fmla="*/ 4 h 44"/>
                    <a:gd name="T8" fmla="*/ 0 w 12"/>
                    <a:gd name="T9" fmla="*/ 43 h 44"/>
                    <a:gd name="T10" fmla="*/ 1 w 12"/>
                    <a:gd name="T11" fmla="*/ 44 h 44"/>
                    <a:gd name="T12" fmla="*/ 1 w 12"/>
                    <a:gd name="T13" fmla="*/ 43 h 44"/>
                    <a:gd name="T14" fmla="*/ 12 w 12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4">
                      <a:moveTo>
                        <a:pt x="12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"/>
                        <a:pt x="10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5" y="17"/>
                        <a:pt x="2" y="30"/>
                        <a:pt x="0" y="43"/>
                      </a:cubicBezTo>
                      <a:cubicBezTo>
                        <a:pt x="0" y="44"/>
                        <a:pt x="1" y="44"/>
                        <a:pt x="1" y="44"/>
                      </a:cubicBezTo>
                      <a:cubicBezTo>
                        <a:pt x="1" y="44"/>
                        <a:pt x="1" y="43"/>
                        <a:pt x="1" y="43"/>
                      </a:cubicBezTo>
                      <a:cubicBezTo>
                        <a:pt x="6" y="29"/>
                        <a:pt x="9" y="15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76"/>
                <p:cNvSpPr/>
                <p:nvPr/>
              </p:nvSpPr>
              <p:spPr bwMode="auto">
                <a:xfrm>
                  <a:off x="-544" y="4985"/>
                  <a:ext cx="13" cy="61"/>
                </a:xfrm>
                <a:custGeom>
                  <a:avLst/>
                  <a:gdLst>
                    <a:gd name="T0" fmla="*/ 9 w 9"/>
                    <a:gd name="T1" fmla="*/ 0 h 43"/>
                    <a:gd name="T2" fmla="*/ 8 w 9"/>
                    <a:gd name="T3" fmla="*/ 1 h 43"/>
                    <a:gd name="T4" fmla="*/ 7 w 9"/>
                    <a:gd name="T5" fmla="*/ 3 h 43"/>
                    <a:gd name="T6" fmla="*/ 6 w 9"/>
                    <a:gd name="T7" fmla="*/ 4 h 43"/>
                    <a:gd name="T8" fmla="*/ 6 w 9"/>
                    <a:gd name="T9" fmla="*/ 5 h 43"/>
                    <a:gd name="T10" fmla="*/ 0 w 9"/>
                    <a:gd name="T11" fmla="*/ 43 h 43"/>
                    <a:gd name="T12" fmla="*/ 0 w 9"/>
                    <a:gd name="T13" fmla="*/ 42 h 43"/>
                    <a:gd name="T14" fmla="*/ 9 w 9"/>
                    <a:gd name="T1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43">
                      <a:moveTo>
                        <a:pt x="9" y="0"/>
                      </a:move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8" y="1"/>
                        <a:pt x="7" y="2"/>
                        <a:pt x="7" y="3"/>
                      </a:cubicBezTo>
                      <a:cubicBezTo>
                        <a:pt x="7" y="3"/>
                        <a:pt x="7" y="4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3" y="17"/>
                        <a:pt x="1" y="30"/>
                        <a:pt x="0" y="43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4" y="28"/>
                        <a:pt x="7" y="15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77"/>
                <p:cNvSpPr/>
                <p:nvPr/>
              </p:nvSpPr>
              <p:spPr bwMode="auto">
                <a:xfrm>
                  <a:off x="-629" y="5065"/>
                  <a:ext cx="9" cy="54"/>
                </a:xfrm>
                <a:custGeom>
                  <a:avLst/>
                  <a:gdLst>
                    <a:gd name="T0" fmla="*/ 2 w 6"/>
                    <a:gd name="T1" fmla="*/ 2 h 38"/>
                    <a:gd name="T2" fmla="*/ 2 w 6"/>
                    <a:gd name="T3" fmla="*/ 2 h 38"/>
                    <a:gd name="T4" fmla="*/ 0 w 6"/>
                    <a:gd name="T5" fmla="*/ 38 h 38"/>
                    <a:gd name="T6" fmla="*/ 1 w 6"/>
                    <a:gd name="T7" fmla="*/ 38 h 38"/>
                    <a:gd name="T8" fmla="*/ 2 w 6"/>
                    <a:gd name="T9" fmla="*/ 37 h 38"/>
                    <a:gd name="T10" fmla="*/ 2 w 6"/>
                    <a:gd name="T11" fmla="*/ 36 h 38"/>
                    <a:gd name="T12" fmla="*/ 5 w 6"/>
                    <a:gd name="T13" fmla="*/ 1 h 38"/>
                    <a:gd name="T14" fmla="*/ 4 w 6"/>
                    <a:gd name="T15" fmla="*/ 0 h 38"/>
                    <a:gd name="T16" fmla="*/ 4 w 6"/>
                    <a:gd name="T17" fmla="*/ 0 h 38"/>
                    <a:gd name="T18" fmla="*/ 2 w 6"/>
                    <a:gd name="T19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8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4"/>
                        <a:pt x="2" y="26"/>
                        <a:pt x="0" y="38"/>
                      </a:cubicBezTo>
                      <a:cubicBezTo>
                        <a:pt x="0" y="38"/>
                        <a:pt x="0" y="38"/>
                        <a:pt x="1" y="38"/>
                      </a:cubicBezTo>
                      <a:cubicBezTo>
                        <a:pt x="1" y="38"/>
                        <a:pt x="2" y="38"/>
                        <a:pt x="2" y="37"/>
                      </a:cubicBezTo>
                      <a:cubicBezTo>
                        <a:pt x="2" y="37"/>
                        <a:pt x="2" y="37"/>
                        <a:pt x="2" y="36"/>
                      </a:cubicBezTo>
                      <a:cubicBezTo>
                        <a:pt x="5" y="25"/>
                        <a:pt x="6" y="13"/>
                        <a:pt x="5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78"/>
                <p:cNvSpPr/>
                <p:nvPr/>
              </p:nvSpPr>
              <p:spPr bwMode="auto">
                <a:xfrm>
                  <a:off x="-578" y="5026"/>
                  <a:ext cx="9" cy="52"/>
                </a:xfrm>
                <a:custGeom>
                  <a:avLst/>
                  <a:gdLst>
                    <a:gd name="T0" fmla="*/ 5 w 6"/>
                    <a:gd name="T1" fmla="*/ 0 h 37"/>
                    <a:gd name="T2" fmla="*/ 4 w 6"/>
                    <a:gd name="T3" fmla="*/ 0 h 37"/>
                    <a:gd name="T4" fmla="*/ 3 w 6"/>
                    <a:gd name="T5" fmla="*/ 0 h 37"/>
                    <a:gd name="T6" fmla="*/ 3 w 6"/>
                    <a:gd name="T7" fmla="*/ 1 h 37"/>
                    <a:gd name="T8" fmla="*/ 0 w 6"/>
                    <a:gd name="T9" fmla="*/ 37 h 37"/>
                    <a:gd name="T10" fmla="*/ 2 w 6"/>
                    <a:gd name="T11" fmla="*/ 36 h 37"/>
                    <a:gd name="T12" fmla="*/ 2 w 6"/>
                    <a:gd name="T13" fmla="*/ 36 h 37"/>
                    <a:gd name="T14" fmla="*/ 6 w 6"/>
                    <a:gd name="T15" fmla="*/ 0 h 37"/>
                    <a:gd name="T16" fmla="*/ 5 w 6"/>
                    <a:gd name="T1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37">
                      <a:moveTo>
                        <a:pt x="5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13"/>
                        <a:pt x="0" y="25"/>
                        <a:pt x="0" y="37"/>
                      </a:cubicBezTo>
                      <a:cubicBezTo>
                        <a:pt x="0" y="37"/>
                        <a:pt x="1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3" y="24"/>
                        <a:pt x="4" y="12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79"/>
                <p:cNvSpPr/>
                <p:nvPr/>
              </p:nvSpPr>
              <p:spPr bwMode="auto">
                <a:xfrm>
                  <a:off x="-609" y="5033"/>
                  <a:ext cx="14" cy="79"/>
                </a:xfrm>
                <a:custGeom>
                  <a:avLst/>
                  <a:gdLst>
                    <a:gd name="T0" fmla="*/ 10 w 10"/>
                    <a:gd name="T1" fmla="*/ 0 h 56"/>
                    <a:gd name="T2" fmla="*/ 9 w 10"/>
                    <a:gd name="T3" fmla="*/ 0 h 56"/>
                    <a:gd name="T4" fmla="*/ 2 w 10"/>
                    <a:gd name="T5" fmla="*/ 53 h 56"/>
                    <a:gd name="T6" fmla="*/ 0 w 10"/>
                    <a:gd name="T7" fmla="*/ 55 h 56"/>
                    <a:gd name="T8" fmla="*/ 3 w 10"/>
                    <a:gd name="T9" fmla="*/ 55 h 56"/>
                    <a:gd name="T10" fmla="*/ 9 w 10"/>
                    <a:gd name="T11" fmla="*/ 28 h 56"/>
                    <a:gd name="T12" fmla="*/ 10 w 10"/>
                    <a:gd name="T1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56">
                      <a:moveTo>
                        <a:pt x="10" y="0"/>
                      </a:move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18"/>
                        <a:pt x="4" y="35"/>
                        <a:pt x="2" y="53"/>
                      </a:cubicBezTo>
                      <a:cubicBezTo>
                        <a:pt x="1" y="53"/>
                        <a:pt x="1" y="54"/>
                        <a:pt x="0" y="55"/>
                      </a:cubicBezTo>
                      <a:cubicBezTo>
                        <a:pt x="1" y="55"/>
                        <a:pt x="2" y="56"/>
                        <a:pt x="3" y="55"/>
                      </a:cubicBezTo>
                      <a:cubicBezTo>
                        <a:pt x="5" y="46"/>
                        <a:pt x="7" y="37"/>
                        <a:pt x="9" y="28"/>
                      </a:cubicBezTo>
                      <a:cubicBezTo>
                        <a:pt x="10" y="19"/>
                        <a:pt x="10" y="9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80"/>
                <p:cNvSpPr>
                  <a:spLocks noEditPoints="1"/>
                </p:cNvSpPr>
                <p:nvPr/>
              </p:nvSpPr>
              <p:spPr bwMode="auto">
                <a:xfrm>
                  <a:off x="-1636" y="2472"/>
                  <a:ext cx="339" cy="432"/>
                </a:xfrm>
                <a:custGeom>
                  <a:avLst/>
                  <a:gdLst>
                    <a:gd name="T0" fmla="*/ 56 w 239"/>
                    <a:gd name="T1" fmla="*/ 193 h 305"/>
                    <a:gd name="T2" fmla="*/ 62 w 239"/>
                    <a:gd name="T3" fmla="*/ 178 h 305"/>
                    <a:gd name="T4" fmla="*/ 72 w 239"/>
                    <a:gd name="T5" fmla="*/ 155 h 305"/>
                    <a:gd name="T6" fmla="*/ 124 w 239"/>
                    <a:gd name="T7" fmla="*/ 93 h 305"/>
                    <a:gd name="T8" fmla="*/ 149 w 239"/>
                    <a:gd name="T9" fmla="*/ 12 h 305"/>
                    <a:gd name="T10" fmla="*/ 160 w 239"/>
                    <a:gd name="T11" fmla="*/ 64 h 305"/>
                    <a:gd name="T12" fmla="*/ 153 w 239"/>
                    <a:gd name="T13" fmla="*/ 93 h 305"/>
                    <a:gd name="T14" fmla="*/ 147 w 239"/>
                    <a:gd name="T15" fmla="*/ 141 h 305"/>
                    <a:gd name="T16" fmla="*/ 122 w 239"/>
                    <a:gd name="T17" fmla="*/ 140 h 305"/>
                    <a:gd name="T18" fmla="*/ 142 w 239"/>
                    <a:gd name="T19" fmla="*/ 187 h 305"/>
                    <a:gd name="T20" fmla="*/ 143 w 239"/>
                    <a:gd name="T21" fmla="*/ 230 h 305"/>
                    <a:gd name="T22" fmla="*/ 142 w 239"/>
                    <a:gd name="T23" fmla="*/ 249 h 305"/>
                    <a:gd name="T24" fmla="*/ 135 w 239"/>
                    <a:gd name="T25" fmla="*/ 268 h 305"/>
                    <a:gd name="T26" fmla="*/ 131 w 239"/>
                    <a:gd name="T27" fmla="*/ 274 h 305"/>
                    <a:gd name="T28" fmla="*/ 100 w 239"/>
                    <a:gd name="T29" fmla="*/ 268 h 305"/>
                    <a:gd name="T30" fmla="*/ 81 w 239"/>
                    <a:gd name="T31" fmla="*/ 266 h 305"/>
                    <a:gd name="T32" fmla="*/ 82 w 239"/>
                    <a:gd name="T33" fmla="*/ 271 h 305"/>
                    <a:gd name="T34" fmla="*/ 59 w 239"/>
                    <a:gd name="T35" fmla="*/ 283 h 305"/>
                    <a:gd name="T36" fmla="*/ 25 w 239"/>
                    <a:gd name="T37" fmla="*/ 280 h 305"/>
                    <a:gd name="T38" fmla="*/ 41 w 239"/>
                    <a:gd name="T39" fmla="*/ 299 h 305"/>
                    <a:gd name="T40" fmla="*/ 80 w 239"/>
                    <a:gd name="T41" fmla="*/ 289 h 305"/>
                    <a:gd name="T42" fmla="*/ 217 w 239"/>
                    <a:gd name="T43" fmla="*/ 259 h 305"/>
                    <a:gd name="T44" fmla="*/ 239 w 239"/>
                    <a:gd name="T45" fmla="*/ 191 h 305"/>
                    <a:gd name="T46" fmla="*/ 224 w 239"/>
                    <a:gd name="T47" fmla="*/ 136 h 305"/>
                    <a:gd name="T48" fmla="*/ 173 w 239"/>
                    <a:gd name="T49" fmla="*/ 45 h 305"/>
                    <a:gd name="T50" fmla="*/ 133 w 239"/>
                    <a:gd name="T51" fmla="*/ 2 h 305"/>
                    <a:gd name="T52" fmla="*/ 101 w 239"/>
                    <a:gd name="T53" fmla="*/ 104 h 305"/>
                    <a:gd name="T54" fmla="*/ 24 w 239"/>
                    <a:gd name="T55" fmla="*/ 197 h 305"/>
                    <a:gd name="T56" fmla="*/ 160 w 239"/>
                    <a:gd name="T57" fmla="*/ 15 h 305"/>
                    <a:gd name="T58" fmla="*/ 162 w 239"/>
                    <a:gd name="T59" fmla="*/ 21 h 305"/>
                    <a:gd name="T60" fmla="*/ 173 w 239"/>
                    <a:gd name="T61" fmla="*/ 135 h 305"/>
                    <a:gd name="T62" fmla="*/ 173 w 239"/>
                    <a:gd name="T63" fmla="*/ 135 h 305"/>
                    <a:gd name="T64" fmla="*/ 220 w 239"/>
                    <a:gd name="T65" fmla="*/ 141 h 305"/>
                    <a:gd name="T66" fmla="*/ 199 w 239"/>
                    <a:gd name="T67" fmla="*/ 178 h 305"/>
                    <a:gd name="T68" fmla="*/ 141 w 239"/>
                    <a:gd name="T69" fmla="*/ 172 h 305"/>
                    <a:gd name="T70" fmla="*/ 149 w 239"/>
                    <a:gd name="T71" fmla="*/ 147 h 305"/>
                    <a:gd name="T72" fmla="*/ 215 w 239"/>
                    <a:gd name="T73" fmla="*/ 141 h 305"/>
                    <a:gd name="T74" fmla="*/ 84 w 239"/>
                    <a:gd name="T75" fmla="*/ 125 h 305"/>
                    <a:gd name="T76" fmla="*/ 132 w 239"/>
                    <a:gd name="T77" fmla="*/ 157 h 305"/>
                    <a:gd name="T78" fmla="*/ 66 w 239"/>
                    <a:gd name="T79" fmla="*/ 168 h 305"/>
                    <a:gd name="T80" fmla="*/ 230 w 239"/>
                    <a:gd name="T81" fmla="*/ 175 h 305"/>
                    <a:gd name="T82" fmla="*/ 227 w 239"/>
                    <a:gd name="T83" fmla="*/ 198 h 305"/>
                    <a:gd name="T84" fmla="*/ 204 w 239"/>
                    <a:gd name="T85" fmla="*/ 205 h 305"/>
                    <a:gd name="T86" fmla="*/ 148 w 239"/>
                    <a:gd name="T87" fmla="*/ 188 h 305"/>
                    <a:gd name="T88" fmla="*/ 207 w 239"/>
                    <a:gd name="T89" fmla="*/ 179 h 305"/>
                    <a:gd name="T90" fmla="*/ 161 w 239"/>
                    <a:gd name="T91" fmla="*/ 142 h 305"/>
                    <a:gd name="T92" fmla="*/ 228 w 239"/>
                    <a:gd name="T93" fmla="*/ 206 h 305"/>
                    <a:gd name="T94" fmla="*/ 217 w 239"/>
                    <a:gd name="T95" fmla="*/ 232 h 305"/>
                    <a:gd name="T96" fmla="*/ 184 w 239"/>
                    <a:gd name="T97" fmla="*/ 250 h 305"/>
                    <a:gd name="T98" fmla="*/ 229 w 239"/>
                    <a:gd name="T99" fmla="*/ 151 h 305"/>
                    <a:gd name="T100" fmla="*/ 232 w 239"/>
                    <a:gd name="T101" fmla="*/ 167 h 305"/>
                    <a:gd name="T102" fmla="*/ 229 w 239"/>
                    <a:gd name="T103" fmla="*/ 167 h 305"/>
                    <a:gd name="T104" fmla="*/ 225 w 239"/>
                    <a:gd name="T105" fmla="*/ 201 h 305"/>
                    <a:gd name="T106" fmla="*/ 225 w 239"/>
                    <a:gd name="T107" fmla="*/ 202 h 305"/>
                    <a:gd name="T108" fmla="*/ 202 w 239"/>
                    <a:gd name="T109" fmla="*/ 244 h 305"/>
                    <a:gd name="T110" fmla="*/ 206 w 239"/>
                    <a:gd name="T111" fmla="*/ 247 h 305"/>
                    <a:gd name="T112" fmla="*/ 213 w 239"/>
                    <a:gd name="T113" fmla="*/ 256 h 305"/>
                    <a:gd name="T114" fmla="*/ 146 w 239"/>
                    <a:gd name="T115" fmla="*/ 268 h 305"/>
                    <a:gd name="T116" fmla="*/ 147 w 239"/>
                    <a:gd name="T117" fmla="*/ 243 h 305"/>
                    <a:gd name="T118" fmla="*/ 109 w 239"/>
                    <a:gd name="T119" fmla="*/ 274 h 305"/>
                    <a:gd name="T120" fmla="*/ 106 w 239"/>
                    <a:gd name="T121" fmla="*/ 274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9" h="305">
                      <a:moveTo>
                        <a:pt x="55" y="184"/>
                      </a:moveTo>
                      <a:cubicBezTo>
                        <a:pt x="56" y="183"/>
                        <a:pt x="56" y="183"/>
                        <a:pt x="56" y="183"/>
                      </a:cubicBezTo>
                      <a:cubicBezTo>
                        <a:pt x="56" y="182"/>
                        <a:pt x="56" y="181"/>
                        <a:pt x="57" y="181"/>
                      </a:cubicBezTo>
                      <a:cubicBezTo>
                        <a:pt x="56" y="183"/>
                        <a:pt x="56" y="184"/>
                        <a:pt x="55" y="185"/>
                      </a:cubicBezTo>
                      <a:cubicBezTo>
                        <a:pt x="55" y="186"/>
                        <a:pt x="55" y="187"/>
                        <a:pt x="56" y="187"/>
                      </a:cubicBezTo>
                      <a:cubicBezTo>
                        <a:pt x="56" y="189"/>
                        <a:pt x="56" y="190"/>
                        <a:pt x="56" y="192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42" y="198"/>
                        <a:pt x="27" y="203"/>
                        <a:pt x="12" y="205"/>
                      </a:cubicBezTo>
                      <a:cubicBezTo>
                        <a:pt x="12" y="205"/>
                        <a:pt x="12" y="205"/>
                        <a:pt x="12" y="205"/>
                      </a:cubicBezTo>
                      <a:cubicBezTo>
                        <a:pt x="29" y="205"/>
                        <a:pt x="44" y="201"/>
                        <a:pt x="56" y="193"/>
                      </a:cubicBezTo>
                      <a:cubicBezTo>
                        <a:pt x="57" y="193"/>
                        <a:pt x="57" y="192"/>
                        <a:pt x="57" y="192"/>
                      </a:cubicBezTo>
                      <a:cubicBezTo>
                        <a:pt x="58" y="192"/>
                        <a:pt x="58" y="191"/>
                        <a:pt x="59" y="191"/>
                      </a:cubicBezTo>
                      <a:cubicBezTo>
                        <a:pt x="58" y="191"/>
                        <a:pt x="58" y="191"/>
                        <a:pt x="58" y="191"/>
                      </a:cubicBezTo>
                      <a:cubicBezTo>
                        <a:pt x="58" y="191"/>
                        <a:pt x="58" y="191"/>
                        <a:pt x="58" y="191"/>
                      </a:cubicBezTo>
                      <a:cubicBezTo>
                        <a:pt x="58" y="189"/>
                        <a:pt x="58" y="187"/>
                        <a:pt x="59" y="186"/>
                      </a:cubicBezTo>
                      <a:cubicBezTo>
                        <a:pt x="59" y="187"/>
                        <a:pt x="59" y="188"/>
                        <a:pt x="59" y="190"/>
                      </a:cubicBezTo>
                      <a:cubicBezTo>
                        <a:pt x="60" y="190"/>
                        <a:pt x="60" y="189"/>
                        <a:pt x="60" y="189"/>
                      </a:cubicBezTo>
                      <a:cubicBezTo>
                        <a:pt x="60" y="189"/>
                        <a:pt x="60" y="189"/>
                        <a:pt x="60" y="189"/>
                      </a:cubicBezTo>
                      <a:cubicBezTo>
                        <a:pt x="60" y="186"/>
                        <a:pt x="60" y="183"/>
                        <a:pt x="61" y="180"/>
                      </a:cubicBezTo>
                      <a:cubicBezTo>
                        <a:pt x="61" y="179"/>
                        <a:pt x="61" y="179"/>
                        <a:pt x="62" y="178"/>
                      </a:cubicBezTo>
                      <a:cubicBezTo>
                        <a:pt x="62" y="179"/>
                        <a:pt x="62" y="180"/>
                        <a:pt x="62" y="181"/>
                      </a:cubicBezTo>
                      <a:cubicBezTo>
                        <a:pt x="62" y="182"/>
                        <a:pt x="63" y="183"/>
                        <a:pt x="63" y="183"/>
                      </a:cubicBezTo>
                      <a:cubicBezTo>
                        <a:pt x="64" y="184"/>
                        <a:pt x="64" y="185"/>
                        <a:pt x="64" y="186"/>
                      </a:cubicBezTo>
                      <a:cubicBezTo>
                        <a:pt x="64" y="186"/>
                        <a:pt x="64" y="187"/>
                        <a:pt x="65" y="187"/>
                      </a:cubicBezTo>
                      <a:cubicBezTo>
                        <a:pt x="65" y="187"/>
                        <a:pt x="65" y="186"/>
                        <a:pt x="66" y="186"/>
                      </a:cubicBezTo>
                      <a:cubicBezTo>
                        <a:pt x="66" y="185"/>
                        <a:pt x="66" y="184"/>
                        <a:pt x="66" y="183"/>
                      </a:cubicBezTo>
                      <a:cubicBezTo>
                        <a:pt x="66" y="183"/>
                        <a:pt x="66" y="182"/>
                        <a:pt x="66" y="181"/>
                      </a:cubicBezTo>
                      <a:cubicBezTo>
                        <a:pt x="66" y="181"/>
                        <a:pt x="66" y="181"/>
                        <a:pt x="65" y="181"/>
                      </a:cubicBezTo>
                      <a:cubicBezTo>
                        <a:pt x="65" y="178"/>
                        <a:pt x="66" y="175"/>
                        <a:pt x="67" y="172"/>
                      </a:cubicBezTo>
                      <a:cubicBezTo>
                        <a:pt x="68" y="166"/>
                        <a:pt x="70" y="161"/>
                        <a:pt x="72" y="155"/>
                      </a:cubicBezTo>
                      <a:cubicBezTo>
                        <a:pt x="73" y="154"/>
                        <a:pt x="73" y="153"/>
                        <a:pt x="74" y="153"/>
                      </a:cubicBezTo>
                      <a:cubicBezTo>
                        <a:pt x="80" y="140"/>
                        <a:pt x="87" y="129"/>
                        <a:pt x="97" y="118"/>
                      </a:cubicBezTo>
                      <a:cubicBezTo>
                        <a:pt x="99" y="116"/>
                        <a:pt x="101" y="115"/>
                        <a:pt x="102" y="113"/>
                      </a:cubicBezTo>
                      <a:cubicBezTo>
                        <a:pt x="102" y="113"/>
                        <a:pt x="100" y="114"/>
                        <a:pt x="100" y="115"/>
                      </a:cubicBezTo>
                      <a:cubicBezTo>
                        <a:pt x="103" y="111"/>
                        <a:pt x="107" y="108"/>
                        <a:pt x="111" y="105"/>
                      </a:cubicBezTo>
                      <a:cubicBezTo>
                        <a:pt x="114" y="102"/>
                        <a:pt x="117" y="100"/>
                        <a:pt x="120" y="98"/>
                      </a:cubicBezTo>
                      <a:cubicBezTo>
                        <a:pt x="122" y="97"/>
                        <a:pt x="123" y="97"/>
                        <a:pt x="125" y="96"/>
                      </a:cubicBezTo>
                      <a:cubicBezTo>
                        <a:pt x="124" y="96"/>
                        <a:pt x="123" y="96"/>
                        <a:pt x="122" y="97"/>
                      </a:cubicBezTo>
                      <a:cubicBezTo>
                        <a:pt x="123" y="96"/>
                        <a:pt x="124" y="95"/>
                        <a:pt x="125" y="95"/>
                      </a:cubicBezTo>
                      <a:cubicBezTo>
                        <a:pt x="124" y="94"/>
                        <a:pt x="124" y="94"/>
                        <a:pt x="124" y="93"/>
                      </a:cubicBezTo>
                      <a:cubicBezTo>
                        <a:pt x="122" y="93"/>
                        <a:pt x="121" y="93"/>
                        <a:pt x="120" y="93"/>
                      </a:cubicBezTo>
                      <a:cubicBezTo>
                        <a:pt x="127" y="80"/>
                        <a:pt x="132" y="65"/>
                        <a:pt x="134" y="49"/>
                      </a:cubicBezTo>
                      <a:cubicBezTo>
                        <a:pt x="136" y="35"/>
                        <a:pt x="136" y="21"/>
                        <a:pt x="134" y="7"/>
                      </a:cubicBezTo>
                      <a:cubicBezTo>
                        <a:pt x="134" y="7"/>
                        <a:pt x="134" y="7"/>
                        <a:pt x="134" y="7"/>
                      </a:cubicBezTo>
                      <a:cubicBezTo>
                        <a:pt x="137" y="6"/>
                        <a:pt x="140" y="6"/>
                        <a:pt x="142" y="7"/>
                      </a:cubicBezTo>
                      <a:cubicBezTo>
                        <a:pt x="144" y="7"/>
                        <a:pt x="145" y="7"/>
                        <a:pt x="146" y="8"/>
                      </a:cubicBezTo>
                      <a:cubicBezTo>
                        <a:pt x="146" y="8"/>
                        <a:pt x="145" y="8"/>
                        <a:pt x="145" y="8"/>
                      </a:cubicBezTo>
                      <a:cubicBezTo>
                        <a:pt x="145" y="8"/>
                        <a:pt x="145" y="9"/>
                        <a:pt x="145" y="9"/>
                      </a:cubicBezTo>
                      <a:cubicBezTo>
                        <a:pt x="146" y="9"/>
                        <a:pt x="146" y="10"/>
                        <a:pt x="147" y="10"/>
                      </a:cubicBezTo>
                      <a:cubicBezTo>
                        <a:pt x="148" y="11"/>
                        <a:pt x="148" y="11"/>
                        <a:pt x="149" y="12"/>
                      </a:cubicBezTo>
                      <a:cubicBezTo>
                        <a:pt x="147" y="12"/>
                        <a:pt x="145" y="12"/>
                        <a:pt x="143" y="11"/>
                      </a:cubicBezTo>
                      <a:cubicBezTo>
                        <a:pt x="142" y="12"/>
                        <a:pt x="142" y="12"/>
                        <a:pt x="142" y="12"/>
                      </a:cubicBezTo>
                      <a:cubicBezTo>
                        <a:pt x="144" y="13"/>
                        <a:pt x="147" y="14"/>
                        <a:pt x="149" y="15"/>
                      </a:cubicBezTo>
                      <a:cubicBezTo>
                        <a:pt x="152" y="17"/>
                        <a:pt x="153" y="19"/>
                        <a:pt x="154" y="23"/>
                      </a:cubicBezTo>
                      <a:cubicBezTo>
                        <a:pt x="156" y="33"/>
                        <a:pt x="158" y="42"/>
                        <a:pt x="159" y="51"/>
                      </a:cubicBezTo>
                      <a:cubicBezTo>
                        <a:pt x="160" y="50"/>
                        <a:pt x="160" y="49"/>
                        <a:pt x="160" y="47"/>
                      </a:cubicBezTo>
                      <a:cubicBezTo>
                        <a:pt x="160" y="48"/>
                        <a:pt x="160" y="49"/>
                        <a:pt x="161" y="49"/>
                      </a:cubicBezTo>
                      <a:cubicBezTo>
                        <a:pt x="160" y="51"/>
                        <a:pt x="160" y="53"/>
                        <a:pt x="159" y="54"/>
                      </a:cubicBezTo>
                      <a:cubicBezTo>
                        <a:pt x="158" y="59"/>
                        <a:pt x="158" y="62"/>
                        <a:pt x="159" y="65"/>
                      </a:cubicBezTo>
                      <a:cubicBezTo>
                        <a:pt x="159" y="65"/>
                        <a:pt x="160" y="65"/>
                        <a:pt x="160" y="64"/>
                      </a:cubicBezTo>
                      <a:cubicBezTo>
                        <a:pt x="161" y="62"/>
                        <a:pt x="162" y="59"/>
                        <a:pt x="163" y="57"/>
                      </a:cubicBezTo>
                      <a:cubicBezTo>
                        <a:pt x="164" y="57"/>
                        <a:pt x="164" y="56"/>
                        <a:pt x="164" y="56"/>
                      </a:cubicBezTo>
                      <a:cubicBezTo>
                        <a:pt x="164" y="57"/>
                        <a:pt x="163" y="58"/>
                        <a:pt x="163" y="58"/>
                      </a:cubicBezTo>
                      <a:cubicBezTo>
                        <a:pt x="160" y="65"/>
                        <a:pt x="158" y="71"/>
                        <a:pt x="157" y="77"/>
                      </a:cubicBezTo>
                      <a:cubicBezTo>
                        <a:pt x="157" y="75"/>
                        <a:pt x="157" y="72"/>
                        <a:pt x="157" y="70"/>
                      </a:cubicBezTo>
                      <a:cubicBezTo>
                        <a:pt x="157" y="70"/>
                        <a:pt x="156" y="71"/>
                        <a:pt x="156" y="71"/>
                      </a:cubicBezTo>
                      <a:cubicBezTo>
                        <a:pt x="155" y="76"/>
                        <a:pt x="154" y="82"/>
                        <a:pt x="154" y="87"/>
                      </a:cubicBezTo>
                      <a:cubicBezTo>
                        <a:pt x="154" y="87"/>
                        <a:pt x="154" y="86"/>
                        <a:pt x="153" y="85"/>
                      </a:cubicBezTo>
                      <a:cubicBezTo>
                        <a:pt x="153" y="85"/>
                        <a:pt x="153" y="85"/>
                        <a:pt x="153" y="85"/>
                      </a:cubicBezTo>
                      <a:cubicBezTo>
                        <a:pt x="153" y="88"/>
                        <a:pt x="153" y="90"/>
                        <a:pt x="153" y="93"/>
                      </a:cubicBezTo>
                      <a:cubicBezTo>
                        <a:pt x="152" y="93"/>
                        <a:pt x="152" y="93"/>
                        <a:pt x="151" y="94"/>
                      </a:cubicBezTo>
                      <a:cubicBezTo>
                        <a:pt x="151" y="95"/>
                        <a:pt x="151" y="95"/>
                        <a:pt x="151" y="95"/>
                      </a:cubicBezTo>
                      <a:cubicBezTo>
                        <a:pt x="151" y="97"/>
                        <a:pt x="151" y="97"/>
                        <a:pt x="151" y="99"/>
                      </a:cubicBezTo>
                      <a:cubicBezTo>
                        <a:pt x="150" y="99"/>
                        <a:pt x="150" y="99"/>
                        <a:pt x="150" y="99"/>
                      </a:cubicBezTo>
                      <a:cubicBezTo>
                        <a:pt x="151" y="101"/>
                        <a:pt x="150" y="103"/>
                        <a:pt x="150" y="106"/>
                      </a:cubicBezTo>
                      <a:cubicBezTo>
                        <a:pt x="150" y="105"/>
                        <a:pt x="151" y="104"/>
                        <a:pt x="152" y="103"/>
                      </a:cubicBezTo>
                      <a:cubicBezTo>
                        <a:pt x="152" y="105"/>
                        <a:pt x="152" y="108"/>
                        <a:pt x="152" y="110"/>
                      </a:cubicBezTo>
                      <a:cubicBezTo>
                        <a:pt x="153" y="116"/>
                        <a:pt x="154" y="121"/>
                        <a:pt x="157" y="127"/>
                      </a:cubicBezTo>
                      <a:cubicBezTo>
                        <a:pt x="157" y="129"/>
                        <a:pt x="157" y="133"/>
                        <a:pt x="158" y="135"/>
                      </a:cubicBezTo>
                      <a:cubicBezTo>
                        <a:pt x="154" y="137"/>
                        <a:pt x="150" y="139"/>
                        <a:pt x="147" y="141"/>
                      </a:cubicBezTo>
                      <a:cubicBezTo>
                        <a:pt x="146" y="141"/>
                        <a:pt x="145" y="142"/>
                        <a:pt x="144" y="143"/>
                      </a:cubicBezTo>
                      <a:cubicBezTo>
                        <a:pt x="144" y="143"/>
                        <a:pt x="143" y="143"/>
                        <a:pt x="143" y="143"/>
                      </a:cubicBezTo>
                      <a:cubicBezTo>
                        <a:pt x="143" y="143"/>
                        <a:pt x="142" y="143"/>
                        <a:pt x="142" y="143"/>
                      </a:cubicBezTo>
                      <a:cubicBezTo>
                        <a:pt x="141" y="143"/>
                        <a:pt x="140" y="144"/>
                        <a:pt x="139" y="145"/>
                      </a:cubicBezTo>
                      <a:cubicBezTo>
                        <a:pt x="135" y="141"/>
                        <a:pt x="132" y="138"/>
                        <a:pt x="129" y="134"/>
                      </a:cubicBezTo>
                      <a:cubicBezTo>
                        <a:pt x="128" y="134"/>
                        <a:pt x="128" y="134"/>
                        <a:pt x="128" y="134"/>
                      </a:cubicBezTo>
                      <a:cubicBezTo>
                        <a:pt x="131" y="139"/>
                        <a:pt x="134" y="143"/>
                        <a:pt x="137" y="146"/>
                      </a:cubicBezTo>
                      <a:cubicBezTo>
                        <a:pt x="135" y="147"/>
                        <a:pt x="134" y="149"/>
                        <a:pt x="133" y="151"/>
                      </a:cubicBezTo>
                      <a:cubicBezTo>
                        <a:pt x="130" y="147"/>
                        <a:pt x="127" y="143"/>
                        <a:pt x="123" y="140"/>
                      </a:cubicBezTo>
                      <a:cubicBezTo>
                        <a:pt x="122" y="140"/>
                        <a:pt x="122" y="140"/>
                        <a:pt x="122" y="140"/>
                      </a:cubicBezTo>
                      <a:cubicBezTo>
                        <a:pt x="125" y="145"/>
                        <a:pt x="128" y="150"/>
                        <a:pt x="132" y="154"/>
                      </a:cubicBezTo>
                      <a:cubicBezTo>
                        <a:pt x="132" y="154"/>
                        <a:pt x="132" y="154"/>
                        <a:pt x="132" y="154"/>
                      </a:cubicBezTo>
                      <a:cubicBezTo>
                        <a:pt x="130" y="156"/>
                        <a:pt x="129" y="157"/>
                        <a:pt x="128" y="159"/>
                      </a:cubicBezTo>
                      <a:cubicBezTo>
                        <a:pt x="125" y="156"/>
                        <a:pt x="122" y="153"/>
                        <a:pt x="119" y="150"/>
                      </a:cubicBezTo>
                      <a:cubicBezTo>
                        <a:pt x="118" y="150"/>
                        <a:pt x="118" y="150"/>
                        <a:pt x="118" y="151"/>
                      </a:cubicBezTo>
                      <a:cubicBezTo>
                        <a:pt x="123" y="157"/>
                        <a:pt x="128" y="164"/>
                        <a:pt x="134" y="171"/>
                      </a:cubicBezTo>
                      <a:cubicBezTo>
                        <a:pt x="134" y="171"/>
                        <a:pt x="134" y="171"/>
                        <a:pt x="134" y="172"/>
                      </a:cubicBezTo>
                      <a:cubicBezTo>
                        <a:pt x="134" y="177"/>
                        <a:pt x="136" y="181"/>
                        <a:pt x="138" y="185"/>
                      </a:cubicBezTo>
                      <a:cubicBezTo>
                        <a:pt x="139" y="186"/>
                        <a:pt x="140" y="187"/>
                        <a:pt x="141" y="187"/>
                      </a:cubicBezTo>
                      <a:cubicBezTo>
                        <a:pt x="141" y="187"/>
                        <a:pt x="141" y="187"/>
                        <a:pt x="142" y="187"/>
                      </a:cubicBezTo>
                      <a:cubicBezTo>
                        <a:pt x="141" y="188"/>
                        <a:pt x="141" y="189"/>
                        <a:pt x="141" y="189"/>
                      </a:cubicBezTo>
                      <a:cubicBezTo>
                        <a:pt x="140" y="191"/>
                        <a:pt x="139" y="191"/>
                        <a:pt x="139" y="193"/>
                      </a:cubicBezTo>
                      <a:cubicBezTo>
                        <a:pt x="138" y="195"/>
                        <a:pt x="138" y="197"/>
                        <a:pt x="138" y="199"/>
                      </a:cubicBezTo>
                      <a:cubicBezTo>
                        <a:pt x="132" y="192"/>
                        <a:pt x="126" y="185"/>
                        <a:pt x="119" y="177"/>
                      </a:cubicBezTo>
                      <a:cubicBezTo>
                        <a:pt x="118" y="178"/>
                        <a:pt x="118" y="178"/>
                        <a:pt x="118" y="178"/>
                      </a:cubicBezTo>
                      <a:cubicBezTo>
                        <a:pt x="124" y="187"/>
                        <a:pt x="130" y="197"/>
                        <a:pt x="138" y="205"/>
                      </a:cubicBezTo>
                      <a:cubicBezTo>
                        <a:pt x="139" y="211"/>
                        <a:pt x="142" y="216"/>
                        <a:pt x="147" y="221"/>
                      </a:cubicBezTo>
                      <a:cubicBezTo>
                        <a:pt x="146" y="222"/>
                        <a:pt x="145" y="223"/>
                        <a:pt x="144" y="223"/>
                      </a:cubicBezTo>
                      <a:cubicBezTo>
                        <a:pt x="144" y="225"/>
                        <a:pt x="144" y="225"/>
                        <a:pt x="144" y="227"/>
                      </a:cubicBezTo>
                      <a:cubicBezTo>
                        <a:pt x="144" y="227"/>
                        <a:pt x="143" y="229"/>
                        <a:pt x="143" y="230"/>
                      </a:cubicBezTo>
                      <a:cubicBezTo>
                        <a:pt x="135" y="222"/>
                        <a:pt x="127" y="215"/>
                        <a:pt x="119" y="207"/>
                      </a:cubicBezTo>
                      <a:cubicBezTo>
                        <a:pt x="118" y="207"/>
                        <a:pt x="118" y="207"/>
                        <a:pt x="117" y="207"/>
                      </a:cubicBezTo>
                      <a:cubicBezTo>
                        <a:pt x="117" y="207"/>
                        <a:pt x="117" y="207"/>
                        <a:pt x="117" y="207"/>
                      </a:cubicBezTo>
                      <a:cubicBezTo>
                        <a:pt x="116" y="207"/>
                        <a:pt x="116" y="208"/>
                        <a:pt x="116" y="208"/>
                      </a:cubicBezTo>
                      <a:cubicBezTo>
                        <a:pt x="116" y="209"/>
                        <a:pt x="116" y="209"/>
                        <a:pt x="116" y="209"/>
                      </a:cubicBezTo>
                      <a:cubicBezTo>
                        <a:pt x="117" y="210"/>
                        <a:pt x="118" y="211"/>
                        <a:pt x="118" y="211"/>
                      </a:cubicBezTo>
                      <a:cubicBezTo>
                        <a:pt x="125" y="218"/>
                        <a:pt x="132" y="225"/>
                        <a:pt x="140" y="232"/>
                      </a:cubicBezTo>
                      <a:cubicBezTo>
                        <a:pt x="141" y="232"/>
                        <a:pt x="142" y="232"/>
                        <a:pt x="143" y="231"/>
                      </a:cubicBezTo>
                      <a:cubicBezTo>
                        <a:pt x="143" y="231"/>
                        <a:pt x="143" y="231"/>
                        <a:pt x="143" y="231"/>
                      </a:cubicBezTo>
                      <a:cubicBezTo>
                        <a:pt x="142" y="237"/>
                        <a:pt x="142" y="243"/>
                        <a:pt x="142" y="249"/>
                      </a:cubicBezTo>
                      <a:cubicBezTo>
                        <a:pt x="142" y="249"/>
                        <a:pt x="143" y="249"/>
                        <a:pt x="143" y="250"/>
                      </a:cubicBezTo>
                      <a:cubicBezTo>
                        <a:pt x="142" y="250"/>
                        <a:pt x="142" y="251"/>
                        <a:pt x="141" y="251"/>
                      </a:cubicBezTo>
                      <a:cubicBezTo>
                        <a:pt x="141" y="251"/>
                        <a:pt x="141" y="251"/>
                        <a:pt x="141" y="251"/>
                      </a:cubicBezTo>
                      <a:cubicBezTo>
                        <a:pt x="131" y="243"/>
                        <a:pt x="121" y="235"/>
                        <a:pt x="110" y="227"/>
                      </a:cubicBezTo>
                      <a:cubicBezTo>
                        <a:pt x="108" y="227"/>
                        <a:pt x="108" y="227"/>
                        <a:pt x="108" y="227"/>
                      </a:cubicBezTo>
                      <a:cubicBezTo>
                        <a:pt x="117" y="238"/>
                        <a:pt x="127" y="247"/>
                        <a:pt x="139" y="255"/>
                      </a:cubicBezTo>
                      <a:cubicBezTo>
                        <a:pt x="138" y="259"/>
                        <a:pt x="138" y="261"/>
                        <a:pt x="139" y="265"/>
                      </a:cubicBezTo>
                      <a:cubicBezTo>
                        <a:pt x="129" y="256"/>
                        <a:pt x="119" y="248"/>
                        <a:pt x="109" y="239"/>
                      </a:cubicBezTo>
                      <a:cubicBezTo>
                        <a:pt x="108" y="239"/>
                        <a:pt x="108" y="239"/>
                        <a:pt x="108" y="240"/>
                      </a:cubicBezTo>
                      <a:cubicBezTo>
                        <a:pt x="118" y="249"/>
                        <a:pt x="127" y="258"/>
                        <a:pt x="135" y="268"/>
                      </a:cubicBezTo>
                      <a:cubicBezTo>
                        <a:pt x="137" y="268"/>
                        <a:pt x="138" y="269"/>
                        <a:pt x="140" y="269"/>
                      </a:cubicBezTo>
                      <a:cubicBezTo>
                        <a:pt x="141" y="275"/>
                        <a:pt x="144" y="279"/>
                        <a:pt x="149" y="283"/>
                      </a:cubicBezTo>
                      <a:cubicBezTo>
                        <a:pt x="148" y="283"/>
                        <a:pt x="148" y="283"/>
                        <a:pt x="146" y="283"/>
                      </a:cubicBezTo>
                      <a:cubicBezTo>
                        <a:pt x="146" y="283"/>
                        <a:pt x="146" y="283"/>
                        <a:pt x="145" y="282"/>
                      </a:cubicBezTo>
                      <a:cubicBezTo>
                        <a:pt x="140" y="281"/>
                        <a:pt x="134" y="279"/>
                        <a:pt x="129" y="277"/>
                      </a:cubicBezTo>
                      <a:cubicBezTo>
                        <a:pt x="130" y="277"/>
                        <a:pt x="130" y="277"/>
                        <a:pt x="131" y="277"/>
                      </a:cubicBezTo>
                      <a:cubicBezTo>
                        <a:pt x="131" y="276"/>
                        <a:pt x="130" y="276"/>
                        <a:pt x="130" y="276"/>
                      </a:cubicBezTo>
                      <a:cubicBezTo>
                        <a:pt x="129" y="276"/>
                        <a:pt x="128" y="276"/>
                        <a:pt x="128" y="276"/>
                      </a:cubicBezTo>
                      <a:cubicBezTo>
                        <a:pt x="126" y="275"/>
                        <a:pt x="125" y="275"/>
                        <a:pt x="123" y="275"/>
                      </a:cubicBezTo>
                      <a:cubicBezTo>
                        <a:pt x="126" y="275"/>
                        <a:pt x="128" y="274"/>
                        <a:pt x="131" y="274"/>
                      </a:cubicBezTo>
                      <a:cubicBezTo>
                        <a:pt x="132" y="274"/>
                        <a:pt x="134" y="273"/>
                        <a:pt x="134" y="271"/>
                      </a:cubicBezTo>
                      <a:cubicBezTo>
                        <a:pt x="134" y="271"/>
                        <a:pt x="134" y="271"/>
                        <a:pt x="134" y="271"/>
                      </a:cubicBezTo>
                      <a:cubicBezTo>
                        <a:pt x="133" y="271"/>
                        <a:pt x="133" y="270"/>
                        <a:pt x="132" y="270"/>
                      </a:cubicBezTo>
                      <a:cubicBezTo>
                        <a:pt x="132" y="270"/>
                        <a:pt x="132" y="271"/>
                        <a:pt x="132" y="271"/>
                      </a:cubicBezTo>
                      <a:cubicBezTo>
                        <a:pt x="132" y="271"/>
                        <a:pt x="131" y="271"/>
                        <a:pt x="131" y="271"/>
                      </a:cubicBezTo>
                      <a:cubicBezTo>
                        <a:pt x="126" y="271"/>
                        <a:pt x="120" y="271"/>
                        <a:pt x="114" y="271"/>
                      </a:cubicBezTo>
                      <a:cubicBezTo>
                        <a:pt x="114" y="271"/>
                        <a:pt x="114" y="271"/>
                        <a:pt x="114" y="271"/>
                      </a:cubicBezTo>
                      <a:cubicBezTo>
                        <a:pt x="107" y="268"/>
                        <a:pt x="100" y="265"/>
                        <a:pt x="93" y="262"/>
                      </a:cubicBezTo>
                      <a:cubicBezTo>
                        <a:pt x="92" y="263"/>
                        <a:pt x="92" y="263"/>
                        <a:pt x="92" y="263"/>
                      </a:cubicBezTo>
                      <a:cubicBezTo>
                        <a:pt x="94" y="265"/>
                        <a:pt x="97" y="267"/>
                        <a:pt x="100" y="268"/>
                      </a:cubicBezTo>
                      <a:cubicBezTo>
                        <a:pt x="89" y="266"/>
                        <a:pt x="78" y="261"/>
                        <a:pt x="69" y="255"/>
                      </a:cubicBezTo>
                      <a:cubicBezTo>
                        <a:pt x="69" y="256"/>
                        <a:pt x="70" y="258"/>
                        <a:pt x="72" y="259"/>
                      </a:cubicBezTo>
                      <a:cubicBezTo>
                        <a:pt x="73" y="260"/>
                        <a:pt x="74" y="261"/>
                        <a:pt x="76" y="262"/>
                      </a:cubicBezTo>
                      <a:cubicBezTo>
                        <a:pt x="84" y="267"/>
                        <a:pt x="93" y="270"/>
                        <a:pt x="102" y="272"/>
                      </a:cubicBezTo>
                      <a:cubicBezTo>
                        <a:pt x="100" y="273"/>
                        <a:pt x="99" y="273"/>
                        <a:pt x="98" y="273"/>
                      </a:cubicBezTo>
                      <a:cubicBezTo>
                        <a:pt x="96" y="273"/>
                        <a:pt x="95" y="272"/>
                        <a:pt x="94" y="272"/>
                      </a:cubicBezTo>
                      <a:cubicBezTo>
                        <a:pt x="89" y="271"/>
                        <a:pt x="84" y="269"/>
                        <a:pt x="80" y="267"/>
                      </a:cubicBezTo>
                      <a:cubicBezTo>
                        <a:pt x="82" y="267"/>
                        <a:pt x="84" y="268"/>
                        <a:pt x="85" y="268"/>
                      </a:cubicBezTo>
                      <a:cubicBezTo>
                        <a:pt x="84" y="267"/>
                        <a:pt x="83" y="267"/>
                        <a:pt x="82" y="266"/>
                      </a:cubicBezTo>
                      <a:cubicBezTo>
                        <a:pt x="82" y="266"/>
                        <a:pt x="81" y="266"/>
                        <a:pt x="81" y="266"/>
                      </a:cubicBezTo>
                      <a:cubicBezTo>
                        <a:pt x="78" y="265"/>
                        <a:pt x="74" y="265"/>
                        <a:pt x="71" y="265"/>
                      </a:cubicBezTo>
                      <a:cubicBezTo>
                        <a:pt x="72" y="265"/>
                        <a:pt x="72" y="265"/>
                        <a:pt x="73" y="266"/>
                      </a:cubicBezTo>
                      <a:cubicBezTo>
                        <a:pt x="73" y="266"/>
                        <a:pt x="73" y="266"/>
                        <a:pt x="73" y="266"/>
                      </a:cubicBezTo>
                      <a:cubicBezTo>
                        <a:pt x="72" y="266"/>
                        <a:pt x="72" y="266"/>
                        <a:pt x="72" y="266"/>
                      </a:cubicBezTo>
                      <a:cubicBezTo>
                        <a:pt x="74" y="267"/>
                        <a:pt x="75" y="267"/>
                        <a:pt x="77" y="268"/>
                      </a:cubicBezTo>
                      <a:cubicBezTo>
                        <a:pt x="77" y="269"/>
                        <a:pt x="77" y="269"/>
                        <a:pt x="77" y="269"/>
                      </a:cubicBezTo>
                      <a:cubicBezTo>
                        <a:pt x="77" y="269"/>
                        <a:pt x="78" y="269"/>
                        <a:pt x="78" y="269"/>
                      </a:cubicBezTo>
                      <a:cubicBezTo>
                        <a:pt x="80" y="270"/>
                        <a:pt x="82" y="271"/>
                        <a:pt x="84" y="272"/>
                      </a:cubicBezTo>
                      <a:cubicBezTo>
                        <a:pt x="85" y="272"/>
                        <a:pt x="86" y="273"/>
                        <a:pt x="87" y="273"/>
                      </a:cubicBezTo>
                      <a:cubicBezTo>
                        <a:pt x="86" y="272"/>
                        <a:pt x="84" y="272"/>
                        <a:pt x="82" y="271"/>
                      </a:cubicBezTo>
                      <a:cubicBezTo>
                        <a:pt x="80" y="273"/>
                        <a:pt x="80" y="274"/>
                        <a:pt x="84" y="275"/>
                      </a:cubicBezTo>
                      <a:cubicBezTo>
                        <a:pt x="84" y="275"/>
                        <a:pt x="83" y="275"/>
                        <a:pt x="83" y="276"/>
                      </a:cubicBezTo>
                      <a:cubicBezTo>
                        <a:pt x="77" y="272"/>
                        <a:pt x="72" y="269"/>
                        <a:pt x="66" y="266"/>
                      </a:cubicBezTo>
                      <a:cubicBezTo>
                        <a:pt x="65" y="266"/>
                        <a:pt x="64" y="265"/>
                        <a:pt x="64" y="266"/>
                      </a:cubicBezTo>
                      <a:cubicBezTo>
                        <a:pt x="70" y="270"/>
                        <a:pt x="75" y="274"/>
                        <a:pt x="81" y="276"/>
                      </a:cubicBezTo>
                      <a:cubicBezTo>
                        <a:pt x="78" y="277"/>
                        <a:pt x="74" y="278"/>
                        <a:pt x="71" y="279"/>
                      </a:cubicBezTo>
                      <a:cubicBezTo>
                        <a:pt x="68" y="276"/>
                        <a:pt x="64" y="274"/>
                        <a:pt x="60" y="272"/>
                      </a:cubicBezTo>
                      <a:cubicBezTo>
                        <a:pt x="59" y="272"/>
                        <a:pt x="59" y="272"/>
                        <a:pt x="59" y="272"/>
                      </a:cubicBezTo>
                      <a:cubicBezTo>
                        <a:pt x="62" y="274"/>
                        <a:pt x="65" y="277"/>
                        <a:pt x="68" y="279"/>
                      </a:cubicBezTo>
                      <a:cubicBezTo>
                        <a:pt x="65" y="281"/>
                        <a:pt x="62" y="281"/>
                        <a:pt x="59" y="283"/>
                      </a:cubicBezTo>
                      <a:cubicBezTo>
                        <a:pt x="55" y="283"/>
                        <a:pt x="51" y="285"/>
                        <a:pt x="47" y="286"/>
                      </a:cubicBezTo>
                      <a:cubicBezTo>
                        <a:pt x="47" y="285"/>
                        <a:pt x="46" y="285"/>
                        <a:pt x="46" y="285"/>
                      </a:cubicBezTo>
                      <a:cubicBezTo>
                        <a:pt x="41" y="280"/>
                        <a:pt x="34" y="277"/>
                        <a:pt x="27" y="277"/>
                      </a:cubicBezTo>
                      <a:cubicBezTo>
                        <a:pt x="27" y="277"/>
                        <a:pt x="27" y="277"/>
                        <a:pt x="27" y="277"/>
                      </a:cubicBezTo>
                      <a:cubicBezTo>
                        <a:pt x="26" y="277"/>
                        <a:pt x="26" y="278"/>
                        <a:pt x="26" y="278"/>
                      </a:cubicBezTo>
                      <a:cubicBezTo>
                        <a:pt x="26" y="279"/>
                        <a:pt x="26" y="279"/>
                        <a:pt x="26" y="279"/>
                      </a:cubicBezTo>
                      <a:cubicBezTo>
                        <a:pt x="28" y="280"/>
                        <a:pt x="29" y="280"/>
                        <a:pt x="31" y="281"/>
                      </a:cubicBezTo>
                      <a:cubicBezTo>
                        <a:pt x="35" y="282"/>
                        <a:pt x="39" y="285"/>
                        <a:pt x="42" y="287"/>
                      </a:cubicBezTo>
                      <a:cubicBezTo>
                        <a:pt x="41" y="287"/>
                        <a:pt x="40" y="288"/>
                        <a:pt x="39" y="288"/>
                      </a:cubicBezTo>
                      <a:cubicBezTo>
                        <a:pt x="35" y="285"/>
                        <a:pt x="30" y="282"/>
                        <a:pt x="25" y="280"/>
                      </a:cubicBezTo>
                      <a:cubicBezTo>
                        <a:pt x="26" y="282"/>
                        <a:pt x="28" y="285"/>
                        <a:pt x="30" y="287"/>
                      </a:cubicBezTo>
                      <a:cubicBezTo>
                        <a:pt x="32" y="288"/>
                        <a:pt x="33" y="289"/>
                        <a:pt x="35" y="290"/>
                      </a:cubicBezTo>
                      <a:cubicBezTo>
                        <a:pt x="25" y="294"/>
                        <a:pt x="16" y="299"/>
                        <a:pt x="8" y="305"/>
                      </a:cubicBezTo>
                      <a:cubicBezTo>
                        <a:pt x="9" y="305"/>
                        <a:pt x="10" y="305"/>
                        <a:pt x="10" y="305"/>
                      </a:cubicBezTo>
                      <a:cubicBezTo>
                        <a:pt x="11" y="304"/>
                        <a:pt x="11" y="303"/>
                        <a:pt x="12" y="303"/>
                      </a:cubicBezTo>
                      <a:cubicBezTo>
                        <a:pt x="23" y="299"/>
                        <a:pt x="35" y="295"/>
                        <a:pt x="46" y="291"/>
                      </a:cubicBezTo>
                      <a:cubicBezTo>
                        <a:pt x="43" y="293"/>
                        <a:pt x="41" y="295"/>
                        <a:pt x="38" y="297"/>
                      </a:cubicBezTo>
                      <a:cubicBezTo>
                        <a:pt x="38" y="297"/>
                        <a:pt x="38" y="297"/>
                        <a:pt x="38" y="297"/>
                      </a:cubicBezTo>
                      <a:cubicBezTo>
                        <a:pt x="38" y="297"/>
                        <a:pt x="39" y="298"/>
                        <a:pt x="40" y="299"/>
                      </a:cubicBezTo>
                      <a:cubicBezTo>
                        <a:pt x="40" y="299"/>
                        <a:pt x="40" y="299"/>
                        <a:pt x="41" y="299"/>
                      </a:cubicBezTo>
                      <a:cubicBezTo>
                        <a:pt x="40" y="298"/>
                        <a:pt x="40" y="297"/>
                        <a:pt x="40" y="297"/>
                      </a:cubicBezTo>
                      <a:cubicBezTo>
                        <a:pt x="39" y="297"/>
                        <a:pt x="39" y="297"/>
                        <a:pt x="38" y="297"/>
                      </a:cubicBezTo>
                      <a:cubicBezTo>
                        <a:pt x="39" y="297"/>
                        <a:pt x="40" y="296"/>
                        <a:pt x="41" y="296"/>
                      </a:cubicBezTo>
                      <a:cubicBezTo>
                        <a:pt x="42" y="295"/>
                        <a:pt x="43" y="295"/>
                        <a:pt x="44" y="295"/>
                      </a:cubicBezTo>
                      <a:cubicBezTo>
                        <a:pt x="44" y="295"/>
                        <a:pt x="44" y="295"/>
                        <a:pt x="44" y="295"/>
                      </a:cubicBezTo>
                      <a:cubicBezTo>
                        <a:pt x="44" y="295"/>
                        <a:pt x="45" y="295"/>
                        <a:pt x="45" y="295"/>
                      </a:cubicBezTo>
                      <a:cubicBezTo>
                        <a:pt x="45" y="295"/>
                        <a:pt x="44" y="295"/>
                        <a:pt x="44" y="295"/>
                      </a:cubicBezTo>
                      <a:cubicBezTo>
                        <a:pt x="48" y="294"/>
                        <a:pt x="52" y="292"/>
                        <a:pt x="56" y="291"/>
                      </a:cubicBezTo>
                      <a:cubicBezTo>
                        <a:pt x="59" y="290"/>
                        <a:pt x="62" y="289"/>
                        <a:pt x="65" y="289"/>
                      </a:cubicBezTo>
                      <a:cubicBezTo>
                        <a:pt x="70" y="289"/>
                        <a:pt x="75" y="289"/>
                        <a:pt x="80" y="289"/>
                      </a:cubicBezTo>
                      <a:cubicBezTo>
                        <a:pt x="86" y="289"/>
                        <a:pt x="92" y="287"/>
                        <a:pt x="95" y="284"/>
                      </a:cubicBezTo>
                      <a:cubicBezTo>
                        <a:pt x="97" y="283"/>
                        <a:pt x="98" y="282"/>
                        <a:pt x="100" y="281"/>
                      </a:cubicBezTo>
                      <a:cubicBezTo>
                        <a:pt x="117" y="286"/>
                        <a:pt x="135" y="288"/>
                        <a:pt x="152" y="289"/>
                      </a:cubicBezTo>
                      <a:cubicBezTo>
                        <a:pt x="153" y="288"/>
                        <a:pt x="153" y="287"/>
                        <a:pt x="154" y="287"/>
                      </a:cubicBezTo>
                      <a:cubicBezTo>
                        <a:pt x="158" y="287"/>
                        <a:pt x="163" y="287"/>
                        <a:pt x="168" y="287"/>
                      </a:cubicBezTo>
                      <a:cubicBezTo>
                        <a:pt x="169" y="286"/>
                        <a:pt x="170" y="285"/>
                        <a:pt x="172" y="284"/>
                      </a:cubicBezTo>
                      <a:cubicBezTo>
                        <a:pt x="182" y="285"/>
                        <a:pt x="193" y="281"/>
                        <a:pt x="205" y="271"/>
                      </a:cubicBezTo>
                      <a:cubicBezTo>
                        <a:pt x="205" y="271"/>
                        <a:pt x="205" y="269"/>
                        <a:pt x="205" y="269"/>
                      </a:cubicBezTo>
                      <a:cubicBezTo>
                        <a:pt x="206" y="268"/>
                        <a:pt x="207" y="267"/>
                        <a:pt x="208" y="266"/>
                      </a:cubicBezTo>
                      <a:cubicBezTo>
                        <a:pt x="211" y="264"/>
                        <a:pt x="214" y="261"/>
                        <a:pt x="217" y="259"/>
                      </a:cubicBezTo>
                      <a:cubicBezTo>
                        <a:pt x="217" y="258"/>
                        <a:pt x="217" y="257"/>
                        <a:pt x="217" y="257"/>
                      </a:cubicBezTo>
                      <a:cubicBezTo>
                        <a:pt x="217" y="256"/>
                        <a:pt x="217" y="255"/>
                        <a:pt x="217" y="254"/>
                      </a:cubicBezTo>
                      <a:cubicBezTo>
                        <a:pt x="219" y="248"/>
                        <a:pt x="220" y="242"/>
                        <a:pt x="221" y="236"/>
                      </a:cubicBezTo>
                      <a:cubicBezTo>
                        <a:pt x="224" y="233"/>
                        <a:pt x="226" y="231"/>
                        <a:pt x="228" y="229"/>
                      </a:cubicBezTo>
                      <a:cubicBezTo>
                        <a:pt x="230" y="227"/>
                        <a:pt x="232" y="224"/>
                        <a:pt x="233" y="221"/>
                      </a:cubicBezTo>
                      <a:cubicBezTo>
                        <a:pt x="233" y="220"/>
                        <a:pt x="233" y="219"/>
                        <a:pt x="233" y="218"/>
                      </a:cubicBezTo>
                      <a:cubicBezTo>
                        <a:pt x="236" y="213"/>
                        <a:pt x="236" y="207"/>
                        <a:pt x="236" y="201"/>
                      </a:cubicBezTo>
                      <a:cubicBezTo>
                        <a:pt x="236" y="200"/>
                        <a:pt x="237" y="199"/>
                        <a:pt x="238" y="197"/>
                      </a:cubicBezTo>
                      <a:cubicBezTo>
                        <a:pt x="238" y="197"/>
                        <a:pt x="239" y="196"/>
                        <a:pt x="239" y="195"/>
                      </a:cubicBezTo>
                      <a:cubicBezTo>
                        <a:pt x="239" y="193"/>
                        <a:pt x="238" y="192"/>
                        <a:pt x="239" y="191"/>
                      </a:cubicBezTo>
                      <a:cubicBezTo>
                        <a:pt x="239" y="189"/>
                        <a:pt x="239" y="188"/>
                        <a:pt x="239" y="186"/>
                      </a:cubicBezTo>
                      <a:cubicBezTo>
                        <a:pt x="239" y="179"/>
                        <a:pt x="237" y="171"/>
                        <a:pt x="233" y="164"/>
                      </a:cubicBezTo>
                      <a:cubicBezTo>
                        <a:pt x="233" y="164"/>
                        <a:pt x="233" y="164"/>
                        <a:pt x="233" y="164"/>
                      </a:cubicBezTo>
                      <a:cubicBezTo>
                        <a:pt x="234" y="163"/>
                        <a:pt x="234" y="163"/>
                        <a:pt x="235" y="162"/>
                      </a:cubicBezTo>
                      <a:cubicBezTo>
                        <a:pt x="235" y="161"/>
                        <a:pt x="235" y="161"/>
                        <a:pt x="235" y="161"/>
                      </a:cubicBezTo>
                      <a:cubicBezTo>
                        <a:pt x="235" y="149"/>
                        <a:pt x="230" y="142"/>
                        <a:pt x="222" y="137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3" y="137"/>
                        <a:pt x="224" y="137"/>
                        <a:pt x="224" y="137"/>
                      </a:cubicBezTo>
                      <a:cubicBezTo>
                        <a:pt x="224" y="137"/>
                        <a:pt x="224" y="137"/>
                        <a:pt x="224" y="136"/>
                      </a:cubicBezTo>
                      <a:cubicBezTo>
                        <a:pt x="223" y="136"/>
                        <a:pt x="222" y="135"/>
                        <a:pt x="221" y="135"/>
                      </a:cubicBezTo>
                      <a:cubicBezTo>
                        <a:pt x="219" y="132"/>
                        <a:pt x="216" y="130"/>
                        <a:pt x="211" y="129"/>
                      </a:cubicBezTo>
                      <a:cubicBezTo>
                        <a:pt x="205" y="128"/>
                        <a:pt x="198" y="128"/>
                        <a:pt x="191" y="129"/>
                      </a:cubicBezTo>
                      <a:cubicBezTo>
                        <a:pt x="186" y="130"/>
                        <a:pt x="182" y="130"/>
                        <a:pt x="177" y="131"/>
                      </a:cubicBezTo>
                      <a:cubicBezTo>
                        <a:pt x="173" y="131"/>
                        <a:pt x="170" y="132"/>
                        <a:pt x="167" y="133"/>
                      </a:cubicBezTo>
                      <a:cubicBezTo>
                        <a:pt x="162" y="120"/>
                        <a:pt x="160" y="106"/>
                        <a:pt x="162" y="91"/>
                      </a:cubicBezTo>
                      <a:cubicBezTo>
                        <a:pt x="164" y="87"/>
                        <a:pt x="164" y="83"/>
                        <a:pt x="166" y="79"/>
                      </a:cubicBezTo>
                      <a:cubicBezTo>
                        <a:pt x="170" y="69"/>
                        <a:pt x="172" y="58"/>
                        <a:pt x="170" y="46"/>
                      </a:cubicBezTo>
                      <a:cubicBezTo>
                        <a:pt x="170" y="45"/>
                        <a:pt x="170" y="44"/>
                        <a:pt x="170" y="43"/>
                      </a:cubicBezTo>
                      <a:cubicBezTo>
                        <a:pt x="171" y="44"/>
                        <a:pt x="172" y="45"/>
                        <a:pt x="173" y="45"/>
                      </a:cubicBezTo>
                      <a:cubicBezTo>
                        <a:pt x="173" y="38"/>
                        <a:pt x="171" y="31"/>
                        <a:pt x="168" y="23"/>
                      </a:cubicBezTo>
                      <a:cubicBezTo>
                        <a:pt x="166" y="19"/>
                        <a:pt x="163" y="14"/>
                        <a:pt x="160" y="11"/>
                      </a:cubicBezTo>
                      <a:cubicBezTo>
                        <a:pt x="158" y="9"/>
                        <a:pt x="156" y="7"/>
                        <a:pt x="154" y="6"/>
                      </a:cubicBezTo>
                      <a:cubicBezTo>
                        <a:pt x="154" y="6"/>
                        <a:pt x="153" y="6"/>
                        <a:pt x="152" y="6"/>
                      </a:cubicBezTo>
                      <a:cubicBezTo>
                        <a:pt x="152" y="6"/>
                        <a:pt x="152" y="6"/>
                        <a:pt x="152" y="6"/>
                      </a:cubicBezTo>
                      <a:cubicBezTo>
                        <a:pt x="151" y="5"/>
                        <a:pt x="151" y="3"/>
                        <a:pt x="150" y="3"/>
                      </a:cubicBezTo>
                      <a:cubicBezTo>
                        <a:pt x="148" y="1"/>
                        <a:pt x="145" y="1"/>
                        <a:pt x="14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9" y="0"/>
                        <a:pt x="136" y="1"/>
                        <a:pt x="134" y="3"/>
                      </a:cubicBezTo>
                      <a:cubicBezTo>
                        <a:pt x="133" y="3"/>
                        <a:pt x="133" y="2"/>
                        <a:pt x="133" y="2"/>
                      </a:cubicBezTo>
                      <a:cubicBezTo>
                        <a:pt x="133" y="2"/>
                        <a:pt x="132" y="2"/>
                        <a:pt x="132" y="3"/>
                      </a:cubicBezTo>
                      <a:cubicBezTo>
                        <a:pt x="132" y="3"/>
                        <a:pt x="132" y="3"/>
                        <a:pt x="133" y="4"/>
                      </a:cubicBezTo>
                      <a:cubicBezTo>
                        <a:pt x="132" y="4"/>
                        <a:pt x="132" y="5"/>
                        <a:pt x="131" y="5"/>
                      </a:cubicBezTo>
                      <a:cubicBezTo>
                        <a:pt x="132" y="7"/>
                        <a:pt x="132" y="7"/>
                        <a:pt x="132" y="9"/>
                      </a:cubicBezTo>
                      <a:cubicBezTo>
                        <a:pt x="132" y="9"/>
                        <a:pt x="132" y="11"/>
                        <a:pt x="132" y="11"/>
                      </a:cubicBezTo>
                      <a:cubicBezTo>
                        <a:pt x="132" y="12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3" y="13"/>
                      </a:cubicBezTo>
                      <a:cubicBezTo>
                        <a:pt x="133" y="33"/>
                        <a:pt x="130" y="52"/>
                        <a:pt x="124" y="71"/>
                      </a:cubicBezTo>
                      <a:cubicBezTo>
                        <a:pt x="120" y="81"/>
                        <a:pt x="115" y="90"/>
                        <a:pt x="109" y="99"/>
                      </a:cubicBezTo>
                      <a:cubicBezTo>
                        <a:pt x="106" y="100"/>
                        <a:pt x="103" y="102"/>
                        <a:pt x="101" y="104"/>
                      </a:cubicBezTo>
                      <a:cubicBezTo>
                        <a:pt x="90" y="111"/>
                        <a:pt x="82" y="121"/>
                        <a:pt x="77" y="133"/>
                      </a:cubicBezTo>
                      <a:cubicBezTo>
                        <a:pt x="75" y="135"/>
                        <a:pt x="74" y="137"/>
                        <a:pt x="73" y="138"/>
                      </a:cubicBezTo>
                      <a:cubicBezTo>
                        <a:pt x="72" y="140"/>
                        <a:pt x="72" y="141"/>
                        <a:pt x="72" y="142"/>
                      </a:cubicBezTo>
                      <a:cubicBezTo>
                        <a:pt x="70" y="145"/>
                        <a:pt x="68" y="148"/>
                        <a:pt x="66" y="151"/>
                      </a:cubicBezTo>
                      <a:cubicBezTo>
                        <a:pt x="66" y="152"/>
                        <a:pt x="66" y="152"/>
                        <a:pt x="66" y="152"/>
                      </a:cubicBezTo>
                      <a:cubicBezTo>
                        <a:pt x="62" y="159"/>
                        <a:pt x="60" y="166"/>
                        <a:pt x="59" y="173"/>
                      </a:cubicBezTo>
                      <a:cubicBezTo>
                        <a:pt x="58" y="174"/>
                        <a:pt x="57" y="174"/>
                        <a:pt x="55" y="175"/>
                      </a:cubicBezTo>
                      <a:cubicBezTo>
                        <a:pt x="40" y="187"/>
                        <a:pt x="22" y="194"/>
                        <a:pt x="3" y="195"/>
                      </a:cubicBezTo>
                      <a:cubicBezTo>
                        <a:pt x="4" y="195"/>
                        <a:pt x="6" y="196"/>
                        <a:pt x="8" y="197"/>
                      </a:cubicBezTo>
                      <a:cubicBezTo>
                        <a:pt x="13" y="197"/>
                        <a:pt x="18" y="197"/>
                        <a:pt x="24" y="197"/>
                      </a:cubicBezTo>
                      <a:cubicBezTo>
                        <a:pt x="16" y="198"/>
                        <a:pt x="8" y="199"/>
                        <a:pt x="0" y="198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20" y="203"/>
                        <a:pt x="37" y="199"/>
                        <a:pt x="51" y="187"/>
                      </a:cubicBezTo>
                      <a:cubicBezTo>
                        <a:pt x="52" y="186"/>
                        <a:pt x="54" y="185"/>
                        <a:pt x="55" y="184"/>
                      </a:cubicBezTo>
                      <a:close/>
                      <a:moveTo>
                        <a:pt x="155" y="13"/>
                      </a:moveTo>
                      <a:cubicBezTo>
                        <a:pt x="156" y="13"/>
                        <a:pt x="156" y="14"/>
                        <a:pt x="157" y="15"/>
                      </a:cubicBezTo>
                      <a:cubicBezTo>
                        <a:pt x="157" y="15"/>
                        <a:pt x="157" y="16"/>
                        <a:pt x="157" y="17"/>
                      </a:cubicBezTo>
                      <a:cubicBezTo>
                        <a:pt x="154" y="13"/>
                        <a:pt x="152" y="11"/>
                        <a:pt x="148" y="9"/>
                      </a:cubicBezTo>
                      <a:cubicBezTo>
                        <a:pt x="150" y="10"/>
                        <a:pt x="153" y="11"/>
                        <a:pt x="155" y="13"/>
                      </a:cubicBezTo>
                      <a:close/>
                      <a:moveTo>
                        <a:pt x="160" y="15"/>
                      </a:moveTo>
                      <a:cubicBezTo>
                        <a:pt x="158" y="13"/>
                        <a:pt x="156" y="11"/>
                        <a:pt x="155" y="10"/>
                      </a:cubicBezTo>
                      <a:cubicBezTo>
                        <a:pt x="156" y="10"/>
                        <a:pt x="157" y="11"/>
                        <a:pt x="158" y="12"/>
                      </a:cubicBezTo>
                      <a:cubicBezTo>
                        <a:pt x="158" y="13"/>
                        <a:pt x="159" y="14"/>
                        <a:pt x="160" y="15"/>
                      </a:cubicBezTo>
                      <a:close/>
                      <a:moveTo>
                        <a:pt x="159" y="24"/>
                      </a:moveTo>
                      <a:cubicBezTo>
                        <a:pt x="160" y="25"/>
                        <a:pt x="160" y="27"/>
                        <a:pt x="160" y="29"/>
                      </a:cubicBezTo>
                      <a:cubicBezTo>
                        <a:pt x="159" y="24"/>
                        <a:pt x="156" y="19"/>
                        <a:pt x="153" y="16"/>
                      </a:cubicBezTo>
                      <a:cubicBezTo>
                        <a:pt x="156" y="18"/>
                        <a:pt x="158" y="21"/>
                        <a:pt x="159" y="24"/>
                      </a:cubicBezTo>
                      <a:close/>
                      <a:moveTo>
                        <a:pt x="166" y="39"/>
                      </a:moveTo>
                      <a:cubicBezTo>
                        <a:pt x="166" y="34"/>
                        <a:pt x="165" y="29"/>
                        <a:pt x="163" y="24"/>
                      </a:cubicBezTo>
                      <a:cubicBezTo>
                        <a:pt x="163" y="23"/>
                        <a:pt x="162" y="22"/>
                        <a:pt x="162" y="21"/>
                      </a:cubicBezTo>
                      <a:cubicBezTo>
                        <a:pt x="163" y="21"/>
                        <a:pt x="163" y="22"/>
                        <a:pt x="164" y="23"/>
                      </a:cubicBezTo>
                      <a:cubicBezTo>
                        <a:pt x="164" y="25"/>
                        <a:pt x="165" y="27"/>
                        <a:pt x="166" y="30"/>
                      </a:cubicBezTo>
                      <a:cubicBezTo>
                        <a:pt x="166" y="30"/>
                        <a:pt x="166" y="30"/>
                        <a:pt x="166" y="30"/>
                      </a:cubicBezTo>
                      <a:cubicBezTo>
                        <a:pt x="166" y="33"/>
                        <a:pt x="166" y="36"/>
                        <a:pt x="167" y="39"/>
                      </a:cubicBezTo>
                      <a:cubicBezTo>
                        <a:pt x="166" y="39"/>
                        <a:pt x="166" y="39"/>
                        <a:pt x="166" y="39"/>
                      </a:cubicBezTo>
                      <a:close/>
                      <a:moveTo>
                        <a:pt x="170" y="140"/>
                      </a:moveTo>
                      <a:cubicBezTo>
                        <a:pt x="170" y="140"/>
                        <a:pt x="170" y="140"/>
                        <a:pt x="170" y="140"/>
                      </a:cubicBezTo>
                      <a:cubicBezTo>
                        <a:pt x="170" y="140"/>
                        <a:pt x="170" y="140"/>
                        <a:pt x="170" y="140"/>
                      </a:cubicBezTo>
                      <a:cubicBezTo>
                        <a:pt x="170" y="140"/>
                        <a:pt x="170" y="140"/>
                        <a:pt x="170" y="140"/>
                      </a:cubicBezTo>
                      <a:close/>
                      <a:moveTo>
                        <a:pt x="173" y="135"/>
                      </a:moveTo>
                      <a:cubicBezTo>
                        <a:pt x="173" y="135"/>
                        <a:pt x="173" y="135"/>
                        <a:pt x="173" y="134"/>
                      </a:cubicBezTo>
                      <a:cubicBezTo>
                        <a:pt x="175" y="134"/>
                        <a:pt x="176" y="133"/>
                        <a:pt x="178" y="133"/>
                      </a:cubicBezTo>
                      <a:cubicBezTo>
                        <a:pt x="182" y="133"/>
                        <a:pt x="186" y="133"/>
                        <a:pt x="190" y="133"/>
                      </a:cubicBezTo>
                      <a:cubicBezTo>
                        <a:pt x="194" y="133"/>
                        <a:pt x="198" y="133"/>
                        <a:pt x="202" y="134"/>
                      </a:cubicBezTo>
                      <a:cubicBezTo>
                        <a:pt x="193" y="134"/>
                        <a:pt x="184" y="135"/>
                        <a:pt x="177" y="137"/>
                      </a:cubicBezTo>
                      <a:cubicBezTo>
                        <a:pt x="174" y="137"/>
                        <a:pt x="172" y="137"/>
                        <a:pt x="170" y="137"/>
                      </a:cubicBezTo>
                      <a:cubicBezTo>
                        <a:pt x="172" y="137"/>
                        <a:pt x="174" y="137"/>
                        <a:pt x="175" y="137"/>
                      </a:cubicBezTo>
                      <a:cubicBezTo>
                        <a:pt x="176" y="137"/>
                        <a:pt x="176" y="137"/>
                        <a:pt x="176" y="137"/>
                      </a:cubicBezTo>
                      <a:cubicBezTo>
                        <a:pt x="176" y="136"/>
                        <a:pt x="176" y="136"/>
                        <a:pt x="176" y="136"/>
                      </a:cubicBezTo>
                      <a:cubicBezTo>
                        <a:pt x="175" y="135"/>
                        <a:pt x="174" y="135"/>
                        <a:pt x="173" y="135"/>
                      </a:cubicBezTo>
                      <a:close/>
                      <a:moveTo>
                        <a:pt x="206" y="133"/>
                      </a:moveTo>
                      <a:cubicBezTo>
                        <a:pt x="208" y="133"/>
                        <a:pt x="209" y="133"/>
                        <a:pt x="210" y="133"/>
                      </a:cubicBezTo>
                      <a:cubicBezTo>
                        <a:pt x="211" y="133"/>
                        <a:pt x="211" y="133"/>
                        <a:pt x="212" y="133"/>
                      </a:cubicBezTo>
                      <a:cubicBezTo>
                        <a:pt x="212" y="133"/>
                        <a:pt x="213" y="133"/>
                        <a:pt x="213" y="134"/>
                      </a:cubicBezTo>
                      <a:cubicBezTo>
                        <a:pt x="212" y="134"/>
                        <a:pt x="212" y="134"/>
                        <a:pt x="211" y="134"/>
                      </a:cubicBezTo>
                      <a:cubicBezTo>
                        <a:pt x="209" y="133"/>
                        <a:pt x="208" y="133"/>
                        <a:pt x="206" y="133"/>
                      </a:cubicBezTo>
                      <a:close/>
                      <a:moveTo>
                        <a:pt x="216" y="139"/>
                      </a:moveTo>
                      <a:cubicBezTo>
                        <a:pt x="217" y="139"/>
                        <a:pt x="218" y="140"/>
                        <a:pt x="219" y="141"/>
                      </a:cubicBezTo>
                      <a:cubicBezTo>
                        <a:pt x="220" y="141"/>
                        <a:pt x="220" y="141"/>
                        <a:pt x="220" y="141"/>
                      </a:cubicBezTo>
                      <a:cubicBezTo>
                        <a:pt x="220" y="141"/>
                        <a:pt x="220" y="141"/>
                        <a:pt x="220" y="141"/>
                      </a:cubicBezTo>
                      <a:cubicBezTo>
                        <a:pt x="224" y="145"/>
                        <a:pt x="227" y="149"/>
                        <a:pt x="229" y="155"/>
                      </a:cubicBezTo>
                      <a:cubicBezTo>
                        <a:pt x="228" y="159"/>
                        <a:pt x="227" y="163"/>
                        <a:pt x="224" y="166"/>
                      </a:cubicBezTo>
                      <a:cubicBezTo>
                        <a:pt x="224" y="166"/>
                        <a:pt x="224" y="166"/>
                        <a:pt x="224" y="166"/>
                      </a:cubicBezTo>
                      <a:cubicBezTo>
                        <a:pt x="223" y="166"/>
                        <a:pt x="222" y="165"/>
                        <a:pt x="222" y="166"/>
                      </a:cubicBezTo>
                      <a:cubicBezTo>
                        <a:pt x="222" y="166"/>
                        <a:pt x="223" y="166"/>
                        <a:pt x="223" y="167"/>
                      </a:cubicBezTo>
                      <a:cubicBezTo>
                        <a:pt x="222" y="169"/>
                        <a:pt x="219" y="171"/>
                        <a:pt x="217" y="172"/>
                      </a:cubicBezTo>
                      <a:cubicBezTo>
                        <a:pt x="220" y="169"/>
                        <a:pt x="222" y="165"/>
                        <a:pt x="223" y="160"/>
                      </a:cubicBezTo>
                      <a:cubicBezTo>
                        <a:pt x="222" y="160"/>
                        <a:pt x="222" y="160"/>
                        <a:pt x="222" y="160"/>
                      </a:cubicBezTo>
                      <a:cubicBezTo>
                        <a:pt x="217" y="168"/>
                        <a:pt x="211" y="174"/>
                        <a:pt x="203" y="178"/>
                      </a:cubicBezTo>
                      <a:cubicBezTo>
                        <a:pt x="202" y="178"/>
                        <a:pt x="200" y="178"/>
                        <a:pt x="199" y="178"/>
                      </a:cubicBezTo>
                      <a:cubicBezTo>
                        <a:pt x="198" y="178"/>
                        <a:pt x="198" y="178"/>
                        <a:pt x="198" y="178"/>
                      </a:cubicBezTo>
                      <a:cubicBezTo>
                        <a:pt x="199" y="177"/>
                        <a:pt x="199" y="176"/>
                        <a:pt x="200" y="175"/>
                      </a:cubicBezTo>
                      <a:cubicBezTo>
                        <a:pt x="198" y="175"/>
                        <a:pt x="197" y="175"/>
                        <a:pt x="196" y="175"/>
                      </a:cubicBezTo>
                      <a:cubicBezTo>
                        <a:pt x="186" y="178"/>
                        <a:pt x="176" y="179"/>
                        <a:pt x="167" y="180"/>
                      </a:cubicBezTo>
                      <a:cubicBezTo>
                        <a:pt x="159" y="181"/>
                        <a:pt x="152" y="181"/>
                        <a:pt x="148" y="181"/>
                      </a:cubicBezTo>
                      <a:cubicBezTo>
                        <a:pt x="147" y="181"/>
                        <a:pt x="147" y="181"/>
                        <a:pt x="147" y="180"/>
                      </a:cubicBezTo>
                      <a:cubicBezTo>
                        <a:pt x="148" y="180"/>
                        <a:pt x="149" y="180"/>
                        <a:pt x="150" y="180"/>
                      </a:cubicBezTo>
                      <a:cubicBezTo>
                        <a:pt x="149" y="179"/>
                        <a:pt x="147" y="178"/>
                        <a:pt x="146" y="178"/>
                      </a:cubicBezTo>
                      <a:cubicBezTo>
                        <a:pt x="145" y="177"/>
                        <a:pt x="144" y="177"/>
                        <a:pt x="144" y="176"/>
                      </a:cubicBezTo>
                      <a:cubicBezTo>
                        <a:pt x="143" y="175"/>
                        <a:pt x="142" y="173"/>
                        <a:pt x="141" y="172"/>
                      </a:cubicBezTo>
                      <a:cubicBezTo>
                        <a:pt x="140" y="170"/>
                        <a:pt x="139" y="168"/>
                        <a:pt x="139" y="165"/>
                      </a:cubicBezTo>
                      <a:cubicBezTo>
                        <a:pt x="140" y="165"/>
                        <a:pt x="140" y="165"/>
                        <a:pt x="140" y="164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40" y="163"/>
                        <a:pt x="141" y="162"/>
                        <a:pt x="141" y="162"/>
                      </a:cubicBezTo>
                      <a:cubicBezTo>
                        <a:pt x="141" y="162"/>
                        <a:pt x="141" y="161"/>
                        <a:pt x="141" y="161"/>
                      </a:cubicBezTo>
                      <a:cubicBezTo>
                        <a:pt x="141" y="161"/>
                        <a:pt x="141" y="160"/>
                        <a:pt x="141" y="159"/>
                      </a:cubicBezTo>
                      <a:cubicBezTo>
                        <a:pt x="141" y="159"/>
                        <a:pt x="141" y="157"/>
                        <a:pt x="141" y="157"/>
                      </a:cubicBezTo>
                      <a:cubicBezTo>
                        <a:pt x="141" y="156"/>
                        <a:pt x="141" y="155"/>
                        <a:pt x="141" y="155"/>
                      </a:cubicBezTo>
                      <a:cubicBezTo>
                        <a:pt x="141" y="155"/>
                        <a:pt x="141" y="154"/>
                        <a:pt x="141" y="153"/>
                      </a:cubicBezTo>
                      <a:cubicBezTo>
                        <a:pt x="143" y="151"/>
                        <a:pt x="146" y="148"/>
                        <a:pt x="149" y="147"/>
                      </a:cubicBezTo>
                      <a:cubicBezTo>
                        <a:pt x="150" y="147"/>
                        <a:pt x="150" y="147"/>
                        <a:pt x="151" y="147"/>
                      </a:cubicBezTo>
                      <a:cubicBezTo>
                        <a:pt x="153" y="147"/>
                        <a:pt x="156" y="147"/>
                        <a:pt x="158" y="147"/>
                      </a:cubicBezTo>
                      <a:cubicBezTo>
                        <a:pt x="160" y="145"/>
                        <a:pt x="162" y="145"/>
                        <a:pt x="165" y="145"/>
                      </a:cubicBezTo>
                      <a:cubicBezTo>
                        <a:pt x="170" y="143"/>
                        <a:pt x="174" y="143"/>
                        <a:pt x="179" y="143"/>
                      </a:cubicBezTo>
                      <a:cubicBezTo>
                        <a:pt x="184" y="141"/>
                        <a:pt x="187" y="142"/>
                        <a:pt x="190" y="143"/>
                      </a:cubicBezTo>
                      <a:cubicBezTo>
                        <a:pt x="193" y="143"/>
                        <a:pt x="196" y="143"/>
                        <a:pt x="198" y="142"/>
                      </a:cubicBezTo>
                      <a:cubicBezTo>
                        <a:pt x="204" y="142"/>
                        <a:pt x="210" y="143"/>
                        <a:pt x="216" y="145"/>
                      </a:cubicBezTo>
                      <a:cubicBezTo>
                        <a:pt x="216" y="144"/>
                        <a:pt x="217" y="143"/>
                        <a:pt x="217" y="143"/>
                      </a:cubicBezTo>
                      <a:cubicBezTo>
                        <a:pt x="217" y="143"/>
                        <a:pt x="217" y="142"/>
                        <a:pt x="217" y="141"/>
                      </a:cubicBezTo>
                      <a:cubicBezTo>
                        <a:pt x="216" y="141"/>
                        <a:pt x="216" y="141"/>
                        <a:pt x="215" y="141"/>
                      </a:cubicBezTo>
                      <a:cubicBezTo>
                        <a:pt x="213" y="141"/>
                        <a:pt x="211" y="140"/>
                        <a:pt x="209" y="140"/>
                      </a:cubicBezTo>
                      <a:cubicBezTo>
                        <a:pt x="210" y="140"/>
                        <a:pt x="212" y="139"/>
                        <a:pt x="214" y="139"/>
                      </a:cubicBezTo>
                      <a:cubicBezTo>
                        <a:pt x="214" y="139"/>
                        <a:pt x="215" y="139"/>
                        <a:pt x="216" y="139"/>
                      </a:cubicBezTo>
                      <a:close/>
                      <a:moveTo>
                        <a:pt x="214" y="134"/>
                      </a:moveTo>
                      <a:cubicBezTo>
                        <a:pt x="214" y="134"/>
                        <a:pt x="213" y="133"/>
                        <a:pt x="212" y="133"/>
                      </a:cubicBezTo>
                      <a:cubicBezTo>
                        <a:pt x="214" y="133"/>
                        <a:pt x="215" y="133"/>
                        <a:pt x="216" y="134"/>
                      </a:cubicBezTo>
                      <a:cubicBezTo>
                        <a:pt x="215" y="134"/>
                        <a:pt x="215" y="134"/>
                        <a:pt x="214" y="134"/>
                      </a:cubicBezTo>
                      <a:close/>
                      <a:moveTo>
                        <a:pt x="80" y="130"/>
                      </a:moveTo>
                      <a:cubicBezTo>
                        <a:pt x="82" y="125"/>
                        <a:pt x="86" y="121"/>
                        <a:pt x="90" y="117"/>
                      </a:cubicBezTo>
                      <a:cubicBezTo>
                        <a:pt x="88" y="120"/>
                        <a:pt x="86" y="122"/>
                        <a:pt x="84" y="125"/>
                      </a:cubicBezTo>
                      <a:cubicBezTo>
                        <a:pt x="82" y="128"/>
                        <a:pt x="79" y="132"/>
                        <a:pt x="76" y="135"/>
                      </a:cubicBezTo>
                      <a:cubicBezTo>
                        <a:pt x="77" y="133"/>
                        <a:pt x="78" y="132"/>
                        <a:pt x="80" y="130"/>
                      </a:cubicBezTo>
                      <a:close/>
                      <a:moveTo>
                        <a:pt x="137" y="153"/>
                      </a:moveTo>
                      <a:cubicBezTo>
                        <a:pt x="137" y="152"/>
                        <a:pt x="138" y="151"/>
                        <a:pt x="138" y="151"/>
                      </a:cubicBezTo>
                      <a:cubicBezTo>
                        <a:pt x="138" y="153"/>
                        <a:pt x="137" y="154"/>
                        <a:pt x="136" y="155"/>
                      </a:cubicBezTo>
                      <a:cubicBezTo>
                        <a:pt x="136" y="155"/>
                        <a:pt x="136" y="155"/>
                        <a:pt x="136" y="154"/>
                      </a:cubicBezTo>
                      <a:cubicBezTo>
                        <a:pt x="136" y="153"/>
                        <a:pt x="136" y="153"/>
                        <a:pt x="137" y="153"/>
                      </a:cubicBezTo>
                      <a:close/>
                      <a:moveTo>
                        <a:pt x="128" y="160"/>
                      </a:moveTo>
                      <a:cubicBezTo>
                        <a:pt x="128" y="160"/>
                        <a:pt x="128" y="160"/>
                        <a:pt x="128" y="160"/>
                      </a:cubicBezTo>
                      <a:cubicBezTo>
                        <a:pt x="130" y="159"/>
                        <a:pt x="130" y="158"/>
                        <a:pt x="132" y="157"/>
                      </a:cubicBezTo>
                      <a:cubicBezTo>
                        <a:pt x="132" y="159"/>
                        <a:pt x="132" y="162"/>
                        <a:pt x="132" y="164"/>
                      </a:cubicBezTo>
                      <a:cubicBezTo>
                        <a:pt x="131" y="163"/>
                        <a:pt x="130" y="161"/>
                        <a:pt x="128" y="160"/>
                      </a:cubicBezTo>
                      <a:close/>
                      <a:moveTo>
                        <a:pt x="136" y="159"/>
                      </a:moveTo>
                      <a:cubicBezTo>
                        <a:pt x="135" y="159"/>
                        <a:pt x="135" y="161"/>
                        <a:pt x="135" y="161"/>
                      </a:cubicBezTo>
                      <a:cubicBezTo>
                        <a:pt x="134" y="160"/>
                        <a:pt x="134" y="159"/>
                        <a:pt x="134" y="157"/>
                      </a:cubicBezTo>
                      <a:cubicBezTo>
                        <a:pt x="134" y="157"/>
                        <a:pt x="134" y="157"/>
                        <a:pt x="134" y="157"/>
                      </a:cubicBezTo>
                      <a:cubicBezTo>
                        <a:pt x="134" y="157"/>
                        <a:pt x="135" y="158"/>
                        <a:pt x="136" y="159"/>
                      </a:cubicBezTo>
                      <a:close/>
                      <a:moveTo>
                        <a:pt x="64" y="171"/>
                      </a:moveTo>
                      <a:cubicBezTo>
                        <a:pt x="64" y="171"/>
                        <a:pt x="64" y="171"/>
                        <a:pt x="64" y="171"/>
                      </a:cubicBezTo>
                      <a:cubicBezTo>
                        <a:pt x="65" y="170"/>
                        <a:pt x="65" y="169"/>
                        <a:pt x="66" y="168"/>
                      </a:cubicBezTo>
                      <a:cubicBezTo>
                        <a:pt x="65" y="172"/>
                        <a:pt x="64" y="176"/>
                        <a:pt x="64" y="180"/>
                      </a:cubicBezTo>
                      <a:cubicBezTo>
                        <a:pt x="64" y="179"/>
                        <a:pt x="64" y="178"/>
                        <a:pt x="64" y="177"/>
                      </a:cubicBezTo>
                      <a:cubicBezTo>
                        <a:pt x="64" y="175"/>
                        <a:pt x="64" y="173"/>
                        <a:pt x="64" y="171"/>
                      </a:cubicBezTo>
                      <a:close/>
                      <a:moveTo>
                        <a:pt x="214" y="181"/>
                      </a:moveTo>
                      <a:cubicBezTo>
                        <a:pt x="212" y="182"/>
                        <a:pt x="210" y="183"/>
                        <a:pt x="209" y="185"/>
                      </a:cubicBezTo>
                      <a:cubicBezTo>
                        <a:pt x="216" y="182"/>
                        <a:pt x="223" y="177"/>
                        <a:pt x="228" y="172"/>
                      </a:cubicBezTo>
                      <a:cubicBezTo>
                        <a:pt x="229" y="172"/>
                        <a:pt x="229" y="173"/>
                        <a:pt x="230" y="173"/>
                      </a:cubicBezTo>
                      <a:cubicBezTo>
                        <a:pt x="230" y="174"/>
                        <a:pt x="230" y="174"/>
                        <a:pt x="230" y="174"/>
                      </a:cubicBezTo>
                      <a:cubicBezTo>
                        <a:pt x="229" y="174"/>
                        <a:pt x="229" y="174"/>
                        <a:pt x="229" y="174"/>
                      </a:cubicBezTo>
                      <a:cubicBezTo>
                        <a:pt x="229" y="174"/>
                        <a:pt x="229" y="175"/>
                        <a:pt x="230" y="175"/>
                      </a:cubicBezTo>
                      <a:cubicBezTo>
                        <a:pt x="230" y="177"/>
                        <a:pt x="231" y="178"/>
                        <a:pt x="232" y="180"/>
                      </a:cubicBezTo>
                      <a:cubicBezTo>
                        <a:pt x="233" y="183"/>
                        <a:pt x="234" y="186"/>
                        <a:pt x="233" y="189"/>
                      </a:cubicBezTo>
                      <a:cubicBezTo>
                        <a:pt x="231" y="187"/>
                        <a:pt x="230" y="183"/>
                        <a:pt x="229" y="180"/>
                      </a:cubicBezTo>
                      <a:cubicBezTo>
                        <a:pt x="229" y="181"/>
                        <a:pt x="229" y="181"/>
                        <a:pt x="229" y="182"/>
                      </a:cubicBezTo>
                      <a:cubicBezTo>
                        <a:pt x="229" y="185"/>
                        <a:pt x="229" y="187"/>
                        <a:pt x="229" y="191"/>
                      </a:cubicBezTo>
                      <a:cubicBezTo>
                        <a:pt x="229" y="190"/>
                        <a:pt x="229" y="190"/>
                        <a:pt x="228" y="190"/>
                      </a:cubicBezTo>
                      <a:cubicBezTo>
                        <a:pt x="228" y="187"/>
                        <a:pt x="228" y="185"/>
                        <a:pt x="226" y="182"/>
                      </a:cubicBezTo>
                      <a:cubicBezTo>
                        <a:pt x="226" y="182"/>
                        <a:pt x="226" y="183"/>
                        <a:pt x="225" y="183"/>
                      </a:cubicBezTo>
                      <a:cubicBezTo>
                        <a:pt x="225" y="183"/>
                        <a:pt x="225" y="184"/>
                        <a:pt x="226" y="185"/>
                      </a:cubicBezTo>
                      <a:cubicBezTo>
                        <a:pt x="227" y="189"/>
                        <a:pt x="228" y="193"/>
                        <a:pt x="227" y="198"/>
                      </a:cubicBezTo>
                      <a:cubicBezTo>
                        <a:pt x="226" y="197"/>
                        <a:pt x="226" y="197"/>
                        <a:pt x="225" y="196"/>
                      </a:cubicBezTo>
                      <a:cubicBezTo>
                        <a:pt x="224" y="196"/>
                        <a:pt x="224" y="196"/>
                        <a:pt x="224" y="196"/>
                      </a:cubicBezTo>
                      <a:cubicBezTo>
                        <a:pt x="225" y="197"/>
                        <a:pt x="225" y="197"/>
                        <a:pt x="225" y="198"/>
                      </a:cubicBezTo>
                      <a:cubicBezTo>
                        <a:pt x="223" y="200"/>
                        <a:pt x="221" y="202"/>
                        <a:pt x="219" y="204"/>
                      </a:cubicBezTo>
                      <a:cubicBezTo>
                        <a:pt x="201" y="211"/>
                        <a:pt x="182" y="216"/>
                        <a:pt x="164" y="219"/>
                      </a:cubicBezTo>
                      <a:cubicBezTo>
                        <a:pt x="164" y="219"/>
                        <a:pt x="164" y="219"/>
                        <a:pt x="164" y="219"/>
                      </a:cubicBezTo>
                      <a:cubicBezTo>
                        <a:pt x="161" y="218"/>
                        <a:pt x="158" y="217"/>
                        <a:pt x="154" y="217"/>
                      </a:cubicBezTo>
                      <a:cubicBezTo>
                        <a:pt x="154" y="216"/>
                        <a:pt x="153" y="215"/>
                        <a:pt x="153" y="215"/>
                      </a:cubicBezTo>
                      <a:cubicBezTo>
                        <a:pt x="172" y="216"/>
                        <a:pt x="189" y="213"/>
                        <a:pt x="206" y="207"/>
                      </a:cubicBezTo>
                      <a:cubicBezTo>
                        <a:pt x="205" y="206"/>
                        <a:pt x="204" y="205"/>
                        <a:pt x="204" y="205"/>
                      </a:cubicBezTo>
                      <a:cubicBezTo>
                        <a:pt x="187" y="208"/>
                        <a:pt x="170" y="211"/>
                        <a:pt x="152" y="214"/>
                      </a:cubicBezTo>
                      <a:cubicBezTo>
                        <a:pt x="151" y="212"/>
                        <a:pt x="150" y="210"/>
                        <a:pt x="149" y="207"/>
                      </a:cubicBezTo>
                      <a:cubicBezTo>
                        <a:pt x="148" y="201"/>
                        <a:pt x="148" y="195"/>
                        <a:pt x="149" y="188"/>
                      </a:cubicBezTo>
                      <a:cubicBezTo>
                        <a:pt x="148" y="189"/>
                        <a:pt x="148" y="189"/>
                        <a:pt x="147" y="190"/>
                      </a:cubicBezTo>
                      <a:cubicBezTo>
                        <a:pt x="146" y="191"/>
                        <a:pt x="146" y="191"/>
                        <a:pt x="146" y="191"/>
                      </a:cubicBezTo>
                      <a:cubicBezTo>
                        <a:pt x="146" y="195"/>
                        <a:pt x="145" y="198"/>
                        <a:pt x="144" y="201"/>
                      </a:cubicBezTo>
                      <a:cubicBezTo>
                        <a:pt x="144" y="200"/>
                        <a:pt x="144" y="199"/>
                        <a:pt x="144" y="199"/>
                      </a:cubicBezTo>
                      <a:cubicBezTo>
                        <a:pt x="144" y="195"/>
                        <a:pt x="144" y="192"/>
                        <a:pt x="144" y="188"/>
                      </a:cubicBezTo>
                      <a:cubicBezTo>
                        <a:pt x="145" y="189"/>
                        <a:pt x="146" y="189"/>
                        <a:pt x="147" y="189"/>
                      </a:cubicBezTo>
                      <a:cubicBezTo>
                        <a:pt x="147" y="189"/>
                        <a:pt x="148" y="188"/>
                        <a:pt x="148" y="188"/>
                      </a:cubicBezTo>
                      <a:cubicBezTo>
                        <a:pt x="149" y="187"/>
                        <a:pt x="149" y="187"/>
                        <a:pt x="149" y="187"/>
                      </a:cubicBezTo>
                      <a:cubicBezTo>
                        <a:pt x="149" y="185"/>
                        <a:pt x="149" y="184"/>
                        <a:pt x="148" y="183"/>
                      </a:cubicBezTo>
                      <a:cubicBezTo>
                        <a:pt x="150" y="183"/>
                        <a:pt x="151" y="184"/>
                        <a:pt x="153" y="185"/>
                      </a:cubicBezTo>
                      <a:cubicBezTo>
                        <a:pt x="153" y="185"/>
                        <a:pt x="153" y="185"/>
                        <a:pt x="153" y="185"/>
                      </a:cubicBezTo>
                      <a:cubicBezTo>
                        <a:pt x="153" y="185"/>
                        <a:pt x="154" y="186"/>
                        <a:pt x="154" y="186"/>
                      </a:cubicBezTo>
                      <a:cubicBezTo>
                        <a:pt x="154" y="187"/>
                        <a:pt x="155" y="187"/>
                        <a:pt x="155" y="188"/>
                      </a:cubicBezTo>
                      <a:cubicBezTo>
                        <a:pt x="158" y="188"/>
                        <a:pt x="162" y="188"/>
                        <a:pt x="165" y="188"/>
                      </a:cubicBezTo>
                      <a:cubicBezTo>
                        <a:pt x="181" y="186"/>
                        <a:pt x="198" y="184"/>
                        <a:pt x="214" y="181"/>
                      </a:cubicBezTo>
                      <a:close/>
                      <a:moveTo>
                        <a:pt x="214" y="180"/>
                      </a:moveTo>
                      <a:cubicBezTo>
                        <a:pt x="212" y="179"/>
                        <a:pt x="209" y="179"/>
                        <a:pt x="207" y="179"/>
                      </a:cubicBezTo>
                      <a:cubicBezTo>
                        <a:pt x="210" y="177"/>
                        <a:pt x="214" y="175"/>
                        <a:pt x="216" y="173"/>
                      </a:cubicBezTo>
                      <a:cubicBezTo>
                        <a:pt x="220" y="172"/>
                        <a:pt x="223" y="171"/>
                        <a:pt x="225" y="169"/>
                      </a:cubicBezTo>
                      <a:cubicBezTo>
                        <a:pt x="226" y="169"/>
                        <a:pt x="226" y="169"/>
                        <a:pt x="227" y="170"/>
                      </a:cubicBezTo>
                      <a:cubicBezTo>
                        <a:pt x="222" y="173"/>
                        <a:pt x="218" y="177"/>
                        <a:pt x="214" y="180"/>
                      </a:cubicBezTo>
                      <a:cubicBezTo>
                        <a:pt x="214" y="180"/>
                        <a:pt x="214" y="180"/>
                        <a:pt x="214" y="180"/>
                      </a:cubicBezTo>
                      <a:close/>
                      <a:moveTo>
                        <a:pt x="161" y="142"/>
                      </a:moveTo>
                      <a:cubicBezTo>
                        <a:pt x="161" y="142"/>
                        <a:pt x="161" y="142"/>
                        <a:pt x="161" y="143"/>
                      </a:cubicBezTo>
                      <a:cubicBezTo>
                        <a:pt x="160" y="143"/>
                        <a:pt x="159" y="143"/>
                        <a:pt x="158" y="143"/>
                      </a:cubicBezTo>
                      <a:cubicBezTo>
                        <a:pt x="158" y="143"/>
                        <a:pt x="158" y="143"/>
                        <a:pt x="158" y="143"/>
                      </a:cubicBezTo>
                      <a:cubicBezTo>
                        <a:pt x="159" y="143"/>
                        <a:pt x="160" y="142"/>
                        <a:pt x="161" y="142"/>
                      </a:cubicBezTo>
                      <a:close/>
                      <a:moveTo>
                        <a:pt x="151" y="225"/>
                      </a:moveTo>
                      <a:cubicBezTo>
                        <a:pt x="151" y="225"/>
                        <a:pt x="152" y="224"/>
                        <a:pt x="152" y="223"/>
                      </a:cubicBezTo>
                      <a:cubicBezTo>
                        <a:pt x="157" y="225"/>
                        <a:pt x="161" y="225"/>
                        <a:pt x="165" y="222"/>
                      </a:cubicBezTo>
                      <a:cubicBezTo>
                        <a:pt x="174" y="222"/>
                        <a:pt x="182" y="221"/>
                        <a:pt x="190" y="219"/>
                      </a:cubicBezTo>
                      <a:cubicBezTo>
                        <a:pt x="184" y="221"/>
                        <a:pt x="179" y="221"/>
                        <a:pt x="173" y="222"/>
                      </a:cubicBezTo>
                      <a:cubicBezTo>
                        <a:pt x="190" y="225"/>
                        <a:pt x="206" y="221"/>
                        <a:pt x="218" y="210"/>
                      </a:cubicBezTo>
                      <a:cubicBezTo>
                        <a:pt x="218" y="210"/>
                        <a:pt x="218" y="210"/>
                        <a:pt x="219" y="210"/>
                      </a:cubicBezTo>
                      <a:cubicBezTo>
                        <a:pt x="219" y="210"/>
                        <a:pt x="220" y="210"/>
                        <a:pt x="220" y="209"/>
                      </a:cubicBezTo>
                      <a:cubicBezTo>
                        <a:pt x="221" y="209"/>
                        <a:pt x="222" y="209"/>
                        <a:pt x="224" y="208"/>
                      </a:cubicBezTo>
                      <a:cubicBezTo>
                        <a:pt x="225" y="207"/>
                        <a:pt x="226" y="207"/>
                        <a:pt x="228" y="206"/>
                      </a:cubicBezTo>
                      <a:cubicBezTo>
                        <a:pt x="228" y="205"/>
                        <a:pt x="228" y="205"/>
                        <a:pt x="228" y="205"/>
                      </a:cubicBezTo>
                      <a:cubicBezTo>
                        <a:pt x="228" y="206"/>
                        <a:pt x="228" y="207"/>
                        <a:pt x="228" y="207"/>
                      </a:cubicBezTo>
                      <a:cubicBezTo>
                        <a:pt x="228" y="208"/>
                        <a:pt x="228" y="208"/>
                        <a:pt x="228" y="209"/>
                      </a:cubicBezTo>
                      <a:cubicBezTo>
                        <a:pt x="227" y="215"/>
                        <a:pt x="225" y="221"/>
                        <a:pt x="222" y="227"/>
                      </a:cubicBezTo>
                      <a:cubicBezTo>
                        <a:pt x="222" y="227"/>
                        <a:pt x="221" y="228"/>
                        <a:pt x="220" y="229"/>
                      </a:cubicBezTo>
                      <a:cubicBezTo>
                        <a:pt x="220" y="228"/>
                        <a:pt x="220" y="228"/>
                        <a:pt x="220" y="227"/>
                      </a:cubicBezTo>
                      <a:cubicBezTo>
                        <a:pt x="220" y="227"/>
                        <a:pt x="220" y="227"/>
                        <a:pt x="219" y="227"/>
                      </a:cubicBezTo>
                      <a:cubicBezTo>
                        <a:pt x="219" y="226"/>
                        <a:pt x="218" y="226"/>
                        <a:pt x="218" y="226"/>
                      </a:cubicBezTo>
                      <a:cubicBezTo>
                        <a:pt x="218" y="226"/>
                        <a:pt x="218" y="226"/>
                        <a:pt x="218" y="227"/>
                      </a:cubicBezTo>
                      <a:cubicBezTo>
                        <a:pt x="218" y="228"/>
                        <a:pt x="217" y="230"/>
                        <a:pt x="217" y="232"/>
                      </a:cubicBezTo>
                      <a:cubicBezTo>
                        <a:pt x="215" y="234"/>
                        <a:pt x="212" y="235"/>
                        <a:pt x="210" y="237"/>
                      </a:cubicBezTo>
                      <a:cubicBezTo>
                        <a:pt x="210" y="237"/>
                        <a:pt x="210" y="236"/>
                        <a:pt x="209" y="236"/>
                      </a:cubicBezTo>
                      <a:cubicBezTo>
                        <a:pt x="208" y="235"/>
                        <a:pt x="208" y="236"/>
                        <a:pt x="208" y="237"/>
                      </a:cubicBezTo>
                      <a:cubicBezTo>
                        <a:pt x="208" y="237"/>
                        <a:pt x="208" y="237"/>
                        <a:pt x="209" y="238"/>
                      </a:cubicBezTo>
                      <a:cubicBezTo>
                        <a:pt x="207" y="238"/>
                        <a:pt x="206" y="239"/>
                        <a:pt x="205" y="240"/>
                      </a:cubicBezTo>
                      <a:cubicBezTo>
                        <a:pt x="204" y="240"/>
                        <a:pt x="204" y="240"/>
                        <a:pt x="204" y="240"/>
                      </a:cubicBezTo>
                      <a:cubicBezTo>
                        <a:pt x="204" y="241"/>
                        <a:pt x="204" y="241"/>
                        <a:pt x="204" y="241"/>
                      </a:cubicBezTo>
                      <a:cubicBezTo>
                        <a:pt x="197" y="244"/>
                        <a:pt x="190" y="246"/>
                        <a:pt x="183" y="248"/>
                      </a:cubicBezTo>
                      <a:cubicBezTo>
                        <a:pt x="185" y="248"/>
                        <a:pt x="186" y="249"/>
                        <a:pt x="188" y="249"/>
                      </a:cubicBezTo>
                      <a:cubicBezTo>
                        <a:pt x="186" y="249"/>
                        <a:pt x="185" y="250"/>
                        <a:pt x="184" y="250"/>
                      </a:cubicBezTo>
                      <a:cubicBezTo>
                        <a:pt x="183" y="250"/>
                        <a:pt x="183" y="250"/>
                        <a:pt x="183" y="249"/>
                      </a:cubicBezTo>
                      <a:cubicBezTo>
                        <a:pt x="175" y="251"/>
                        <a:pt x="167" y="250"/>
                        <a:pt x="161" y="247"/>
                      </a:cubicBezTo>
                      <a:cubicBezTo>
                        <a:pt x="154" y="242"/>
                        <a:pt x="150" y="234"/>
                        <a:pt x="151" y="225"/>
                      </a:cubicBezTo>
                      <a:close/>
                      <a:moveTo>
                        <a:pt x="214" y="240"/>
                      </a:moveTo>
                      <a:cubicBezTo>
                        <a:pt x="214" y="240"/>
                        <a:pt x="215" y="239"/>
                        <a:pt x="215" y="239"/>
                      </a:cubicBezTo>
                      <a:cubicBezTo>
                        <a:pt x="215" y="239"/>
                        <a:pt x="216" y="239"/>
                        <a:pt x="216" y="239"/>
                      </a:cubicBezTo>
                      <a:cubicBezTo>
                        <a:pt x="216" y="240"/>
                        <a:pt x="215" y="242"/>
                        <a:pt x="215" y="243"/>
                      </a:cubicBezTo>
                      <a:cubicBezTo>
                        <a:pt x="215" y="242"/>
                        <a:pt x="214" y="241"/>
                        <a:pt x="214" y="240"/>
                      </a:cubicBezTo>
                      <a:close/>
                      <a:moveTo>
                        <a:pt x="228" y="151"/>
                      </a:moveTo>
                      <a:cubicBezTo>
                        <a:pt x="228" y="151"/>
                        <a:pt x="228" y="151"/>
                        <a:pt x="229" y="151"/>
                      </a:cubicBezTo>
                      <a:cubicBezTo>
                        <a:pt x="228" y="150"/>
                        <a:pt x="227" y="148"/>
                        <a:pt x="226" y="147"/>
                      </a:cubicBezTo>
                      <a:cubicBezTo>
                        <a:pt x="227" y="148"/>
                        <a:pt x="228" y="149"/>
                        <a:pt x="228" y="151"/>
                      </a:cubicBezTo>
                      <a:close/>
                      <a:moveTo>
                        <a:pt x="232" y="166"/>
                      </a:moveTo>
                      <a:cubicBezTo>
                        <a:pt x="232" y="165"/>
                        <a:pt x="232" y="165"/>
                        <a:pt x="232" y="165"/>
                      </a:cubicBezTo>
                      <a:cubicBezTo>
                        <a:pt x="232" y="165"/>
                        <a:pt x="232" y="165"/>
                        <a:pt x="233" y="165"/>
                      </a:cubicBezTo>
                      <a:cubicBezTo>
                        <a:pt x="233" y="167"/>
                        <a:pt x="234" y="169"/>
                        <a:pt x="235" y="171"/>
                      </a:cubicBezTo>
                      <a:cubicBezTo>
                        <a:pt x="234" y="170"/>
                        <a:pt x="233" y="168"/>
                        <a:pt x="232" y="167"/>
                      </a:cubicBezTo>
                      <a:cubicBezTo>
                        <a:pt x="232" y="167"/>
                        <a:pt x="232" y="167"/>
                        <a:pt x="232" y="167"/>
                      </a:cubicBezTo>
                      <a:cubicBezTo>
                        <a:pt x="232" y="166"/>
                        <a:pt x="232" y="166"/>
                        <a:pt x="232" y="166"/>
                      </a:cubicBezTo>
                      <a:close/>
                      <a:moveTo>
                        <a:pt x="232" y="167"/>
                      </a:moveTo>
                      <a:cubicBezTo>
                        <a:pt x="233" y="171"/>
                        <a:pt x="234" y="173"/>
                        <a:pt x="234" y="177"/>
                      </a:cubicBezTo>
                      <a:cubicBezTo>
                        <a:pt x="234" y="177"/>
                        <a:pt x="234" y="176"/>
                        <a:pt x="234" y="176"/>
                      </a:cubicBezTo>
                      <a:cubicBezTo>
                        <a:pt x="233" y="175"/>
                        <a:pt x="232" y="173"/>
                        <a:pt x="230" y="171"/>
                      </a:cubicBezTo>
                      <a:cubicBezTo>
                        <a:pt x="230" y="171"/>
                        <a:pt x="230" y="171"/>
                        <a:pt x="230" y="170"/>
                      </a:cubicBezTo>
                      <a:cubicBezTo>
                        <a:pt x="230" y="169"/>
                        <a:pt x="231" y="169"/>
                        <a:pt x="232" y="168"/>
                      </a:cubicBezTo>
                      <a:cubicBezTo>
                        <a:pt x="232" y="168"/>
                        <a:pt x="232" y="168"/>
                        <a:pt x="232" y="167"/>
                      </a:cubicBezTo>
                      <a:close/>
                      <a:moveTo>
                        <a:pt x="228" y="169"/>
                      </a:moveTo>
                      <a:cubicBezTo>
                        <a:pt x="227" y="169"/>
                        <a:pt x="227" y="168"/>
                        <a:pt x="226" y="168"/>
                      </a:cubicBezTo>
                      <a:cubicBezTo>
                        <a:pt x="228" y="167"/>
                        <a:pt x="229" y="165"/>
                        <a:pt x="230" y="163"/>
                      </a:cubicBezTo>
                      <a:cubicBezTo>
                        <a:pt x="230" y="165"/>
                        <a:pt x="230" y="166"/>
                        <a:pt x="229" y="167"/>
                      </a:cubicBezTo>
                      <a:cubicBezTo>
                        <a:pt x="229" y="167"/>
                        <a:pt x="228" y="168"/>
                        <a:pt x="229" y="168"/>
                      </a:cubicBezTo>
                      <a:cubicBezTo>
                        <a:pt x="228" y="169"/>
                        <a:pt x="228" y="169"/>
                        <a:pt x="228" y="169"/>
                      </a:cubicBezTo>
                      <a:close/>
                      <a:moveTo>
                        <a:pt x="234" y="201"/>
                      </a:moveTo>
                      <a:cubicBezTo>
                        <a:pt x="234" y="201"/>
                        <a:pt x="234" y="202"/>
                        <a:pt x="234" y="203"/>
                      </a:cubicBezTo>
                      <a:cubicBezTo>
                        <a:pt x="234" y="203"/>
                        <a:pt x="234" y="203"/>
                        <a:pt x="234" y="204"/>
                      </a:cubicBezTo>
                      <a:cubicBezTo>
                        <a:pt x="234" y="203"/>
                        <a:pt x="234" y="203"/>
                        <a:pt x="234" y="203"/>
                      </a:cubicBezTo>
                      <a:cubicBezTo>
                        <a:pt x="234" y="207"/>
                        <a:pt x="233" y="210"/>
                        <a:pt x="232" y="213"/>
                      </a:cubicBezTo>
                      <a:cubicBezTo>
                        <a:pt x="232" y="210"/>
                        <a:pt x="231" y="207"/>
                        <a:pt x="230" y="204"/>
                      </a:cubicBezTo>
                      <a:cubicBezTo>
                        <a:pt x="231" y="203"/>
                        <a:pt x="233" y="202"/>
                        <a:pt x="234" y="201"/>
                      </a:cubicBezTo>
                      <a:close/>
                      <a:moveTo>
                        <a:pt x="225" y="201"/>
                      </a:moveTo>
                      <a:cubicBezTo>
                        <a:pt x="225" y="201"/>
                        <a:pt x="225" y="201"/>
                        <a:pt x="225" y="201"/>
                      </a:cubicBezTo>
                      <a:cubicBezTo>
                        <a:pt x="225" y="201"/>
                        <a:pt x="225" y="201"/>
                        <a:pt x="225" y="201"/>
                      </a:cubicBezTo>
                      <a:cubicBezTo>
                        <a:pt x="225" y="200"/>
                        <a:pt x="225" y="199"/>
                        <a:pt x="225" y="198"/>
                      </a:cubicBezTo>
                      <a:cubicBezTo>
                        <a:pt x="226" y="199"/>
                        <a:pt x="226" y="199"/>
                        <a:pt x="226" y="200"/>
                      </a:cubicBezTo>
                      <a:cubicBezTo>
                        <a:pt x="226" y="201"/>
                        <a:pt x="226" y="201"/>
                        <a:pt x="225" y="203"/>
                      </a:cubicBezTo>
                      <a:cubicBezTo>
                        <a:pt x="225" y="203"/>
                        <a:pt x="225" y="203"/>
                        <a:pt x="225" y="203"/>
                      </a:cubicBezTo>
                      <a:cubicBezTo>
                        <a:pt x="225" y="203"/>
                        <a:pt x="225" y="203"/>
                        <a:pt x="225" y="203"/>
                      </a:cubicBezTo>
                      <a:cubicBezTo>
                        <a:pt x="224" y="204"/>
                        <a:pt x="224" y="204"/>
                        <a:pt x="224" y="204"/>
                      </a:cubicBezTo>
                      <a:cubicBezTo>
                        <a:pt x="224" y="203"/>
                        <a:pt x="225" y="203"/>
                        <a:pt x="225" y="203"/>
                      </a:cubicBezTo>
                      <a:cubicBezTo>
                        <a:pt x="225" y="202"/>
                        <a:pt x="225" y="202"/>
                        <a:pt x="225" y="202"/>
                      </a:cubicBezTo>
                      <a:cubicBezTo>
                        <a:pt x="225" y="201"/>
                        <a:pt x="225" y="201"/>
                        <a:pt x="225" y="201"/>
                      </a:cubicBezTo>
                      <a:close/>
                      <a:moveTo>
                        <a:pt x="232" y="191"/>
                      </a:moveTo>
                      <a:cubicBezTo>
                        <a:pt x="232" y="192"/>
                        <a:pt x="232" y="193"/>
                        <a:pt x="231" y="195"/>
                      </a:cubicBezTo>
                      <a:cubicBezTo>
                        <a:pt x="231" y="193"/>
                        <a:pt x="231" y="191"/>
                        <a:pt x="231" y="189"/>
                      </a:cubicBezTo>
                      <a:cubicBezTo>
                        <a:pt x="231" y="189"/>
                        <a:pt x="232" y="190"/>
                        <a:pt x="232" y="191"/>
                      </a:cubicBezTo>
                      <a:close/>
                      <a:moveTo>
                        <a:pt x="228" y="221"/>
                      </a:moveTo>
                      <a:cubicBezTo>
                        <a:pt x="228" y="219"/>
                        <a:pt x="228" y="218"/>
                        <a:pt x="229" y="217"/>
                      </a:cubicBezTo>
                      <a:cubicBezTo>
                        <a:pt x="229" y="217"/>
                        <a:pt x="229" y="218"/>
                        <a:pt x="229" y="219"/>
                      </a:cubicBezTo>
                      <a:cubicBezTo>
                        <a:pt x="228" y="219"/>
                        <a:pt x="228" y="220"/>
                        <a:pt x="228" y="221"/>
                      </a:cubicBezTo>
                      <a:close/>
                      <a:moveTo>
                        <a:pt x="202" y="244"/>
                      </a:moveTo>
                      <a:cubicBezTo>
                        <a:pt x="202" y="245"/>
                        <a:pt x="202" y="245"/>
                        <a:pt x="202" y="245"/>
                      </a:cubicBezTo>
                      <a:cubicBezTo>
                        <a:pt x="202" y="245"/>
                        <a:pt x="202" y="245"/>
                        <a:pt x="202" y="245"/>
                      </a:cubicBezTo>
                      <a:cubicBezTo>
                        <a:pt x="202" y="245"/>
                        <a:pt x="202" y="245"/>
                        <a:pt x="202" y="245"/>
                      </a:cubicBezTo>
                      <a:cubicBezTo>
                        <a:pt x="202" y="245"/>
                        <a:pt x="201" y="245"/>
                        <a:pt x="200" y="246"/>
                      </a:cubicBezTo>
                      <a:cubicBezTo>
                        <a:pt x="201" y="245"/>
                        <a:pt x="202" y="245"/>
                        <a:pt x="202" y="244"/>
                      </a:cubicBezTo>
                      <a:close/>
                      <a:moveTo>
                        <a:pt x="210" y="241"/>
                      </a:moveTo>
                      <a:cubicBezTo>
                        <a:pt x="210" y="242"/>
                        <a:pt x="210" y="242"/>
                        <a:pt x="210" y="242"/>
                      </a:cubicBezTo>
                      <a:cubicBezTo>
                        <a:pt x="209" y="243"/>
                        <a:pt x="208" y="243"/>
                        <a:pt x="206" y="243"/>
                      </a:cubicBezTo>
                      <a:cubicBezTo>
                        <a:pt x="208" y="243"/>
                        <a:pt x="209" y="242"/>
                        <a:pt x="210" y="241"/>
                      </a:cubicBezTo>
                      <a:close/>
                      <a:moveTo>
                        <a:pt x="206" y="247"/>
                      </a:moveTo>
                      <a:cubicBezTo>
                        <a:pt x="208" y="245"/>
                        <a:pt x="209" y="245"/>
                        <a:pt x="210" y="244"/>
                      </a:cubicBezTo>
                      <a:cubicBezTo>
                        <a:pt x="210" y="250"/>
                        <a:pt x="209" y="256"/>
                        <a:pt x="206" y="261"/>
                      </a:cubicBezTo>
                      <a:cubicBezTo>
                        <a:pt x="204" y="263"/>
                        <a:pt x="202" y="264"/>
                        <a:pt x="201" y="266"/>
                      </a:cubicBezTo>
                      <a:cubicBezTo>
                        <a:pt x="200" y="267"/>
                        <a:pt x="199" y="267"/>
                        <a:pt x="198" y="267"/>
                      </a:cubicBezTo>
                      <a:cubicBezTo>
                        <a:pt x="203" y="261"/>
                        <a:pt x="206" y="255"/>
                        <a:pt x="206" y="247"/>
                      </a:cubicBezTo>
                      <a:close/>
                      <a:moveTo>
                        <a:pt x="213" y="256"/>
                      </a:moveTo>
                      <a:cubicBezTo>
                        <a:pt x="213" y="256"/>
                        <a:pt x="213" y="256"/>
                        <a:pt x="213" y="256"/>
                      </a:cubicBezTo>
                      <a:cubicBezTo>
                        <a:pt x="212" y="257"/>
                        <a:pt x="212" y="257"/>
                        <a:pt x="212" y="258"/>
                      </a:cubicBezTo>
                      <a:cubicBezTo>
                        <a:pt x="211" y="259"/>
                        <a:pt x="211" y="259"/>
                        <a:pt x="210" y="259"/>
                      </a:cubicBezTo>
                      <a:cubicBezTo>
                        <a:pt x="212" y="258"/>
                        <a:pt x="212" y="257"/>
                        <a:pt x="213" y="256"/>
                      </a:cubicBezTo>
                      <a:close/>
                      <a:moveTo>
                        <a:pt x="202" y="249"/>
                      </a:moveTo>
                      <a:cubicBezTo>
                        <a:pt x="201" y="253"/>
                        <a:pt x="201" y="256"/>
                        <a:pt x="201" y="259"/>
                      </a:cubicBezTo>
                      <a:cubicBezTo>
                        <a:pt x="199" y="263"/>
                        <a:pt x="198" y="265"/>
                        <a:pt x="196" y="268"/>
                      </a:cubicBezTo>
                      <a:cubicBezTo>
                        <a:pt x="195" y="268"/>
                        <a:pt x="193" y="269"/>
                        <a:pt x="192" y="269"/>
                      </a:cubicBezTo>
                      <a:cubicBezTo>
                        <a:pt x="185" y="271"/>
                        <a:pt x="180" y="273"/>
                        <a:pt x="177" y="277"/>
                      </a:cubicBezTo>
                      <a:cubicBezTo>
                        <a:pt x="177" y="277"/>
                        <a:pt x="177" y="276"/>
                        <a:pt x="177" y="276"/>
                      </a:cubicBezTo>
                      <a:cubicBezTo>
                        <a:pt x="176" y="277"/>
                        <a:pt x="175" y="277"/>
                        <a:pt x="174" y="278"/>
                      </a:cubicBezTo>
                      <a:cubicBezTo>
                        <a:pt x="174" y="278"/>
                        <a:pt x="174" y="279"/>
                        <a:pt x="173" y="279"/>
                      </a:cubicBezTo>
                      <a:cubicBezTo>
                        <a:pt x="164" y="278"/>
                        <a:pt x="156" y="273"/>
                        <a:pt x="147" y="265"/>
                      </a:cubicBezTo>
                      <a:cubicBezTo>
                        <a:pt x="145" y="265"/>
                        <a:pt x="145" y="266"/>
                        <a:pt x="146" y="268"/>
                      </a:cubicBezTo>
                      <a:cubicBezTo>
                        <a:pt x="152" y="274"/>
                        <a:pt x="157" y="278"/>
                        <a:pt x="162" y="281"/>
                      </a:cubicBezTo>
                      <a:cubicBezTo>
                        <a:pt x="151" y="280"/>
                        <a:pt x="144" y="273"/>
                        <a:pt x="143" y="260"/>
                      </a:cubicBezTo>
                      <a:cubicBezTo>
                        <a:pt x="143" y="259"/>
                        <a:pt x="143" y="259"/>
                        <a:pt x="144" y="258"/>
                      </a:cubicBezTo>
                      <a:cubicBezTo>
                        <a:pt x="144" y="256"/>
                        <a:pt x="145" y="253"/>
                        <a:pt x="144" y="251"/>
                      </a:cubicBezTo>
                      <a:cubicBezTo>
                        <a:pt x="146" y="253"/>
                        <a:pt x="147" y="255"/>
                        <a:pt x="149" y="257"/>
                      </a:cubicBezTo>
                      <a:cubicBezTo>
                        <a:pt x="158" y="257"/>
                        <a:pt x="166" y="256"/>
                        <a:pt x="174" y="255"/>
                      </a:cubicBezTo>
                      <a:cubicBezTo>
                        <a:pt x="184" y="255"/>
                        <a:pt x="193" y="253"/>
                        <a:pt x="202" y="249"/>
                      </a:cubicBezTo>
                      <a:close/>
                      <a:moveTo>
                        <a:pt x="152" y="248"/>
                      </a:moveTo>
                      <a:cubicBezTo>
                        <a:pt x="151" y="247"/>
                        <a:pt x="151" y="247"/>
                        <a:pt x="150" y="247"/>
                      </a:cubicBezTo>
                      <a:cubicBezTo>
                        <a:pt x="149" y="245"/>
                        <a:pt x="148" y="245"/>
                        <a:pt x="147" y="243"/>
                      </a:cubicBezTo>
                      <a:cubicBezTo>
                        <a:pt x="148" y="243"/>
                        <a:pt x="148" y="243"/>
                        <a:pt x="148" y="244"/>
                      </a:cubicBezTo>
                      <a:cubicBezTo>
                        <a:pt x="151" y="246"/>
                        <a:pt x="152" y="247"/>
                        <a:pt x="152" y="248"/>
                      </a:cubicBezTo>
                      <a:close/>
                      <a:moveTo>
                        <a:pt x="111" y="277"/>
                      </a:moveTo>
                      <a:cubicBezTo>
                        <a:pt x="113" y="277"/>
                        <a:pt x="115" y="277"/>
                        <a:pt x="117" y="277"/>
                      </a:cubicBezTo>
                      <a:cubicBezTo>
                        <a:pt x="120" y="279"/>
                        <a:pt x="123" y="280"/>
                        <a:pt x="126" y="281"/>
                      </a:cubicBezTo>
                      <a:cubicBezTo>
                        <a:pt x="126" y="281"/>
                        <a:pt x="126" y="281"/>
                        <a:pt x="126" y="281"/>
                      </a:cubicBezTo>
                      <a:cubicBezTo>
                        <a:pt x="120" y="280"/>
                        <a:pt x="116" y="279"/>
                        <a:pt x="110" y="277"/>
                      </a:cubicBezTo>
                      <a:cubicBezTo>
                        <a:pt x="111" y="277"/>
                        <a:pt x="111" y="277"/>
                        <a:pt x="111" y="277"/>
                      </a:cubicBezTo>
                      <a:close/>
                      <a:moveTo>
                        <a:pt x="107" y="273"/>
                      </a:moveTo>
                      <a:cubicBezTo>
                        <a:pt x="108" y="273"/>
                        <a:pt x="108" y="273"/>
                        <a:pt x="109" y="274"/>
                      </a:cubicBezTo>
                      <a:cubicBezTo>
                        <a:pt x="110" y="274"/>
                        <a:pt x="111" y="275"/>
                        <a:pt x="112" y="275"/>
                      </a:cubicBezTo>
                      <a:cubicBezTo>
                        <a:pt x="110" y="275"/>
                        <a:pt x="109" y="275"/>
                        <a:pt x="108" y="275"/>
                      </a:cubicBezTo>
                      <a:cubicBezTo>
                        <a:pt x="107" y="274"/>
                        <a:pt x="107" y="274"/>
                        <a:pt x="107" y="274"/>
                      </a:cubicBezTo>
                      <a:cubicBezTo>
                        <a:pt x="107" y="274"/>
                        <a:pt x="107" y="274"/>
                        <a:pt x="106" y="274"/>
                      </a:cubicBezTo>
                      <a:cubicBezTo>
                        <a:pt x="107" y="274"/>
                        <a:pt x="107" y="273"/>
                        <a:pt x="107" y="273"/>
                      </a:cubicBezTo>
                      <a:close/>
                      <a:moveTo>
                        <a:pt x="106" y="274"/>
                      </a:moveTo>
                      <a:cubicBezTo>
                        <a:pt x="105" y="273"/>
                        <a:pt x="104" y="273"/>
                        <a:pt x="104" y="273"/>
                      </a:cubicBezTo>
                      <a:cubicBezTo>
                        <a:pt x="104" y="273"/>
                        <a:pt x="104" y="273"/>
                        <a:pt x="104" y="273"/>
                      </a:cubicBezTo>
                      <a:cubicBezTo>
                        <a:pt x="105" y="273"/>
                        <a:pt x="106" y="273"/>
                        <a:pt x="107" y="273"/>
                      </a:cubicBezTo>
                      <a:cubicBezTo>
                        <a:pt x="106" y="273"/>
                        <a:pt x="106" y="273"/>
                        <a:pt x="106" y="274"/>
                      </a:cubicBezTo>
                      <a:close/>
                      <a:moveTo>
                        <a:pt x="86" y="280"/>
                      </a:moveTo>
                      <a:cubicBezTo>
                        <a:pt x="86" y="280"/>
                        <a:pt x="86" y="280"/>
                        <a:pt x="86" y="280"/>
                      </a:cubicBezTo>
                      <a:cubicBezTo>
                        <a:pt x="87" y="279"/>
                        <a:pt x="89" y="279"/>
                        <a:pt x="91" y="278"/>
                      </a:cubicBezTo>
                      <a:cubicBezTo>
                        <a:pt x="91" y="278"/>
                        <a:pt x="92" y="278"/>
                        <a:pt x="92" y="279"/>
                      </a:cubicBezTo>
                      <a:cubicBezTo>
                        <a:pt x="90" y="279"/>
                        <a:pt x="88" y="279"/>
                        <a:pt x="86" y="2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81"/>
                <p:cNvSpPr/>
                <p:nvPr/>
              </p:nvSpPr>
              <p:spPr bwMode="auto">
                <a:xfrm>
                  <a:off x="-1327" y="2673"/>
                  <a:ext cx="7" cy="9"/>
                </a:xfrm>
                <a:custGeom>
                  <a:avLst/>
                  <a:gdLst>
                    <a:gd name="T0" fmla="*/ 1 w 5"/>
                    <a:gd name="T1" fmla="*/ 0 h 6"/>
                    <a:gd name="T2" fmla="*/ 0 w 5"/>
                    <a:gd name="T3" fmla="*/ 1 h 6"/>
                    <a:gd name="T4" fmla="*/ 5 w 5"/>
                    <a:gd name="T5" fmla="*/ 6 h 6"/>
                    <a:gd name="T6" fmla="*/ 5 w 5"/>
                    <a:gd name="T7" fmla="*/ 5 h 6"/>
                    <a:gd name="T8" fmla="*/ 1 w 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3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3"/>
                        <a:pt x="3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82"/>
                <p:cNvSpPr/>
                <p:nvPr/>
              </p:nvSpPr>
              <p:spPr bwMode="auto">
                <a:xfrm>
                  <a:off x="-1436" y="2541"/>
                  <a:ext cx="21" cy="21"/>
                </a:xfrm>
                <a:custGeom>
                  <a:avLst/>
                  <a:gdLst>
                    <a:gd name="T0" fmla="*/ 7 w 15"/>
                    <a:gd name="T1" fmla="*/ 14 h 15"/>
                    <a:gd name="T2" fmla="*/ 15 w 15"/>
                    <a:gd name="T3" fmla="*/ 0 h 15"/>
                    <a:gd name="T4" fmla="*/ 13 w 15"/>
                    <a:gd name="T5" fmla="*/ 0 h 15"/>
                    <a:gd name="T6" fmla="*/ 0 w 15"/>
                    <a:gd name="T7" fmla="*/ 14 h 15"/>
                    <a:gd name="T8" fmla="*/ 5 w 15"/>
                    <a:gd name="T9" fmla="*/ 15 h 15"/>
                    <a:gd name="T10" fmla="*/ 7 w 15"/>
                    <a:gd name="T11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5">
                      <a:moveTo>
                        <a:pt x="7" y="14"/>
                      </a:moveTo>
                      <a:cubicBezTo>
                        <a:pt x="12" y="10"/>
                        <a:pt x="15" y="5"/>
                        <a:pt x="15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9" y="6"/>
                        <a:pt x="5" y="10"/>
                        <a:pt x="0" y="14"/>
                      </a:cubicBezTo>
                      <a:cubicBezTo>
                        <a:pt x="1" y="14"/>
                        <a:pt x="3" y="14"/>
                        <a:pt x="5" y="15"/>
                      </a:cubicBezTo>
                      <a:cubicBezTo>
                        <a:pt x="5" y="14"/>
                        <a:pt x="6" y="14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83"/>
                <p:cNvSpPr/>
                <p:nvPr/>
              </p:nvSpPr>
              <p:spPr bwMode="auto">
                <a:xfrm>
                  <a:off x="-1436" y="2581"/>
                  <a:ext cx="18" cy="18"/>
                </a:xfrm>
                <a:custGeom>
                  <a:avLst/>
                  <a:gdLst>
                    <a:gd name="T0" fmla="*/ 13 w 13"/>
                    <a:gd name="T1" fmla="*/ 0 h 13"/>
                    <a:gd name="T2" fmla="*/ 12 w 13"/>
                    <a:gd name="T3" fmla="*/ 0 h 13"/>
                    <a:gd name="T4" fmla="*/ 10 w 13"/>
                    <a:gd name="T5" fmla="*/ 0 h 13"/>
                    <a:gd name="T6" fmla="*/ 10 w 13"/>
                    <a:gd name="T7" fmla="*/ 0 h 13"/>
                    <a:gd name="T8" fmla="*/ 9 w 13"/>
                    <a:gd name="T9" fmla="*/ 2 h 13"/>
                    <a:gd name="T10" fmla="*/ 0 w 13"/>
                    <a:gd name="T11" fmla="*/ 12 h 13"/>
                    <a:gd name="T12" fmla="*/ 2 w 13"/>
                    <a:gd name="T13" fmla="*/ 13 h 13"/>
                    <a:gd name="T14" fmla="*/ 4 w 13"/>
                    <a:gd name="T15" fmla="*/ 12 h 13"/>
                    <a:gd name="T16" fmla="*/ 13 w 13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5" y="4"/>
                        <a:pt x="2" y="8"/>
                        <a:pt x="0" y="12"/>
                      </a:cubicBezTo>
                      <a:cubicBezTo>
                        <a:pt x="0" y="12"/>
                        <a:pt x="1" y="13"/>
                        <a:pt x="2" y="13"/>
                      </a:cubicBezTo>
                      <a:cubicBezTo>
                        <a:pt x="3" y="13"/>
                        <a:pt x="3" y="12"/>
                        <a:pt x="4" y="12"/>
                      </a:cubicBezTo>
                      <a:cubicBezTo>
                        <a:pt x="9" y="8"/>
                        <a:pt x="12" y="4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84"/>
                <p:cNvSpPr/>
                <p:nvPr/>
              </p:nvSpPr>
              <p:spPr bwMode="auto">
                <a:xfrm>
                  <a:off x="-1443" y="2659"/>
                  <a:ext cx="10" cy="13"/>
                </a:xfrm>
                <a:custGeom>
                  <a:avLst/>
                  <a:gdLst>
                    <a:gd name="T0" fmla="*/ 7 w 7"/>
                    <a:gd name="T1" fmla="*/ 7 h 9"/>
                    <a:gd name="T2" fmla="*/ 6 w 7"/>
                    <a:gd name="T3" fmla="*/ 6 h 9"/>
                    <a:gd name="T4" fmla="*/ 1 w 7"/>
                    <a:gd name="T5" fmla="*/ 0 h 9"/>
                    <a:gd name="T6" fmla="*/ 0 w 7"/>
                    <a:gd name="T7" fmla="*/ 0 h 9"/>
                    <a:gd name="T8" fmla="*/ 4 w 7"/>
                    <a:gd name="T9" fmla="*/ 9 h 9"/>
                    <a:gd name="T10" fmla="*/ 7 w 7"/>
                    <a:gd name="T11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5" y="4"/>
                        <a:pt x="3" y="2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3" y="6"/>
                        <a:pt x="4" y="9"/>
                      </a:cubicBezTo>
                      <a:cubicBezTo>
                        <a:pt x="5" y="9"/>
                        <a:pt x="6" y="8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85"/>
                <p:cNvSpPr/>
                <p:nvPr/>
              </p:nvSpPr>
              <p:spPr bwMode="auto">
                <a:xfrm>
                  <a:off x="-1471" y="2707"/>
                  <a:ext cx="29" cy="33"/>
                </a:xfrm>
                <a:custGeom>
                  <a:avLst/>
                  <a:gdLst>
                    <a:gd name="T0" fmla="*/ 20 w 21"/>
                    <a:gd name="T1" fmla="*/ 23 h 23"/>
                    <a:gd name="T2" fmla="*/ 21 w 21"/>
                    <a:gd name="T3" fmla="*/ 22 h 23"/>
                    <a:gd name="T4" fmla="*/ 21 w 21"/>
                    <a:gd name="T5" fmla="*/ 21 h 23"/>
                    <a:gd name="T6" fmla="*/ 19 w 21"/>
                    <a:gd name="T7" fmla="*/ 19 h 23"/>
                    <a:gd name="T8" fmla="*/ 1 w 21"/>
                    <a:gd name="T9" fmla="*/ 0 h 23"/>
                    <a:gd name="T10" fmla="*/ 0 w 21"/>
                    <a:gd name="T11" fmla="*/ 0 h 23"/>
                    <a:gd name="T12" fmla="*/ 20 w 21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3">
                      <a:moveTo>
                        <a:pt x="20" y="23"/>
                      </a:moveTo>
                      <a:cubicBezTo>
                        <a:pt x="20" y="23"/>
                        <a:pt x="21" y="23"/>
                        <a:pt x="21" y="22"/>
                      </a:cubicBezTo>
                      <a:cubicBezTo>
                        <a:pt x="21" y="22"/>
                        <a:pt x="21" y="21"/>
                        <a:pt x="21" y="21"/>
                      </a:cubicBezTo>
                      <a:cubicBezTo>
                        <a:pt x="20" y="21"/>
                        <a:pt x="20" y="20"/>
                        <a:pt x="19" y="19"/>
                      </a:cubicBezTo>
                      <a:cubicBezTo>
                        <a:pt x="13" y="13"/>
                        <a:pt x="7" y="7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9"/>
                        <a:pt x="12" y="16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86"/>
                <p:cNvSpPr/>
                <p:nvPr/>
              </p:nvSpPr>
              <p:spPr bwMode="auto">
                <a:xfrm>
                  <a:off x="-1535" y="2646"/>
                  <a:ext cx="45" cy="70"/>
                </a:xfrm>
                <a:custGeom>
                  <a:avLst/>
                  <a:gdLst>
                    <a:gd name="T0" fmla="*/ 8 w 32"/>
                    <a:gd name="T1" fmla="*/ 23 h 49"/>
                    <a:gd name="T2" fmla="*/ 5 w 32"/>
                    <a:gd name="T3" fmla="*/ 30 h 49"/>
                    <a:gd name="T4" fmla="*/ 1 w 32"/>
                    <a:gd name="T5" fmla="*/ 49 h 49"/>
                    <a:gd name="T6" fmla="*/ 1 w 32"/>
                    <a:gd name="T7" fmla="*/ 48 h 49"/>
                    <a:gd name="T8" fmla="*/ 32 w 32"/>
                    <a:gd name="T9" fmla="*/ 0 h 49"/>
                    <a:gd name="T10" fmla="*/ 8 w 32"/>
                    <a:gd name="T11" fmla="*/ 2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49">
                      <a:moveTo>
                        <a:pt x="8" y="23"/>
                      </a:moveTo>
                      <a:cubicBezTo>
                        <a:pt x="7" y="25"/>
                        <a:pt x="6" y="28"/>
                        <a:pt x="5" y="30"/>
                      </a:cubicBezTo>
                      <a:cubicBezTo>
                        <a:pt x="1" y="37"/>
                        <a:pt x="0" y="43"/>
                        <a:pt x="1" y="49"/>
                      </a:cubicBezTo>
                      <a:cubicBezTo>
                        <a:pt x="1" y="49"/>
                        <a:pt x="1" y="48"/>
                        <a:pt x="1" y="48"/>
                      </a:cubicBezTo>
                      <a:cubicBezTo>
                        <a:pt x="5" y="28"/>
                        <a:pt x="15" y="12"/>
                        <a:pt x="32" y="0"/>
                      </a:cubicBezTo>
                      <a:cubicBezTo>
                        <a:pt x="22" y="5"/>
                        <a:pt x="13" y="12"/>
                        <a:pt x="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87"/>
                <p:cNvSpPr/>
                <p:nvPr/>
              </p:nvSpPr>
              <p:spPr bwMode="auto">
                <a:xfrm>
                  <a:off x="-1474" y="2743"/>
                  <a:ext cx="39" cy="39"/>
                </a:xfrm>
                <a:custGeom>
                  <a:avLst/>
                  <a:gdLst>
                    <a:gd name="T0" fmla="*/ 1 w 28"/>
                    <a:gd name="T1" fmla="*/ 0 h 28"/>
                    <a:gd name="T2" fmla="*/ 0 w 28"/>
                    <a:gd name="T3" fmla="*/ 0 h 28"/>
                    <a:gd name="T4" fmla="*/ 28 w 28"/>
                    <a:gd name="T5" fmla="*/ 28 h 28"/>
                    <a:gd name="T6" fmla="*/ 27 w 28"/>
                    <a:gd name="T7" fmla="*/ 26 h 28"/>
                    <a:gd name="T8" fmla="*/ 1 w 28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2"/>
                        <a:pt x="18" y="21"/>
                        <a:pt x="28" y="28"/>
                      </a:cubicBezTo>
                      <a:cubicBezTo>
                        <a:pt x="28" y="27"/>
                        <a:pt x="28" y="26"/>
                        <a:pt x="27" y="26"/>
                      </a:cubicBezTo>
                      <a:cubicBezTo>
                        <a:pt x="19" y="17"/>
                        <a:pt x="10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88"/>
                <p:cNvSpPr/>
                <p:nvPr/>
              </p:nvSpPr>
              <p:spPr bwMode="auto">
                <a:xfrm>
                  <a:off x="-1474" y="2782"/>
                  <a:ext cx="38" cy="31"/>
                </a:xfrm>
                <a:custGeom>
                  <a:avLst/>
                  <a:gdLst>
                    <a:gd name="T0" fmla="*/ 2 w 27"/>
                    <a:gd name="T1" fmla="*/ 0 h 22"/>
                    <a:gd name="T2" fmla="*/ 0 w 27"/>
                    <a:gd name="T3" fmla="*/ 1 h 22"/>
                    <a:gd name="T4" fmla="*/ 12 w 27"/>
                    <a:gd name="T5" fmla="*/ 14 h 22"/>
                    <a:gd name="T6" fmla="*/ 27 w 27"/>
                    <a:gd name="T7" fmla="*/ 20 h 22"/>
                    <a:gd name="T8" fmla="*/ 26 w 27"/>
                    <a:gd name="T9" fmla="*/ 19 h 22"/>
                    <a:gd name="T10" fmla="*/ 2 w 27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2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5"/>
                        <a:pt x="8" y="10"/>
                        <a:pt x="12" y="14"/>
                      </a:cubicBezTo>
                      <a:cubicBezTo>
                        <a:pt x="17" y="20"/>
                        <a:pt x="22" y="22"/>
                        <a:pt x="27" y="20"/>
                      </a:cubicBezTo>
                      <a:cubicBezTo>
                        <a:pt x="26" y="20"/>
                        <a:pt x="26" y="20"/>
                        <a:pt x="26" y="19"/>
                      </a:cubicBezTo>
                      <a:cubicBezTo>
                        <a:pt x="20" y="11"/>
                        <a:pt x="12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89"/>
                <p:cNvSpPr/>
                <p:nvPr/>
              </p:nvSpPr>
              <p:spPr bwMode="auto">
                <a:xfrm>
                  <a:off x="-1562" y="2863"/>
                  <a:ext cx="20" cy="9"/>
                </a:xfrm>
                <a:custGeom>
                  <a:avLst/>
                  <a:gdLst>
                    <a:gd name="T0" fmla="*/ 14 w 14"/>
                    <a:gd name="T1" fmla="*/ 3 h 6"/>
                    <a:gd name="T2" fmla="*/ 13 w 14"/>
                    <a:gd name="T3" fmla="*/ 2 h 6"/>
                    <a:gd name="T4" fmla="*/ 1 w 14"/>
                    <a:gd name="T5" fmla="*/ 1 h 6"/>
                    <a:gd name="T6" fmla="*/ 0 w 14"/>
                    <a:gd name="T7" fmla="*/ 1 h 6"/>
                    <a:gd name="T8" fmla="*/ 14 w 1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6">
                      <a:moveTo>
                        <a:pt x="14" y="3"/>
                      </a:moveTo>
                      <a:cubicBezTo>
                        <a:pt x="14" y="3"/>
                        <a:pt x="13" y="3"/>
                        <a:pt x="13" y="2"/>
                      </a:cubicBezTo>
                      <a:cubicBezTo>
                        <a:pt x="9" y="1"/>
                        <a:pt x="5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5"/>
                        <a:pt x="7" y="6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90"/>
                <p:cNvSpPr/>
                <p:nvPr/>
              </p:nvSpPr>
              <p:spPr bwMode="auto">
                <a:xfrm>
                  <a:off x="-1588" y="2857"/>
                  <a:ext cx="22" cy="13"/>
                </a:xfrm>
                <a:custGeom>
                  <a:avLst/>
                  <a:gdLst>
                    <a:gd name="T0" fmla="*/ 2 w 15"/>
                    <a:gd name="T1" fmla="*/ 0 h 9"/>
                    <a:gd name="T2" fmla="*/ 0 w 15"/>
                    <a:gd name="T3" fmla="*/ 0 h 9"/>
                    <a:gd name="T4" fmla="*/ 15 w 15"/>
                    <a:gd name="T5" fmla="*/ 9 h 9"/>
                    <a:gd name="T6" fmla="*/ 14 w 15"/>
                    <a:gd name="T7" fmla="*/ 8 h 9"/>
                    <a:gd name="T8" fmla="*/ 2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5" y="4"/>
                        <a:pt x="10" y="7"/>
                        <a:pt x="15" y="9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0" y="5"/>
                        <a:pt x="6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91"/>
                <p:cNvSpPr/>
                <p:nvPr/>
              </p:nvSpPr>
              <p:spPr bwMode="auto">
                <a:xfrm>
                  <a:off x="-1610" y="2866"/>
                  <a:ext cx="19" cy="16"/>
                </a:xfrm>
                <a:custGeom>
                  <a:avLst/>
                  <a:gdLst>
                    <a:gd name="T0" fmla="*/ 1 w 14"/>
                    <a:gd name="T1" fmla="*/ 0 h 11"/>
                    <a:gd name="T2" fmla="*/ 0 w 14"/>
                    <a:gd name="T3" fmla="*/ 0 h 11"/>
                    <a:gd name="T4" fmla="*/ 12 w 14"/>
                    <a:gd name="T5" fmla="*/ 11 h 11"/>
                    <a:gd name="T6" fmla="*/ 14 w 14"/>
                    <a:gd name="T7" fmla="*/ 11 h 11"/>
                    <a:gd name="T8" fmla="*/ 12 w 14"/>
                    <a:gd name="T9" fmla="*/ 9 h 11"/>
                    <a:gd name="T10" fmla="*/ 1 w 14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5"/>
                        <a:pt x="7" y="8"/>
                        <a:pt x="12" y="11"/>
                      </a:cubicBezTo>
                      <a:cubicBezTo>
                        <a:pt x="12" y="11"/>
                        <a:pt x="13" y="11"/>
                        <a:pt x="14" y="11"/>
                      </a:cubicBezTo>
                      <a:cubicBezTo>
                        <a:pt x="13" y="10"/>
                        <a:pt x="12" y="9"/>
                        <a:pt x="12" y="9"/>
                      </a:cubicBezTo>
                      <a:cubicBezTo>
                        <a:pt x="8" y="6"/>
                        <a:pt x="5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92"/>
                <p:cNvSpPr/>
                <p:nvPr/>
              </p:nvSpPr>
              <p:spPr bwMode="auto">
                <a:xfrm>
                  <a:off x="-1622" y="2872"/>
                  <a:ext cx="16" cy="12"/>
                </a:xfrm>
                <a:custGeom>
                  <a:avLst/>
                  <a:gdLst>
                    <a:gd name="T0" fmla="*/ 2 w 11"/>
                    <a:gd name="T1" fmla="*/ 0 h 9"/>
                    <a:gd name="T2" fmla="*/ 0 w 11"/>
                    <a:gd name="T3" fmla="*/ 0 h 9"/>
                    <a:gd name="T4" fmla="*/ 11 w 11"/>
                    <a:gd name="T5" fmla="*/ 9 h 9"/>
                    <a:gd name="T6" fmla="*/ 11 w 11"/>
                    <a:gd name="T7" fmla="*/ 8 h 9"/>
                    <a:gd name="T8" fmla="*/ 2 w 11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4" y="4"/>
                        <a:pt x="7" y="7"/>
                        <a:pt x="11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93"/>
                <p:cNvSpPr>
                  <a:spLocks noEditPoints="1"/>
                </p:cNvSpPr>
                <p:nvPr/>
              </p:nvSpPr>
              <p:spPr bwMode="auto">
                <a:xfrm>
                  <a:off x="-792" y="2121"/>
                  <a:ext cx="370" cy="443"/>
                </a:xfrm>
                <a:custGeom>
                  <a:avLst/>
                  <a:gdLst>
                    <a:gd name="T0" fmla="*/ 179 w 261"/>
                    <a:gd name="T1" fmla="*/ 6 h 312"/>
                    <a:gd name="T2" fmla="*/ 73 w 261"/>
                    <a:gd name="T3" fmla="*/ 76 h 312"/>
                    <a:gd name="T4" fmla="*/ 14 w 261"/>
                    <a:gd name="T5" fmla="*/ 96 h 312"/>
                    <a:gd name="T6" fmla="*/ 9 w 261"/>
                    <a:gd name="T7" fmla="*/ 182 h 312"/>
                    <a:gd name="T8" fmla="*/ 61 w 261"/>
                    <a:gd name="T9" fmla="*/ 233 h 312"/>
                    <a:gd name="T10" fmla="*/ 123 w 261"/>
                    <a:gd name="T11" fmla="*/ 280 h 312"/>
                    <a:gd name="T12" fmla="*/ 131 w 261"/>
                    <a:gd name="T13" fmla="*/ 203 h 312"/>
                    <a:gd name="T14" fmla="*/ 236 w 261"/>
                    <a:gd name="T15" fmla="*/ 202 h 312"/>
                    <a:gd name="T16" fmla="*/ 248 w 261"/>
                    <a:gd name="T17" fmla="*/ 211 h 312"/>
                    <a:gd name="T18" fmla="*/ 245 w 261"/>
                    <a:gd name="T19" fmla="*/ 138 h 312"/>
                    <a:gd name="T20" fmla="*/ 189 w 261"/>
                    <a:gd name="T21" fmla="*/ 6 h 312"/>
                    <a:gd name="T22" fmla="*/ 233 w 261"/>
                    <a:gd name="T23" fmla="*/ 127 h 312"/>
                    <a:gd name="T24" fmla="*/ 251 w 261"/>
                    <a:gd name="T25" fmla="*/ 178 h 312"/>
                    <a:gd name="T26" fmla="*/ 236 w 261"/>
                    <a:gd name="T27" fmla="*/ 189 h 312"/>
                    <a:gd name="T28" fmla="*/ 213 w 261"/>
                    <a:gd name="T29" fmla="*/ 128 h 312"/>
                    <a:gd name="T30" fmla="*/ 189 w 261"/>
                    <a:gd name="T31" fmla="*/ 15 h 312"/>
                    <a:gd name="T32" fmla="*/ 173 w 261"/>
                    <a:gd name="T33" fmla="*/ 33 h 312"/>
                    <a:gd name="T34" fmla="*/ 177 w 261"/>
                    <a:gd name="T35" fmla="*/ 68 h 312"/>
                    <a:gd name="T36" fmla="*/ 199 w 261"/>
                    <a:gd name="T37" fmla="*/ 104 h 312"/>
                    <a:gd name="T38" fmla="*/ 198 w 261"/>
                    <a:gd name="T39" fmla="*/ 134 h 312"/>
                    <a:gd name="T40" fmla="*/ 210 w 261"/>
                    <a:gd name="T41" fmla="*/ 152 h 312"/>
                    <a:gd name="T42" fmla="*/ 210 w 261"/>
                    <a:gd name="T43" fmla="*/ 192 h 312"/>
                    <a:gd name="T44" fmla="*/ 149 w 261"/>
                    <a:gd name="T45" fmla="*/ 198 h 312"/>
                    <a:gd name="T46" fmla="*/ 133 w 261"/>
                    <a:gd name="T47" fmla="*/ 188 h 312"/>
                    <a:gd name="T48" fmla="*/ 122 w 261"/>
                    <a:gd name="T49" fmla="*/ 185 h 312"/>
                    <a:gd name="T50" fmla="*/ 142 w 261"/>
                    <a:gd name="T51" fmla="*/ 190 h 312"/>
                    <a:gd name="T52" fmla="*/ 93 w 261"/>
                    <a:gd name="T53" fmla="*/ 177 h 312"/>
                    <a:gd name="T54" fmla="*/ 84 w 261"/>
                    <a:gd name="T55" fmla="*/ 176 h 312"/>
                    <a:gd name="T56" fmla="*/ 46 w 261"/>
                    <a:gd name="T57" fmla="*/ 192 h 312"/>
                    <a:gd name="T58" fmla="*/ 43 w 261"/>
                    <a:gd name="T59" fmla="*/ 166 h 312"/>
                    <a:gd name="T60" fmla="*/ 39 w 261"/>
                    <a:gd name="T61" fmla="*/ 143 h 312"/>
                    <a:gd name="T62" fmla="*/ 36 w 261"/>
                    <a:gd name="T63" fmla="*/ 126 h 312"/>
                    <a:gd name="T64" fmla="*/ 35 w 261"/>
                    <a:gd name="T65" fmla="*/ 112 h 312"/>
                    <a:gd name="T66" fmla="*/ 53 w 261"/>
                    <a:gd name="T67" fmla="*/ 108 h 312"/>
                    <a:gd name="T68" fmla="*/ 52 w 261"/>
                    <a:gd name="T69" fmla="*/ 88 h 312"/>
                    <a:gd name="T70" fmla="*/ 122 w 261"/>
                    <a:gd name="T71" fmla="*/ 49 h 312"/>
                    <a:gd name="T72" fmla="*/ 197 w 261"/>
                    <a:gd name="T73" fmla="*/ 5 h 312"/>
                    <a:gd name="T74" fmla="*/ 232 w 261"/>
                    <a:gd name="T75" fmla="*/ 108 h 312"/>
                    <a:gd name="T76" fmla="*/ 227 w 261"/>
                    <a:gd name="T77" fmla="*/ 95 h 312"/>
                    <a:gd name="T78" fmla="*/ 222 w 261"/>
                    <a:gd name="T79" fmla="*/ 78 h 312"/>
                    <a:gd name="T80" fmla="*/ 233 w 261"/>
                    <a:gd name="T81" fmla="*/ 110 h 312"/>
                    <a:gd name="T82" fmla="*/ 257 w 261"/>
                    <a:gd name="T83" fmla="*/ 192 h 312"/>
                    <a:gd name="T84" fmla="*/ 209 w 261"/>
                    <a:gd name="T85" fmla="*/ 129 h 312"/>
                    <a:gd name="T86" fmla="*/ 241 w 261"/>
                    <a:gd name="T87" fmla="*/ 197 h 312"/>
                    <a:gd name="T88" fmla="*/ 19 w 261"/>
                    <a:gd name="T89" fmla="*/ 107 h 312"/>
                    <a:gd name="T90" fmla="*/ 25 w 261"/>
                    <a:gd name="T91" fmla="*/ 128 h 312"/>
                    <a:gd name="T92" fmla="*/ 33 w 261"/>
                    <a:gd name="T93" fmla="*/ 162 h 312"/>
                    <a:gd name="T94" fmla="*/ 29 w 261"/>
                    <a:gd name="T95" fmla="*/ 185 h 312"/>
                    <a:gd name="T96" fmla="*/ 41 w 261"/>
                    <a:gd name="T97" fmla="*/ 201 h 312"/>
                    <a:gd name="T98" fmla="*/ 10 w 261"/>
                    <a:gd name="T99" fmla="*/ 122 h 312"/>
                    <a:gd name="T100" fmla="*/ 93 w 261"/>
                    <a:gd name="T101" fmla="*/ 178 h 312"/>
                    <a:gd name="T102" fmla="*/ 144 w 261"/>
                    <a:gd name="T103" fmla="*/ 198 h 312"/>
                    <a:gd name="T104" fmla="*/ 51 w 261"/>
                    <a:gd name="T105" fmla="*/ 201 h 312"/>
                    <a:gd name="T106" fmla="*/ 32 w 261"/>
                    <a:gd name="T107" fmla="*/ 205 h 312"/>
                    <a:gd name="T108" fmla="*/ 60 w 261"/>
                    <a:gd name="T109" fmla="*/ 206 h 312"/>
                    <a:gd name="T110" fmla="*/ 76 w 261"/>
                    <a:gd name="T111" fmla="*/ 203 h 312"/>
                    <a:gd name="T112" fmla="*/ 115 w 261"/>
                    <a:gd name="T113" fmla="*/ 284 h 312"/>
                    <a:gd name="T114" fmla="*/ 89 w 261"/>
                    <a:gd name="T115" fmla="*/ 285 h 312"/>
                    <a:gd name="T116" fmla="*/ 60 w 261"/>
                    <a:gd name="T117" fmla="*/ 226 h 312"/>
                    <a:gd name="T118" fmla="*/ 109 w 261"/>
                    <a:gd name="T119" fmla="*/ 308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61" h="312">
                      <a:moveTo>
                        <a:pt x="191" y="0"/>
                      </a:moveTo>
                      <a:cubicBezTo>
                        <a:pt x="191" y="0"/>
                        <a:pt x="191" y="0"/>
                        <a:pt x="190" y="1"/>
                      </a:cubicBezTo>
                      <a:cubicBezTo>
                        <a:pt x="189" y="1"/>
                        <a:pt x="188" y="2"/>
                        <a:pt x="187" y="2"/>
                      </a:cubicBezTo>
                      <a:cubicBezTo>
                        <a:pt x="186" y="2"/>
                        <a:pt x="186" y="2"/>
                        <a:pt x="185" y="2"/>
                      </a:cubicBezTo>
                      <a:cubicBezTo>
                        <a:pt x="185" y="2"/>
                        <a:pt x="185" y="3"/>
                        <a:pt x="184" y="3"/>
                      </a:cubicBezTo>
                      <a:cubicBezTo>
                        <a:pt x="184" y="3"/>
                        <a:pt x="184" y="3"/>
                        <a:pt x="183" y="3"/>
                      </a:cubicBezTo>
                      <a:cubicBezTo>
                        <a:pt x="183" y="3"/>
                        <a:pt x="183" y="3"/>
                        <a:pt x="183" y="3"/>
                      </a:cubicBezTo>
                      <a:cubicBezTo>
                        <a:pt x="183" y="4"/>
                        <a:pt x="182" y="4"/>
                        <a:pt x="182" y="4"/>
                      </a:cubicBezTo>
                      <a:cubicBezTo>
                        <a:pt x="182" y="5"/>
                        <a:pt x="181" y="6"/>
                        <a:pt x="181" y="6"/>
                      </a:cubicBezTo>
                      <a:cubicBezTo>
                        <a:pt x="181" y="6"/>
                        <a:pt x="181" y="6"/>
                        <a:pt x="181" y="6"/>
                      </a:cubicBezTo>
                      <a:cubicBezTo>
                        <a:pt x="181" y="6"/>
                        <a:pt x="181" y="6"/>
                        <a:pt x="181" y="6"/>
                      </a:cubicBezTo>
                      <a:cubicBezTo>
                        <a:pt x="180" y="6"/>
                        <a:pt x="180" y="6"/>
                        <a:pt x="180" y="6"/>
                      </a:cubicBezTo>
                      <a:cubicBezTo>
                        <a:pt x="179" y="6"/>
                        <a:pt x="179" y="6"/>
                        <a:pt x="179" y="6"/>
                      </a:cubicBezTo>
                      <a:cubicBezTo>
                        <a:pt x="180" y="8"/>
                        <a:pt x="180" y="11"/>
                        <a:pt x="180" y="14"/>
                      </a:cubicBezTo>
                      <a:cubicBezTo>
                        <a:pt x="179" y="14"/>
                        <a:pt x="179" y="15"/>
                        <a:pt x="178" y="15"/>
                      </a:cubicBezTo>
                      <a:cubicBezTo>
                        <a:pt x="177" y="15"/>
                        <a:pt x="177" y="15"/>
                        <a:pt x="177" y="15"/>
                      </a:cubicBezTo>
                      <a:cubicBezTo>
                        <a:pt x="176" y="15"/>
                        <a:pt x="176" y="15"/>
                        <a:pt x="176" y="15"/>
                      </a:cubicBezTo>
                      <a:cubicBezTo>
                        <a:pt x="177" y="14"/>
                        <a:pt x="178" y="13"/>
                        <a:pt x="180" y="12"/>
                      </a:cubicBezTo>
                      <a:cubicBezTo>
                        <a:pt x="177" y="14"/>
                        <a:pt x="174" y="15"/>
                        <a:pt x="171" y="16"/>
                      </a:cubicBezTo>
                      <a:cubicBezTo>
                        <a:pt x="170" y="16"/>
                        <a:pt x="169" y="16"/>
                        <a:pt x="169" y="17"/>
                      </a:cubicBezTo>
                      <a:cubicBezTo>
                        <a:pt x="149" y="22"/>
                        <a:pt x="132" y="30"/>
                        <a:pt x="117" y="42"/>
                      </a:cubicBezTo>
                      <a:cubicBezTo>
                        <a:pt x="115" y="43"/>
                        <a:pt x="115" y="44"/>
                        <a:pt x="113" y="44"/>
                      </a:cubicBezTo>
                      <a:cubicBezTo>
                        <a:pt x="109" y="47"/>
                        <a:pt x="104" y="51"/>
                        <a:pt x="100" y="55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cubicBezTo>
                        <a:pt x="95" y="60"/>
                        <a:pt x="90" y="64"/>
                        <a:pt x="86" y="69"/>
                      </a:cubicBezTo>
                      <a:cubicBezTo>
                        <a:pt x="81" y="72"/>
                        <a:pt x="77" y="74"/>
                        <a:pt x="73" y="76"/>
                      </a:cubicBezTo>
                      <a:cubicBezTo>
                        <a:pt x="73" y="76"/>
                        <a:pt x="73" y="76"/>
                        <a:pt x="74" y="75"/>
                      </a:cubicBezTo>
                      <a:cubicBezTo>
                        <a:pt x="63" y="80"/>
                        <a:pt x="52" y="85"/>
                        <a:pt x="41" y="89"/>
                      </a:cubicBezTo>
                      <a:cubicBezTo>
                        <a:pt x="32" y="92"/>
                        <a:pt x="22" y="93"/>
                        <a:pt x="13" y="94"/>
                      </a:cubicBezTo>
                      <a:cubicBezTo>
                        <a:pt x="13" y="95"/>
                        <a:pt x="13" y="95"/>
                        <a:pt x="13" y="95"/>
                      </a:cubicBezTo>
                      <a:cubicBezTo>
                        <a:pt x="15" y="95"/>
                        <a:pt x="18" y="95"/>
                        <a:pt x="20" y="95"/>
                      </a:cubicBezTo>
                      <a:cubicBezTo>
                        <a:pt x="20" y="95"/>
                        <a:pt x="20" y="95"/>
                        <a:pt x="20" y="96"/>
                      </a:cubicBezTo>
                      <a:cubicBezTo>
                        <a:pt x="20" y="96"/>
                        <a:pt x="20" y="96"/>
                        <a:pt x="19" y="96"/>
                      </a:cubicBezTo>
                      <a:cubicBezTo>
                        <a:pt x="19" y="96"/>
                        <a:pt x="17" y="97"/>
                        <a:pt x="15" y="97"/>
                      </a:cubicBezTo>
                      <a:cubicBezTo>
                        <a:pt x="15" y="97"/>
                        <a:pt x="15" y="97"/>
                        <a:pt x="15" y="97"/>
                      </a:cubicBez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6" y="96"/>
                        <a:pt x="16" y="96"/>
                        <a:pt x="16" y="96"/>
                      </a:cubicBezTo>
                      <a:cubicBezTo>
                        <a:pt x="15" y="96"/>
                        <a:pt x="15" y="96"/>
                        <a:pt x="15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2" y="97"/>
                        <a:pt x="11" y="97"/>
                      </a:cubicBezTo>
                      <a:cubicBezTo>
                        <a:pt x="8" y="100"/>
                        <a:pt x="6" y="104"/>
                        <a:pt x="5" y="109"/>
                      </a:cubicBezTo>
                      <a:cubicBezTo>
                        <a:pt x="5" y="109"/>
                        <a:pt x="5" y="110"/>
                        <a:pt x="5" y="110"/>
                      </a:cubicBezTo>
                      <a:cubicBezTo>
                        <a:pt x="5" y="111"/>
                        <a:pt x="5" y="112"/>
                        <a:pt x="5" y="112"/>
                      </a:cubicBezTo>
                      <a:cubicBezTo>
                        <a:pt x="4" y="113"/>
                        <a:pt x="3" y="114"/>
                        <a:pt x="3" y="114"/>
                      </a:cubicBezTo>
                      <a:cubicBezTo>
                        <a:pt x="2" y="118"/>
                        <a:pt x="1" y="122"/>
                        <a:pt x="1" y="125"/>
                      </a:cubicBezTo>
                      <a:cubicBezTo>
                        <a:pt x="0" y="132"/>
                        <a:pt x="1" y="138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3" y="149"/>
                        <a:pt x="3" y="152"/>
                        <a:pt x="4" y="156"/>
                      </a:cubicBezTo>
                      <a:cubicBezTo>
                        <a:pt x="3" y="157"/>
                        <a:pt x="3" y="158"/>
                        <a:pt x="4" y="159"/>
                      </a:cubicBezTo>
                      <a:cubicBezTo>
                        <a:pt x="4" y="160"/>
                        <a:pt x="4" y="162"/>
                        <a:pt x="4" y="164"/>
                      </a:cubicBezTo>
                      <a:cubicBezTo>
                        <a:pt x="4" y="170"/>
                        <a:pt x="6" y="176"/>
                        <a:pt x="9" y="181"/>
                      </a:cubicBezTo>
                      <a:cubicBezTo>
                        <a:pt x="9" y="182"/>
                        <a:pt x="9" y="182"/>
                        <a:pt x="9" y="182"/>
                      </a:cubicBezTo>
                      <a:cubicBezTo>
                        <a:pt x="11" y="187"/>
                        <a:pt x="15" y="192"/>
                        <a:pt x="19" y="196"/>
                      </a:cubicBezTo>
                      <a:cubicBezTo>
                        <a:pt x="21" y="198"/>
                        <a:pt x="23" y="200"/>
                        <a:pt x="25" y="202"/>
                      </a:cubicBezTo>
                      <a:cubicBezTo>
                        <a:pt x="28" y="208"/>
                        <a:pt x="33" y="210"/>
                        <a:pt x="39" y="210"/>
                      </a:cubicBezTo>
                      <a:cubicBezTo>
                        <a:pt x="40" y="210"/>
                        <a:pt x="42" y="210"/>
                        <a:pt x="43" y="210"/>
                      </a:cubicBezTo>
                      <a:cubicBezTo>
                        <a:pt x="43" y="210"/>
                        <a:pt x="43" y="210"/>
                        <a:pt x="42" y="211"/>
                      </a:cubicBezTo>
                      <a:cubicBezTo>
                        <a:pt x="43" y="211"/>
                        <a:pt x="43" y="211"/>
                        <a:pt x="43" y="211"/>
                      </a:cubicBezTo>
                      <a:cubicBezTo>
                        <a:pt x="43" y="212"/>
                        <a:pt x="43" y="212"/>
                        <a:pt x="44" y="212"/>
                      </a:cubicBezTo>
                      <a:cubicBezTo>
                        <a:pt x="46" y="210"/>
                        <a:pt x="47" y="209"/>
                        <a:pt x="50" y="209"/>
                      </a:cubicBezTo>
                      <a:cubicBezTo>
                        <a:pt x="51" y="208"/>
                        <a:pt x="53" y="208"/>
                        <a:pt x="55" y="208"/>
                      </a:cubicBezTo>
                      <a:cubicBezTo>
                        <a:pt x="55" y="214"/>
                        <a:pt x="56" y="219"/>
                        <a:pt x="58" y="224"/>
                      </a:cubicBezTo>
                      <a:cubicBezTo>
                        <a:pt x="58" y="224"/>
                        <a:pt x="58" y="224"/>
                        <a:pt x="58" y="225"/>
                      </a:cubicBezTo>
                      <a:cubicBezTo>
                        <a:pt x="59" y="226"/>
                        <a:pt x="59" y="228"/>
                        <a:pt x="60" y="230"/>
                      </a:cubicBezTo>
                      <a:cubicBezTo>
                        <a:pt x="60" y="231"/>
                        <a:pt x="61" y="232"/>
                        <a:pt x="61" y="233"/>
                      </a:cubicBezTo>
                      <a:cubicBezTo>
                        <a:pt x="61" y="234"/>
                        <a:pt x="61" y="236"/>
                        <a:pt x="61" y="236"/>
                      </a:cubicBezTo>
                      <a:cubicBezTo>
                        <a:pt x="61" y="237"/>
                        <a:pt x="61" y="237"/>
                        <a:pt x="61" y="237"/>
                      </a:cubicBezTo>
                      <a:cubicBezTo>
                        <a:pt x="62" y="238"/>
                        <a:pt x="62" y="240"/>
                        <a:pt x="63" y="241"/>
                      </a:cubicBezTo>
                      <a:cubicBezTo>
                        <a:pt x="69" y="260"/>
                        <a:pt x="78" y="278"/>
                        <a:pt x="89" y="296"/>
                      </a:cubicBezTo>
                      <a:cubicBezTo>
                        <a:pt x="90" y="296"/>
                        <a:pt x="90" y="296"/>
                        <a:pt x="90" y="296"/>
                      </a:cubicBezTo>
                      <a:cubicBezTo>
                        <a:pt x="92" y="300"/>
                        <a:pt x="95" y="305"/>
                        <a:pt x="100" y="308"/>
                      </a:cubicBezTo>
                      <a:cubicBezTo>
                        <a:pt x="105" y="312"/>
                        <a:pt x="108" y="312"/>
                        <a:pt x="112" y="309"/>
                      </a:cubicBezTo>
                      <a:cubicBezTo>
                        <a:pt x="112" y="308"/>
                        <a:pt x="111" y="308"/>
                        <a:pt x="111" y="307"/>
                      </a:cubicBezTo>
                      <a:cubicBezTo>
                        <a:pt x="113" y="307"/>
                        <a:pt x="115" y="307"/>
                        <a:pt x="117" y="306"/>
                      </a:cubicBezTo>
                      <a:cubicBezTo>
                        <a:pt x="117" y="304"/>
                        <a:pt x="118" y="303"/>
                        <a:pt x="120" y="302"/>
                      </a:cubicBezTo>
                      <a:cubicBezTo>
                        <a:pt x="120" y="302"/>
                        <a:pt x="120" y="302"/>
                        <a:pt x="120" y="302"/>
                      </a:cubicBezTo>
                      <a:cubicBezTo>
                        <a:pt x="124" y="296"/>
                        <a:pt x="125" y="289"/>
                        <a:pt x="123" y="281"/>
                      </a:cubicBezTo>
                      <a:cubicBezTo>
                        <a:pt x="123" y="281"/>
                        <a:pt x="123" y="280"/>
                        <a:pt x="123" y="280"/>
                      </a:cubicBezTo>
                      <a:cubicBezTo>
                        <a:pt x="123" y="280"/>
                        <a:pt x="122" y="280"/>
                        <a:pt x="122" y="280"/>
                      </a:cubicBezTo>
                      <a:cubicBezTo>
                        <a:pt x="122" y="280"/>
                        <a:pt x="122" y="280"/>
                        <a:pt x="121" y="280"/>
                      </a:cubicBezTo>
                      <a:cubicBezTo>
                        <a:pt x="121" y="280"/>
                        <a:pt x="121" y="280"/>
                        <a:pt x="121" y="280"/>
                      </a:cubicBezTo>
                      <a:cubicBezTo>
                        <a:pt x="120" y="279"/>
                        <a:pt x="120" y="278"/>
                        <a:pt x="119" y="277"/>
                      </a:cubicBezTo>
                      <a:cubicBezTo>
                        <a:pt x="116" y="272"/>
                        <a:pt x="112" y="268"/>
                        <a:pt x="107" y="264"/>
                      </a:cubicBezTo>
                      <a:cubicBezTo>
                        <a:pt x="105" y="260"/>
                        <a:pt x="102" y="256"/>
                        <a:pt x="100" y="251"/>
                      </a:cubicBezTo>
                      <a:cubicBezTo>
                        <a:pt x="95" y="235"/>
                        <a:pt x="91" y="218"/>
                        <a:pt x="87" y="202"/>
                      </a:cubicBezTo>
                      <a:cubicBezTo>
                        <a:pt x="91" y="201"/>
                        <a:pt x="95" y="200"/>
                        <a:pt x="99" y="200"/>
                      </a:cubicBezTo>
                      <a:cubicBezTo>
                        <a:pt x="102" y="200"/>
                        <a:pt x="105" y="200"/>
                        <a:pt x="109" y="201"/>
                      </a:cubicBezTo>
                      <a:cubicBezTo>
                        <a:pt x="108" y="201"/>
                        <a:pt x="108" y="201"/>
                        <a:pt x="108" y="201"/>
                      </a:cubicBezTo>
                      <a:cubicBezTo>
                        <a:pt x="108" y="202"/>
                        <a:pt x="108" y="202"/>
                        <a:pt x="108" y="202"/>
                      </a:cubicBezTo>
                      <a:cubicBezTo>
                        <a:pt x="109" y="202"/>
                        <a:pt x="109" y="201"/>
                        <a:pt x="110" y="201"/>
                      </a:cubicBezTo>
                      <a:cubicBezTo>
                        <a:pt x="117" y="201"/>
                        <a:pt x="124" y="202"/>
                        <a:pt x="131" y="203"/>
                      </a:cubicBezTo>
                      <a:cubicBezTo>
                        <a:pt x="131" y="204"/>
                        <a:pt x="130" y="204"/>
                        <a:pt x="130" y="204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131" y="204"/>
                        <a:pt x="133" y="204"/>
                        <a:pt x="133" y="203"/>
                      </a:cubicBezTo>
                      <a:cubicBezTo>
                        <a:pt x="141" y="204"/>
                        <a:pt x="149" y="206"/>
                        <a:pt x="157" y="207"/>
                      </a:cubicBezTo>
                      <a:cubicBezTo>
                        <a:pt x="164" y="208"/>
                        <a:pt x="171" y="210"/>
                        <a:pt x="179" y="212"/>
                      </a:cubicBezTo>
                      <a:cubicBezTo>
                        <a:pt x="189" y="214"/>
                        <a:pt x="198" y="214"/>
                        <a:pt x="206" y="210"/>
                      </a:cubicBezTo>
                      <a:cubicBezTo>
                        <a:pt x="214" y="210"/>
                        <a:pt x="221" y="208"/>
                        <a:pt x="228" y="203"/>
                      </a:cubicBezTo>
                      <a:cubicBezTo>
                        <a:pt x="223" y="205"/>
                        <a:pt x="218" y="206"/>
                        <a:pt x="213" y="207"/>
                      </a:cubicBezTo>
                      <a:cubicBezTo>
                        <a:pt x="217" y="206"/>
                        <a:pt x="221" y="205"/>
                        <a:pt x="225" y="204"/>
                      </a:cubicBezTo>
                      <a:cubicBezTo>
                        <a:pt x="225" y="204"/>
                        <a:pt x="226" y="204"/>
                        <a:pt x="227" y="203"/>
                      </a:cubicBezTo>
                      <a:cubicBezTo>
                        <a:pt x="230" y="203"/>
                        <a:pt x="233" y="202"/>
                        <a:pt x="236" y="200"/>
                      </a:cubicBezTo>
                      <a:cubicBezTo>
                        <a:pt x="236" y="201"/>
                        <a:pt x="236" y="201"/>
                        <a:pt x="237" y="202"/>
                      </a:cubicBezTo>
                      <a:cubicBezTo>
                        <a:pt x="237" y="202"/>
                        <a:pt x="237" y="202"/>
                        <a:pt x="236" y="202"/>
                      </a:cubicBezTo>
                      <a:cubicBezTo>
                        <a:pt x="236" y="203"/>
                        <a:pt x="236" y="204"/>
                        <a:pt x="236" y="204"/>
                      </a:cubicBezTo>
                      <a:cubicBezTo>
                        <a:pt x="236" y="204"/>
                        <a:pt x="235" y="205"/>
                        <a:pt x="235" y="205"/>
                      </a:cubicBezTo>
                      <a:cubicBezTo>
                        <a:pt x="235" y="205"/>
                        <a:pt x="235" y="206"/>
                        <a:pt x="235" y="206"/>
                      </a:cubicBezTo>
                      <a:cubicBezTo>
                        <a:pt x="235" y="206"/>
                        <a:pt x="235" y="206"/>
                        <a:pt x="235" y="206"/>
                      </a:cubicBezTo>
                      <a:cubicBezTo>
                        <a:pt x="237" y="206"/>
                        <a:pt x="238" y="207"/>
                        <a:pt x="239" y="207"/>
                      </a:cubicBezTo>
                      <a:cubicBezTo>
                        <a:pt x="241" y="209"/>
                        <a:pt x="242" y="210"/>
                        <a:pt x="243" y="209"/>
                      </a:cubicBezTo>
                      <a:cubicBezTo>
                        <a:pt x="243" y="209"/>
                        <a:pt x="243" y="208"/>
                        <a:pt x="243" y="208"/>
                      </a:cubicBezTo>
                      <a:cubicBezTo>
                        <a:pt x="243" y="208"/>
                        <a:pt x="243" y="208"/>
                        <a:pt x="243" y="208"/>
                      </a:cubicBezTo>
                      <a:cubicBezTo>
                        <a:pt x="243" y="208"/>
                        <a:pt x="243" y="207"/>
                        <a:pt x="243" y="207"/>
                      </a:cubicBezTo>
                      <a:cubicBezTo>
                        <a:pt x="245" y="208"/>
                        <a:pt x="246" y="208"/>
                        <a:pt x="249" y="208"/>
                      </a:cubicBezTo>
                      <a:cubicBezTo>
                        <a:pt x="248" y="209"/>
                        <a:pt x="248" y="209"/>
                        <a:pt x="247" y="210"/>
                      </a:cubicBezTo>
                      <a:cubicBezTo>
                        <a:pt x="247" y="210"/>
                        <a:pt x="246" y="210"/>
                        <a:pt x="245" y="209"/>
                      </a:cubicBezTo>
                      <a:cubicBezTo>
                        <a:pt x="245" y="211"/>
                        <a:pt x="246" y="212"/>
                        <a:pt x="248" y="211"/>
                      </a:cubicBezTo>
                      <a:cubicBezTo>
                        <a:pt x="249" y="210"/>
                        <a:pt x="249" y="209"/>
                        <a:pt x="250" y="208"/>
                      </a:cubicBezTo>
                      <a:cubicBezTo>
                        <a:pt x="251" y="208"/>
                        <a:pt x="251" y="208"/>
                        <a:pt x="251" y="208"/>
                      </a:cubicBezTo>
                      <a:cubicBezTo>
                        <a:pt x="252" y="208"/>
                        <a:pt x="253" y="207"/>
                        <a:pt x="253" y="206"/>
                      </a:cubicBezTo>
                      <a:cubicBezTo>
                        <a:pt x="253" y="206"/>
                        <a:pt x="253" y="205"/>
                        <a:pt x="253" y="204"/>
                      </a:cubicBezTo>
                      <a:cubicBezTo>
                        <a:pt x="259" y="201"/>
                        <a:pt x="261" y="196"/>
                        <a:pt x="259" y="189"/>
                      </a:cubicBezTo>
                      <a:cubicBezTo>
                        <a:pt x="259" y="189"/>
                        <a:pt x="259" y="189"/>
                        <a:pt x="259" y="188"/>
                      </a:cubicBezTo>
                      <a:cubicBezTo>
                        <a:pt x="258" y="188"/>
                        <a:pt x="257" y="188"/>
                        <a:pt x="257" y="187"/>
                      </a:cubicBezTo>
                      <a:cubicBezTo>
                        <a:pt x="257" y="178"/>
                        <a:pt x="255" y="169"/>
                        <a:pt x="251" y="161"/>
                      </a:cubicBezTo>
                      <a:cubicBezTo>
                        <a:pt x="250" y="157"/>
                        <a:pt x="249" y="154"/>
                        <a:pt x="247" y="150"/>
                      </a:cubicBezTo>
                      <a:cubicBezTo>
                        <a:pt x="246" y="146"/>
                        <a:pt x="244" y="142"/>
                        <a:pt x="243" y="138"/>
                      </a:cubicBezTo>
                      <a:cubicBezTo>
                        <a:pt x="243" y="138"/>
                        <a:pt x="243" y="138"/>
                        <a:pt x="243" y="138"/>
                      </a:cubicBezTo>
                      <a:cubicBezTo>
                        <a:pt x="244" y="138"/>
                        <a:pt x="244" y="138"/>
                        <a:pt x="244" y="138"/>
                      </a:cubicBezTo>
                      <a:cubicBezTo>
                        <a:pt x="245" y="138"/>
                        <a:pt x="245" y="138"/>
                        <a:pt x="245" y="138"/>
                      </a:cubicBezTo>
                      <a:cubicBezTo>
                        <a:pt x="245" y="137"/>
                        <a:pt x="245" y="137"/>
                        <a:pt x="245" y="137"/>
                      </a:cubicBezTo>
                      <a:cubicBezTo>
                        <a:pt x="245" y="136"/>
                        <a:pt x="245" y="136"/>
                        <a:pt x="245" y="136"/>
                      </a:cubicBezTo>
                      <a:cubicBezTo>
                        <a:pt x="253" y="129"/>
                        <a:pt x="257" y="120"/>
                        <a:pt x="256" y="109"/>
                      </a:cubicBezTo>
                      <a:cubicBezTo>
                        <a:pt x="255" y="87"/>
                        <a:pt x="243" y="72"/>
                        <a:pt x="221" y="65"/>
                      </a:cubicBezTo>
                      <a:cubicBezTo>
                        <a:pt x="220" y="65"/>
                        <a:pt x="219" y="65"/>
                        <a:pt x="218" y="65"/>
                      </a:cubicBezTo>
                      <a:cubicBezTo>
                        <a:pt x="217" y="60"/>
                        <a:pt x="215" y="55"/>
                        <a:pt x="213" y="50"/>
                      </a:cubicBezTo>
                      <a:cubicBezTo>
                        <a:pt x="213" y="48"/>
                        <a:pt x="212" y="46"/>
                        <a:pt x="212" y="44"/>
                      </a:cubicBezTo>
                      <a:cubicBezTo>
                        <a:pt x="211" y="36"/>
                        <a:pt x="209" y="28"/>
                        <a:pt x="206" y="22"/>
                      </a:cubicBezTo>
                      <a:cubicBezTo>
                        <a:pt x="204" y="14"/>
                        <a:pt x="201" y="8"/>
                        <a:pt x="199" y="1"/>
                      </a:cubicBezTo>
                      <a:cubicBezTo>
                        <a:pt x="199" y="1"/>
                        <a:pt x="198" y="2"/>
                        <a:pt x="198" y="2"/>
                      </a:cubicBezTo>
                      <a:cubicBezTo>
                        <a:pt x="196" y="0"/>
                        <a:pt x="194" y="0"/>
                        <a:pt x="191" y="0"/>
                      </a:cubicBezTo>
                      <a:close/>
                      <a:moveTo>
                        <a:pt x="189" y="5"/>
                      </a:moveTo>
                      <a:cubicBezTo>
                        <a:pt x="189" y="6"/>
                        <a:pt x="189" y="6"/>
                        <a:pt x="189" y="6"/>
                      </a:cubicBezTo>
                      <a:cubicBezTo>
                        <a:pt x="190" y="7"/>
                        <a:pt x="190" y="7"/>
                        <a:pt x="190" y="7"/>
                      </a:cubicBezTo>
                      <a:cubicBezTo>
                        <a:pt x="190" y="7"/>
                        <a:pt x="191" y="7"/>
                        <a:pt x="191" y="7"/>
                      </a:cubicBezTo>
                      <a:cubicBezTo>
                        <a:pt x="192" y="6"/>
                        <a:pt x="194" y="6"/>
                        <a:pt x="195" y="6"/>
                      </a:cubicBezTo>
                      <a:cubicBezTo>
                        <a:pt x="196" y="8"/>
                        <a:pt x="197" y="9"/>
                        <a:pt x="197" y="10"/>
                      </a:cubicBezTo>
                      <a:cubicBezTo>
                        <a:pt x="200" y="15"/>
                        <a:pt x="202" y="20"/>
                        <a:pt x="204" y="26"/>
                      </a:cubicBezTo>
                      <a:cubicBezTo>
                        <a:pt x="205" y="31"/>
                        <a:pt x="207" y="37"/>
                        <a:pt x="208" y="42"/>
                      </a:cubicBezTo>
                      <a:cubicBezTo>
                        <a:pt x="209" y="45"/>
                        <a:pt x="209" y="47"/>
                        <a:pt x="210" y="50"/>
                      </a:cubicBezTo>
                      <a:cubicBezTo>
                        <a:pt x="210" y="50"/>
                        <a:pt x="210" y="50"/>
                        <a:pt x="210" y="51"/>
                      </a:cubicBezTo>
                      <a:cubicBezTo>
                        <a:pt x="212" y="58"/>
                        <a:pt x="213" y="64"/>
                        <a:pt x="215" y="71"/>
                      </a:cubicBezTo>
                      <a:cubicBezTo>
                        <a:pt x="215" y="77"/>
                        <a:pt x="217" y="82"/>
                        <a:pt x="218" y="88"/>
                      </a:cubicBezTo>
                      <a:cubicBezTo>
                        <a:pt x="218" y="89"/>
                        <a:pt x="217" y="90"/>
                        <a:pt x="217" y="91"/>
                      </a:cubicBezTo>
                      <a:cubicBezTo>
                        <a:pt x="217" y="90"/>
                        <a:pt x="218" y="90"/>
                        <a:pt x="219" y="89"/>
                      </a:cubicBezTo>
                      <a:cubicBezTo>
                        <a:pt x="222" y="102"/>
                        <a:pt x="227" y="115"/>
                        <a:pt x="233" y="127"/>
                      </a:cubicBezTo>
                      <a:cubicBezTo>
                        <a:pt x="229" y="124"/>
                        <a:pt x="227" y="120"/>
                        <a:pt x="225" y="116"/>
                      </a:cubicBezTo>
                      <a:cubicBezTo>
                        <a:pt x="227" y="122"/>
                        <a:pt x="230" y="127"/>
                        <a:pt x="234" y="133"/>
                      </a:cubicBezTo>
                      <a:cubicBezTo>
                        <a:pt x="234" y="134"/>
                        <a:pt x="235" y="136"/>
                        <a:pt x="236" y="137"/>
                      </a:cubicBezTo>
                      <a:cubicBezTo>
                        <a:pt x="237" y="140"/>
                        <a:pt x="238" y="144"/>
                        <a:pt x="239" y="147"/>
                      </a:cubicBezTo>
                      <a:cubicBezTo>
                        <a:pt x="241" y="152"/>
                        <a:pt x="243" y="158"/>
                        <a:pt x="245" y="163"/>
                      </a:cubicBezTo>
                      <a:cubicBezTo>
                        <a:pt x="245" y="163"/>
                        <a:pt x="244" y="162"/>
                        <a:pt x="244" y="162"/>
                      </a:cubicBezTo>
                      <a:cubicBezTo>
                        <a:pt x="244" y="162"/>
                        <a:pt x="244" y="163"/>
                        <a:pt x="244" y="163"/>
                      </a:cubicBezTo>
                      <a:cubicBezTo>
                        <a:pt x="245" y="165"/>
                        <a:pt x="246" y="167"/>
                        <a:pt x="247" y="169"/>
                      </a:cubicBezTo>
                      <a:cubicBezTo>
                        <a:pt x="247" y="170"/>
                        <a:pt x="247" y="172"/>
                        <a:pt x="247" y="173"/>
                      </a:cubicBezTo>
                      <a:cubicBezTo>
                        <a:pt x="248" y="172"/>
                        <a:pt x="248" y="172"/>
                        <a:pt x="249" y="172"/>
                      </a:cubicBezTo>
                      <a:cubicBezTo>
                        <a:pt x="249" y="173"/>
                        <a:pt x="249" y="173"/>
                        <a:pt x="250" y="173"/>
                      </a:cubicBezTo>
                      <a:cubicBezTo>
                        <a:pt x="250" y="175"/>
                        <a:pt x="251" y="176"/>
                        <a:pt x="251" y="178"/>
                      </a:cubicBezTo>
                      <a:cubicBezTo>
                        <a:pt x="251" y="178"/>
                        <a:pt x="251" y="178"/>
                        <a:pt x="251" y="178"/>
                      </a:cubicBezTo>
                      <a:cubicBezTo>
                        <a:pt x="250" y="180"/>
                        <a:pt x="250" y="183"/>
                        <a:pt x="251" y="186"/>
                      </a:cubicBezTo>
                      <a:cubicBezTo>
                        <a:pt x="251" y="189"/>
                        <a:pt x="251" y="192"/>
                        <a:pt x="250" y="195"/>
                      </a:cubicBezTo>
                      <a:cubicBezTo>
                        <a:pt x="247" y="197"/>
                        <a:pt x="245" y="199"/>
                        <a:pt x="241" y="200"/>
                      </a:cubicBezTo>
                      <a:cubicBezTo>
                        <a:pt x="241" y="200"/>
                        <a:pt x="241" y="199"/>
                        <a:pt x="241" y="199"/>
                      </a:cubicBezTo>
                      <a:cubicBezTo>
                        <a:pt x="241" y="198"/>
                        <a:pt x="241" y="198"/>
                        <a:pt x="241" y="198"/>
                      </a:cubicBezTo>
                      <a:cubicBezTo>
                        <a:pt x="241" y="198"/>
                        <a:pt x="241" y="198"/>
                        <a:pt x="241" y="198"/>
                      </a:cubicBezTo>
                      <a:cubicBezTo>
                        <a:pt x="241" y="197"/>
                        <a:pt x="241" y="197"/>
                        <a:pt x="241" y="197"/>
                      </a:cubicBezTo>
                      <a:cubicBezTo>
                        <a:pt x="241" y="197"/>
                        <a:pt x="242" y="198"/>
                        <a:pt x="243" y="198"/>
                      </a:cubicBezTo>
                      <a:cubicBezTo>
                        <a:pt x="243" y="198"/>
                        <a:pt x="244" y="198"/>
                        <a:pt x="245" y="198"/>
                      </a:cubicBezTo>
                      <a:cubicBezTo>
                        <a:pt x="242" y="195"/>
                        <a:pt x="240" y="193"/>
                        <a:pt x="238" y="191"/>
                      </a:cubicBezTo>
                      <a:cubicBezTo>
                        <a:pt x="238" y="190"/>
                        <a:pt x="238" y="190"/>
                        <a:pt x="238" y="190"/>
                      </a:cubicBezTo>
                      <a:cubicBezTo>
                        <a:pt x="237" y="190"/>
                        <a:pt x="237" y="189"/>
                        <a:pt x="237" y="189"/>
                      </a:cubicBezTo>
                      <a:cubicBezTo>
                        <a:pt x="237" y="189"/>
                        <a:pt x="237" y="189"/>
                        <a:pt x="236" y="189"/>
                      </a:cubicBezTo>
                      <a:cubicBezTo>
                        <a:pt x="235" y="188"/>
                        <a:pt x="234" y="186"/>
                        <a:pt x="233" y="185"/>
                      </a:cubicBezTo>
                      <a:cubicBezTo>
                        <a:pt x="233" y="184"/>
                        <a:pt x="232" y="183"/>
                        <a:pt x="231" y="182"/>
                      </a:cubicBezTo>
                      <a:cubicBezTo>
                        <a:pt x="230" y="179"/>
                        <a:pt x="229" y="176"/>
                        <a:pt x="227" y="173"/>
                      </a:cubicBezTo>
                      <a:cubicBezTo>
                        <a:pt x="223" y="163"/>
                        <a:pt x="219" y="153"/>
                        <a:pt x="216" y="142"/>
                      </a:cubicBezTo>
                      <a:cubicBezTo>
                        <a:pt x="214" y="137"/>
                        <a:pt x="212" y="131"/>
                        <a:pt x="210" y="126"/>
                      </a:cubicBezTo>
                      <a:cubicBezTo>
                        <a:pt x="210" y="125"/>
                        <a:pt x="211" y="125"/>
                        <a:pt x="211" y="124"/>
                      </a:cubicBezTo>
                      <a:cubicBezTo>
                        <a:pt x="210" y="124"/>
                        <a:pt x="210" y="124"/>
                        <a:pt x="210" y="124"/>
                      </a:cubicBezTo>
                      <a:cubicBezTo>
                        <a:pt x="210" y="124"/>
                        <a:pt x="210" y="125"/>
                        <a:pt x="210" y="125"/>
                      </a:cubicBezTo>
                      <a:cubicBezTo>
                        <a:pt x="210" y="125"/>
                        <a:pt x="210" y="125"/>
                        <a:pt x="210" y="125"/>
                      </a:cubicBezTo>
                      <a:cubicBezTo>
                        <a:pt x="209" y="121"/>
                        <a:pt x="207" y="117"/>
                        <a:pt x="206" y="114"/>
                      </a:cubicBezTo>
                      <a:cubicBezTo>
                        <a:pt x="206" y="114"/>
                        <a:pt x="206" y="114"/>
                        <a:pt x="206" y="114"/>
                      </a:cubicBezTo>
                      <a:cubicBezTo>
                        <a:pt x="208" y="118"/>
                        <a:pt x="210" y="123"/>
                        <a:pt x="213" y="128"/>
                      </a:cubicBezTo>
                      <a:cubicBezTo>
                        <a:pt x="213" y="128"/>
                        <a:pt x="213" y="128"/>
                        <a:pt x="213" y="128"/>
                      </a:cubicBezTo>
                      <a:cubicBezTo>
                        <a:pt x="214" y="128"/>
                        <a:pt x="214" y="128"/>
                        <a:pt x="214" y="128"/>
                      </a:cubicBezTo>
                      <a:cubicBezTo>
                        <a:pt x="212" y="123"/>
                        <a:pt x="210" y="119"/>
                        <a:pt x="209" y="114"/>
                      </a:cubicBezTo>
                      <a:cubicBezTo>
                        <a:pt x="206" y="101"/>
                        <a:pt x="203" y="88"/>
                        <a:pt x="201" y="75"/>
                      </a:cubicBezTo>
                      <a:cubicBezTo>
                        <a:pt x="200" y="71"/>
                        <a:pt x="199" y="66"/>
                        <a:pt x="198" y="62"/>
                      </a:cubicBezTo>
                      <a:cubicBezTo>
                        <a:pt x="198" y="62"/>
                        <a:pt x="198" y="62"/>
                        <a:pt x="198" y="62"/>
                      </a:cubicBezTo>
                      <a:cubicBezTo>
                        <a:pt x="198" y="59"/>
                        <a:pt x="197" y="57"/>
                        <a:pt x="197" y="55"/>
                      </a:cubicBezTo>
                      <a:cubicBezTo>
                        <a:pt x="196" y="48"/>
                        <a:pt x="195" y="40"/>
                        <a:pt x="193" y="33"/>
                      </a:cubicBezTo>
                      <a:cubicBezTo>
                        <a:pt x="192" y="28"/>
                        <a:pt x="191" y="23"/>
                        <a:pt x="191" y="18"/>
                      </a:cubicBezTo>
                      <a:cubicBezTo>
                        <a:pt x="191" y="18"/>
                        <a:pt x="190" y="18"/>
                        <a:pt x="190" y="18"/>
                      </a:cubicBezTo>
                      <a:cubicBezTo>
                        <a:pt x="190" y="18"/>
                        <a:pt x="190" y="18"/>
                        <a:pt x="191" y="18"/>
                      </a:cubicBezTo>
                      <a:cubicBezTo>
                        <a:pt x="190" y="17"/>
                        <a:pt x="190" y="17"/>
                        <a:pt x="190" y="17"/>
                      </a:cubicBezTo>
                      <a:cubicBezTo>
                        <a:pt x="190" y="17"/>
                        <a:pt x="189" y="17"/>
                        <a:pt x="189" y="17"/>
                      </a:cubicBezTo>
                      <a:cubicBezTo>
                        <a:pt x="189" y="16"/>
                        <a:pt x="189" y="16"/>
                        <a:pt x="189" y="15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8" y="14"/>
                        <a:pt x="188" y="14"/>
                        <a:pt x="188" y="14"/>
                      </a:cubicBezTo>
                      <a:cubicBezTo>
                        <a:pt x="187" y="11"/>
                        <a:pt x="187" y="8"/>
                        <a:pt x="185" y="5"/>
                      </a:cubicBezTo>
                      <a:cubicBezTo>
                        <a:pt x="187" y="5"/>
                        <a:pt x="188" y="5"/>
                        <a:pt x="189" y="5"/>
                      </a:cubicBezTo>
                      <a:close/>
                      <a:moveTo>
                        <a:pt x="182" y="7"/>
                      </a:moveTo>
                      <a:cubicBezTo>
                        <a:pt x="182" y="6"/>
                        <a:pt x="182" y="6"/>
                        <a:pt x="182" y="6"/>
                      </a:cubicBezTo>
                      <a:cubicBezTo>
                        <a:pt x="182" y="6"/>
                        <a:pt x="182" y="6"/>
                        <a:pt x="182" y="6"/>
                      </a:cubicBezTo>
                      <a:cubicBezTo>
                        <a:pt x="182" y="6"/>
                        <a:pt x="182" y="7"/>
                        <a:pt x="183" y="8"/>
                      </a:cubicBezTo>
                      <a:cubicBezTo>
                        <a:pt x="182" y="7"/>
                        <a:pt x="182" y="7"/>
                        <a:pt x="182" y="7"/>
                      </a:cubicBezTo>
                      <a:close/>
                      <a:moveTo>
                        <a:pt x="177" y="19"/>
                      </a:moveTo>
                      <a:cubicBezTo>
                        <a:pt x="177" y="19"/>
                        <a:pt x="178" y="19"/>
                        <a:pt x="179" y="18"/>
                      </a:cubicBezTo>
                      <a:cubicBezTo>
                        <a:pt x="177" y="23"/>
                        <a:pt x="175" y="28"/>
                        <a:pt x="173" y="32"/>
                      </a:cubicBezTo>
                      <a:cubicBezTo>
                        <a:pt x="173" y="32"/>
                        <a:pt x="173" y="32"/>
                        <a:pt x="173" y="33"/>
                      </a:cubicBezTo>
                      <a:cubicBezTo>
                        <a:pt x="173" y="34"/>
                        <a:pt x="174" y="35"/>
                        <a:pt x="173" y="36"/>
                      </a:cubicBezTo>
                      <a:cubicBezTo>
                        <a:pt x="174" y="36"/>
                        <a:pt x="175" y="36"/>
                        <a:pt x="175" y="36"/>
                      </a:cubicBezTo>
                      <a:cubicBezTo>
                        <a:pt x="175" y="36"/>
                        <a:pt x="175" y="35"/>
                        <a:pt x="175" y="35"/>
                      </a:cubicBezTo>
                      <a:cubicBezTo>
                        <a:pt x="177" y="30"/>
                        <a:pt x="179" y="24"/>
                        <a:pt x="181" y="19"/>
                      </a:cubicBezTo>
                      <a:cubicBezTo>
                        <a:pt x="181" y="19"/>
                        <a:pt x="181" y="19"/>
                        <a:pt x="181" y="19"/>
                      </a:cubicBezTo>
                      <a:cubicBezTo>
                        <a:pt x="181" y="22"/>
                        <a:pt x="182" y="25"/>
                        <a:pt x="182" y="28"/>
                      </a:cubicBezTo>
                      <a:cubicBezTo>
                        <a:pt x="180" y="34"/>
                        <a:pt x="178" y="40"/>
                        <a:pt x="176" y="46"/>
                      </a:cubicBezTo>
                      <a:cubicBezTo>
                        <a:pt x="175" y="47"/>
                        <a:pt x="176" y="48"/>
                        <a:pt x="177" y="47"/>
                      </a:cubicBezTo>
                      <a:cubicBezTo>
                        <a:pt x="177" y="47"/>
                        <a:pt x="177" y="47"/>
                        <a:pt x="177" y="46"/>
                      </a:cubicBezTo>
                      <a:cubicBezTo>
                        <a:pt x="180" y="42"/>
                        <a:pt x="181" y="38"/>
                        <a:pt x="183" y="33"/>
                      </a:cubicBezTo>
                      <a:cubicBezTo>
                        <a:pt x="183" y="36"/>
                        <a:pt x="184" y="38"/>
                        <a:pt x="184" y="40"/>
                      </a:cubicBezTo>
                      <a:cubicBezTo>
                        <a:pt x="182" y="44"/>
                        <a:pt x="180" y="48"/>
                        <a:pt x="178" y="53"/>
                      </a:cubicBezTo>
                      <a:cubicBezTo>
                        <a:pt x="175" y="58"/>
                        <a:pt x="175" y="63"/>
                        <a:pt x="177" y="68"/>
                      </a:cubicBezTo>
                      <a:cubicBezTo>
                        <a:pt x="177" y="68"/>
                        <a:pt x="177" y="68"/>
                        <a:pt x="177" y="67"/>
                      </a:cubicBezTo>
                      <a:cubicBezTo>
                        <a:pt x="179" y="59"/>
                        <a:pt x="182" y="51"/>
                        <a:pt x="185" y="43"/>
                      </a:cubicBezTo>
                      <a:cubicBezTo>
                        <a:pt x="185" y="46"/>
                        <a:pt x="186" y="48"/>
                        <a:pt x="187" y="51"/>
                      </a:cubicBezTo>
                      <a:cubicBezTo>
                        <a:pt x="184" y="62"/>
                        <a:pt x="181" y="72"/>
                        <a:pt x="178" y="82"/>
                      </a:cubicBezTo>
                      <a:cubicBezTo>
                        <a:pt x="179" y="83"/>
                        <a:pt x="179" y="83"/>
                        <a:pt x="180" y="82"/>
                      </a:cubicBezTo>
                      <a:cubicBezTo>
                        <a:pt x="183" y="72"/>
                        <a:pt x="185" y="63"/>
                        <a:pt x="187" y="54"/>
                      </a:cubicBezTo>
                      <a:cubicBezTo>
                        <a:pt x="189" y="61"/>
                        <a:pt x="191" y="69"/>
                        <a:pt x="194" y="76"/>
                      </a:cubicBezTo>
                      <a:cubicBezTo>
                        <a:pt x="194" y="80"/>
                        <a:pt x="195" y="84"/>
                        <a:pt x="196" y="88"/>
                      </a:cubicBezTo>
                      <a:cubicBezTo>
                        <a:pt x="193" y="95"/>
                        <a:pt x="191" y="102"/>
                        <a:pt x="189" y="110"/>
                      </a:cubicBezTo>
                      <a:cubicBezTo>
                        <a:pt x="190" y="110"/>
                        <a:pt x="190" y="109"/>
                        <a:pt x="190" y="109"/>
                      </a:cubicBezTo>
                      <a:cubicBezTo>
                        <a:pt x="192" y="103"/>
                        <a:pt x="194" y="96"/>
                        <a:pt x="196" y="90"/>
                      </a:cubicBezTo>
                      <a:cubicBezTo>
                        <a:pt x="197" y="94"/>
                        <a:pt x="198" y="99"/>
                        <a:pt x="199" y="104"/>
                      </a:cubicBezTo>
                      <a:cubicBezTo>
                        <a:pt x="199" y="104"/>
                        <a:pt x="199" y="104"/>
                        <a:pt x="199" y="104"/>
                      </a:cubicBezTo>
                      <a:cubicBezTo>
                        <a:pt x="198" y="101"/>
                        <a:pt x="197" y="99"/>
                        <a:pt x="197" y="96"/>
                      </a:cubicBezTo>
                      <a:cubicBezTo>
                        <a:pt x="197" y="96"/>
                        <a:pt x="197" y="96"/>
                        <a:pt x="197" y="96"/>
                      </a:cubicBezTo>
                      <a:cubicBezTo>
                        <a:pt x="197" y="100"/>
                        <a:pt x="197" y="103"/>
                        <a:pt x="198" y="106"/>
                      </a:cubicBezTo>
                      <a:cubicBezTo>
                        <a:pt x="197" y="110"/>
                        <a:pt x="195" y="113"/>
                        <a:pt x="194" y="116"/>
                      </a:cubicBezTo>
                      <a:cubicBezTo>
                        <a:pt x="194" y="116"/>
                        <a:pt x="194" y="116"/>
                        <a:pt x="195" y="116"/>
                      </a:cubicBezTo>
                      <a:cubicBezTo>
                        <a:pt x="196" y="113"/>
                        <a:pt x="197" y="111"/>
                        <a:pt x="199" y="108"/>
                      </a:cubicBezTo>
                      <a:cubicBezTo>
                        <a:pt x="199" y="112"/>
                        <a:pt x="200" y="115"/>
                        <a:pt x="201" y="118"/>
                      </a:cubicBezTo>
                      <a:cubicBezTo>
                        <a:pt x="199" y="124"/>
                        <a:pt x="196" y="129"/>
                        <a:pt x="194" y="134"/>
                      </a:cubicBezTo>
                      <a:cubicBezTo>
                        <a:pt x="194" y="134"/>
                        <a:pt x="195" y="134"/>
                        <a:pt x="195" y="134"/>
                      </a:cubicBezTo>
                      <a:cubicBezTo>
                        <a:pt x="195" y="133"/>
                        <a:pt x="195" y="133"/>
                        <a:pt x="195" y="133"/>
                      </a:cubicBezTo>
                      <a:cubicBezTo>
                        <a:pt x="197" y="128"/>
                        <a:pt x="199" y="124"/>
                        <a:pt x="201" y="120"/>
                      </a:cubicBezTo>
                      <a:cubicBezTo>
                        <a:pt x="201" y="121"/>
                        <a:pt x="201" y="122"/>
                        <a:pt x="201" y="123"/>
                      </a:cubicBezTo>
                      <a:cubicBezTo>
                        <a:pt x="200" y="126"/>
                        <a:pt x="199" y="130"/>
                        <a:pt x="198" y="134"/>
                      </a:cubicBezTo>
                      <a:cubicBezTo>
                        <a:pt x="199" y="134"/>
                        <a:pt x="199" y="133"/>
                        <a:pt x="199" y="133"/>
                      </a:cubicBezTo>
                      <a:cubicBezTo>
                        <a:pt x="199" y="133"/>
                        <a:pt x="199" y="132"/>
                        <a:pt x="200" y="132"/>
                      </a:cubicBezTo>
                      <a:cubicBezTo>
                        <a:pt x="201" y="130"/>
                        <a:pt x="201" y="128"/>
                        <a:pt x="202" y="126"/>
                      </a:cubicBezTo>
                      <a:cubicBezTo>
                        <a:pt x="203" y="130"/>
                        <a:pt x="204" y="133"/>
                        <a:pt x="205" y="136"/>
                      </a:cubicBezTo>
                      <a:cubicBezTo>
                        <a:pt x="205" y="138"/>
                        <a:pt x="204" y="140"/>
                        <a:pt x="203" y="143"/>
                      </a:cubicBezTo>
                      <a:cubicBezTo>
                        <a:pt x="204" y="142"/>
                        <a:pt x="204" y="142"/>
                        <a:pt x="204" y="142"/>
                      </a:cubicBezTo>
                      <a:cubicBezTo>
                        <a:pt x="205" y="141"/>
                        <a:pt x="205" y="139"/>
                        <a:pt x="205" y="138"/>
                      </a:cubicBezTo>
                      <a:cubicBezTo>
                        <a:pt x="206" y="139"/>
                        <a:pt x="206" y="141"/>
                        <a:pt x="207" y="142"/>
                      </a:cubicBezTo>
                      <a:cubicBezTo>
                        <a:pt x="207" y="144"/>
                        <a:pt x="208" y="146"/>
                        <a:pt x="209" y="148"/>
                      </a:cubicBezTo>
                      <a:cubicBezTo>
                        <a:pt x="208" y="150"/>
                        <a:pt x="207" y="152"/>
                        <a:pt x="207" y="155"/>
                      </a:cubicBezTo>
                      <a:cubicBezTo>
                        <a:pt x="207" y="154"/>
                        <a:pt x="207" y="154"/>
                        <a:pt x="207" y="154"/>
                      </a:cubicBezTo>
                      <a:cubicBezTo>
                        <a:pt x="208" y="152"/>
                        <a:pt x="209" y="151"/>
                        <a:pt x="209" y="149"/>
                      </a:cubicBezTo>
                      <a:cubicBezTo>
                        <a:pt x="209" y="150"/>
                        <a:pt x="210" y="151"/>
                        <a:pt x="210" y="152"/>
                      </a:cubicBezTo>
                      <a:cubicBezTo>
                        <a:pt x="210" y="152"/>
                        <a:pt x="210" y="152"/>
                        <a:pt x="210" y="152"/>
                      </a:cubicBezTo>
                      <a:cubicBezTo>
                        <a:pt x="209" y="155"/>
                        <a:pt x="208" y="157"/>
                        <a:pt x="207" y="160"/>
                      </a:cubicBezTo>
                      <a:cubicBezTo>
                        <a:pt x="207" y="160"/>
                        <a:pt x="208" y="160"/>
                        <a:pt x="208" y="160"/>
                      </a:cubicBezTo>
                      <a:cubicBezTo>
                        <a:pt x="208" y="159"/>
                        <a:pt x="208" y="159"/>
                        <a:pt x="209" y="159"/>
                      </a:cubicBezTo>
                      <a:cubicBezTo>
                        <a:pt x="209" y="157"/>
                        <a:pt x="210" y="156"/>
                        <a:pt x="211" y="154"/>
                      </a:cubicBezTo>
                      <a:cubicBezTo>
                        <a:pt x="213" y="158"/>
                        <a:pt x="214" y="162"/>
                        <a:pt x="216" y="165"/>
                      </a:cubicBezTo>
                      <a:cubicBezTo>
                        <a:pt x="213" y="171"/>
                        <a:pt x="210" y="178"/>
                        <a:pt x="208" y="184"/>
                      </a:cubicBezTo>
                      <a:cubicBezTo>
                        <a:pt x="206" y="184"/>
                        <a:pt x="205" y="185"/>
                        <a:pt x="207" y="186"/>
                      </a:cubicBezTo>
                      <a:cubicBezTo>
                        <a:pt x="207" y="186"/>
                        <a:pt x="208" y="185"/>
                        <a:pt x="209" y="185"/>
                      </a:cubicBezTo>
                      <a:cubicBezTo>
                        <a:pt x="209" y="184"/>
                        <a:pt x="209" y="184"/>
                        <a:pt x="209" y="184"/>
                      </a:cubicBezTo>
                      <a:cubicBezTo>
                        <a:pt x="213" y="178"/>
                        <a:pt x="215" y="173"/>
                        <a:pt x="217" y="167"/>
                      </a:cubicBezTo>
                      <a:cubicBezTo>
                        <a:pt x="219" y="169"/>
                        <a:pt x="220" y="172"/>
                        <a:pt x="221" y="174"/>
                      </a:cubicBezTo>
                      <a:cubicBezTo>
                        <a:pt x="218" y="180"/>
                        <a:pt x="214" y="186"/>
                        <a:pt x="210" y="192"/>
                      </a:cubicBezTo>
                      <a:cubicBezTo>
                        <a:pt x="210" y="193"/>
                        <a:pt x="210" y="193"/>
                        <a:pt x="210" y="193"/>
                      </a:cubicBezTo>
                      <a:cubicBezTo>
                        <a:pt x="216" y="188"/>
                        <a:pt x="220" y="182"/>
                        <a:pt x="222" y="175"/>
                      </a:cubicBezTo>
                      <a:cubicBezTo>
                        <a:pt x="224" y="177"/>
                        <a:pt x="225" y="179"/>
                        <a:pt x="227" y="182"/>
                      </a:cubicBezTo>
                      <a:cubicBezTo>
                        <a:pt x="229" y="186"/>
                        <a:pt x="231" y="191"/>
                        <a:pt x="233" y="196"/>
                      </a:cubicBezTo>
                      <a:cubicBezTo>
                        <a:pt x="230" y="196"/>
                        <a:pt x="227" y="197"/>
                        <a:pt x="224" y="198"/>
                      </a:cubicBezTo>
                      <a:cubicBezTo>
                        <a:pt x="224" y="198"/>
                        <a:pt x="224" y="198"/>
                        <a:pt x="224" y="197"/>
                      </a:cubicBezTo>
                      <a:cubicBezTo>
                        <a:pt x="223" y="198"/>
                        <a:pt x="223" y="198"/>
                        <a:pt x="223" y="198"/>
                      </a:cubicBezTo>
                      <a:cubicBezTo>
                        <a:pt x="216" y="200"/>
                        <a:pt x="209" y="202"/>
                        <a:pt x="201" y="204"/>
                      </a:cubicBezTo>
                      <a:cubicBezTo>
                        <a:pt x="199" y="204"/>
                        <a:pt x="196" y="204"/>
                        <a:pt x="193" y="204"/>
                      </a:cubicBezTo>
                      <a:cubicBezTo>
                        <a:pt x="179" y="203"/>
                        <a:pt x="164" y="201"/>
                        <a:pt x="150" y="198"/>
                      </a:cubicBezTo>
                      <a:cubicBezTo>
                        <a:pt x="151" y="198"/>
                        <a:pt x="151" y="197"/>
                        <a:pt x="152" y="196"/>
                      </a:cubicBezTo>
                      <a:cubicBezTo>
                        <a:pt x="151" y="196"/>
                        <a:pt x="151" y="196"/>
                        <a:pt x="151" y="196"/>
                      </a:cubicBezTo>
                      <a:cubicBezTo>
                        <a:pt x="150" y="197"/>
                        <a:pt x="149" y="197"/>
                        <a:pt x="149" y="198"/>
                      </a:cubicBezTo>
                      <a:cubicBezTo>
                        <a:pt x="147" y="198"/>
                        <a:pt x="146" y="197"/>
                        <a:pt x="145" y="197"/>
                      </a:cubicBezTo>
                      <a:cubicBezTo>
                        <a:pt x="146" y="196"/>
                        <a:pt x="147" y="196"/>
                        <a:pt x="148" y="195"/>
                      </a:cubicBezTo>
                      <a:cubicBezTo>
                        <a:pt x="147" y="195"/>
                        <a:pt x="147" y="195"/>
                        <a:pt x="147" y="195"/>
                      </a:cubicBezTo>
                      <a:cubicBezTo>
                        <a:pt x="146" y="196"/>
                        <a:pt x="145" y="196"/>
                        <a:pt x="143" y="197"/>
                      </a:cubicBezTo>
                      <a:cubicBezTo>
                        <a:pt x="142" y="196"/>
                        <a:pt x="140" y="196"/>
                        <a:pt x="138" y="195"/>
                      </a:cubicBezTo>
                      <a:cubicBezTo>
                        <a:pt x="137" y="195"/>
                        <a:pt x="137" y="195"/>
                        <a:pt x="137" y="195"/>
                      </a:cubicBezTo>
                      <a:cubicBezTo>
                        <a:pt x="139" y="196"/>
                        <a:pt x="141" y="196"/>
                        <a:pt x="142" y="197"/>
                      </a:cubicBezTo>
                      <a:cubicBezTo>
                        <a:pt x="140" y="198"/>
                        <a:pt x="138" y="199"/>
                        <a:pt x="136" y="200"/>
                      </a:cubicBezTo>
                      <a:cubicBezTo>
                        <a:pt x="131" y="200"/>
                        <a:pt x="125" y="199"/>
                        <a:pt x="120" y="198"/>
                      </a:cubicBezTo>
                      <a:cubicBezTo>
                        <a:pt x="121" y="198"/>
                        <a:pt x="121" y="198"/>
                        <a:pt x="121" y="198"/>
                      </a:cubicBezTo>
                      <a:cubicBezTo>
                        <a:pt x="125" y="194"/>
                        <a:pt x="130" y="190"/>
                        <a:pt x="136" y="189"/>
                      </a:cubicBezTo>
                      <a:cubicBezTo>
                        <a:pt x="136" y="188"/>
                        <a:pt x="136" y="188"/>
                        <a:pt x="136" y="188"/>
                      </a:cubicBezTo>
                      <a:cubicBezTo>
                        <a:pt x="135" y="188"/>
                        <a:pt x="134" y="188"/>
                        <a:pt x="133" y="188"/>
                      </a:cubicBezTo>
                      <a:cubicBezTo>
                        <a:pt x="133" y="188"/>
                        <a:pt x="133" y="188"/>
                        <a:pt x="133" y="188"/>
                      </a:cubicBezTo>
                      <a:cubicBezTo>
                        <a:pt x="127" y="190"/>
                        <a:pt x="123" y="193"/>
                        <a:pt x="119" y="197"/>
                      </a:cubicBezTo>
                      <a:cubicBezTo>
                        <a:pt x="119" y="197"/>
                        <a:pt x="119" y="198"/>
                        <a:pt x="119" y="198"/>
                      </a:cubicBezTo>
                      <a:cubicBezTo>
                        <a:pt x="117" y="198"/>
                        <a:pt x="116" y="198"/>
                        <a:pt x="115" y="198"/>
                      </a:cubicBezTo>
                      <a:cubicBezTo>
                        <a:pt x="120" y="195"/>
                        <a:pt x="124" y="192"/>
                        <a:pt x="129" y="188"/>
                      </a:cubicBezTo>
                      <a:cubicBezTo>
                        <a:pt x="128" y="188"/>
                        <a:pt x="128" y="188"/>
                        <a:pt x="127" y="188"/>
                      </a:cubicBezTo>
                      <a:cubicBezTo>
                        <a:pt x="127" y="188"/>
                        <a:pt x="127" y="188"/>
                        <a:pt x="127" y="188"/>
                      </a:cubicBezTo>
                      <a:cubicBezTo>
                        <a:pt x="121" y="191"/>
                        <a:pt x="117" y="194"/>
                        <a:pt x="112" y="197"/>
                      </a:cubicBezTo>
                      <a:cubicBezTo>
                        <a:pt x="111" y="197"/>
                        <a:pt x="109" y="197"/>
                        <a:pt x="108" y="196"/>
                      </a:cubicBezTo>
                      <a:cubicBezTo>
                        <a:pt x="107" y="196"/>
                        <a:pt x="107" y="196"/>
                        <a:pt x="106" y="196"/>
                      </a:cubicBezTo>
                      <a:cubicBezTo>
                        <a:pt x="106" y="196"/>
                        <a:pt x="106" y="196"/>
                        <a:pt x="106" y="196"/>
                      </a:cubicBezTo>
                      <a:cubicBezTo>
                        <a:pt x="105" y="196"/>
                        <a:pt x="105" y="196"/>
                        <a:pt x="104" y="196"/>
                      </a:cubicBezTo>
                      <a:cubicBezTo>
                        <a:pt x="110" y="192"/>
                        <a:pt x="116" y="188"/>
                        <a:pt x="122" y="185"/>
                      </a:cubicBezTo>
                      <a:cubicBezTo>
                        <a:pt x="122" y="184"/>
                        <a:pt x="122" y="184"/>
                        <a:pt x="122" y="184"/>
                      </a:cubicBezTo>
                      <a:cubicBezTo>
                        <a:pt x="121" y="184"/>
                        <a:pt x="120" y="184"/>
                        <a:pt x="119" y="184"/>
                      </a:cubicBezTo>
                      <a:cubicBezTo>
                        <a:pt x="119" y="184"/>
                        <a:pt x="117" y="185"/>
                        <a:pt x="116" y="185"/>
                      </a:cubicBezTo>
                      <a:cubicBezTo>
                        <a:pt x="111" y="188"/>
                        <a:pt x="106" y="192"/>
                        <a:pt x="102" y="196"/>
                      </a:cubicBezTo>
                      <a:cubicBezTo>
                        <a:pt x="101" y="196"/>
                        <a:pt x="100" y="196"/>
                        <a:pt x="99" y="196"/>
                      </a:cubicBezTo>
                      <a:cubicBezTo>
                        <a:pt x="99" y="196"/>
                        <a:pt x="99" y="196"/>
                        <a:pt x="98" y="196"/>
                      </a:cubicBezTo>
                      <a:cubicBezTo>
                        <a:pt x="98" y="196"/>
                        <a:pt x="98" y="196"/>
                        <a:pt x="98" y="196"/>
                      </a:cubicBezTo>
                      <a:cubicBezTo>
                        <a:pt x="103" y="192"/>
                        <a:pt x="107" y="188"/>
                        <a:pt x="111" y="184"/>
                      </a:cubicBezTo>
                      <a:cubicBezTo>
                        <a:pt x="110" y="184"/>
                        <a:pt x="110" y="184"/>
                        <a:pt x="110" y="184"/>
                      </a:cubicBezTo>
                      <a:cubicBezTo>
                        <a:pt x="104" y="187"/>
                        <a:pt x="99" y="191"/>
                        <a:pt x="95" y="196"/>
                      </a:cubicBezTo>
                      <a:cubicBezTo>
                        <a:pt x="92" y="196"/>
                        <a:pt x="89" y="196"/>
                        <a:pt x="86" y="196"/>
                      </a:cubicBezTo>
                      <a:cubicBezTo>
                        <a:pt x="92" y="190"/>
                        <a:pt x="98" y="185"/>
                        <a:pt x="105" y="180"/>
                      </a:cubicBezTo>
                      <a:cubicBezTo>
                        <a:pt x="118" y="182"/>
                        <a:pt x="130" y="185"/>
                        <a:pt x="142" y="190"/>
                      </a:cubicBezTo>
                      <a:cubicBezTo>
                        <a:pt x="136" y="192"/>
                        <a:pt x="131" y="195"/>
                        <a:pt x="128" y="199"/>
                      </a:cubicBezTo>
                      <a:cubicBezTo>
                        <a:pt x="128" y="199"/>
                        <a:pt x="129" y="199"/>
                        <a:pt x="129" y="199"/>
                      </a:cubicBezTo>
                      <a:cubicBezTo>
                        <a:pt x="133" y="196"/>
                        <a:pt x="138" y="193"/>
                        <a:pt x="143" y="190"/>
                      </a:cubicBezTo>
                      <a:cubicBezTo>
                        <a:pt x="145" y="191"/>
                        <a:pt x="147" y="192"/>
                        <a:pt x="149" y="192"/>
                      </a:cubicBezTo>
                      <a:cubicBezTo>
                        <a:pt x="147" y="191"/>
                        <a:pt x="146" y="190"/>
                        <a:pt x="144" y="190"/>
                      </a:cubicBezTo>
                      <a:cubicBezTo>
                        <a:pt x="144" y="190"/>
                        <a:pt x="144" y="190"/>
                        <a:pt x="144" y="190"/>
                      </a:cubicBezTo>
                      <a:cubicBezTo>
                        <a:pt x="144" y="189"/>
                        <a:pt x="144" y="189"/>
                        <a:pt x="144" y="189"/>
                      </a:cubicBezTo>
                      <a:cubicBezTo>
                        <a:pt x="143" y="189"/>
                        <a:pt x="143" y="189"/>
                        <a:pt x="143" y="189"/>
                      </a:cubicBezTo>
                      <a:cubicBezTo>
                        <a:pt x="128" y="182"/>
                        <a:pt x="112" y="178"/>
                        <a:pt x="95" y="177"/>
                      </a:cubicBezTo>
                      <a:cubicBezTo>
                        <a:pt x="95" y="176"/>
                        <a:pt x="95" y="176"/>
                        <a:pt x="95" y="176"/>
                      </a:cubicBezTo>
                      <a:cubicBezTo>
                        <a:pt x="94" y="176"/>
                        <a:pt x="94" y="176"/>
                        <a:pt x="94" y="176"/>
                      </a:cubicBezTo>
                      <a:cubicBezTo>
                        <a:pt x="94" y="177"/>
                        <a:pt x="94" y="177"/>
                        <a:pt x="94" y="177"/>
                      </a:cubicBezTo>
                      <a:cubicBezTo>
                        <a:pt x="94" y="177"/>
                        <a:pt x="94" y="177"/>
                        <a:pt x="93" y="177"/>
                      </a:cubicBezTo>
                      <a:cubicBezTo>
                        <a:pt x="91" y="176"/>
                        <a:pt x="89" y="177"/>
                        <a:pt x="87" y="177"/>
                      </a:cubicBezTo>
                      <a:cubicBezTo>
                        <a:pt x="88" y="178"/>
                        <a:pt x="90" y="178"/>
                        <a:pt x="92" y="178"/>
                      </a:cubicBezTo>
                      <a:cubicBezTo>
                        <a:pt x="85" y="184"/>
                        <a:pt x="78" y="191"/>
                        <a:pt x="73" y="198"/>
                      </a:cubicBezTo>
                      <a:cubicBezTo>
                        <a:pt x="73" y="198"/>
                        <a:pt x="73" y="198"/>
                        <a:pt x="73" y="198"/>
                      </a:cubicBezTo>
                      <a:cubicBezTo>
                        <a:pt x="73" y="198"/>
                        <a:pt x="73" y="198"/>
                        <a:pt x="73" y="197"/>
                      </a:cubicBezTo>
                      <a:cubicBezTo>
                        <a:pt x="72" y="198"/>
                        <a:pt x="72" y="198"/>
                        <a:pt x="71" y="198"/>
                      </a:cubicBezTo>
                      <a:cubicBezTo>
                        <a:pt x="71" y="198"/>
                        <a:pt x="69" y="199"/>
                        <a:pt x="69" y="199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8"/>
                        <a:pt x="68" y="198"/>
                        <a:pt x="68" y="198"/>
                      </a:cubicBezTo>
                      <a:cubicBezTo>
                        <a:pt x="68" y="199"/>
                        <a:pt x="68" y="199"/>
                        <a:pt x="68" y="199"/>
                      </a:cubicBezTo>
                      <a:cubicBezTo>
                        <a:pt x="66" y="199"/>
                        <a:pt x="65" y="200"/>
                        <a:pt x="63" y="200"/>
                      </a:cubicBezTo>
                      <a:cubicBezTo>
                        <a:pt x="72" y="194"/>
                        <a:pt x="79" y="186"/>
                        <a:pt x="85" y="176"/>
                      </a:cubicBezTo>
                      <a:cubicBezTo>
                        <a:pt x="84" y="176"/>
                        <a:pt x="84" y="176"/>
                        <a:pt x="84" y="176"/>
                      </a:cubicBezTo>
                      <a:cubicBezTo>
                        <a:pt x="76" y="184"/>
                        <a:pt x="69" y="192"/>
                        <a:pt x="63" y="200"/>
                      </a:cubicBezTo>
                      <a:cubicBezTo>
                        <a:pt x="62" y="198"/>
                        <a:pt x="62" y="196"/>
                        <a:pt x="61" y="195"/>
                      </a:cubicBezTo>
                      <a:cubicBezTo>
                        <a:pt x="67" y="190"/>
                        <a:pt x="72" y="184"/>
                        <a:pt x="75" y="176"/>
                      </a:cubicBezTo>
                      <a:cubicBezTo>
                        <a:pt x="74" y="176"/>
                        <a:pt x="74" y="176"/>
                        <a:pt x="74" y="176"/>
                      </a:cubicBezTo>
                      <a:cubicBezTo>
                        <a:pt x="67" y="186"/>
                        <a:pt x="60" y="194"/>
                        <a:pt x="51" y="200"/>
                      </a:cubicBezTo>
                      <a:cubicBezTo>
                        <a:pt x="51" y="200"/>
                        <a:pt x="51" y="200"/>
                        <a:pt x="51" y="200"/>
                      </a:cubicBezTo>
                      <a:cubicBezTo>
                        <a:pt x="51" y="200"/>
                        <a:pt x="51" y="200"/>
                        <a:pt x="51" y="200"/>
                      </a:cubicBezTo>
                      <a:cubicBezTo>
                        <a:pt x="51" y="199"/>
                        <a:pt x="51" y="199"/>
                        <a:pt x="51" y="199"/>
                      </a:cubicBezTo>
                      <a:cubicBezTo>
                        <a:pt x="49" y="198"/>
                        <a:pt x="49" y="198"/>
                        <a:pt x="48" y="197"/>
                      </a:cubicBezTo>
                      <a:cubicBezTo>
                        <a:pt x="47" y="196"/>
                        <a:pt x="47" y="194"/>
                        <a:pt x="47" y="193"/>
                      </a:cubicBezTo>
                      <a:cubicBezTo>
                        <a:pt x="47" y="193"/>
                        <a:pt x="48" y="194"/>
                        <a:pt x="49" y="194"/>
                      </a:cubicBezTo>
                      <a:cubicBezTo>
                        <a:pt x="49" y="194"/>
                        <a:pt x="49" y="194"/>
                        <a:pt x="49" y="193"/>
                      </a:cubicBezTo>
                      <a:cubicBezTo>
                        <a:pt x="48" y="193"/>
                        <a:pt x="47" y="192"/>
                        <a:pt x="46" y="192"/>
                      </a:cubicBezTo>
                      <a:cubicBezTo>
                        <a:pt x="46" y="191"/>
                        <a:pt x="46" y="191"/>
                        <a:pt x="46" y="191"/>
                      </a:cubicBezTo>
                      <a:cubicBezTo>
                        <a:pt x="45" y="188"/>
                        <a:pt x="44" y="186"/>
                        <a:pt x="44" y="183"/>
                      </a:cubicBezTo>
                      <a:cubicBezTo>
                        <a:pt x="45" y="184"/>
                        <a:pt x="47" y="186"/>
                        <a:pt x="49" y="187"/>
                      </a:cubicBezTo>
                      <a:cubicBezTo>
                        <a:pt x="49" y="187"/>
                        <a:pt x="50" y="187"/>
                        <a:pt x="50" y="186"/>
                      </a:cubicBezTo>
                      <a:cubicBezTo>
                        <a:pt x="50" y="186"/>
                        <a:pt x="49" y="186"/>
                        <a:pt x="49" y="186"/>
                      </a:cubicBezTo>
                      <a:cubicBezTo>
                        <a:pt x="47" y="184"/>
                        <a:pt x="45" y="182"/>
                        <a:pt x="43" y="180"/>
                      </a:cubicBezTo>
                      <a:cubicBezTo>
                        <a:pt x="42" y="177"/>
                        <a:pt x="41" y="174"/>
                        <a:pt x="40" y="171"/>
                      </a:cubicBezTo>
                      <a:cubicBezTo>
                        <a:pt x="42" y="172"/>
                        <a:pt x="43" y="174"/>
                        <a:pt x="45" y="175"/>
                      </a:cubicBezTo>
                      <a:cubicBezTo>
                        <a:pt x="45" y="175"/>
                        <a:pt x="46" y="175"/>
                        <a:pt x="46" y="174"/>
                      </a:cubicBezTo>
                      <a:cubicBezTo>
                        <a:pt x="46" y="174"/>
                        <a:pt x="45" y="174"/>
                        <a:pt x="45" y="174"/>
                      </a:cubicBezTo>
                      <a:cubicBezTo>
                        <a:pt x="43" y="172"/>
                        <a:pt x="41" y="170"/>
                        <a:pt x="40" y="168"/>
                      </a:cubicBezTo>
                      <a:cubicBezTo>
                        <a:pt x="39" y="166"/>
                        <a:pt x="39" y="164"/>
                        <a:pt x="38" y="162"/>
                      </a:cubicBezTo>
                      <a:cubicBezTo>
                        <a:pt x="39" y="163"/>
                        <a:pt x="41" y="164"/>
                        <a:pt x="43" y="166"/>
                      </a:cubicBezTo>
                      <a:cubicBezTo>
                        <a:pt x="43" y="166"/>
                        <a:pt x="44" y="166"/>
                        <a:pt x="44" y="166"/>
                      </a:cubicBezTo>
                      <a:cubicBezTo>
                        <a:pt x="44" y="165"/>
                        <a:pt x="43" y="165"/>
                        <a:pt x="43" y="165"/>
                      </a:cubicBezTo>
                      <a:cubicBezTo>
                        <a:pt x="41" y="163"/>
                        <a:pt x="39" y="161"/>
                        <a:pt x="37" y="159"/>
                      </a:cubicBezTo>
                      <a:cubicBezTo>
                        <a:pt x="37" y="156"/>
                        <a:pt x="36" y="153"/>
                        <a:pt x="36" y="150"/>
                      </a:cubicBezTo>
                      <a:cubicBezTo>
                        <a:pt x="39" y="153"/>
                        <a:pt x="42" y="156"/>
                        <a:pt x="45" y="159"/>
                      </a:cubicBezTo>
                      <a:cubicBezTo>
                        <a:pt x="45" y="159"/>
                        <a:pt x="46" y="159"/>
                        <a:pt x="46" y="158"/>
                      </a:cubicBezTo>
                      <a:cubicBezTo>
                        <a:pt x="46" y="158"/>
                        <a:pt x="45" y="158"/>
                        <a:pt x="45" y="158"/>
                      </a:cubicBezTo>
                      <a:cubicBezTo>
                        <a:pt x="42" y="154"/>
                        <a:pt x="39" y="150"/>
                        <a:pt x="35" y="146"/>
                      </a:cubicBezTo>
                      <a:cubicBezTo>
                        <a:pt x="35" y="146"/>
                        <a:pt x="35" y="146"/>
                        <a:pt x="35" y="146"/>
                      </a:cubicBezTo>
                      <a:cubicBezTo>
                        <a:pt x="35" y="144"/>
                        <a:pt x="34" y="142"/>
                        <a:pt x="34" y="139"/>
                      </a:cubicBezTo>
                      <a:cubicBezTo>
                        <a:pt x="35" y="141"/>
                        <a:pt x="37" y="142"/>
                        <a:pt x="38" y="144"/>
                      </a:cubicBezTo>
                      <a:cubicBezTo>
                        <a:pt x="38" y="144"/>
                        <a:pt x="39" y="144"/>
                        <a:pt x="39" y="143"/>
                      </a:cubicBezTo>
                      <a:cubicBezTo>
                        <a:pt x="39" y="143"/>
                        <a:pt x="39" y="143"/>
                        <a:pt x="39" y="143"/>
                      </a:cubicBezTo>
                      <a:cubicBezTo>
                        <a:pt x="38" y="142"/>
                        <a:pt x="38" y="142"/>
                        <a:pt x="38" y="142"/>
                      </a:cubicBezTo>
                      <a:cubicBezTo>
                        <a:pt x="36" y="140"/>
                        <a:pt x="35" y="138"/>
                        <a:pt x="33" y="136"/>
                      </a:cubicBezTo>
                      <a:cubicBezTo>
                        <a:pt x="33" y="136"/>
                        <a:pt x="33" y="135"/>
                        <a:pt x="33" y="134"/>
                      </a:cubicBezTo>
                      <a:cubicBezTo>
                        <a:pt x="33" y="134"/>
                        <a:pt x="33" y="133"/>
                        <a:pt x="33" y="132"/>
                      </a:cubicBezTo>
                      <a:cubicBezTo>
                        <a:pt x="34" y="134"/>
                        <a:pt x="35" y="135"/>
                        <a:pt x="37" y="136"/>
                      </a:cubicBezTo>
                      <a:cubicBezTo>
                        <a:pt x="37" y="136"/>
                        <a:pt x="37" y="136"/>
                        <a:pt x="38" y="136"/>
                      </a:cubicBezTo>
                      <a:cubicBezTo>
                        <a:pt x="38" y="135"/>
                        <a:pt x="38" y="135"/>
                        <a:pt x="38" y="135"/>
                      </a:cubicBezTo>
                      <a:cubicBezTo>
                        <a:pt x="37" y="134"/>
                        <a:pt x="37" y="134"/>
                        <a:pt x="37" y="134"/>
                      </a:cubicBezTo>
                      <a:cubicBezTo>
                        <a:pt x="35" y="132"/>
                        <a:pt x="34" y="131"/>
                        <a:pt x="32" y="129"/>
                      </a:cubicBezTo>
                      <a:cubicBezTo>
                        <a:pt x="32" y="127"/>
                        <a:pt x="31" y="126"/>
                        <a:pt x="31" y="124"/>
                      </a:cubicBezTo>
                      <a:cubicBezTo>
                        <a:pt x="33" y="125"/>
                        <a:pt x="34" y="126"/>
                        <a:pt x="36" y="128"/>
                      </a:cubicBezTo>
                      <a:cubicBezTo>
                        <a:pt x="36" y="128"/>
                        <a:pt x="36" y="127"/>
                        <a:pt x="37" y="127"/>
                      </a:cubicBezTo>
                      <a:cubicBezTo>
                        <a:pt x="36" y="126"/>
                        <a:pt x="36" y="126"/>
                        <a:pt x="36" y="126"/>
                      </a:cubicBezTo>
                      <a:cubicBezTo>
                        <a:pt x="34" y="124"/>
                        <a:pt x="32" y="123"/>
                        <a:pt x="31" y="121"/>
                      </a:cubicBezTo>
                      <a:cubicBezTo>
                        <a:pt x="30" y="119"/>
                        <a:pt x="30" y="118"/>
                        <a:pt x="29" y="116"/>
                      </a:cubicBezTo>
                      <a:cubicBezTo>
                        <a:pt x="32" y="118"/>
                        <a:pt x="35" y="120"/>
                        <a:pt x="39" y="122"/>
                      </a:cubicBezTo>
                      <a:cubicBezTo>
                        <a:pt x="39" y="123"/>
                        <a:pt x="39" y="123"/>
                        <a:pt x="39" y="123"/>
                      </a:cubicBezTo>
                      <a:cubicBezTo>
                        <a:pt x="39" y="124"/>
                        <a:pt x="39" y="124"/>
                        <a:pt x="39" y="124"/>
                      </a:cubicBezTo>
                      <a:cubicBezTo>
                        <a:pt x="40" y="124"/>
                        <a:pt x="40" y="124"/>
                        <a:pt x="40" y="123"/>
                      </a:cubicBezTo>
                      <a:cubicBezTo>
                        <a:pt x="40" y="123"/>
                        <a:pt x="40" y="123"/>
                        <a:pt x="40" y="123"/>
                      </a:cubicBezTo>
                      <a:cubicBezTo>
                        <a:pt x="36" y="119"/>
                        <a:pt x="32" y="116"/>
                        <a:pt x="28" y="112"/>
                      </a:cubicBezTo>
                      <a:cubicBezTo>
                        <a:pt x="27" y="111"/>
                        <a:pt x="27" y="109"/>
                        <a:pt x="27" y="108"/>
                      </a:cubicBezTo>
                      <a:cubicBezTo>
                        <a:pt x="29" y="110"/>
                        <a:pt x="32" y="112"/>
                        <a:pt x="35" y="114"/>
                      </a:cubicBezTo>
                      <a:cubicBezTo>
                        <a:pt x="35" y="114"/>
                        <a:pt x="35" y="114"/>
                        <a:pt x="36" y="114"/>
                      </a:cubicBezTo>
                      <a:cubicBezTo>
                        <a:pt x="36" y="113"/>
                        <a:pt x="36" y="113"/>
                        <a:pt x="36" y="113"/>
                      </a:cubicBezTo>
                      <a:cubicBezTo>
                        <a:pt x="36" y="113"/>
                        <a:pt x="35" y="112"/>
                        <a:pt x="35" y="112"/>
                      </a:cubicBezTo>
                      <a:cubicBezTo>
                        <a:pt x="32" y="110"/>
                        <a:pt x="30" y="108"/>
                        <a:pt x="27" y="107"/>
                      </a:cubicBezTo>
                      <a:cubicBezTo>
                        <a:pt x="27" y="107"/>
                        <a:pt x="27" y="107"/>
                        <a:pt x="26" y="107"/>
                      </a:cubicBezTo>
                      <a:cubicBezTo>
                        <a:pt x="26" y="106"/>
                        <a:pt x="26" y="106"/>
                        <a:pt x="26" y="105"/>
                      </a:cubicBezTo>
                      <a:cubicBezTo>
                        <a:pt x="25" y="105"/>
                        <a:pt x="25" y="105"/>
                        <a:pt x="25" y="105"/>
                      </a:cubicBezTo>
                      <a:cubicBezTo>
                        <a:pt x="25" y="104"/>
                        <a:pt x="24" y="102"/>
                        <a:pt x="24" y="101"/>
                      </a:cubicBezTo>
                      <a:cubicBezTo>
                        <a:pt x="25" y="100"/>
                        <a:pt x="25" y="100"/>
                        <a:pt x="26" y="100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5" y="99"/>
                        <a:pt x="25" y="99"/>
                        <a:pt x="25" y="98"/>
                      </a:cubicBezTo>
                      <a:cubicBezTo>
                        <a:pt x="26" y="98"/>
                        <a:pt x="26" y="98"/>
                        <a:pt x="27" y="98"/>
                      </a:cubicBezTo>
                      <a:cubicBezTo>
                        <a:pt x="27" y="97"/>
                        <a:pt x="27" y="97"/>
                        <a:pt x="27" y="97"/>
                      </a:cubicBezTo>
                      <a:cubicBezTo>
                        <a:pt x="29" y="96"/>
                        <a:pt x="32" y="96"/>
                        <a:pt x="34" y="95"/>
                      </a:cubicBezTo>
                      <a:cubicBezTo>
                        <a:pt x="40" y="100"/>
                        <a:pt x="45" y="104"/>
                        <a:pt x="51" y="108"/>
                      </a:cubicBezTo>
                      <a:cubicBezTo>
                        <a:pt x="51" y="108"/>
                        <a:pt x="52" y="108"/>
                        <a:pt x="53" y="108"/>
                      </a:cubicBezTo>
                      <a:cubicBezTo>
                        <a:pt x="53" y="108"/>
                        <a:pt x="53" y="108"/>
                        <a:pt x="53" y="108"/>
                      </a:cubicBezTo>
                      <a:cubicBezTo>
                        <a:pt x="53" y="108"/>
                        <a:pt x="53" y="108"/>
                        <a:pt x="53" y="107"/>
                      </a:cubicBezTo>
                      <a:cubicBezTo>
                        <a:pt x="47" y="103"/>
                        <a:pt x="42" y="98"/>
                        <a:pt x="36" y="94"/>
                      </a:cubicBezTo>
                      <a:cubicBezTo>
                        <a:pt x="38" y="94"/>
                        <a:pt x="41" y="93"/>
                        <a:pt x="43" y="92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47" y="97"/>
                        <a:pt x="51" y="100"/>
                        <a:pt x="57" y="101"/>
                      </a:cubicBezTo>
                      <a:cubicBezTo>
                        <a:pt x="53" y="98"/>
                        <a:pt x="49" y="96"/>
                        <a:pt x="46" y="94"/>
                      </a:cubicBezTo>
                      <a:cubicBezTo>
                        <a:pt x="45" y="94"/>
                        <a:pt x="45" y="94"/>
                        <a:pt x="45" y="93"/>
                      </a:cubicBezTo>
                      <a:cubicBezTo>
                        <a:pt x="45" y="93"/>
                        <a:pt x="44" y="92"/>
                        <a:pt x="44" y="92"/>
                      </a:cubicBezTo>
                      <a:cubicBezTo>
                        <a:pt x="46" y="90"/>
                        <a:pt x="49" y="90"/>
                        <a:pt x="52" y="88"/>
                      </a:cubicBezTo>
                      <a:cubicBezTo>
                        <a:pt x="55" y="92"/>
                        <a:pt x="60" y="94"/>
                        <a:pt x="65" y="96"/>
                      </a:cubicBezTo>
                      <a:cubicBezTo>
                        <a:pt x="65" y="95"/>
                        <a:pt x="64" y="95"/>
                        <a:pt x="64" y="95"/>
                      </a:cubicBezTo>
                      <a:cubicBezTo>
                        <a:pt x="60" y="93"/>
                        <a:pt x="56" y="91"/>
                        <a:pt x="52" y="88"/>
                      </a:cubicBezTo>
                      <a:cubicBezTo>
                        <a:pt x="55" y="87"/>
                        <a:pt x="57" y="86"/>
                        <a:pt x="59" y="85"/>
                      </a:cubicBezTo>
                      <a:cubicBezTo>
                        <a:pt x="61" y="84"/>
                        <a:pt x="62" y="84"/>
                        <a:pt x="64" y="83"/>
                      </a:cubicBezTo>
                      <a:cubicBezTo>
                        <a:pt x="64" y="84"/>
                        <a:pt x="64" y="84"/>
                        <a:pt x="65" y="84"/>
                      </a:cubicBezTo>
                      <a:cubicBezTo>
                        <a:pt x="65" y="83"/>
                        <a:pt x="66" y="82"/>
                        <a:pt x="67" y="82"/>
                      </a:cubicBezTo>
                      <a:cubicBezTo>
                        <a:pt x="69" y="82"/>
                        <a:pt x="70" y="81"/>
                        <a:pt x="72" y="81"/>
                      </a:cubicBezTo>
                      <a:cubicBezTo>
                        <a:pt x="70" y="82"/>
                        <a:pt x="69" y="83"/>
                        <a:pt x="68" y="84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73" y="83"/>
                        <a:pt x="76" y="82"/>
                        <a:pt x="78" y="79"/>
                      </a:cubicBezTo>
                      <a:cubicBezTo>
                        <a:pt x="79" y="79"/>
                        <a:pt x="79" y="79"/>
                        <a:pt x="79" y="79"/>
                      </a:cubicBezTo>
                      <a:cubicBezTo>
                        <a:pt x="79" y="79"/>
                        <a:pt x="81" y="78"/>
                        <a:pt x="81" y="78"/>
                      </a:cubicBezTo>
                      <a:cubicBezTo>
                        <a:pt x="87" y="75"/>
                        <a:pt x="92" y="72"/>
                        <a:pt x="96" y="67"/>
                      </a:cubicBezTo>
                      <a:cubicBezTo>
                        <a:pt x="97" y="67"/>
                        <a:pt x="97" y="66"/>
                        <a:pt x="97" y="66"/>
                      </a:cubicBezTo>
                      <a:cubicBezTo>
                        <a:pt x="106" y="61"/>
                        <a:pt x="114" y="55"/>
                        <a:pt x="122" y="49"/>
                      </a:cubicBezTo>
                      <a:cubicBezTo>
                        <a:pt x="119" y="50"/>
                        <a:pt x="117" y="51"/>
                        <a:pt x="115" y="52"/>
                      </a:cubicBezTo>
                      <a:cubicBezTo>
                        <a:pt x="112" y="54"/>
                        <a:pt x="109" y="56"/>
                        <a:pt x="105" y="58"/>
                      </a:cubicBezTo>
                      <a:cubicBezTo>
                        <a:pt x="111" y="52"/>
                        <a:pt x="118" y="47"/>
                        <a:pt x="125" y="42"/>
                      </a:cubicBezTo>
                      <a:cubicBezTo>
                        <a:pt x="126" y="41"/>
                        <a:pt x="127" y="40"/>
                        <a:pt x="128" y="40"/>
                      </a:cubicBezTo>
                      <a:cubicBezTo>
                        <a:pt x="128" y="40"/>
                        <a:pt x="128" y="40"/>
                        <a:pt x="128" y="40"/>
                      </a:cubicBezTo>
                      <a:cubicBezTo>
                        <a:pt x="141" y="34"/>
                        <a:pt x="154" y="28"/>
                        <a:pt x="166" y="21"/>
                      </a:cubicBezTo>
                      <a:cubicBezTo>
                        <a:pt x="168" y="20"/>
                        <a:pt x="170" y="20"/>
                        <a:pt x="171" y="20"/>
                      </a:cubicBezTo>
                      <a:cubicBezTo>
                        <a:pt x="172" y="20"/>
                        <a:pt x="173" y="20"/>
                        <a:pt x="173" y="20"/>
                      </a:cubicBezTo>
                      <a:cubicBezTo>
                        <a:pt x="175" y="20"/>
                        <a:pt x="175" y="19"/>
                        <a:pt x="177" y="19"/>
                      </a:cubicBezTo>
                      <a:close/>
                      <a:moveTo>
                        <a:pt x="197" y="5"/>
                      </a:moveTo>
                      <a:cubicBezTo>
                        <a:pt x="197" y="5"/>
                        <a:pt x="197" y="5"/>
                        <a:pt x="197" y="5"/>
                      </a:cubicBezTo>
                      <a:cubicBezTo>
                        <a:pt x="197" y="5"/>
                        <a:pt x="197" y="5"/>
                        <a:pt x="197" y="6"/>
                      </a:cubicBezTo>
                      <a:cubicBezTo>
                        <a:pt x="197" y="5"/>
                        <a:pt x="197" y="5"/>
                        <a:pt x="197" y="5"/>
                      </a:cubicBezTo>
                      <a:close/>
                      <a:moveTo>
                        <a:pt x="219" y="68"/>
                      </a:moveTo>
                      <a:cubicBezTo>
                        <a:pt x="219" y="68"/>
                        <a:pt x="219" y="68"/>
                        <a:pt x="219" y="68"/>
                      </a:cubicBezTo>
                      <a:cubicBezTo>
                        <a:pt x="223" y="68"/>
                        <a:pt x="227" y="69"/>
                        <a:pt x="231" y="72"/>
                      </a:cubicBezTo>
                      <a:cubicBezTo>
                        <a:pt x="231" y="72"/>
                        <a:pt x="230" y="72"/>
                        <a:pt x="230" y="72"/>
                      </a:cubicBezTo>
                      <a:cubicBezTo>
                        <a:pt x="226" y="70"/>
                        <a:pt x="223" y="69"/>
                        <a:pt x="219" y="68"/>
                      </a:cubicBezTo>
                      <a:close/>
                      <a:moveTo>
                        <a:pt x="191" y="48"/>
                      </a:moveTo>
                      <a:cubicBezTo>
                        <a:pt x="191" y="44"/>
                        <a:pt x="190" y="41"/>
                        <a:pt x="189" y="37"/>
                      </a:cubicBezTo>
                      <a:cubicBezTo>
                        <a:pt x="191" y="48"/>
                        <a:pt x="194" y="58"/>
                        <a:pt x="197" y="68"/>
                      </a:cubicBezTo>
                      <a:cubicBezTo>
                        <a:pt x="197" y="70"/>
                        <a:pt x="197" y="72"/>
                        <a:pt x="197" y="74"/>
                      </a:cubicBezTo>
                      <a:cubicBezTo>
                        <a:pt x="195" y="66"/>
                        <a:pt x="194" y="57"/>
                        <a:pt x="191" y="48"/>
                      </a:cubicBezTo>
                      <a:close/>
                      <a:moveTo>
                        <a:pt x="240" y="93"/>
                      </a:moveTo>
                      <a:cubicBezTo>
                        <a:pt x="239" y="93"/>
                        <a:pt x="239" y="93"/>
                        <a:pt x="239" y="93"/>
                      </a:cubicBezTo>
                      <a:cubicBezTo>
                        <a:pt x="235" y="97"/>
                        <a:pt x="233" y="102"/>
                        <a:pt x="232" y="108"/>
                      </a:cubicBezTo>
                      <a:cubicBezTo>
                        <a:pt x="232" y="108"/>
                        <a:pt x="232" y="107"/>
                        <a:pt x="231" y="107"/>
                      </a:cubicBezTo>
                      <a:cubicBezTo>
                        <a:pt x="233" y="101"/>
                        <a:pt x="235" y="96"/>
                        <a:pt x="237" y="90"/>
                      </a:cubicBezTo>
                      <a:cubicBezTo>
                        <a:pt x="237" y="90"/>
                        <a:pt x="237" y="90"/>
                        <a:pt x="236" y="90"/>
                      </a:cubicBezTo>
                      <a:cubicBezTo>
                        <a:pt x="236" y="89"/>
                        <a:pt x="236" y="89"/>
                        <a:pt x="236" y="89"/>
                      </a:cubicBezTo>
                      <a:cubicBezTo>
                        <a:pt x="235" y="88"/>
                        <a:pt x="235" y="89"/>
                        <a:pt x="234" y="89"/>
                      </a:cubicBezTo>
                      <a:cubicBezTo>
                        <a:pt x="233" y="90"/>
                        <a:pt x="233" y="92"/>
                        <a:pt x="233" y="93"/>
                      </a:cubicBezTo>
                      <a:cubicBezTo>
                        <a:pt x="231" y="97"/>
                        <a:pt x="231" y="100"/>
                        <a:pt x="231" y="104"/>
                      </a:cubicBezTo>
                      <a:cubicBezTo>
                        <a:pt x="230" y="102"/>
                        <a:pt x="229" y="100"/>
                        <a:pt x="229" y="98"/>
                      </a:cubicBezTo>
                      <a:cubicBezTo>
                        <a:pt x="230" y="94"/>
                        <a:pt x="231" y="90"/>
                        <a:pt x="232" y="87"/>
                      </a:cubicBezTo>
                      <a:cubicBezTo>
                        <a:pt x="232" y="86"/>
                        <a:pt x="232" y="86"/>
                        <a:pt x="232" y="86"/>
                      </a:cubicBezTo>
                      <a:cubicBezTo>
                        <a:pt x="232" y="86"/>
                        <a:pt x="232" y="86"/>
                        <a:pt x="232" y="85"/>
                      </a:cubicBezTo>
                      <a:cubicBezTo>
                        <a:pt x="231" y="85"/>
                        <a:pt x="231" y="85"/>
                        <a:pt x="231" y="86"/>
                      </a:cubicBezTo>
                      <a:cubicBezTo>
                        <a:pt x="229" y="88"/>
                        <a:pt x="229" y="92"/>
                        <a:pt x="227" y="95"/>
                      </a:cubicBezTo>
                      <a:cubicBezTo>
                        <a:pt x="227" y="94"/>
                        <a:pt x="227" y="94"/>
                        <a:pt x="227" y="94"/>
                      </a:cubicBezTo>
                      <a:cubicBezTo>
                        <a:pt x="227" y="92"/>
                        <a:pt x="226" y="89"/>
                        <a:pt x="225" y="86"/>
                      </a:cubicBezTo>
                      <a:cubicBezTo>
                        <a:pt x="226" y="83"/>
                        <a:pt x="227" y="80"/>
                        <a:pt x="229" y="77"/>
                      </a:cubicBezTo>
                      <a:cubicBezTo>
                        <a:pt x="228" y="77"/>
                        <a:pt x="228" y="77"/>
                        <a:pt x="227" y="76"/>
                      </a:cubicBezTo>
                      <a:cubicBezTo>
                        <a:pt x="227" y="77"/>
                        <a:pt x="227" y="77"/>
                        <a:pt x="227" y="77"/>
                      </a:cubicBezTo>
                      <a:cubicBezTo>
                        <a:pt x="227" y="77"/>
                        <a:pt x="227" y="77"/>
                        <a:pt x="227" y="77"/>
                      </a:cubicBezTo>
                      <a:cubicBezTo>
                        <a:pt x="226" y="78"/>
                        <a:pt x="226" y="78"/>
                        <a:pt x="226" y="78"/>
                      </a:cubicBezTo>
                      <a:cubicBezTo>
                        <a:pt x="225" y="80"/>
                        <a:pt x="224" y="82"/>
                        <a:pt x="224" y="83"/>
                      </a:cubicBezTo>
                      <a:cubicBezTo>
                        <a:pt x="223" y="82"/>
                        <a:pt x="223" y="80"/>
                        <a:pt x="223" y="79"/>
                      </a:cubicBezTo>
                      <a:cubicBezTo>
                        <a:pt x="223" y="79"/>
                        <a:pt x="223" y="79"/>
                        <a:pt x="223" y="79"/>
                      </a:cubicBezTo>
                      <a:cubicBezTo>
                        <a:pt x="224" y="78"/>
                        <a:pt x="224" y="77"/>
                        <a:pt x="224" y="76"/>
                      </a:cubicBezTo>
                      <a:cubicBezTo>
                        <a:pt x="223" y="76"/>
                        <a:pt x="223" y="76"/>
                        <a:pt x="223" y="76"/>
                      </a:cubicBezTo>
                      <a:cubicBezTo>
                        <a:pt x="223" y="76"/>
                        <a:pt x="222" y="77"/>
                        <a:pt x="222" y="78"/>
                      </a:cubicBezTo>
                      <a:cubicBezTo>
                        <a:pt x="221" y="74"/>
                        <a:pt x="220" y="72"/>
                        <a:pt x="219" y="68"/>
                      </a:cubicBezTo>
                      <a:cubicBezTo>
                        <a:pt x="231" y="72"/>
                        <a:pt x="240" y="79"/>
                        <a:pt x="245" y="90"/>
                      </a:cubicBezTo>
                      <a:cubicBezTo>
                        <a:pt x="253" y="105"/>
                        <a:pt x="252" y="120"/>
                        <a:pt x="242" y="135"/>
                      </a:cubicBezTo>
                      <a:cubicBezTo>
                        <a:pt x="242" y="135"/>
                        <a:pt x="242" y="135"/>
                        <a:pt x="242" y="136"/>
                      </a:cubicBezTo>
                      <a:cubicBezTo>
                        <a:pt x="241" y="134"/>
                        <a:pt x="241" y="134"/>
                        <a:pt x="241" y="133"/>
                      </a:cubicBezTo>
                      <a:cubicBezTo>
                        <a:pt x="244" y="129"/>
                        <a:pt x="246" y="124"/>
                        <a:pt x="248" y="119"/>
                      </a:cubicBezTo>
                      <a:cubicBezTo>
                        <a:pt x="245" y="123"/>
                        <a:pt x="242" y="126"/>
                        <a:pt x="240" y="130"/>
                      </a:cubicBezTo>
                      <a:cubicBezTo>
                        <a:pt x="239" y="127"/>
                        <a:pt x="237" y="124"/>
                        <a:pt x="236" y="120"/>
                      </a:cubicBezTo>
                      <a:cubicBezTo>
                        <a:pt x="239" y="115"/>
                        <a:pt x="241" y="110"/>
                        <a:pt x="242" y="104"/>
                      </a:cubicBezTo>
                      <a:cubicBezTo>
                        <a:pt x="241" y="104"/>
                        <a:pt x="241" y="104"/>
                        <a:pt x="241" y="104"/>
                      </a:cubicBezTo>
                      <a:cubicBezTo>
                        <a:pt x="239" y="109"/>
                        <a:pt x="237" y="113"/>
                        <a:pt x="235" y="118"/>
                      </a:cubicBezTo>
                      <a:cubicBezTo>
                        <a:pt x="235" y="116"/>
                        <a:pt x="234" y="114"/>
                        <a:pt x="233" y="112"/>
                      </a:cubicBezTo>
                      <a:cubicBezTo>
                        <a:pt x="233" y="111"/>
                        <a:pt x="233" y="110"/>
                        <a:pt x="233" y="110"/>
                      </a:cubicBezTo>
                      <a:cubicBezTo>
                        <a:pt x="234" y="109"/>
                        <a:pt x="234" y="109"/>
                        <a:pt x="234" y="109"/>
                      </a:cubicBezTo>
                      <a:cubicBezTo>
                        <a:pt x="237" y="104"/>
                        <a:pt x="238" y="98"/>
                        <a:pt x="240" y="93"/>
                      </a:cubicBezTo>
                      <a:close/>
                      <a:moveTo>
                        <a:pt x="257" y="192"/>
                      </a:moveTo>
                      <a:cubicBezTo>
                        <a:pt x="257" y="192"/>
                        <a:pt x="257" y="192"/>
                        <a:pt x="257" y="192"/>
                      </a:cubicBezTo>
                      <a:cubicBezTo>
                        <a:pt x="257" y="192"/>
                        <a:pt x="257" y="192"/>
                        <a:pt x="256" y="192"/>
                      </a:cubicBezTo>
                      <a:cubicBezTo>
                        <a:pt x="257" y="190"/>
                        <a:pt x="257" y="189"/>
                        <a:pt x="257" y="188"/>
                      </a:cubicBezTo>
                      <a:cubicBezTo>
                        <a:pt x="257" y="189"/>
                        <a:pt x="257" y="189"/>
                        <a:pt x="257" y="190"/>
                      </a:cubicBezTo>
                      <a:cubicBezTo>
                        <a:pt x="257" y="190"/>
                        <a:pt x="257" y="190"/>
                        <a:pt x="257" y="190"/>
                      </a:cubicBezTo>
                      <a:cubicBezTo>
                        <a:pt x="258" y="196"/>
                        <a:pt x="257" y="200"/>
                        <a:pt x="254" y="203"/>
                      </a:cubicBezTo>
                      <a:cubicBezTo>
                        <a:pt x="255" y="200"/>
                        <a:pt x="255" y="197"/>
                        <a:pt x="256" y="194"/>
                      </a:cubicBezTo>
                      <a:cubicBezTo>
                        <a:pt x="256" y="194"/>
                        <a:pt x="256" y="194"/>
                        <a:pt x="256" y="194"/>
                      </a:cubicBezTo>
                      <a:cubicBezTo>
                        <a:pt x="256" y="193"/>
                        <a:pt x="256" y="193"/>
                        <a:pt x="256" y="193"/>
                      </a:cubicBezTo>
                      <a:cubicBezTo>
                        <a:pt x="256" y="193"/>
                        <a:pt x="257" y="193"/>
                        <a:pt x="257" y="192"/>
                      </a:cubicBezTo>
                      <a:close/>
                      <a:moveTo>
                        <a:pt x="214" y="146"/>
                      </a:moveTo>
                      <a:cubicBezTo>
                        <a:pt x="213" y="146"/>
                        <a:pt x="213" y="146"/>
                        <a:pt x="213" y="146"/>
                      </a:cubicBezTo>
                      <a:cubicBezTo>
                        <a:pt x="213" y="144"/>
                        <a:pt x="213" y="143"/>
                        <a:pt x="212" y="142"/>
                      </a:cubicBezTo>
                      <a:cubicBezTo>
                        <a:pt x="212" y="141"/>
                        <a:pt x="212" y="141"/>
                        <a:pt x="212" y="141"/>
                      </a:cubicBezTo>
                      <a:cubicBezTo>
                        <a:pt x="213" y="142"/>
                        <a:pt x="213" y="144"/>
                        <a:pt x="214" y="146"/>
                      </a:cubicBezTo>
                      <a:close/>
                      <a:moveTo>
                        <a:pt x="214" y="147"/>
                      </a:moveTo>
                      <a:cubicBezTo>
                        <a:pt x="214" y="148"/>
                        <a:pt x="214" y="148"/>
                        <a:pt x="214" y="148"/>
                      </a:cubicBezTo>
                      <a:cubicBezTo>
                        <a:pt x="215" y="151"/>
                        <a:pt x="217" y="154"/>
                        <a:pt x="218" y="158"/>
                      </a:cubicBezTo>
                      <a:cubicBezTo>
                        <a:pt x="217" y="156"/>
                        <a:pt x="216" y="154"/>
                        <a:pt x="215" y="152"/>
                      </a:cubicBezTo>
                      <a:cubicBezTo>
                        <a:pt x="215" y="151"/>
                        <a:pt x="215" y="149"/>
                        <a:pt x="214" y="148"/>
                      </a:cubicBezTo>
                      <a:cubicBezTo>
                        <a:pt x="214" y="147"/>
                        <a:pt x="214" y="147"/>
                        <a:pt x="214" y="147"/>
                      </a:cubicBezTo>
                      <a:close/>
                      <a:moveTo>
                        <a:pt x="209" y="129"/>
                      </a:moveTo>
                      <a:cubicBezTo>
                        <a:pt x="209" y="129"/>
                        <a:pt x="209" y="129"/>
                        <a:pt x="209" y="129"/>
                      </a:cubicBezTo>
                      <a:cubicBezTo>
                        <a:pt x="210" y="133"/>
                        <a:pt x="211" y="136"/>
                        <a:pt x="212" y="140"/>
                      </a:cubicBezTo>
                      <a:cubicBezTo>
                        <a:pt x="212" y="140"/>
                        <a:pt x="212" y="140"/>
                        <a:pt x="212" y="140"/>
                      </a:cubicBezTo>
                      <a:cubicBezTo>
                        <a:pt x="211" y="137"/>
                        <a:pt x="209" y="133"/>
                        <a:pt x="209" y="129"/>
                      </a:cubicBezTo>
                      <a:close/>
                      <a:moveTo>
                        <a:pt x="207" y="125"/>
                      </a:moveTo>
                      <a:cubicBezTo>
                        <a:pt x="208" y="126"/>
                        <a:pt x="208" y="127"/>
                        <a:pt x="208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8" y="127"/>
                        <a:pt x="207" y="126"/>
                        <a:pt x="207" y="125"/>
                      </a:cubicBezTo>
                      <a:close/>
                      <a:moveTo>
                        <a:pt x="248" y="203"/>
                      </a:moveTo>
                      <a:cubicBezTo>
                        <a:pt x="247" y="203"/>
                        <a:pt x="245" y="203"/>
                        <a:pt x="244" y="204"/>
                      </a:cubicBezTo>
                      <a:cubicBezTo>
                        <a:pt x="243" y="203"/>
                        <a:pt x="243" y="202"/>
                        <a:pt x="242" y="202"/>
                      </a:cubicBezTo>
                      <a:cubicBezTo>
                        <a:pt x="245" y="201"/>
                        <a:pt x="247" y="200"/>
                        <a:pt x="249" y="199"/>
                      </a:cubicBezTo>
                      <a:cubicBezTo>
                        <a:pt x="249" y="200"/>
                        <a:pt x="248" y="202"/>
                        <a:pt x="248" y="203"/>
                      </a:cubicBezTo>
                      <a:close/>
                      <a:moveTo>
                        <a:pt x="241" y="197"/>
                      </a:moveTo>
                      <a:cubicBezTo>
                        <a:pt x="241" y="197"/>
                        <a:pt x="241" y="197"/>
                        <a:pt x="240" y="197"/>
                      </a:cubicBezTo>
                      <a:cubicBezTo>
                        <a:pt x="240" y="197"/>
                        <a:pt x="240" y="196"/>
                        <a:pt x="240" y="196"/>
                      </a:cubicBezTo>
                      <a:cubicBezTo>
                        <a:pt x="240" y="196"/>
                        <a:pt x="241" y="196"/>
                        <a:pt x="241" y="197"/>
                      </a:cubicBezTo>
                      <a:close/>
                      <a:moveTo>
                        <a:pt x="24" y="95"/>
                      </a:moveTo>
                      <a:cubicBezTo>
                        <a:pt x="24" y="95"/>
                        <a:pt x="23" y="95"/>
                        <a:pt x="23" y="96"/>
                      </a:cubicBezTo>
                      <a:cubicBezTo>
                        <a:pt x="23" y="95"/>
                        <a:pt x="23" y="95"/>
                        <a:pt x="23" y="95"/>
                      </a:cubicBezTo>
                      <a:cubicBezTo>
                        <a:pt x="23" y="95"/>
                        <a:pt x="24" y="95"/>
                        <a:pt x="24" y="95"/>
                      </a:cubicBezTo>
                      <a:close/>
                      <a:moveTo>
                        <a:pt x="17" y="102"/>
                      </a:moveTo>
                      <a:cubicBezTo>
                        <a:pt x="18" y="102"/>
                        <a:pt x="19" y="102"/>
                        <a:pt x="20" y="102"/>
                      </a:cubicBezTo>
                      <a:cubicBezTo>
                        <a:pt x="20" y="104"/>
                        <a:pt x="21" y="106"/>
                        <a:pt x="21" y="108"/>
                      </a:cubicBezTo>
                      <a:cubicBezTo>
                        <a:pt x="21" y="107"/>
                        <a:pt x="20" y="107"/>
                        <a:pt x="20" y="107"/>
                      </a:cubicBezTo>
                      <a:cubicBezTo>
                        <a:pt x="20" y="107"/>
                        <a:pt x="20" y="107"/>
                        <a:pt x="19" y="107"/>
                      </a:cubicBezTo>
                      <a:cubicBezTo>
                        <a:pt x="19" y="107"/>
                        <a:pt x="19" y="107"/>
                        <a:pt x="19" y="107"/>
                      </a:cubicBezTo>
                      <a:cubicBezTo>
                        <a:pt x="19" y="108"/>
                        <a:pt x="19" y="108"/>
                        <a:pt x="19" y="108"/>
                      </a:cubicBezTo>
                      <a:cubicBezTo>
                        <a:pt x="20" y="109"/>
                        <a:pt x="21" y="110"/>
                        <a:pt x="22" y="111"/>
                      </a:cubicBezTo>
                      <a:cubicBezTo>
                        <a:pt x="23" y="112"/>
                        <a:pt x="23" y="113"/>
                        <a:pt x="23" y="114"/>
                      </a:cubicBezTo>
                      <a:cubicBezTo>
                        <a:pt x="21" y="112"/>
                        <a:pt x="20" y="110"/>
                        <a:pt x="18" y="109"/>
                      </a:cubicBezTo>
                      <a:cubicBezTo>
                        <a:pt x="18" y="109"/>
                        <a:pt x="18" y="109"/>
                        <a:pt x="17" y="109"/>
                      </a:cubicBezTo>
                      <a:cubicBezTo>
                        <a:pt x="17" y="109"/>
                        <a:pt x="17" y="110"/>
                        <a:pt x="17" y="110"/>
                      </a:cubicBezTo>
                      <a:cubicBezTo>
                        <a:pt x="19" y="112"/>
                        <a:pt x="21" y="115"/>
                        <a:pt x="24" y="118"/>
                      </a:cubicBezTo>
                      <a:cubicBezTo>
                        <a:pt x="25" y="119"/>
                        <a:pt x="25" y="121"/>
                        <a:pt x="25" y="122"/>
                      </a:cubicBezTo>
                      <a:cubicBezTo>
                        <a:pt x="23" y="120"/>
                        <a:pt x="20" y="117"/>
                        <a:pt x="17" y="115"/>
                      </a:cubicBezTo>
                      <a:cubicBezTo>
                        <a:pt x="17" y="115"/>
                        <a:pt x="16" y="115"/>
                        <a:pt x="16" y="115"/>
                      </a:cubicBezTo>
                      <a:cubicBezTo>
                        <a:pt x="15" y="115"/>
                        <a:pt x="15" y="116"/>
                        <a:pt x="15" y="116"/>
                      </a:cubicBezTo>
                      <a:cubicBezTo>
                        <a:pt x="19" y="119"/>
                        <a:pt x="21" y="122"/>
                        <a:pt x="25" y="126"/>
                      </a:cubicBezTo>
                      <a:cubicBezTo>
                        <a:pt x="25" y="126"/>
                        <a:pt x="25" y="128"/>
                        <a:pt x="25" y="128"/>
                      </a:cubicBezTo>
                      <a:cubicBezTo>
                        <a:pt x="23" y="127"/>
                        <a:pt x="21" y="125"/>
                        <a:pt x="20" y="124"/>
                      </a:cubicBezTo>
                      <a:cubicBezTo>
                        <a:pt x="19" y="124"/>
                        <a:pt x="19" y="124"/>
                        <a:pt x="19" y="124"/>
                      </a:cubicBezTo>
                      <a:cubicBezTo>
                        <a:pt x="21" y="126"/>
                        <a:pt x="23" y="128"/>
                        <a:pt x="26" y="131"/>
                      </a:cubicBezTo>
                      <a:cubicBezTo>
                        <a:pt x="26" y="133"/>
                        <a:pt x="27" y="136"/>
                        <a:pt x="27" y="139"/>
                      </a:cubicBezTo>
                      <a:cubicBezTo>
                        <a:pt x="26" y="138"/>
                        <a:pt x="25" y="138"/>
                        <a:pt x="25" y="137"/>
                      </a:cubicBezTo>
                      <a:cubicBezTo>
                        <a:pt x="24" y="137"/>
                        <a:pt x="24" y="137"/>
                        <a:pt x="24" y="137"/>
                      </a:cubicBezTo>
                      <a:cubicBezTo>
                        <a:pt x="25" y="138"/>
                        <a:pt x="27" y="140"/>
                        <a:pt x="28" y="142"/>
                      </a:cubicBezTo>
                      <a:cubicBezTo>
                        <a:pt x="28" y="142"/>
                        <a:pt x="28" y="142"/>
                        <a:pt x="28" y="143"/>
                      </a:cubicBezTo>
                      <a:cubicBezTo>
                        <a:pt x="29" y="146"/>
                        <a:pt x="29" y="148"/>
                        <a:pt x="30" y="151"/>
                      </a:cubicBezTo>
                      <a:cubicBezTo>
                        <a:pt x="29" y="149"/>
                        <a:pt x="27" y="148"/>
                        <a:pt x="26" y="146"/>
                      </a:cubicBezTo>
                      <a:cubicBezTo>
                        <a:pt x="25" y="146"/>
                        <a:pt x="25" y="146"/>
                        <a:pt x="25" y="147"/>
                      </a:cubicBezTo>
                      <a:cubicBezTo>
                        <a:pt x="27" y="149"/>
                        <a:pt x="29" y="152"/>
                        <a:pt x="31" y="154"/>
                      </a:cubicBezTo>
                      <a:cubicBezTo>
                        <a:pt x="31" y="157"/>
                        <a:pt x="32" y="160"/>
                        <a:pt x="33" y="162"/>
                      </a:cubicBezTo>
                      <a:cubicBezTo>
                        <a:pt x="32" y="162"/>
                        <a:pt x="31" y="162"/>
                        <a:pt x="31" y="161"/>
                      </a:cubicBezTo>
                      <a:cubicBezTo>
                        <a:pt x="30" y="161"/>
                        <a:pt x="30" y="161"/>
                        <a:pt x="30" y="161"/>
                      </a:cubicBezTo>
                      <a:cubicBezTo>
                        <a:pt x="31" y="162"/>
                        <a:pt x="32" y="163"/>
                        <a:pt x="33" y="164"/>
                      </a:cubicBezTo>
                      <a:cubicBezTo>
                        <a:pt x="34" y="168"/>
                        <a:pt x="35" y="171"/>
                        <a:pt x="36" y="174"/>
                      </a:cubicBezTo>
                      <a:cubicBezTo>
                        <a:pt x="34" y="172"/>
                        <a:pt x="32" y="171"/>
                        <a:pt x="31" y="170"/>
                      </a:cubicBezTo>
                      <a:cubicBezTo>
                        <a:pt x="30" y="170"/>
                        <a:pt x="30" y="170"/>
                        <a:pt x="30" y="171"/>
                      </a:cubicBezTo>
                      <a:cubicBezTo>
                        <a:pt x="32" y="173"/>
                        <a:pt x="34" y="175"/>
                        <a:pt x="37" y="178"/>
                      </a:cubicBezTo>
                      <a:cubicBezTo>
                        <a:pt x="37" y="180"/>
                        <a:pt x="38" y="183"/>
                        <a:pt x="39" y="186"/>
                      </a:cubicBezTo>
                      <a:cubicBezTo>
                        <a:pt x="36" y="184"/>
                        <a:pt x="34" y="183"/>
                        <a:pt x="32" y="181"/>
                      </a:cubicBezTo>
                      <a:cubicBezTo>
                        <a:pt x="31" y="182"/>
                        <a:pt x="31" y="183"/>
                        <a:pt x="33" y="184"/>
                      </a:cubicBezTo>
                      <a:cubicBezTo>
                        <a:pt x="35" y="186"/>
                        <a:pt x="37" y="188"/>
                        <a:pt x="39" y="189"/>
                      </a:cubicBezTo>
                      <a:cubicBezTo>
                        <a:pt x="39" y="190"/>
                        <a:pt x="40" y="191"/>
                        <a:pt x="40" y="192"/>
                      </a:cubicBezTo>
                      <a:cubicBezTo>
                        <a:pt x="36" y="190"/>
                        <a:pt x="33" y="187"/>
                        <a:pt x="29" y="185"/>
                      </a:cubicBezTo>
                      <a:cubicBezTo>
                        <a:pt x="29" y="185"/>
                        <a:pt x="29" y="185"/>
                        <a:pt x="29" y="185"/>
                      </a:cubicBezTo>
                      <a:cubicBezTo>
                        <a:pt x="28" y="185"/>
                        <a:pt x="28" y="185"/>
                        <a:pt x="28" y="185"/>
                      </a:cubicBezTo>
                      <a:cubicBezTo>
                        <a:pt x="27" y="186"/>
                        <a:pt x="27" y="186"/>
                        <a:pt x="27" y="186"/>
                      </a:cubicBezTo>
                      <a:cubicBezTo>
                        <a:pt x="27" y="186"/>
                        <a:pt x="27" y="186"/>
                        <a:pt x="28" y="186"/>
                      </a:cubicBezTo>
                      <a:cubicBezTo>
                        <a:pt x="28" y="187"/>
                        <a:pt x="29" y="187"/>
                        <a:pt x="30" y="188"/>
                      </a:cubicBezTo>
                      <a:cubicBezTo>
                        <a:pt x="30" y="188"/>
                        <a:pt x="31" y="188"/>
                        <a:pt x="31" y="188"/>
                      </a:cubicBezTo>
                      <a:cubicBezTo>
                        <a:pt x="34" y="191"/>
                        <a:pt x="37" y="194"/>
                        <a:pt x="41" y="196"/>
                      </a:cubicBezTo>
                      <a:cubicBezTo>
                        <a:pt x="41" y="196"/>
                        <a:pt x="41" y="197"/>
                        <a:pt x="41" y="198"/>
                      </a:cubicBezTo>
                      <a:cubicBezTo>
                        <a:pt x="38" y="196"/>
                        <a:pt x="34" y="194"/>
                        <a:pt x="31" y="192"/>
                      </a:cubicBezTo>
                      <a:cubicBezTo>
                        <a:pt x="30" y="192"/>
                        <a:pt x="30" y="192"/>
                        <a:pt x="30" y="192"/>
                      </a:cubicBezTo>
                      <a:cubicBezTo>
                        <a:pt x="33" y="195"/>
                        <a:pt x="37" y="198"/>
                        <a:pt x="41" y="200"/>
                      </a:cubicBezTo>
                      <a:cubicBezTo>
                        <a:pt x="41" y="200"/>
                        <a:pt x="41" y="200"/>
                        <a:pt x="41" y="201"/>
                      </a:cubicBezTo>
                      <a:cubicBezTo>
                        <a:pt x="41" y="201"/>
                        <a:pt x="41" y="201"/>
                        <a:pt x="41" y="201"/>
                      </a:cubicBezTo>
                      <a:cubicBezTo>
                        <a:pt x="39" y="202"/>
                        <a:pt x="37" y="202"/>
                        <a:pt x="35" y="201"/>
                      </a:cubicBezTo>
                      <a:cubicBezTo>
                        <a:pt x="33" y="201"/>
                        <a:pt x="31" y="200"/>
                        <a:pt x="29" y="199"/>
                      </a:cubicBezTo>
                      <a:cubicBezTo>
                        <a:pt x="29" y="199"/>
                        <a:pt x="28" y="198"/>
                        <a:pt x="28" y="198"/>
                      </a:cubicBezTo>
                      <a:cubicBezTo>
                        <a:pt x="25" y="196"/>
                        <a:pt x="23" y="194"/>
                        <a:pt x="21" y="191"/>
                      </a:cubicBezTo>
                      <a:cubicBezTo>
                        <a:pt x="17" y="186"/>
                        <a:pt x="14" y="180"/>
                        <a:pt x="13" y="174"/>
                      </a:cubicBezTo>
                      <a:cubicBezTo>
                        <a:pt x="13" y="176"/>
                        <a:pt x="15" y="178"/>
                        <a:pt x="16" y="180"/>
                      </a:cubicBezTo>
                      <a:cubicBezTo>
                        <a:pt x="17" y="180"/>
                        <a:pt x="18" y="180"/>
                        <a:pt x="18" y="180"/>
                      </a:cubicBezTo>
                      <a:cubicBezTo>
                        <a:pt x="17" y="177"/>
                        <a:pt x="16" y="174"/>
                        <a:pt x="14" y="172"/>
                      </a:cubicBezTo>
                      <a:cubicBezTo>
                        <a:pt x="13" y="170"/>
                        <a:pt x="12" y="167"/>
                        <a:pt x="12" y="164"/>
                      </a:cubicBezTo>
                      <a:cubicBezTo>
                        <a:pt x="9" y="152"/>
                        <a:pt x="8" y="139"/>
                        <a:pt x="9" y="126"/>
                      </a:cubicBezTo>
                      <a:cubicBezTo>
                        <a:pt x="9" y="126"/>
                        <a:pt x="9" y="126"/>
                        <a:pt x="9" y="126"/>
                      </a:cubicBezTo>
                      <a:cubicBezTo>
                        <a:pt x="10" y="126"/>
                        <a:pt x="10" y="126"/>
                        <a:pt x="10" y="126"/>
                      </a:cubicBezTo>
                      <a:cubicBezTo>
                        <a:pt x="10" y="125"/>
                        <a:pt x="10" y="124"/>
                        <a:pt x="10" y="122"/>
                      </a:cubicBezTo>
                      <a:cubicBezTo>
                        <a:pt x="10" y="120"/>
                        <a:pt x="10" y="118"/>
                        <a:pt x="11" y="117"/>
                      </a:cubicBezTo>
                      <a:cubicBezTo>
                        <a:pt x="12" y="112"/>
                        <a:pt x="15" y="107"/>
                        <a:pt x="17" y="102"/>
                      </a:cubicBezTo>
                      <a:close/>
                      <a:moveTo>
                        <a:pt x="15" y="97"/>
                      </a:moveTo>
                      <a:cubicBezTo>
                        <a:pt x="15" y="97"/>
                        <a:pt x="15" y="97"/>
                        <a:pt x="14" y="97"/>
                      </a:cubicBezTo>
                      <a:cubicBezTo>
                        <a:pt x="14" y="98"/>
                        <a:pt x="14" y="98"/>
                        <a:pt x="14" y="98"/>
                      </a:cubicBezTo>
                      <a:cubicBezTo>
                        <a:pt x="14" y="98"/>
                        <a:pt x="13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4" y="97"/>
                        <a:pt x="14" y="97"/>
                        <a:pt x="15" y="97"/>
                      </a:cubicBezTo>
                      <a:close/>
                      <a:moveTo>
                        <a:pt x="97" y="63"/>
                      </a:moveTo>
                      <a:cubicBezTo>
                        <a:pt x="97" y="63"/>
                        <a:pt x="96" y="63"/>
                        <a:pt x="96" y="63"/>
                      </a:cubicBezTo>
                      <a:cubicBezTo>
                        <a:pt x="97" y="62"/>
                        <a:pt x="98" y="62"/>
                        <a:pt x="99" y="61"/>
                      </a:cubicBezTo>
                      <a:cubicBezTo>
                        <a:pt x="98" y="62"/>
                        <a:pt x="97" y="62"/>
                        <a:pt x="97" y="63"/>
                      </a:cubicBezTo>
                      <a:close/>
                      <a:moveTo>
                        <a:pt x="93" y="178"/>
                      </a:moveTo>
                      <a:cubicBezTo>
                        <a:pt x="94" y="179"/>
                        <a:pt x="94" y="179"/>
                        <a:pt x="95" y="179"/>
                      </a:cubicBezTo>
                      <a:cubicBezTo>
                        <a:pt x="97" y="179"/>
                        <a:pt x="100" y="179"/>
                        <a:pt x="102" y="180"/>
                      </a:cubicBezTo>
                      <a:cubicBezTo>
                        <a:pt x="95" y="184"/>
                        <a:pt x="88" y="190"/>
                        <a:pt x="83" y="197"/>
                      </a:cubicBezTo>
                      <a:cubicBezTo>
                        <a:pt x="80" y="197"/>
                        <a:pt x="77" y="197"/>
                        <a:pt x="75" y="198"/>
                      </a:cubicBezTo>
                      <a:cubicBezTo>
                        <a:pt x="81" y="192"/>
                        <a:pt x="88" y="186"/>
                        <a:pt x="93" y="178"/>
                      </a:cubicBezTo>
                      <a:close/>
                      <a:moveTo>
                        <a:pt x="146" y="202"/>
                      </a:moveTo>
                      <a:cubicBezTo>
                        <a:pt x="147" y="201"/>
                        <a:pt x="148" y="200"/>
                        <a:pt x="149" y="199"/>
                      </a:cubicBezTo>
                      <a:cubicBezTo>
                        <a:pt x="154" y="201"/>
                        <a:pt x="159" y="202"/>
                        <a:pt x="165" y="203"/>
                      </a:cubicBezTo>
                      <a:cubicBezTo>
                        <a:pt x="166" y="204"/>
                        <a:pt x="168" y="205"/>
                        <a:pt x="169" y="206"/>
                      </a:cubicBezTo>
                      <a:cubicBezTo>
                        <a:pt x="171" y="206"/>
                        <a:pt x="172" y="207"/>
                        <a:pt x="173" y="207"/>
                      </a:cubicBezTo>
                      <a:cubicBezTo>
                        <a:pt x="170" y="207"/>
                        <a:pt x="167" y="206"/>
                        <a:pt x="164" y="206"/>
                      </a:cubicBezTo>
                      <a:cubicBezTo>
                        <a:pt x="158" y="204"/>
                        <a:pt x="152" y="203"/>
                        <a:pt x="146" y="202"/>
                      </a:cubicBezTo>
                      <a:close/>
                      <a:moveTo>
                        <a:pt x="144" y="198"/>
                      </a:moveTo>
                      <a:cubicBezTo>
                        <a:pt x="145" y="198"/>
                        <a:pt x="146" y="198"/>
                        <a:pt x="147" y="199"/>
                      </a:cubicBezTo>
                      <a:cubicBezTo>
                        <a:pt x="146" y="200"/>
                        <a:pt x="146" y="201"/>
                        <a:pt x="145" y="202"/>
                      </a:cubicBezTo>
                      <a:cubicBezTo>
                        <a:pt x="143" y="201"/>
                        <a:pt x="141" y="201"/>
                        <a:pt x="139" y="201"/>
                      </a:cubicBezTo>
                      <a:cubicBezTo>
                        <a:pt x="141" y="200"/>
                        <a:pt x="142" y="199"/>
                        <a:pt x="144" y="198"/>
                      </a:cubicBezTo>
                      <a:close/>
                      <a:moveTo>
                        <a:pt x="46" y="199"/>
                      </a:moveTo>
                      <a:cubicBezTo>
                        <a:pt x="46" y="199"/>
                        <a:pt x="46" y="200"/>
                        <a:pt x="46" y="200"/>
                      </a:cubicBezTo>
                      <a:cubicBezTo>
                        <a:pt x="46" y="200"/>
                        <a:pt x="46" y="200"/>
                        <a:pt x="46" y="200"/>
                      </a:cubicBezTo>
                      <a:cubicBezTo>
                        <a:pt x="46" y="200"/>
                        <a:pt x="46" y="199"/>
                        <a:pt x="46" y="199"/>
                      </a:cubicBezTo>
                      <a:cubicBezTo>
                        <a:pt x="46" y="199"/>
                        <a:pt x="46" y="199"/>
                        <a:pt x="46" y="199"/>
                      </a:cubicBezTo>
                      <a:close/>
                      <a:moveTo>
                        <a:pt x="51" y="202"/>
                      </a:moveTo>
                      <a:cubicBezTo>
                        <a:pt x="51" y="202"/>
                        <a:pt x="51" y="202"/>
                        <a:pt x="51" y="201"/>
                      </a:cubicBezTo>
                      <a:cubicBezTo>
                        <a:pt x="51" y="201"/>
                        <a:pt x="51" y="201"/>
                        <a:pt x="51" y="201"/>
                      </a:cubicBezTo>
                      <a:cubicBezTo>
                        <a:pt x="51" y="201"/>
                        <a:pt x="51" y="201"/>
                        <a:pt x="51" y="201"/>
                      </a:cubicBezTo>
                      <a:cubicBezTo>
                        <a:pt x="54" y="199"/>
                        <a:pt x="57" y="198"/>
                        <a:pt x="60" y="196"/>
                      </a:cubicBezTo>
                      <a:cubicBezTo>
                        <a:pt x="60" y="197"/>
                        <a:pt x="60" y="199"/>
                        <a:pt x="60" y="200"/>
                      </a:cubicBezTo>
                      <a:cubicBezTo>
                        <a:pt x="57" y="201"/>
                        <a:pt x="53" y="202"/>
                        <a:pt x="50" y="203"/>
                      </a:cubicBezTo>
                      <a:cubicBezTo>
                        <a:pt x="50" y="203"/>
                        <a:pt x="50" y="203"/>
                        <a:pt x="50" y="203"/>
                      </a:cubicBezTo>
                      <a:cubicBezTo>
                        <a:pt x="51" y="202"/>
                        <a:pt x="51" y="202"/>
                        <a:pt x="51" y="202"/>
                      </a:cubicBezTo>
                      <a:close/>
                      <a:moveTo>
                        <a:pt x="49" y="205"/>
                      </a:moveTo>
                      <a:cubicBezTo>
                        <a:pt x="49" y="205"/>
                        <a:pt x="49" y="205"/>
                        <a:pt x="49" y="204"/>
                      </a:cubicBezTo>
                      <a:cubicBezTo>
                        <a:pt x="49" y="204"/>
                        <a:pt x="49" y="204"/>
                        <a:pt x="50" y="204"/>
                      </a:cubicBezTo>
                      <a:cubicBezTo>
                        <a:pt x="50" y="204"/>
                        <a:pt x="50" y="204"/>
                        <a:pt x="50" y="204"/>
                      </a:cubicBezTo>
                      <a:cubicBezTo>
                        <a:pt x="52" y="203"/>
                        <a:pt x="54" y="203"/>
                        <a:pt x="56" y="203"/>
                      </a:cubicBezTo>
                      <a:cubicBezTo>
                        <a:pt x="53" y="204"/>
                        <a:pt x="51" y="204"/>
                        <a:pt x="49" y="205"/>
                      </a:cubicBezTo>
                      <a:close/>
                      <a:moveTo>
                        <a:pt x="34" y="206"/>
                      </a:moveTo>
                      <a:cubicBezTo>
                        <a:pt x="33" y="206"/>
                        <a:pt x="33" y="205"/>
                        <a:pt x="32" y="205"/>
                      </a:cubicBezTo>
                      <a:cubicBezTo>
                        <a:pt x="33" y="205"/>
                        <a:pt x="35" y="205"/>
                        <a:pt x="36" y="205"/>
                      </a:cubicBezTo>
                      <a:cubicBezTo>
                        <a:pt x="35" y="206"/>
                        <a:pt x="35" y="206"/>
                        <a:pt x="35" y="206"/>
                      </a:cubicBezTo>
                      <a:cubicBezTo>
                        <a:pt x="35" y="206"/>
                        <a:pt x="35" y="206"/>
                        <a:pt x="34" y="206"/>
                      </a:cubicBezTo>
                      <a:close/>
                      <a:moveTo>
                        <a:pt x="63" y="206"/>
                      </a:moveTo>
                      <a:cubicBezTo>
                        <a:pt x="64" y="206"/>
                        <a:pt x="64" y="206"/>
                        <a:pt x="65" y="206"/>
                      </a:cubicBezTo>
                      <a:cubicBezTo>
                        <a:pt x="64" y="206"/>
                        <a:pt x="64" y="208"/>
                        <a:pt x="63" y="209"/>
                      </a:cubicBezTo>
                      <a:cubicBezTo>
                        <a:pt x="63" y="208"/>
                        <a:pt x="63" y="207"/>
                        <a:pt x="63" y="206"/>
                      </a:cubicBezTo>
                      <a:close/>
                      <a:moveTo>
                        <a:pt x="67" y="205"/>
                      </a:moveTo>
                      <a:cubicBezTo>
                        <a:pt x="67" y="205"/>
                        <a:pt x="67" y="205"/>
                        <a:pt x="67" y="205"/>
                      </a:cubicBezTo>
                      <a:cubicBezTo>
                        <a:pt x="65" y="210"/>
                        <a:pt x="64" y="214"/>
                        <a:pt x="65" y="219"/>
                      </a:cubicBezTo>
                      <a:cubicBezTo>
                        <a:pt x="64" y="217"/>
                        <a:pt x="64" y="215"/>
                        <a:pt x="64" y="214"/>
                      </a:cubicBezTo>
                      <a:cubicBezTo>
                        <a:pt x="65" y="211"/>
                        <a:pt x="65" y="208"/>
                        <a:pt x="67" y="205"/>
                      </a:cubicBezTo>
                      <a:close/>
                      <a:moveTo>
                        <a:pt x="60" y="206"/>
                      </a:move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8"/>
                        <a:pt x="60" y="208"/>
                        <a:pt x="60" y="210"/>
                      </a:cubicBezTo>
                      <a:cubicBezTo>
                        <a:pt x="60" y="209"/>
                        <a:pt x="60" y="208"/>
                        <a:pt x="60" y="206"/>
                      </a:cubicBezTo>
                      <a:close/>
                      <a:moveTo>
                        <a:pt x="66" y="220"/>
                      </a:moveTo>
                      <a:cubicBezTo>
                        <a:pt x="66" y="219"/>
                        <a:pt x="66" y="219"/>
                        <a:pt x="65" y="218"/>
                      </a:cubicBezTo>
                      <a:cubicBezTo>
                        <a:pt x="65" y="218"/>
                        <a:pt x="65" y="218"/>
                        <a:pt x="66" y="218"/>
                      </a:cubicBezTo>
                      <a:cubicBezTo>
                        <a:pt x="67" y="213"/>
                        <a:pt x="69" y="208"/>
                        <a:pt x="70" y="204"/>
                      </a:cubicBezTo>
                      <a:cubicBezTo>
                        <a:pt x="71" y="204"/>
                        <a:pt x="73" y="204"/>
                        <a:pt x="75" y="204"/>
                      </a:cubicBezTo>
                      <a:cubicBezTo>
                        <a:pt x="75" y="204"/>
                        <a:pt x="75" y="204"/>
                        <a:pt x="75" y="204"/>
                      </a:cubicBezTo>
                      <a:cubicBezTo>
                        <a:pt x="71" y="210"/>
                        <a:pt x="68" y="216"/>
                        <a:pt x="67" y="224"/>
                      </a:cubicBezTo>
                      <a:cubicBezTo>
                        <a:pt x="67" y="225"/>
                        <a:pt x="68" y="225"/>
                        <a:pt x="69" y="223"/>
                      </a:cubicBezTo>
                      <a:cubicBezTo>
                        <a:pt x="69" y="223"/>
                        <a:pt x="69" y="223"/>
                        <a:pt x="69" y="222"/>
                      </a:cubicBezTo>
                      <a:cubicBezTo>
                        <a:pt x="71" y="216"/>
                        <a:pt x="73" y="210"/>
                        <a:pt x="76" y="203"/>
                      </a:cubicBezTo>
                      <a:cubicBezTo>
                        <a:pt x="79" y="203"/>
                        <a:pt x="82" y="202"/>
                        <a:pt x="85" y="202"/>
                      </a:cubicBezTo>
                      <a:cubicBezTo>
                        <a:pt x="85" y="204"/>
                        <a:pt x="85" y="206"/>
                        <a:pt x="86" y="209"/>
                      </a:cubicBezTo>
                      <a:cubicBezTo>
                        <a:pt x="86" y="210"/>
                        <a:pt x="86" y="210"/>
                        <a:pt x="86" y="210"/>
                      </a:cubicBezTo>
                      <a:cubicBezTo>
                        <a:pt x="86" y="210"/>
                        <a:pt x="86" y="210"/>
                        <a:pt x="86" y="210"/>
                      </a:cubicBezTo>
                      <a:cubicBezTo>
                        <a:pt x="86" y="210"/>
                        <a:pt x="86" y="210"/>
                        <a:pt x="86" y="211"/>
                      </a:cubicBezTo>
                      <a:cubicBezTo>
                        <a:pt x="86" y="212"/>
                        <a:pt x="86" y="212"/>
                        <a:pt x="86" y="212"/>
                      </a:cubicBezTo>
                      <a:cubicBezTo>
                        <a:pt x="87" y="222"/>
                        <a:pt x="89" y="232"/>
                        <a:pt x="92" y="241"/>
                      </a:cubicBezTo>
                      <a:cubicBezTo>
                        <a:pt x="94" y="250"/>
                        <a:pt x="98" y="259"/>
                        <a:pt x="102" y="268"/>
                      </a:cubicBezTo>
                      <a:cubicBezTo>
                        <a:pt x="99" y="272"/>
                        <a:pt x="96" y="276"/>
                        <a:pt x="94" y="280"/>
                      </a:cubicBezTo>
                      <a:cubicBezTo>
                        <a:pt x="94" y="281"/>
                        <a:pt x="94" y="281"/>
                        <a:pt x="94" y="281"/>
                      </a:cubicBezTo>
                      <a:cubicBezTo>
                        <a:pt x="98" y="277"/>
                        <a:pt x="101" y="273"/>
                        <a:pt x="103" y="269"/>
                      </a:cubicBezTo>
                      <a:cubicBezTo>
                        <a:pt x="106" y="274"/>
                        <a:pt x="110" y="280"/>
                        <a:pt x="114" y="285"/>
                      </a:cubicBezTo>
                      <a:cubicBezTo>
                        <a:pt x="114" y="285"/>
                        <a:pt x="115" y="284"/>
                        <a:pt x="115" y="284"/>
                      </a:cubicBezTo>
                      <a:cubicBezTo>
                        <a:pt x="112" y="279"/>
                        <a:pt x="109" y="274"/>
                        <a:pt x="106" y="268"/>
                      </a:cubicBezTo>
                      <a:cubicBezTo>
                        <a:pt x="110" y="274"/>
                        <a:pt x="114" y="279"/>
                        <a:pt x="119" y="284"/>
                      </a:cubicBezTo>
                      <a:cubicBezTo>
                        <a:pt x="119" y="284"/>
                        <a:pt x="119" y="284"/>
                        <a:pt x="119" y="284"/>
                      </a:cubicBezTo>
                      <a:cubicBezTo>
                        <a:pt x="119" y="286"/>
                        <a:pt x="119" y="287"/>
                        <a:pt x="120" y="288"/>
                      </a:cubicBezTo>
                      <a:cubicBezTo>
                        <a:pt x="119" y="289"/>
                        <a:pt x="119" y="290"/>
                        <a:pt x="119" y="291"/>
                      </a:cubicBezTo>
                      <a:cubicBezTo>
                        <a:pt x="119" y="292"/>
                        <a:pt x="119" y="292"/>
                        <a:pt x="119" y="293"/>
                      </a:cubicBezTo>
                      <a:cubicBezTo>
                        <a:pt x="119" y="293"/>
                        <a:pt x="119" y="293"/>
                        <a:pt x="119" y="293"/>
                      </a:cubicBezTo>
                      <a:cubicBezTo>
                        <a:pt x="114" y="295"/>
                        <a:pt x="110" y="296"/>
                        <a:pt x="107" y="296"/>
                      </a:cubicBezTo>
                      <a:cubicBezTo>
                        <a:pt x="110" y="298"/>
                        <a:pt x="113" y="298"/>
                        <a:pt x="116" y="298"/>
                      </a:cubicBezTo>
                      <a:cubicBezTo>
                        <a:pt x="116" y="298"/>
                        <a:pt x="115" y="299"/>
                        <a:pt x="115" y="300"/>
                      </a:cubicBezTo>
                      <a:cubicBezTo>
                        <a:pt x="115" y="300"/>
                        <a:pt x="115" y="300"/>
                        <a:pt x="115" y="300"/>
                      </a:cubicBezTo>
                      <a:cubicBezTo>
                        <a:pt x="111" y="299"/>
                        <a:pt x="107" y="299"/>
                        <a:pt x="103" y="298"/>
                      </a:cubicBezTo>
                      <a:cubicBezTo>
                        <a:pt x="96" y="296"/>
                        <a:pt x="91" y="292"/>
                        <a:pt x="89" y="285"/>
                      </a:cubicBezTo>
                      <a:cubicBezTo>
                        <a:pt x="89" y="286"/>
                        <a:pt x="89" y="286"/>
                        <a:pt x="89" y="287"/>
                      </a:cubicBezTo>
                      <a:cubicBezTo>
                        <a:pt x="88" y="286"/>
                        <a:pt x="87" y="285"/>
                        <a:pt x="87" y="284"/>
                      </a:cubicBezTo>
                      <a:cubicBezTo>
                        <a:pt x="87" y="284"/>
                        <a:pt x="87" y="284"/>
                        <a:pt x="87" y="283"/>
                      </a:cubicBezTo>
                      <a:cubicBezTo>
                        <a:pt x="87" y="284"/>
                        <a:pt x="87" y="284"/>
                        <a:pt x="87" y="284"/>
                      </a:cubicBezTo>
                      <a:cubicBezTo>
                        <a:pt x="84" y="279"/>
                        <a:pt x="81" y="274"/>
                        <a:pt x="79" y="270"/>
                      </a:cubicBezTo>
                      <a:cubicBezTo>
                        <a:pt x="72" y="254"/>
                        <a:pt x="67" y="238"/>
                        <a:pt x="65" y="221"/>
                      </a:cubicBezTo>
                      <a:cubicBezTo>
                        <a:pt x="65" y="220"/>
                        <a:pt x="65" y="220"/>
                        <a:pt x="66" y="220"/>
                      </a:cubicBezTo>
                      <a:close/>
                      <a:moveTo>
                        <a:pt x="64" y="228"/>
                      </a:moveTo>
                      <a:cubicBezTo>
                        <a:pt x="64" y="228"/>
                        <a:pt x="64" y="227"/>
                        <a:pt x="64" y="227"/>
                      </a:cubicBezTo>
                      <a:cubicBezTo>
                        <a:pt x="64" y="228"/>
                        <a:pt x="64" y="230"/>
                        <a:pt x="65" y="232"/>
                      </a:cubicBezTo>
                      <a:cubicBezTo>
                        <a:pt x="64" y="230"/>
                        <a:pt x="64" y="229"/>
                        <a:pt x="64" y="228"/>
                      </a:cubicBezTo>
                      <a:close/>
                      <a:moveTo>
                        <a:pt x="60" y="225"/>
                      </a:moveTo>
                      <a:cubicBezTo>
                        <a:pt x="60" y="225"/>
                        <a:pt x="60" y="226"/>
                        <a:pt x="60" y="226"/>
                      </a:cubicBezTo>
                      <a:cubicBezTo>
                        <a:pt x="59" y="226"/>
                        <a:pt x="59" y="225"/>
                        <a:pt x="59" y="225"/>
                      </a:cubicBezTo>
                      <a:cubicBezTo>
                        <a:pt x="59" y="225"/>
                        <a:pt x="59" y="225"/>
                        <a:pt x="60" y="225"/>
                      </a:cubicBezTo>
                      <a:close/>
                      <a:moveTo>
                        <a:pt x="65" y="242"/>
                      </a:moveTo>
                      <a:cubicBezTo>
                        <a:pt x="65" y="241"/>
                        <a:pt x="65" y="240"/>
                        <a:pt x="64" y="238"/>
                      </a:cubicBezTo>
                      <a:cubicBezTo>
                        <a:pt x="64" y="238"/>
                        <a:pt x="64" y="238"/>
                        <a:pt x="64" y="238"/>
                      </a:cubicBezTo>
                      <a:cubicBezTo>
                        <a:pt x="65" y="239"/>
                        <a:pt x="65" y="241"/>
                        <a:pt x="65" y="242"/>
                      </a:cubicBezTo>
                      <a:close/>
                      <a:moveTo>
                        <a:pt x="96" y="302"/>
                      </a:moveTo>
                      <a:cubicBezTo>
                        <a:pt x="97" y="302"/>
                        <a:pt x="97" y="303"/>
                        <a:pt x="98" y="304"/>
                      </a:cubicBezTo>
                      <a:cubicBezTo>
                        <a:pt x="96" y="302"/>
                        <a:pt x="94" y="300"/>
                        <a:pt x="93" y="298"/>
                      </a:cubicBezTo>
                      <a:cubicBezTo>
                        <a:pt x="93" y="298"/>
                        <a:pt x="93" y="298"/>
                        <a:pt x="93" y="298"/>
                      </a:cubicBezTo>
                      <a:cubicBezTo>
                        <a:pt x="93" y="298"/>
                        <a:pt x="94" y="299"/>
                        <a:pt x="95" y="300"/>
                      </a:cubicBezTo>
                      <a:cubicBezTo>
                        <a:pt x="95" y="301"/>
                        <a:pt x="95" y="301"/>
                        <a:pt x="96" y="302"/>
                      </a:cubicBezTo>
                      <a:close/>
                      <a:moveTo>
                        <a:pt x="109" y="308"/>
                      </a:moveTo>
                      <a:cubicBezTo>
                        <a:pt x="110" y="308"/>
                        <a:pt x="110" y="308"/>
                        <a:pt x="110" y="308"/>
                      </a:cubicBezTo>
                      <a:lnTo>
                        <a:pt x="109" y="3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94"/>
                <p:cNvSpPr/>
                <p:nvPr/>
              </p:nvSpPr>
              <p:spPr bwMode="auto">
                <a:xfrm>
                  <a:off x="-487" y="2382"/>
                  <a:ext cx="14" cy="16"/>
                </a:xfrm>
                <a:custGeom>
                  <a:avLst/>
                  <a:gdLst>
                    <a:gd name="T0" fmla="*/ 1 w 10"/>
                    <a:gd name="T1" fmla="*/ 11 h 11"/>
                    <a:gd name="T2" fmla="*/ 2 w 10"/>
                    <a:gd name="T3" fmla="*/ 10 h 11"/>
                    <a:gd name="T4" fmla="*/ 10 w 10"/>
                    <a:gd name="T5" fmla="*/ 0 h 11"/>
                    <a:gd name="T6" fmla="*/ 10 w 10"/>
                    <a:gd name="T7" fmla="*/ 0 h 11"/>
                    <a:gd name="T8" fmla="*/ 0 w 10"/>
                    <a:gd name="T9" fmla="*/ 11 h 11"/>
                    <a:gd name="T10" fmla="*/ 1 w 10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1">
                      <a:moveTo>
                        <a:pt x="1" y="11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6" y="7"/>
                        <a:pt x="8" y="4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6" y="4"/>
                        <a:pt x="2" y="7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95"/>
                <p:cNvSpPr/>
                <p:nvPr/>
              </p:nvSpPr>
              <p:spPr bwMode="auto">
                <a:xfrm>
                  <a:off x="-481" y="2388"/>
                  <a:ext cx="14" cy="14"/>
                </a:xfrm>
                <a:custGeom>
                  <a:avLst/>
                  <a:gdLst>
                    <a:gd name="T0" fmla="*/ 10 w 10"/>
                    <a:gd name="T1" fmla="*/ 0 h 10"/>
                    <a:gd name="T2" fmla="*/ 10 w 10"/>
                    <a:gd name="T3" fmla="*/ 0 h 10"/>
                    <a:gd name="T4" fmla="*/ 2 w 10"/>
                    <a:gd name="T5" fmla="*/ 8 h 10"/>
                    <a:gd name="T6" fmla="*/ 0 w 10"/>
                    <a:gd name="T7" fmla="*/ 9 h 10"/>
                    <a:gd name="T8" fmla="*/ 3 w 10"/>
                    <a:gd name="T9" fmla="*/ 10 h 10"/>
                    <a:gd name="T10" fmla="*/ 4 w 10"/>
                    <a:gd name="T11" fmla="*/ 9 h 10"/>
                    <a:gd name="T12" fmla="*/ 10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3"/>
                        <a:pt x="4" y="5"/>
                        <a:pt x="2" y="8"/>
                      </a:cubicBezTo>
                      <a:cubicBezTo>
                        <a:pt x="1" y="8"/>
                        <a:pt x="0" y="9"/>
                        <a:pt x="0" y="9"/>
                      </a:cubicBezTo>
                      <a:cubicBezTo>
                        <a:pt x="1" y="10"/>
                        <a:pt x="2" y="10"/>
                        <a:pt x="3" y="10"/>
                      </a:cubicBezTo>
                      <a:cubicBezTo>
                        <a:pt x="3" y="10"/>
                        <a:pt x="3" y="10"/>
                        <a:pt x="4" y="9"/>
                      </a:cubicBezTo>
                      <a:cubicBezTo>
                        <a:pt x="6" y="6"/>
                        <a:pt x="8" y="4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96"/>
                <p:cNvSpPr/>
                <p:nvPr/>
              </p:nvSpPr>
              <p:spPr bwMode="auto">
                <a:xfrm>
                  <a:off x="-752" y="2263"/>
                  <a:ext cx="27" cy="17"/>
                </a:xfrm>
                <a:custGeom>
                  <a:avLst/>
                  <a:gdLst>
                    <a:gd name="T0" fmla="*/ 1 w 19"/>
                    <a:gd name="T1" fmla="*/ 0 h 12"/>
                    <a:gd name="T2" fmla="*/ 1 w 19"/>
                    <a:gd name="T3" fmla="*/ 1 h 12"/>
                    <a:gd name="T4" fmla="*/ 0 w 19"/>
                    <a:gd name="T5" fmla="*/ 1 h 12"/>
                    <a:gd name="T6" fmla="*/ 0 w 19"/>
                    <a:gd name="T7" fmla="*/ 2 h 12"/>
                    <a:gd name="T8" fmla="*/ 16 w 19"/>
                    <a:gd name="T9" fmla="*/ 12 h 12"/>
                    <a:gd name="T10" fmla="*/ 19 w 19"/>
                    <a:gd name="T11" fmla="*/ 12 h 12"/>
                    <a:gd name="T12" fmla="*/ 19 w 19"/>
                    <a:gd name="T13" fmla="*/ 11 h 12"/>
                    <a:gd name="T14" fmla="*/ 19 w 19"/>
                    <a:gd name="T15" fmla="*/ 10 h 12"/>
                    <a:gd name="T16" fmla="*/ 1 w 19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2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5" y="5"/>
                        <a:pt x="11" y="8"/>
                        <a:pt x="16" y="12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0"/>
                      </a:cubicBezTo>
                      <a:cubicBezTo>
                        <a:pt x="14" y="7"/>
                        <a:pt x="8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97"/>
                <p:cNvSpPr/>
                <p:nvPr/>
              </p:nvSpPr>
              <p:spPr bwMode="auto">
                <a:xfrm>
                  <a:off x="-527" y="2229"/>
                  <a:ext cx="10" cy="33"/>
                </a:xfrm>
                <a:custGeom>
                  <a:avLst/>
                  <a:gdLst>
                    <a:gd name="T0" fmla="*/ 7 w 7"/>
                    <a:gd name="T1" fmla="*/ 0 h 23"/>
                    <a:gd name="T2" fmla="*/ 6 w 7"/>
                    <a:gd name="T3" fmla="*/ 0 h 23"/>
                    <a:gd name="T4" fmla="*/ 0 w 7"/>
                    <a:gd name="T5" fmla="*/ 23 h 23"/>
                    <a:gd name="T6" fmla="*/ 2 w 7"/>
                    <a:gd name="T7" fmla="*/ 22 h 23"/>
                    <a:gd name="T8" fmla="*/ 2 w 7"/>
                    <a:gd name="T9" fmla="*/ 21 h 23"/>
                    <a:gd name="T10" fmla="*/ 7 w 7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23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8"/>
                        <a:pt x="2" y="16"/>
                        <a:pt x="0" y="23"/>
                      </a:cubicBezTo>
                      <a:cubicBezTo>
                        <a:pt x="0" y="23"/>
                        <a:pt x="1" y="22"/>
                        <a:pt x="2" y="22"/>
                      </a:cubicBezTo>
                      <a:cubicBezTo>
                        <a:pt x="2" y="22"/>
                        <a:pt x="2" y="22"/>
                        <a:pt x="2" y="21"/>
                      </a:cubicBezTo>
                      <a:cubicBezTo>
                        <a:pt x="4" y="14"/>
                        <a:pt x="6" y="7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98"/>
                <p:cNvSpPr/>
                <p:nvPr/>
              </p:nvSpPr>
              <p:spPr bwMode="auto">
                <a:xfrm>
                  <a:off x="-453" y="2275"/>
                  <a:ext cx="10" cy="25"/>
                </a:xfrm>
                <a:custGeom>
                  <a:avLst/>
                  <a:gdLst>
                    <a:gd name="T0" fmla="*/ 7 w 7"/>
                    <a:gd name="T1" fmla="*/ 0 h 18"/>
                    <a:gd name="T2" fmla="*/ 6 w 7"/>
                    <a:gd name="T3" fmla="*/ 0 h 18"/>
                    <a:gd name="T4" fmla="*/ 6 w 7"/>
                    <a:gd name="T5" fmla="*/ 0 h 18"/>
                    <a:gd name="T6" fmla="*/ 4 w 7"/>
                    <a:gd name="T7" fmla="*/ 1 h 18"/>
                    <a:gd name="T8" fmla="*/ 4 w 7"/>
                    <a:gd name="T9" fmla="*/ 2 h 18"/>
                    <a:gd name="T10" fmla="*/ 4 w 7"/>
                    <a:gd name="T11" fmla="*/ 2 h 18"/>
                    <a:gd name="T12" fmla="*/ 4 w 7"/>
                    <a:gd name="T13" fmla="*/ 3 h 18"/>
                    <a:gd name="T14" fmla="*/ 0 w 7"/>
                    <a:gd name="T15" fmla="*/ 17 h 18"/>
                    <a:gd name="T16" fmla="*/ 0 w 7"/>
                    <a:gd name="T17" fmla="*/ 18 h 18"/>
                    <a:gd name="T18" fmla="*/ 1 w 7"/>
                    <a:gd name="T19" fmla="*/ 18 h 18"/>
                    <a:gd name="T20" fmla="*/ 1 w 7"/>
                    <a:gd name="T21" fmla="*/ 17 h 18"/>
                    <a:gd name="T22" fmla="*/ 7 w 7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8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2" y="8"/>
                        <a:pt x="1" y="12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1" y="18"/>
                        <a:pt x="1" y="18"/>
                      </a:cubicBezTo>
                      <a:cubicBezTo>
                        <a:pt x="1" y="18"/>
                        <a:pt x="1" y="17"/>
                        <a:pt x="1" y="17"/>
                      </a:cubicBezTo>
                      <a:cubicBezTo>
                        <a:pt x="4" y="12"/>
                        <a:pt x="6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99"/>
                <p:cNvSpPr/>
                <p:nvPr/>
              </p:nvSpPr>
              <p:spPr bwMode="auto">
                <a:xfrm>
                  <a:off x="-693" y="2414"/>
                  <a:ext cx="14" cy="38"/>
                </a:xfrm>
                <a:custGeom>
                  <a:avLst/>
                  <a:gdLst>
                    <a:gd name="T0" fmla="*/ 10 w 10"/>
                    <a:gd name="T1" fmla="*/ 0 h 27"/>
                    <a:gd name="T2" fmla="*/ 9 w 10"/>
                    <a:gd name="T3" fmla="*/ 0 h 27"/>
                    <a:gd name="T4" fmla="*/ 5 w 10"/>
                    <a:gd name="T5" fmla="*/ 11 h 27"/>
                    <a:gd name="T6" fmla="*/ 4 w 10"/>
                    <a:gd name="T7" fmla="*/ 12 h 27"/>
                    <a:gd name="T8" fmla="*/ 0 w 10"/>
                    <a:gd name="T9" fmla="*/ 27 h 27"/>
                    <a:gd name="T10" fmla="*/ 1 w 10"/>
                    <a:gd name="T11" fmla="*/ 26 h 27"/>
                    <a:gd name="T12" fmla="*/ 1 w 10"/>
                    <a:gd name="T13" fmla="*/ 26 h 27"/>
                    <a:gd name="T14" fmla="*/ 10 w 10"/>
                    <a:gd name="T1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7"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4"/>
                        <a:pt x="7" y="8"/>
                        <a:pt x="5" y="11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7"/>
                        <a:pt x="1" y="22"/>
                        <a:pt x="0" y="27"/>
                      </a:cubicBezTo>
                      <a:cubicBezTo>
                        <a:pt x="0" y="27"/>
                        <a:pt x="1" y="27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5" y="17"/>
                        <a:pt x="8" y="9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100"/>
                <p:cNvSpPr/>
                <p:nvPr/>
              </p:nvSpPr>
              <p:spPr bwMode="auto">
                <a:xfrm>
                  <a:off x="-686" y="2423"/>
                  <a:ext cx="10" cy="32"/>
                </a:xfrm>
                <a:custGeom>
                  <a:avLst/>
                  <a:gdLst>
                    <a:gd name="T0" fmla="*/ 7 w 7"/>
                    <a:gd name="T1" fmla="*/ 0 h 22"/>
                    <a:gd name="T2" fmla="*/ 6 w 7"/>
                    <a:gd name="T3" fmla="*/ 0 h 22"/>
                    <a:gd name="T4" fmla="*/ 0 w 7"/>
                    <a:gd name="T5" fmla="*/ 22 h 22"/>
                    <a:gd name="T6" fmla="*/ 0 w 7"/>
                    <a:gd name="T7" fmla="*/ 21 h 22"/>
                    <a:gd name="T8" fmla="*/ 7 w 7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2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7"/>
                        <a:pt x="0" y="14"/>
                        <a:pt x="0" y="2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3" y="15"/>
                        <a:pt x="5" y="7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101"/>
                <p:cNvSpPr/>
                <p:nvPr/>
              </p:nvSpPr>
              <p:spPr bwMode="auto">
                <a:xfrm>
                  <a:off x="-677" y="2465"/>
                  <a:ext cx="7" cy="18"/>
                </a:xfrm>
                <a:custGeom>
                  <a:avLst/>
                  <a:gdLst>
                    <a:gd name="T0" fmla="*/ 5 w 5"/>
                    <a:gd name="T1" fmla="*/ 0 h 13"/>
                    <a:gd name="T2" fmla="*/ 4 w 5"/>
                    <a:gd name="T3" fmla="*/ 0 h 13"/>
                    <a:gd name="T4" fmla="*/ 0 w 5"/>
                    <a:gd name="T5" fmla="*/ 13 h 13"/>
                    <a:gd name="T6" fmla="*/ 0 w 5"/>
                    <a:gd name="T7" fmla="*/ 12 h 13"/>
                    <a:gd name="T8" fmla="*/ 5 w 5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5"/>
                        <a:pt x="1" y="9"/>
                        <a:pt x="0" y="1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8"/>
                        <a:pt x="4" y="4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102"/>
                <p:cNvSpPr/>
                <p:nvPr/>
              </p:nvSpPr>
              <p:spPr bwMode="auto">
                <a:xfrm>
                  <a:off x="-684" y="2443"/>
                  <a:ext cx="10" cy="30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0 w 7"/>
                    <a:gd name="T5" fmla="*/ 21 h 21"/>
                    <a:gd name="T6" fmla="*/ 1 w 7"/>
                    <a:gd name="T7" fmla="*/ 21 h 21"/>
                    <a:gd name="T8" fmla="*/ 7 w 7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7"/>
                        <a:pt x="3" y="14"/>
                        <a:pt x="0" y="21"/>
                      </a:cubicBezTo>
                      <a:cubicBezTo>
                        <a:pt x="0" y="21"/>
                        <a:pt x="0" y="21"/>
                        <a:pt x="1" y="21"/>
                      </a:cubicBezTo>
                      <a:cubicBezTo>
                        <a:pt x="5" y="14"/>
                        <a:pt x="7" y="7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103"/>
                <p:cNvSpPr/>
                <p:nvPr/>
              </p:nvSpPr>
              <p:spPr bwMode="auto">
                <a:xfrm>
                  <a:off x="-669" y="2482"/>
                  <a:ext cx="7" cy="17"/>
                </a:xfrm>
                <a:custGeom>
                  <a:avLst/>
                  <a:gdLst>
                    <a:gd name="T0" fmla="*/ 4 w 5"/>
                    <a:gd name="T1" fmla="*/ 1 h 12"/>
                    <a:gd name="T2" fmla="*/ 0 w 5"/>
                    <a:gd name="T3" fmla="*/ 12 h 12"/>
                    <a:gd name="T4" fmla="*/ 1 w 5"/>
                    <a:gd name="T5" fmla="*/ 11 h 12"/>
                    <a:gd name="T6" fmla="*/ 2 w 5"/>
                    <a:gd name="T7" fmla="*/ 10 h 12"/>
                    <a:gd name="T8" fmla="*/ 5 w 5"/>
                    <a:gd name="T9" fmla="*/ 0 h 12"/>
                    <a:gd name="T10" fmla="*/ 4 w 5"/>
                    <a:gd name="T11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2">
                      <a:moveTo>
                        <a:pt x="4" y="1"/>
                      </a:move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0" y="12"/>
                        <a:pt x="1" y="11"/>
                        <a:pt x="1" y="11"/>
                      </a:cubicBezTo>
                      <a:cubicBezTo>
                        <a:pt x="1" y="10"/>
                        <a:pt x="1" y="10"/>
                        <a:pt x="2" y="10"/>
                      </a:cubicBezTo>
                      <a:cubicBezTo>
                        <a:pt x="2" y="7"/>
                        <a:pt x="4" y="4"/>
                        <a:pt x="5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104"/>
                <p:cNvSpPr/>
                <p:nvPr/>
              </p:nvSpPr>
              <p:spPr bwMode="auto">
                <a:xfrm>
                  <a:off x="-663" y="2490"/>
                  <a:ext cx="7" cy="21"/>
                </a:xfrm>
                <a:custGeom>
                  <a:avLst/>
                  <a:gdLst>
                    <a:gd name="T0" fmla="*/ 5 w 5"/>
                    <a:gd name="T1" fmla="*/ 0 h 15"/>
                    <a:gd name="T2" fmla="*/ 2 w 5"/>
                    <a:gd name="T3" fmla="*/ 7 h 15"/>
                    <a:gd name="T4" fmla="*/ 1 w 5"/>
                    <a:gd name="T5" fmla="*/ 15 h 15"/>
                    <a:gd name="T6" fmla="*/ 1 w 5"/>
                    <a:gd name="T7" fmla="*/ 14 h 15"/>
                    <a:gd name="T8" fmla="*/ 5 w 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5" y="0"/>
                      </a:moveTo>
                      <a:cubicBezTo>
                        <a:pt x="4" y="2"/>
                        <a:pt x="3" y="4"/>
                        <a:pt x="2" y="7"/>
                      </a:cubicBezTo>
                      <a:cubicBezTo>
                        <a:pt x="0" y="10"/>
                        <a:pt x="0" y="13"/>
                        <a:pt x="1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4" y="10"/>
                        <a:pt x="5" y="5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105"/>
                <p:cNvSpPr>
                  <a:spLocks noEditPoints="1"/>
                </p:cNvSpPr>
                <p:nvPr/>
              </p:nvSpPr>
              <p:spPr bwMode="auto">
                <a:xfrm>
                  <a:off x="-1681" y="4281"/>
                  <a:ext cx="417" cy="441"/>
                </a:xfrm>
                <a:custGeom>
                  <a:avLst/>
                  <a:gdLst>
                    <a:gd name="T0" fmla="*/ 91 w 294"/>
                    <a:gd name="T1" fmla="*/ 110 h 311"/>
                    <a:gd name="T2" fmla="*/ 52 w 294"/>
                    <a:gd name="T3" fmla="*/ 218 h 311"/>
                    <a:gd name="T4" fmla="*/ 34 w 294"/>
                    <a:gd name="T5" fmla="*/ 309 h 311"/>
                    <a:gd name="T6" fmla="*/ 100 w 294"/>
                    <a:gd name="T7" fmla="*/ 258 h 311"/>
                    <a:gd name="T8" fmla="*/ 234 w 294"/>
                    <a:gd name="T9" fmla="*/ 178 h 311"/>
                    <a:gd name="T10" fmla="*/ 236 w 294"/>
                    <a:gd name="T11" fmla="*/ 164 h 311"/>
                    <a:gd name="T12" fmla="*/ 284 w 294"/>
                    <a:gd name="T13" fmla="*/ 53 h 311"/>
                    <a:gd name="T14" fmla="*/ 289 w 294"/>
                    <a:gd name="T15" fmla="*/ 22 h 311"/>
                    <a:gd name="T16" fmla="*/ 258 w 294"/>
                    <a:gd name="T17" fmla="*/ 4 h 311"/>
                    <a:gd name="T18" fmla="*/ 183 w 294"/>
                    <a:gd name="T19" fmla="*/ 67 h 311"/>
                    <a:gd name="T20" fmla="*/ 154 w 294"/>
                    <a:gd name="T21" fmla="*/ 98 h 311"/>
                    <a:gd name="T22" fmla="*/ 147 w 294"/>
                    <a:gd name="T23" fmla="*/ 105 h 311"/>
                    <a:gd name="T24" fmla="*/ 155 w 294"/>
                    <a:gd name="T25" fmla="*/ 137 h 311"/>
                    <a:gd name="T26" fmla="*/ 190 w 294"/>
                    <a:gd name="T27" fmla="*/ 153 h 311"/>
                    <a:gd name="T28" fmla="*/ 137 w 294"/>
                    <a:gd name="T29" fmla="*/ 212 h 311"/>
                    <a:gd name="T30" fmla="*/ 137 w 294"/>
                    <a:gd name="T31" fmla="*/ 190 h 311"/>
                    <a:gd name="T32" fmla="*/ 140 w 294"/>
                    <a:gd name="T33" fmla="*/ 187 h 311"/>
                    <a:gd name="T34" fmla="*/ 92 w 294"/>
                    <a:gd name="T35" fmla="*/ 177 h 311"/>
                    <a:gd name="T36" fmla="*/ 76 w 294"/>
                    <a:gd name="T37" fmla="*/ 193 h 311"/>
                    <a:gd name="T38" fmla="*/ 63 w 294"/>
                    <a:gd name="T39" fmla="*/ 185 h 311"/>
                    <a:gd name="T40" fmla="*/ 77 w 294"/>
                    <a:gd name="T41" fmla="*/ 143 h 311"/>
                    <a:gd name="T42" fmla="*/ 181 w 294"/>
                    <a:gd name="T43" fmla="*/ 66 h 311"/>
                    <a:gd name="T44" fmla="*/ 183 w 294"/>
                    <a:gd name="T45" fmla="*/ 76 h 311"/>
                    <a:gd name="T46" fmla="*/ 161 w 294"/>
                    <a:gd name="T47" fmla="*/ 138 h 311"/>
                    <a:gd name="T48" fmla="*/ 154 w 294"/>
                    <a:gd name="T49" fmla="*/ 115 h 311"/>
                    <a:gd name="T50" fmla="*/ 253 w 294"/>
                    <a:gd name="T51" fmla="*/ 19 h 311"/>
                    <a:gd name="T52" fmla="*/ 284 w 294"/>
                    <a:gd name="T53" fmla="*/ 27 h 311"/>
                    <a:gd name="T54" fmla="*/ 249 w 294"/>
                    <a:gd name="T55" fmla="*/ 76 h 311"/>
                    <a:gd name="T56" fmla="*/ 225 w 294"/>
                    <a:gd name="T57" fmla="*/ 102 h 311"/>
                    <a:gd name="T58" fmla="*/ 194 w 294"/>
                    <a:gd name="T59" fmla="*/ 142 h 311"/>
                    <a:gd name="T60" fmla="*/ 184 w 294"/>
                    <a:gd name="T61" fmla="*/ 145 h 311"/>
                    <a:gd name="T62" fmla="*/ 181 w 294"/>
                    <a:gd name="T63" fmla="*/ 132 h 311"/>
                    <a:gd name="T64" fmla="*/ 166 w 294"/>
                    <a:gd name="T65" fmla="*/ 144 h 311"/>
                    <a:gd name="T66" fmla="*/ 178 w 294"/>
                    <a:gd name="T67" fmla="*/ 147 h 311"/>
                    <a:gd name="T68" fmla="*/ 95 w 294"/>
                    <a:gd name="T69" fmla="*/ 179 h 311"/>
                    <a:gd name="T70" fmla="*/ 126 w 294"/>
                    <a:gd name="T71" fmla="*/ 216 h 311"/>
                    <a:gd name="T72" fmla="*/ 77 w 294"/>
                    <a:gd name="T73" fmla="*/ 265 h 311"/>
                    <a:gd name="T74" fmla="*/ 33 w 294"/>
                    <a:gd name="T75" fmla="*/ 301 h 311"/>
                    <a:gd name="T76" fmla="*/ 22 w 294"/>
                    <a:gd name="T77" fmla="*/ 298 h 311"/>
                    <a:gd name="T78" fmla="*/ 27 w 294"/>
                    <a:gd name="T79" fmla="*/ 273 h 311"/>
                    <a:gd name="T80" fmla="*/ 72 w 294"/>
                    <a:gd name="T81" fmla="*/ 209 h 311"/>
                    <a:gd name="T82" fmla="*/ 57 w 294"/>
                    <a:gd name="T83" fmla="*/ 200 h 311"/>
                    <a:gd name="T84" fmla="*/ 62 w 294"/>
                    <a:gd name="T85" fmla="*/ 153 h 311"/>
                    <a:gd name="T86" fmla="*/ 60 w 294"/>
                    <a:gd name="T87" fmla="*/ 196 h 311"/>
                    <a:gd name="T88" fmla="*/ 196 w 294"/>
                    <a:gd name="T89" fmla="*/ 161 h 311"/>
                    <a:gd name="T90" fmla="*/ 208 w 294"/>
                    <a:gd name="T91" fmla="*/ 167 h 311"/>
                    <a:gd name="T92" fmla="*/ 221 w 294"/>
                    <a:gd name="T93" fmla="*/ 149 h 311"/>
                    <a:gd name="T94" fmla="*/ 224 w 294"/>
                    <a:gd name="T95" fmla="*/ 115 h 311"/>
                    <a:gd name="T96" fmla="*/ 168 w 294"/>
                    <a:gd name="T97" fmla="*/ 236 h 311"/>
                    <a:gd name="T98" fmla="*/ 140 w 294"/>
                    <a:gd name="T99" fmla="*/ 250 h 311"/>
                    <a:gd name="T100" fmla="*/ 132 w 294"/>
                    <a:gd name="T101" fmla="*/ 237 h 311"/>
                    <a:gd name="T102" fmla="*/ 108 w 294"/>
                    <a:gd name="T103" fmla="*/ 245 h 311"/>
                    <a:gd name="T104" fmla="*/ 242 w 294"/>
                    <a:gd name="T105" fmla="*/ 20 h 311"/>
                    <a:gd name="T106" fmla="*/ 279 w 294"/>
                    <a:gd name="T107" fmla="*/ 50 h 311"/>
                    <a:gd name="T108" fmla="*/ 192 w 294"/>
                    <a:gd name="T109" fmla="*/ 68 h 311"/>
                    <a:gd name="T110" fmla="*/ 199 w 294"/>
                    <a:gd name="T111" fmla="*/ 147 h 311"/>
                    <a:gd name="T112" fmla="*/ 210 w 294"/>
                    <a:gd name="T113" fmla="*/ 133 h 311"/>
                    <a:gd name="T114" fmla="*/ 100 w 294"/>
                    <a:gd name="T115" fmla="*/ 253 h 311"/>
                    <a:gd name="T116" fmla="*/ 28 w 294"/>
                    <a:gd name="T117" fmla="*/ 302 h 311"/>
                    <a:gd name="T118" fmla="*/ 14 w 294"/>
                    <a:gd name="T119" fmla="*/ 30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4" h="311">
                      <a:moveTo>
                        <a:pt x="185" y="63"/>
                      </a:moveTo>
                      <a:cubicBezTo>
                        <a:pt x="184" y="63"/>
                        <a:pt x="184" y="63"/>
                        <a:pt x="184" y="63"/>
                      </a:cubicBezTo>
                      <a:cubicBezTo>
                        <a:pt x="184" y="63"/>
                        <a:pt x="184" y="63"/>
                        <a:pt x="184" y="62"/>
                      </a:cubicBezTo>
                      <a:cubicBezTo>
                        <a:pt x="178" y="58"/>
                        <a:pt x="172" y="57"/>
                        <a:pt x="165" y="58"/>
                      </a:cubicBezTo>
                      <a:cubicBezTo>
                        <a:pt x="164" y="59"/>
                        <a:pt x="162" y="59"/>
                        <a:pt x="161" y="60"/>
                      </a:cubicBezTo>
                      <a:cubicBezTo>
                        <a:pt x="158" y="60"/>
                        <a:pt x="156" y="59"/>
                        <a:pt x="153" y="60"/>
                      </a:cubicBezTo>
                      <a:cubicBezTo>
                        <a:pt x="152" y="60"/>
                        <a:pt x="152" y="60"/>
                        <a:pt x="150" y="61"/>
                      </a:cubicBezTo>
                      <a:cubicBezTo>
                        <a:pt x="152" y="59"/>
                        <a:pt x="153" y="58"/>
                        <a:pt x="154" y="56"/>
                      </a:cubicBezTo>
                      <a:cubicBezTo>
                        <a:pt x="141" y="63"/>
                        <a:pt x="129" y="71"/>
                        <a:pt x="118" y="82"/>
                      </a:cubicBezTo>
                      <a:cubicBezTo>
                        <a:pt x="114" y="85"/>
                        <a:pt x="110" y="90"/>
                        <a:pt x="107" y="94"/>
                      </a:cubicBezTo>
                      <a:cubicBezTo>
                        <a:pt x="101" y="99"/>
                        <a:pt x="96" y="103"/>
                        <a:pt x="92" y="109"/>
                      </a:cubicBezTo>
                      <a:cubicBezTo>
                        <a:pt x="91" y="109"/>
                        <a:pt x="91" y="110"/>
                        <a:pt x="91" y="110"/>
                      </a:cubicBezTo>
                      <a:cubicBezTo>
                        <a:pt x="89" y="112"/>
                        <a:pt x="87" y="115"/>
                        <a:pt x="85" y="117"/>
                      </a:cubicBezTo>
                      <a:cubicBezTo>
                        <a:pt x="77" y="125"/>
                        <a:pt x="70" y="134"/>
                        <a:pt x="64" y="143"/>
                      </a:cubicBezTo>
                      <a:cubicBezTo>
                        <a:pt x="65" y="140"/>
                        <a:pt x="66" y="137"/>
                        <a:pt x="68" y="134"/>
                      </a:cubicBezTo>
                      <a:cubicBezTo>
                        <a:pt x="64" y="139"/>
                        <a:pt x="61" y="144"/>
                        <a:pt x="59" y="150"/>
                      </a:cubicBezTo>
                      <a:cubicBezTo>
                        <a:pt x="57" y="152"/>
                        <a:pt x="56" y="154"/>
                        <a:pt x="54" y="157"/>
                      </a:cubicBezTo>
                      <a:cubicBezTo>
                        <a:pt x="54" y="157"/>
                        <a:pt x="54" y="158"/>
                        <a:pt x="54" y="159"/>
                      </a:cubicBezTo>
                      <a:cubicBezTo>
                        <a:pt x="54" y="160"/>
                        <a:pt x="54" y="161"/>
                        <a:pt x="56" y="16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6" y="158"/>
                        <a:pt x="56" y="158"/>
                        <a:pt x="56" y="157"/>
                      </a:cubicBezTo>
                      <a:cubicBezTo>
                        <a:pt x="57" y="157"/>
                        <a:pt x="57" y="157"/>
                        <a:pt x="57" y="157"/>
                      </a:cubicBezTo>
                      <a:cubicBezTo>
                        <a:pt x="52" y="175"/>
                        <a:pt x="52" y="194"/>
                        <a:pt x="57" y="212"/>
                      </a:cubicBezTo>
                      <a:cubicBezTo>
                        <a:pt x="55" y="214"/>
                        <a:pt x="54" y="216"/>
                        <a:pt x="52" y="218"/>
                      </a:cubicBezTo>
                      <a:cubicBezTo>
                        <a:pt x="38" y="232"/>
                        <a:pt x="24" y="247"/>
                        <a:pt x="11" y="262"/>
                      </a:cubicBezTo>
                      <a:cubicBezTo>
                        <a:pt x="11" y="263"/>
                        <a:pt x="11" y="263"/>
                        <a:pt x="11" y="263"/>
                      </a:cubicBezTo>
                      <a:cubicBezTo>
                        <a:pt x="7" y="269"/>
                        <a:pt x="5" y="276"/>
                        <a:pt x="5" y="284"/>
                      </a:cubicBezTo>
                      <a:cubicBezTo>
                        <a:pt x="5" y="285"/>
                        <a:pt x="6" y="287"/>
                        <a:pt x="6" y="288"/>
                      </a:cubicBezTo>
                      <a:cubicBezTo>
                        <a:pt x="2" y="276"/>
                        <a:pt x="4" y="266"/>
                        <a:pt x="14" y="257"/>
                      </a:cubicBezTo>
                      <a:cubicBezTo>
                        <a:pt x="7" y="260"/>
                        <a:pt x="3" y="265"/>
                        <a:pt x="2" y="271"/>
                      </a:cubicBezTo>
                      <a:cubicBezTo>
                        <a:pt x="0" y="279"/>
                        <a:pt x="1" y="285"/>
                        <a:pt x="4" y="291"/>
                      </a:cubicBezTo>
                      <a:cubicBezTo>
                        <a:pt x="6" y="292"/>
                        <a:pt x="6" y="294"/>
                        <a:pt x="8" y="295"/>
                      </a:cubicBezTo>
                      <a:cubicBezTo>
                        <a:pt x="8" y="296"/>
                        <a:pt x="8" y="296"/>
                        <a:pt x="8" y="297"/>
                      </a:cubicBezTo>
                      <a:cubicBezTo>
                        <a:pt x="8" y="297"/>
                        <a:pt x="8" y="297"/>
                        <a:pt x="8" y="297"/>
                      </a:cubicBezTo>
                      <a:cubicBezTo>
                        <a:pt x="8" y="297"/>
                        <a:pt x="8" y="297"/>
                        <a:pt x="9" y="297"/>
                      </a:cubicBezTo>
                      <a:cubicBezTo>
                        <a:pt x="14" y="307"/>
                        <a:pt x="22" y="311"/>
                        <a:pt x="34" y="309"/>
                      </a:cubicBezTo>
                      <a:cubicBezTo>
                        <a:pt x="31" y="308"/>
                        <a:pt x="28" y="307"/>
                        <a:pt x="25" y="306"/>
                      </a:cubicBezTo>
                      <a:cubicBezTo>
                        <a:pt x="25" y="306"/>
                        <a:pt x="25" y="306"/>
                        <a:pt x="24" y="306"/>
                      </a:cubicBezTo>
                      <a:cubicBezTo>
                        <a:pt x="24" y="306"/>
                        <a:pt x="24" y="306"/>
                        <a:pt x="24" y="306"/>
                      </a:cubicBezTo>
                      <a:cubicBezTo>
                        <a:pt x="24" y="306"/>
                        <a:pt x="24" y="306"/>
                        <a:pt x="25" y="305"/>
                      </a:cubicBezTo>
                      <a:cubicBezTo>
                        <a:pt x="31" y="308"/>
                        <a:pt x="38" y="308"/>
                        <a:pt x="43" y="305"/>
                      </a:cubicBezTo>
                      <a:cubicBezTo>
                        <a:pt x="43" y="305"/>
                        <a:pt x="43" y="305"/>
                        <a:pt x="43" y="306"/>
                      </a:cubicBezTo>
                      <a:cubicBezTo>
                        <a:pt x="43" y="305"/>
                        <a:pt x="44" y="305"/>
                        <a:pt x="44" y="305"/>
                      </a:cubicBezTo>
                      <a:cubicBezTo>
                        <a:pt x="45" y="304"/>
                        <a:pt x="46" y="303"/>
                        <a:pt x="47" y="303"/>
                      </a:cubicBezTo>
                      <a:cubicBezTo>
                        <a:pt x="47" y="303"/>
                        <a:pt x="47" y="303"/>
                        <a:pt x="48" y="303"/>
                      </a:cubicBezTo>
                      <a:cubicBezTo>
                        <a:pt x="52" y="302"/>
                        <a:pt x="56" y="299"/>
                        <a:pt x="59" y="296"/>
                      </a:cubicBezTo>
                      <a:cubicBezTo>
                        <a:pt x="71" y="283"/>
                        <a:pt x="84" y="270"/>
                        <a:pt x="96" y="257"/>
                      </a:cubicBezTo>
                      <a:cubicBezTo>
                        <a:pt x="97" y="258"/>
                        <a:pt x="99" y="258"/>
                        <a:pt x="100" y="258"/>
                      </a:cubicBezTo>
                      <a:cubicBezTo>
                        <a:pt x="103" y="259"/>
                        <a:pt x="106" y="259"/>
                        <a:pt x="108" y="259"/>
                      </a:cubicBezTo>
                      <a:cubicBezTo>
                        <a:pt x="117" y="261"/>
                        <a:pt x="126" y="261"/>
                        <a:pt x="135" y="259"/>
                      </a:cubicBezTo>
                      <a:cubicBezTo>
                        <a:pt x="142" y="257"/>
                        <a:pt x="148" y="255"/>
                        <a:pt x="153" y="251"/>
                      </a:cubicBezTo>
                      <a:cubicBezTo>
                        <a:pt x="153" y="250"/>
                        <a:pt x="154" y="250"/>
                        <a:pt x="154" y="250"/>
                      </a:cubicBezTo>
                      <a:cubicBezTo>
                        <a:pt x="155" y="250"/>
                        <a:pt x="156" y="250"/>
                        <a:pt x="156" y="250"/>
                      </a:cubicBezTo>
                      <a:cubicBezTo>
                        <a:pt x="160" y="248"/>
                        <a:pt x="163" y="245"/>
                        <a:pt x="167" y="243"/>
                      </a:cubicBezTo>
                      <a:cubicBezTo>
                        <a:pt x="168" y="242"/>
                        <a:pt x="169" y="241"/>
                        <a:pt x="170" y="240"/>
                      </a:cubicBezTo>
                      <a:cubicBezTo>
                        <a:pt x="174" y="238"/>
                        <a:pt x="176" y="236"/>
                        <a:pt x="179" y="234"/>
                      </a:cubicBezTo>
                      <a:cubicBezTo>
                        <a:pt x="184" y="230"/>
                        <a:pt x="188" y="226"/>
                        <a:pt x="193" y="223"/>
                      </a:cubicBezTo>
                      <a:cubicBezTo>
                        <a:pt x="203" y="214"/>
                        <a:pt x="212" y="204"/>
                        <a:pt x="221" y="194"/>
                      </a:cubicBezTo>
                      <a:cubicBezTo>
                        <a:pt x="225" y="190"/>
                        <a:pt x="229" y="185"/>
                        <a:pt x="232" y="181"/>
                      </a:cubicBezTo>
                      <a:cubicBezTo>
                        <a:pt x="233" y="180"/>
                        <a:pt x="234" y="179"/>
                        <a:pt x="234" y="178"/>
                      </a:cubicBezTo>
                      <a:cubicBezTo>
                        <a:pt x="234" y="177"/>
                        <a:pt x="234" y="177"/>
                        <a:pt x="234" y="177"/>
                      </a:cubicBezTo>
                      <a:cubicBezTo>
                        <a:pt x="234" y="177"/>
                        <a:pt x="234" y="177"/>
                        <a:pt x="234" y="177"/>
                      </a:cubicBezTo>
                      <a:cubicBezTo>
                        <a:pt x="235" y="176"/>
                        <a:pt x="235" y="176"/>
                        <a:pt x="235" y="176"/>
                      </a:cubicBezTo>
                      <a:cubicBezTo>
                        <a:pt x="235" y="175"/>
                        <a:pt x="235" y="175"/>
                        <a:pt x="235" y="175"/>
                      </a:cubicBezTo>
                      <a:cubicBezTo>
                        <a:pt x="236" y="175"/>
                        <a:pt x="237" y="173"/>
                        <a:pt x="238" y="172"/>
                      </a:cubicBezTo>
                      <a:cubicBezTo>
                        <a:pt x="237" y="172"/>
                        <a:pt x="236" y="173"/>
                        <a:pt x="236" y="173"/>
                      </a:cubicBezTo>
                      <a:cubicBezTo>
                        <a:pt x="237" y="172"/>
                        <a:pt x="237" y="171"/>
                        <a:pt x="238" y="169"/>
                      </a:cubicBezTo>
                      <a:cubicBezTo>
                        <a:pt x="237" y="169"/>
                        <a:pt x="237" y="169"/>
                        <a:pt x="237" y="169"/>
                      </a:cubicBezTo>
                      <a:cubicBezTo>
                        <a:pt x="235" y="170"/>
                        <a:pt x="234" y="171"/>
                        <a:pt x="232" y="172"/>
                      </a:cubicBezTo>
                      <a:cubicBezTo>
                        <a:pt x="234" y="170"/>
                        <a:pt x="235" y="168"/>
                        <a:pt x="236" y="166"/>
                      </a:cubicBezTo>
                      <a:cubicBezTo>
                        <a:pt x="236" y="165"/>
                        <a:pt x="236" y="165"/>
                        <a:pt x="236" y="165"/>
                      </a:cubicBezTo>
                      <a:cubicBezTo>
                        <a:pt x="236" y="165"/>
                        <a:pt x="236" y="165"/>
                        <a:pt x="236" y="164"/>
                      </a:cubicBezTo>
                      <a:cubicBezTo>
                        <a:pt x="236" y="164"/>
                        <a:pt x="236" y="164"/>
                        <a:pt x="235" y="165"/>
                      </a:cubicBezTo>
                      <a:cubicBezTo>
                        <a:pt x="235" y="165"/>
                        <a:pt x="234" y="165"/>
                        <a:pt x="234" y="165"/>
                      </a:cubicBezTo>
                      <a:cubicBezTo>
                        <a:pt x="234" y="165"/>
                        <a:pt x="233" y="166"/>
                        <a:pt x="232" y="167"/>
                      </a:cubicBezTo>
                      <a:cubicBezTo>
                        <a:pt x="233" y="166"/>
                        <a:pt x="233" y="165"/>
                        <a:pt x="234" y="165"/>
                      </a:cubicBezTo>
                      <a:cubicBezTo>
                        <a:pt x="236" y="159"/>
                        <a:pt x="239" y="153"/>
                        <a:pt x="241" y="147"/>
                      </a:cubicBezTo>
                      <a:cubicBezTo>
                        <a:pt x="246" y="133"/>
                        <a:pt x="244" y="119"/>
                        <a:pt x="236" y="106"/>
                      </a:cubicBezTo>
                      <a:cubicBezTo>
                        <a:pt x="236" y="106"/>
                        <a:pt x="236" y="106"/>
                        <a:pt x="236" y="106"/>
                      </a:cubicBezTo>
                      <a:cubicBezTo>
                        <a:pt x="237" y="105"/>
                        <a:pt x="238" y="103"/>
                        <a:pt x="240" y="102"/>
                      </a:cubicBezTo>
                      <a:cubicBezTo>
                        <a:pt x="247" y="95"/>
                        <a:pt x="254" y="87"/>
                        <a:pt x="261" y="80"/>
                      </a:cubicBezTo>
                      <a:cubicBezTo>
                        <a:pt x="269" y="74"/>
                        <a:pt x="275" y="67"/>
                        <a:pt x="280" y="58"/>
                      </a:cubicBezTo>
                      <a:cubicBezTo>
                        <a:pt x="282" y="57"/>
                        <a:pt x="283" y="55"/>
                        <a:pt x="284" y="53"/>
                      </a:cubicBezTo>
                      <a:cubicBezTo>
                        <a:pt x="284" y="53"/>
                        <a:pt x="284" y="53"/>
                        <a:pt x="284" y="53"/>
                      </a:cubicBezTo>
                      <a:cubicBezTo>
                        <a:pt x="284" y="52"/>
                        <a:pt x="284" y="52"/>
                        <a:pt x="284" y="51"/>
                      </a:cubicBezTo>
                      <a:cubicBezTo>
                        <a:pt x="285" y="50"/>
                        <a:pt x="286" y="48"/>
                        <a:pt x="286" y="47"/>
                      </a:cubicBezTo>
                      <a:cubicBezTo>
                        <a:pt x="288" y="45"/>
                        <a:pt x="289" y="43"/>
                        <a:pt x="290" y="41"/>
                      </a:cubicBezTo>
                      <a:cubicBezTo>
                        <a:pt x="290" y="42"/>
                        <a:pt x="290" y="42"/>
                        <a:pt x="289" y="42"/>
                      </a:cubicBezTo>
                      <a:cubicBezTo>
                        <a:pt x="289" y="42"/>
                        <a:pt x="289" y="42"/>
                        <a:pt x="290" y="42"/>
                      </a:cubicBezTo>
                      <a:cubicBezTo>
                        <a:pt x="289" y="42"/>
                        <a:pt x="288" y="43"/>
                        <a:pt x="288" y="43"/>
                      </a:cubicBezTo>
                      <a:cubicBezTo>
                        <a:pt x="288" y="43"/>
                        <a:pt x="288" y="43"/>
                        <a:pt x="287" y="43"/>
                      </a:cubicBezTo>
                      <a:cubicBezTo>
                        <a:pt x="288" y="41"/>
                        <a:pt x="288" y="39"/>
                        <a:pt x="289" y="37"/>
                      </a:cubicBezTo>
                      <a:cubicBezTo>
                        <a:pt x="289" y="32"/>
                        <a:pt x="289" y="28"/>
                        <a:pt x="288" y="25"/>
                      </a:cubicBezTo>
                      <a:cubicBezTo>
                        <a:pt x="289" y="25"/>
                        <a:pt x="289" y="26"/>
                        <a:pt x="290" y="27"/>
                      </a:cubicBezTo>
                      <a:cubicBezTo>
                        <a:pt x="290" y="26"/>
                        <a:pt x="290" y="25"/>
                        <a:pt x="290" y="25"/>
                      </a:cubicBezTo>
                      <a:cubicBezTo>
                        <a:pt x="290" y="24"/>
                        <a:pt x="289" y="23"/>
                        <a:pt x="289" y="22"/>
                      </a:cubicBezTo>
                      <a:cubicBezTo>
                        <a:pt x="288" y="21"/>
                        <a:pt x="288" y="20"/>
                        <a:pt x="288" y="20"/>
                      </a:cubicBezTo>
                      <a:cubicBezTo>
                        <a:pt x="288" y="19"/>
                        <a:pt x="288" y="19"/>
                        <a:pt x="288" y="19"/>
                      </a:cubicBezTo>
                      <a:cubicBezTo>
                        <a:pt x="286" y="17"/>
                        <a:pt x="284" y="14"/>
                        <a:pt x="282" y="13"/>
                      </a:cubicBezTo>
                      <a:cubicBezTo>
                        <a:pt x="282" y="12"/>
                        <a:pt x="282" y="12"/>
                        <a:pt x="281" y="11"/>
                      </a:cubicBezTo>
                      <a:cubicBezTo>
                        <a:pt x="288" y="15"/>
                        <a:pt x="292" y="22"/>
                        <a:pt x="291" y="31"/>
                      </a:cubicBezTo>
                      <a:cubicBezTo>
                        <a:pt x="290" y="35"/>
                        <a:pt x="290" y="39"/>
                        <a:pt x="290" y="41"/>
                      </a:cubicBezTo>
                      <a:cubicBezTo>
                        <a:pt x="290" y="42"/>
                        <a:pt x="290" y="42"/>
                        <a:pt x="290" y="42"/>
                      </a:cubicBezTo>
                      <a:cubicBezTo>
                        <a:pt x="292" y="37"/>
                        <a:pt x="294" y="33"/>
                        <a:pt x="294" y="28"/>
                      </a:cubicBezTo>
                      <a:cubicBezTo>
                        <a:pt x="294" y="25"/>
                        <a:pt x="294" y="23"/>
                        <a:pt x="292" y="20"/>
                      </a:cubicBezTo>
                      <a:cubicBezTo>
                        <a:pt x="287" y="10"/>
                        <a:pt x="278" y="5"/>
                        <a:pt x="267" y="5"/>
                      </a:cubicBezTo>
                      <a:cubicBezTo>
                        <a:pt x="266" y="5"/>
                        <a:pt x="265" y="5"/>
                        <a:pt x="264" y="4"/>
                      </a:cubicBezTo>
                      <a:cubicBezTo>
                        <a:pt x="262" y="4"/>
                        <a:pt x="260" y="4"/>
                        <a:pt x="258" y="4"/>
                      </a:cubicBezTo>
                      <a:cubicBezTo>
                        <a:pt x="260" y="3"/>
                        <a:pt x="261" y="2"/>
                        <a:pt x="263" y="1"/>
                      </a:cubicBezTo>
                      <a:cubicBezTo>
                        <a:pt x="262" y="1"/>
                        <a:pt x="262" y="0"/>
                        <a:pt x="262" y="0"/>
                      </a:cubicBezTo>
                      <a:cubicBezTo>
                        <a:pt x="257" y="1"/>
                        <a:pt x="253" y="4"/>
                        <a:pt x="249" y="7"/>
                      </a:cubicBezTo>
                      <a:cubicBezTo>
                        <a:pt x="249" y="7"/>
                        <a:pt x="248" y="7"/>
                        <a:pt x="248" y="7"/>
                      </a:cubicBezTo>
                      <a:cubicBezTo>
                        <a:pt x="248" y="7"/>
                        <a:pt x="248" y="8"/>
                        <a:pt x="248" y="8"/>
                      </a:cubicBezTo>
                      <a:cubicBezTo>
                        <a:pt x="244" y="11"/>
                        <a:pt x="241" y="13"/>
                        <a:pt x="238" y="16"/>
                      </a:cubicBezTo>
                      <a:cubicBezTo>
                        <a:pt x="235" y="18"/>
                        <a:pt x="233" y="20"/>
                        <a:pt x="232" y="23"/>
                      </a:cubicBezTo>
                      <a:cubicBezTo>
                        <a:pt x="223" y="31"/>
                        <a:pt x="214" y="41"/>
                        <a:pt x="206" y="50"/>
                      </a:cubicBezTo>
                      <a:cubicBezTo>
                        <a:pt x="204" y="52"/>
                        <a:pt x="202" y="54"/>
                        <a:pt x="200" y="55"/>
                      </a:cubicBezTo>
                      <a:cubicBezTo>
                        <a:pt x="196" y="59"/>
                        <a:pt x="192" y="62"/>
                        <a:pt x="189" y="66"/>
                      </a:cubicBezTo>
                      <a:cubicBezTo>
                        <a:pt x="188" y="65"/>
                        <a:pt x="186" y="64"/>
                        <a:pt x="185" y="63"/>
                      </a:cubicBezTo>
                      <a:close/>
                      <a:moveTo>
                        <a:pt x="183" y="67"/>
                      </a:moveTo>
                      <a:cubicBezTo>
                        <a:pt x="183" y="67"/>
                        <a:pt x="183" y="67"/>
                        <a:pt x="184" y="67"/>
                      </a:cubicBezTo>
                      <a:cubicBezTo>
                        <a:pt x="184" y="67"/>
                        <a:pt x="184" y="67"/>
                        <a:pt x="184" y="67"/>
                      </a:cubicBezTo>
                      <a:cubicBezTo>
                        <a:pt x="184" y="67"/>
                        <a:pt x="185" y="67"/>
                        <a:pt x="186" y="67"/>
                      </a:cubicBezTo>
                      <a:cubicBezTo>
                        <a:pt x="186" y="67"/>
                        <a:pt x="186" y="67"/>
                        <a:pt x="186" y="67"/>
                      </a:cubicBezTo>
                      <a:cubicBezTo>
                        <a:pt x="185" y="67"/>
                        <a:pt x="185" y="66"/>
                        <a:pt x="184" y="66"/>
                      </a:cubicBezTo>
                      <a:cubicBezTo>
                        <a:pt x="185" y="67"/>
                        <a:pt x="186" y="67"/>
                        <a:pt x="187" y="68"/>
                      </a:cubicBezTo>
                      <a:cubicBezTo>
                        <a:pt x="185" y="71"/>
                        <a:pt x="182" y="74"/>
                        <a:pt x="180" y="77"/>
                      </a:cubicBezTo>
                      <a:cubicBezTo>
                        <a:pt x="180" y="77"/>
                        <a:pt x="181" y="77"/>
                        <a:pt x="182" y="77"/>
                      </a:cubicBezTo>
                      <a:cubicBezTo>
                        <a:pt x="174" y="84"/>
                        <a:pt x="167" y="91"/>
                        <a:pt x="160" y="97"/>
                      </a:cubicBezTo>
                      <a:cubicBezTo>
                        <a:pt x="160" y="97"/>
                        <a:pt x="160" y="97"/>
                        <a:pt x="160" y="97"/>
                      </a:cubicBezTo>
                      <a:cubicBezTo>
                        <a:pt x="158" y="97"/>
                        <a:pt x="157" y="97"/>
                        <a:pt x="155" y="97"/>
                      </a:cubicBezTo>
                      <a:cubicBezTo>
                        <a:pt x="155" y="97"/>
                        <a:pt x="154" y="98"/>
                        <a:pt x="154" y="98"/>
                      </a:cubicBezTo>
                      <a:cubicBezTo>
                        <a:pt x="153" y="98"/>
                        <a:pt x="152" y="98"/>
                        <a:pt x="151" y="98"/>
                      </a:cubicBezTo>
                      <a:cubicBezTo>
                        <a:pt x="151" y="98"/>
                        <a:pt x="151" y="98"/>
                        <a:pt x="150" y="98"/>
                      </a:cubicBezTo>
                      <a:cubicBezTo>
                        <a:pt x="150" y="98"/>
                        <a:pt x="150" y="99"/>
                        <a:pt x="149" y="99"/>
                      </a:cubicBezTo>
                      <a:cubicBezTo>
                        <a:pt x="147" y="99"/>
                        <a:pt x="146" y="100"/>
                        <a:pt x="144" y="101"/>
                      </a:cubicBezTo>
                      <a:cubicBezTo>
                        <a:pt x="144" y="101"/>
                        <a:pt x="144" y="101"/>
                        <a:pt x="143" y="101"/>
                      </a:cubicBezTo>
                      <a:cubicBezTo>
                        <a:pt x="143" y="101"/>
                        <a:pt x="143" y="101"/>
                        <a:pt x="144" y="101"/>
                      </a:cubicBezTo>
                      <a:cubicBezTo>
                        <a:pt x="142" y="102"/>
                        <a:pt x="140" y="103"/>
                        <a:pt x="139" y="104"/>
                      </a:cubicBezTo>
                      <a:cubicBezTo>
                        <a:pt x="140" y="105"/>
                        <a:pt x="140" y="105"/>
                        <a:pt x="140" y="105"/>
                      </a:cubicBezTo>
                      <a:cubicBezTo>
                        <a:pt x="140" y="105"/>
                        <a:pt x="141" y="105"/>
                        <a:pt x="141" y="105"/>
                      </a:cubicBezTo>
                      <a:cubicBezTo>
                        <a:pt x="140" y="105"/>
                        <a:pt x="140" y="105"/>
                        <a:pt x="139" y="106"/>
                      </a:cubicBezTo>
                      <a:cubicBezTo>
                        <a:pt x="133" y="111"/>
                        <a:pt x="128" y="117"/>
                        <a:pt x="125" y="123"/>
                      </a:cubicBezTo>
                      <a:cubicBezTo>
                        <a:pt x="132" y="116"/>
                        <a:pt x="139" y="111"/>
                        <a:pt x="147" y="105"/>
                      </a:cubicBezTo>
                      <a:cubicBezTo>
                        <a:pt x="148" y="104"/>
                        <a:pt x="150" y="103"/>
                        <a:pt x="152" y="102"/>
                      </a:cubicBezTo>
                      <a:cubicBezTo>
                        <a:pt x="153" y="102"/>
                        <a:pt x="155" y="101"/>
                        <a:pt x="156" y="101"/>
                      </a:cubicBezTo>
                      <a:cubicBezTo>
                        <a:pt x="154" y="103"/>
                        <a:pt x="153" y="105"/>
                        <a:pt x="152" y="107"/>
                      </a:cubicBezTo>
                      <a:cubicBezTo>
                        <a:pt x="152" y="107"/>
                        <a:pt x="152" y="107"/>
                        <a:pt x="152" y="107"/>
                      </a:cubicBezTo>
                      <a:cubicBezTo>
                        <a:pt x="152" y="107"/>
                        <a:pt x="152" y="107"/>
                        <a:pt x="151" y="107"/>
                      </a:cubicBezTo>
                      <a:cubicBezTo>
                        <a:pt x="151" y="107"/>
                        <a:pt x="150" y="107"/>
                        <a:pt x="150" y="108"/>
                      </a:cubicBezTo>
                      <a:cubicBezTo>
                        <a:pt x="150" y="108"/>
                        <a:pt x="150" y="108"/>
                        <a:pt x="150" y="109"/>
                      </a:cubicBezTo>
                      <a:cubicBezTo>
                        <a:pt x="150" y="111"/>
                        <a:pt x="150" y="115"/>
                        <a:pt x="150" y="117"/>
                      </a:cubicBezTo>
                      <a:cubicBezTo>
                        <a:pt x="149" y="121"/>
                        <a:pt x="149" y="124"/>
                        <a:pt x="150" y="128"/>
                      </a:cubicBezTo>
                      <a:cubicBezTo>
                        <a:pt x="150" y="128"/>
                        <a:pt x="151" y="128"/>
                        <a:pt x="152" y="128"/>
                      </a:cubicBezTo>
                      <a:cubicBezTo>
                        <a:pt x="153" y="131"/>
                        <a:pt x="154" y="133"/>
                        <a:pt x="156" y="137"/>
                      </a:cubicBezTo>
                      <a:cubicBezTo>
                        <a:pt x="156" y="137"/>
                        <a:pt x="155" y="137"/>
                        <a:pt x="155" y="137"/>
                      </a:cubicBezTo>
                      <a:cubicBezTo>
                        <a:pt x="156" y="137"/>
                        <a:pt x="156" y="137"/>
                        <a:pt x="157" y="138"/>
                      </a:cubicBezTo>
                      <a:cubicBezTo>
                        <a:pt x="157" y="139"/>
                        <a:pt x="158" y="139"/>
                        <a:pt x="158" y="140"/>
                      </a:cubicBezTo>
                      <a:cubicBezTo>
                        <a:pt x="159" y="141"/>
                        <a:pt x="159" y="141"/>
                        <a:pt x="159" y="142"/>
                      </a:cubicBezTo>
                      <a:cubicBezTo>
                        <a:pt x="159" y="142"/>
                        <a:pt x="159" y="142"/>
                        <a:pt x="159" y="143"/>
                      </a:cubicBezTo>
                      <a:cubicBezTo>
                        <a:pt x="159" y="143"/>
                        <a:pt x="159" y="143"/>
                        <a:pt x="159" y="143"/>
                      </a:cubicBezTo>
                      <a:cubicBezTo>
                        <a:pt x="158" y="143"/>
                        <a:pt x="158" y="143"/>
                        <a:pt x="158" y="143"/>
                      </a:cubicBezTo>
                      <a:cubicBezTo>
                        <a:pt x="158" y="143"/>
                        <a:pt x="158" y="143"/>
                        <a:pt x="158" y="143"/>
                      </a:cubicBezTo>
                      <a:cubicBezTo>
                        <a:pt x="158" y="143"/>
                        <a:pt x="158" y="144"/>
                        <a:pt x="158" y="144"/>
                      </a:cubicBezTo>
                      <a:cubicBezTo>
                        <a:pt x="162" y="149"/>
                        <a:pt x="166" y="152"/>
                        <a:pt x="172" y="153"/>
                      </a:cubicBezTo>
                      <a:cubicBezTo>
                        <a:pt x="172" y="153"/>
                        <a:pt x="172" y="153"/>
                        <a:pt x="172" y="153"/>
                      </a:cubicBezTo>
                      <a:cubicBezTo>
                        <a:pt x="175" y="154"/>
                        <a:pt x="179" y="155"/>
                        <a:pt x="183" y="154"/>
                      </a:cubicBezTo>
                      <a:cubicBezTo>
                        <a:pt x="186" y="153"/>
                        <a:pt x="188" y="153"/>
                        <a:pt x="190" y="153"/>
                      </a:cubicBezTo>
                      <a:cubicBezTo>
                        <a:pt x="189" y="155"/>
                        <a:pt x="188" y="157"/>
                        <a:pt x="187" y="159"/>
                      </a:cubicBezTo>
                      <a:cubicBezTo>
                        <a:pt x="177" y="171"/>
                        <a:pt x="167" y="183"/>
                        <a:pt x="155" y="193"/>
                      </a:cubicBezTo>
                      <a:cubicBezTo>
                        <a:pt x="156" y="195"/>
                        <a:pt x="157" y="195"/>
                        <a:pt x="158" y="193"/>
                      </a:cubicBezTo>
                      <a:cubicBezTo>
                        <a:pt x="165" y="187"/>
                        <a:pt x="172" y="181"/>
                        <a:pt x="178" y="174"/>
                      </a:cubicBezTo>
                      <a:cubicBezTo>
                        <a:pt x="175" y="178"/>
                        <a:pt x="172" y="182"/>
                        <a:pt x="169" y="187"/>
                      </a:cubicBezTo>
                      <a:cubicBezTo>
                        <a:pt x="166" y="189"/>
                        <a:pt x="164" y="192"/>
                        <a:pt x="162" y="195"/>
                      </a:cubicBezTo>
                      <a:cubicBezTo>
                        <a:pt x="156" y="201"/>
                        <a:pt x="150" y="206"/>
                        <a:pt x="143" y="211"/>
                      </a:cubicBezTo>
                      <a:cubicBezTo>
                        <a:pt x="142" y="211"/>
                        <a:pt x="141" y="211"/>
                        <a:pt x="140" y="211"/>
                      </a:cubicBezTo>
                      <a:cubicBezTo>
                        <a:pt x="140" y="211"/>
                        <a:pt x="140" y="211"/>
                        <a:pt x="140" y="211"/>
                      </a:cubicBezTo>
                      <a:cubicBezTo>
                        <a:pt x="140" y="211"/>
                        <a:pt x="140" y="210"/>
                        <a:pt x="140" y="210"/>
                      </a:cubicBezTo>
                      <a:cubicBezTo>
                        <a:pt x="139" y="210"/>
                        <a:pt x="139" y="210"/>
                        <a:pt x="138" y="210"/>
                      </a:cubicBezTo>
                      <a:cubicBezTo>
                        <a:pt x="138" y="211"/>
                        <a:pt x="138" y="211"/>
                        <a:pt x="137" y="212"/>
                      </a:cubicBezTo>
                      <a:cubicBezTo>
                        <a:pt x="136" y="212"/>
                        <a:pt x="135" y="212"/>
                        <a:pt x="134" y="212"/>
                      </a:cubicBezTo>
                      <a:cubicBezTo>
                        <a:pt x="134" y="211"/>
                        <a:pt x="135" y="210"/>
                        <a:pt x="136" y="209"/>
                      </a:cubicBezTo>
                      <a:cubicBezTo>
                        <a:pt x="136" y="209"/>
                        <a:pt x="136" y="209"/>
                        <a:pt x="135" y="209"/>
                      </a:cubicBezTo>
                      <a:cubicBezTo>
                        <a:pt x="136" y="208"/>
                        <a:pt x="136" y="207"/>
                        <a:pt x="136" y="207"/>
                      </a:cubicBezTo>
                      <a:cubicBezTo>
                        <a:pt x="136" y="207"/>
                        <a:pt x="136" y="206"/>
                        <a:pt x="136" y="206"/>
                      </a:cubicBezTo>
                      <a:cubicBezTo>
                        <a:pt x="136" y="205"/>
                        <a:pt x="136" y="205"/>
                        <a:pt x="136" y="205"/>
                      </a:cubicBezTo>
                      <a:cubicBezTo>
                        <a:pt x="136" y="204"/>
                        <a:pt x="136" y="204"/>
                        <a:pt x="136" y="203"/>
                      </a:cubicBezTo>
                      <a:cubicBezTo>
                        <a:pt x="136" y="203"/>
                        <a:pt x="136" y="203"/>
                        <a:pt x="136" y="203"/>
                      </a:cubicBezTo>
                      <a:cubicBezTo>
                        <a:pt x="137" y="202"/>
                        <a:pt x="137" y="202"/>
                        <a:pt x="138" y="201"/>
                      </a:cubicBezTo>
                      <a:cubicBezTo>
                        <a:pt x="138" y="199"/>
                        <a:pt x="138" y="197"/>
                        <a:pt x="137" y="195"/>
                      </a:cubicBezTo>
                      <a:cubicBezTo>
                        <a:pt x="137" y="195"/>
                        <a:pt x="137" y="195"/>
                        <a:pt x="137" y="195"/>
                      </a:cubicBezTo>
                      <a:cubicBezTo>
                        <a:pt x="137" y="193"/>
                        <a:pt x="137" y="191"/>
                        <a:pt x="137" y="190"/>
                      </a:cubicBezTo>
                      <a:cubicBezTo>
                        <a:pt x="137" y="189"/>
                        <a:pt x="137" y="189"/>
                        <a:pt x="137" y="188"/>
                      </a:cubicBezTo>
                      <a:cubicBezTo>
                        <a:pt x="137" y="188"/>
                        <a:pt x="137" y="188"/>
                        <a:pt x="137" y="188"/>
                      </a:cubicBezTo>
                      <a:cubicBezTo>
                        <a:pt x="137" y="189"/>
                        <a:pt x="137" y="189"/>
                        <a:pt x="137" y="189"/>
                      </a:cubicBezTo>
                      <a:cubicBezTo>
                        <a:pt x="137" y="189"/>
                        <a:pt x="137" y="189"/>
                        <a:pt x="137" y="190"/>
                      </a:cubicBezTo>
                      <a:cubicBezTo>
                        <a:pt x="137" y="190"/>
                        <a:pt x="137" y="190"/>
                        <a:pt x="137" y="191"/>
                      </a:cubicBezTo>
                      <a:cubicBezTo>
                        <a:pt x="137" y="191"/>
                        <a:pt x="137" y="191"/>
                        <a:pt x="137" y="191"/>
                      </a:cubicBezTo>
                      <a:cubicBezTo>
                        <a:pt x="138" y="191"/>
                        <a:pt x="138" y="191"/>
                        <a:pt x="138" y="191"/>
                      </a:cubicBezTo>
                      <a:cubicBezTo>
                        <a:pt x="138" y="191"/>
                        <a:pt x="139" y="191"/>
                        <a:pt x="139" y="191"/>
                      </a:cubicBezTo>
                      <a:cubicBezTo>
                        <a:pt x="139" y="191"/>
                        <a:pt x="139" y="191"/>
                        <a:pt x="139" y="191"/>
                      </a:cubicBezTo>
                      <a:cubicBezTo>
                        <a:pt x="139" y="190"/>
                        <a:pt x="139" y="189"/>
                        <a:pt x="139" y="189"/>
                      </a:cubicBezTo>
                      <a:cubicBezTo>
                        <a:pt x="139" y="189"/>
                        <a:pt x="139" y="188"/>
                        <a:pt x="140" y="187"/>
                      </a:cubicBezTo>
                      <a:cubicBezTo>
                        <a:pt x="140" y="187"/>
                        <a:pt x="140" y="187"/>
                        <a:pt x="140" y="187"/>
                      </a:cubicBezTo>
                      <a:cubicBezTo>
                        <a:pt x="140" y="187"/>
                        <a:pt x="140" y="186"/>
                        <a:pt x="140" y="186"/>
                      </a:cubicBezTo>
                      <a:cubicBezTo>
                        <a:pt x="138" y="181"/>
                        <a:pt x="136" y="177"/>
                        <a:pt x="132" y="173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3" y="173"/>
                        <a:pt x="133" y="173"/>
                        <a:pt x="133" y="173"/>
                      </a:cubicBezTo>
                      <a:cubicBezTo>
                        <a:pt x="132" y="172"/>
                        <a:pt x="132" y="172"/>
                        <a:pt x="132" y="172"/>
                      </a:cubicBezTo>
                      <a:cubicBezTo>
                        <a:pt x="129" y="167"/>
                        <a:pt x="124" y="164"/>
                        <a:pt x="117" y="165"/>
                      </a:cubicBezTo>
                      <a:cubicBezTo>
                        <a:pt x="117" y="165"/>
                        <a:pt x="117" y="165"/>
                        <a:pt x="116" y="165"/>
                      </a:cubicBezTo>
                      <a:cubicBezTo>
                        <a:pt x="116" y="165"/>
                        <a:pt x="116" y="165"/>
                        <a:pt x="115" y="165"/>
                      </a:cubicBezTo>
                      <a:cubicBezTo>
                        <a:pt x="114" y="166"/>
                        <a:pt x="112" y="166"/>
                        <a:pt x="110" y="166"/>
                      </a:cubicBezTo>
                      <a:cubicBezTo>
                        <a:pt x="104" y="167"/>
                        <a:pt x="99" y="169"/>
                        <a:pt x="96" y="174"/>
                      </a:cubicBezTo>
                      <a:cubicBezTo>
                        <a:pt x="95" y="175"/>
                        <a:pt x="94" y="176"/>
                        <a:pt x="92" y="177"/>
                      </a:cubicBezTo>
                      <a:cubicBezTo>
                        <a:pt x="92" y="177"/>
                        <a:pt x="92" y="177"/>
                        <a:pt x="92" y="177"/>
                      </a:cubicBezTo>
                      <a:cubicBezTo>
                        <a:pt x="92" y="177"/>
                        <a:pt x="92" y="177"/>
                        <a:pt x="92" y="177"/>
                      </a:cubicBezTo>
                      <a:cubicBezTo>
                        <a:pt x="92" y="177"/>
                        <a:pt x="92" y="177"/>
                        <a:pt x="91" y="178"/>
                      </a:cubicBezTo>
                      <a:cubicBezTo>
                        <a:pt x="90" y="179"/>
                        <a:pt x="89" y="180"/>
                        <a:pt x="88" y="181"/>
                      </a:cubicBezTo>
                      <a:cubicBezTo>
                        <a:pt x="89" y="179"/>
                        <a:pt x="89" y="177"/>
                        <a:pt x="90" y="175"/>
                      </a:cubicBezTo>
                      <a:cubicBezTo>
                        <a:pt x="89" y="175"/>
                        <a:pt x="89" y="175"/>
                        <a:pt x="89" y="175"/>
                      </a:cubicBezTo>
                      <a:cubicBezTo>
                        <a:pt x="86" y="179"/>
                        <a:pt x="84" y="183"/>
                        <a:pt x="82" y="187"/>
                      </a:cubicBezTo>
                      <a:cubicBezTo>
                        <a:pt x="81" y="188"/>
                        <a:pt x="79" y="190"/>
                        <a:pt x="77" y="192"/>
                      </a:cubicBezTo>
                      <a:cubicBezTo>
                        <a:pt x="77" y="191"/>
                        <a:pt x="77" y="191"/>
                        <a:pt x="77" y="191"/>
                      </a:cubicBezTo>
                      <a:cubicBezTo>
                        <a:pt x="81" y="185"/>
                        <a:pt x="83" y="179"/>
                        <a:pt x="84" y="171"/>
                      </a:cubicBezTo>
                      <a:cubicBezTo>
                        <a:pt x="83" y="171"/>
                        <a:pt x="83" y="171"/>
                        <a:pt x="83" y="171"/>
                      </a:cubicBezTo>
                      <a:cubicBezTo>
                        <a:pt x="81" y="178"/>
                        <a:pt x="78" y="185"/>
                        <a:pt x="75" y="192"/>
                      </a:cubicBezTo>
                      <a:cubicBezTo>
                        <a:pt x="75" y="193"/>
                        <a:pt x="76" y="193"/>
                        <a:pt x="76" y="193"/>
                      </a:cubicBezTo>
                      <a:cubicBezTo>
                        <a:pt x="74" y="195"/>
                        <a:pt x="71" y="198"/>
                        <a:pt x="68" y="201"/>
                      </a:cubicBezTo>
                      <a:cubicBezTo>
                        <a:pt x="72" y="191"/>
                        <a:pt x="75" y="179"/>
                        <a:pt x="78" y="169"/>
                      </a:cubicBezTo>
                      <a:cubicBezTo>
                        <a:pt x="76" y="169"/>
                        <a:pt x="76" y="170"/>
                        <a:pt x="75" y="171"/>
                      </a:cubicBezTo>
                      <a:cubicBezTo>
                        <a:pt x="71" y="182"/>
                        <a:pt x="67" y="193"/>
                        <a:pt x="64" y="204"/>
                      </a:cubicBezTo>
                      <a:cubicBezTo>
                        <a:pt x="64" y="204"/>
                        <a:pt x="64" y="204"/>
                        <a:pt x="64" y="205"/>
                      </a:cubicBezTo>
                      <a:cubicBezTo>
                        <a:pt x="64" y="205"/>
                        <a:pt x="64" y="205"/>
                        <a:pt x="64" y="205"/>
                      </a:cubicBezTo>
                      <a:cubicBezTo>
                        <a:pt x="64" y="205"/>
                        <a:pt x="64" y="204"/>
                        <a:pt x="64" y="203"/>
                      </a:cubicBezTo>
                      <a:cubicBezTo>
                        <a:pt x="67" y="193"/>
                        <a:pt x="69" y="183"/>
                        <a:pt x="70" y="172"/>
                      </a:cubicBezTo>
                      <a:cubicBezTo>
                        <a:pt x="70" y="172"/>
                        <a:pt x="70" y="172"/>
                        <a:pt x="70" y="172"/>
                      </a:cubicBezTo>
                      <a:cubicBezTo>
                        <a:pt x="67" y="180"/>
                        <a:pt x="65" y="188"/>
                        <a:pt x="63" y="196"/>
                      </a:cubicBezTo>
                      <a:cubicBezTo>
                        <a:pt x="62" y="191"/>
                        <a:pt x="62" y="187"/>
                        <a:pt x="62" y="182"/>
                      </a:cubicBezTo>
                      <a:cubicBezTo>
                        <a:pt x="62" y="183"/>
                        <a:pt x="62" y="184"/>
                        <a:pt x="63" y="185"/>
                      </a:cubicBezTo>
                      <a:cubicBezTo>
                        <a:pt x="63" y="185"/>
                        <a:pt x="64" y="184"/>
                        <a:pt x="64" y="184"/>
                      </a:cubicBezTo>
                      <a:cubicBezTo>
                        <a:pt x="64" y="181"/>
                        <a:pt x="64" y="179"/>
                        <a:pt x="64" y="177"/>
                      </a:cubicBezTo>
                      <a:cubicBezTo>
                        <a:pt x="63" y="168"/>
                        <a:pt x="65" y="159"/>
                        <a:pt x="69" y="149"/>
                      </a:cubicBezTo>
                      <a:cubicBezTo>
                        <a:pt x="68" y="150"/>
                        <a:pt x="68" y="151"/>
                        <a:pt x="69" y="152"/>
                      </a:cubicBezTo>
                      <a:cubicBezTo>
                        <a:pt x="69" y="151"/>
                        <a:pt x="70" y="151"/>
                        <a:pt x="70" y="151"/>
                      </a:cubicBezTo>
                      <a:cubicBezTo>
                        <a:pt x="71" y="151"/>
                        <a:pt x="71" y="150"/>
                        <a:pt x="71" y="150"/>
                      </a:cubicBezTo>
                      <a:cubicBezTo>
                        <a:pt x="71" y="149"/>
                        <a:pt x="71" y="149"/>
                        <a:pt x="70" y="149"/>
                      </a:cubicBezTo>
                      <a:cubicBezTo>
                        <a:pt x="73" y="145"/>
                        <a:pt x="75" y="142"/>
                        <a:pt x="77" y="139"/>
                      </a:cubicBezTo>
                      <a:cubicBezTo>
                        <a:pt x="76" y="141"/>
                        <a:pt x="76" y="143"/>
                        <a:pt x="76" y="145"/>
                      </a:cubicBezTo>
                      <a:cubicBezTo>
                        <a:pt x="76" y="145"/>
                        <a:pt x="77" y="145"/>
                        <a:pt x="78" y="145"/>
                      </a:cubicBezTo>
                      <a:cubicBezTo>
                        <a:pt x="78" y="145"/>
                        <a:pt x="78" y="145"/>
                        <a:pt x="77" y="144"/>
                      </a:cubicBezTo>
                      <a:cubicBezTo>
                        <a:pt x="77" y="143"/>
                        <a:pt x="77" y="143"/>
                        <a:pt x="77" y="143"/>
                      </a:cubicBezTo>
                      <a:cubicBezTo>
                        <a:pt x="80" y="137"/>
                        <a:pt x="83" y="131"/>
                        <a:pt x="87" y="125"/>
                      </a:cubicBezTo>
                      <a:cubicBezTo>
                        <a:pt x="89" y="123"/>
                        <a:pt x="91" y="120"/>
                        <a:pt x="93" y="117"/>
                      </a:cubicBezTo>
                      <a:cubicBezTo>
                        <a:pt x="106" y="102"/>
                        <a:pt x="120" y="88"/>
                        <a:pt x="136" y="76"/>
                      </a:cubicBezTo>
                      <a:cubicBezTo>
                        <a:pt x="131" y="79"/>
                        <a:pt x="126" y="82"/>
                        <a:pt x="122" y="85"/>
                      </a:cubicBezTo>
                      <a:cubicBezTo>
                        <a:pt x="124" y="83"/>
                        <a:pt x="125" y="82"/>
                        <a:pt x="127" y="80"/>
                      </a:cubicBezTo>
                      <a:cubicBezTo>
                        <a:pt x="127" y="80"/>
                        <a:pt x="128" y="80"/>
                        <a:pt x="128" y="80"/>
                      </a:cubicBezTo>
                      <a:cubicBezTo>
                        <a:pt x="129" y="79"/>
                        <a:pt x="129" y="79"/>
                        <a:pt x="130" y="79"/>
                      </a:cubicBezTo>
                      <a:cubicBezTo>
                        <a:pt x="132" y="77"/>
                        <a:pt x="135" y="76"/>
                        <a:pt x="138" y="74"/>
                      </a:cubicBezTo>
                      <a:cubicBezTo>
                        <a:pt x="146" y="68"/>
                        <a:pt x="154" y="65"/>
                        <a:pt x="164" y="63"/>
                      </a:cubicBezTo>
                      <a:cubicBezTo>
                        <a:pt x="164" y="63"/>
                        <a:pt x="164" y="63"/>
                        <a:pt x="165" y="63"/>
                      </a:cubicBezTo>
                      <a:cubicBezTo>
                        <a:pt x="168" y="64"/>
                        <a:pt x="172" y="65"/>
                        <a:pt x="175" y="65"/>
                      </a:cubicBezTo>
                      <a:cubicBezTo>
                        <a:pt x="177" y="65"/>
                        <a:pt x="179" y="66"/>
                        <a:pt x="181" y="66"/>
                      </a:cubicBezTo>
                      <a:cubicBezTo>
                        <a:pt x="182" y="67"/>
                        <a:pt x="182" y="67"/>
                        <a:pt x="183" y="67"/>
                      </a:cubicBezTo>
                      <a:cubicBezTo>
                        <a:pt x="183" y="67"/>
                        <a:pt x="183" y="67"/>
                        <a:pt x="183" y="67"/>
                      </a:cubicBezTo>
                      <a:close/>
                      <a:moveTo>
                        <a:pt x="151" y="62"/>
                      </a:moveTo>
                      <a:cubicBezTo>
                        <a:pt x="150" y="62"/>
                        <a:pt x="150" y="62"/>
                        <a:pt x="149" y="63"/>
                      </a:cubicBezTo>
                      <a:cubicBezTo>
                        <a:pt x="149" y="63"/>
                        <a:pt x="148" y="63"/>
                        <a:pt x="148" y="63"/>
                      </a:cubicBezTo>
                      <a:cubicBezTo>
                        <a:pt x="148" y="63"/>
                        <a:pt x="148" y="63"/>
                        <a:pt x="148" y="63"/>
                      </a:cubicBezTo>
                      <a:cubicBezTo>
                        <a:pt x="149" y="62"/>
                        <a:pt x="150" y="62"/>
                        <a:pt x="151" y="62"/>
                      </a:cubicBezTo>
                      <a:close/>
                      <a:moveTo>
                        <a:pt x="183" y="76"/>
                      </a:moveTo>
                      <a:cubicBezTo>
                        <a:pt x="183" y="76"/>
                        <a:pt x="183" y="76"/>
                        <a:pt x="183" y="76"/>
                      </a:cubicBezTo>
                      <a:cubicBezTo>
                        <a:pt x="186" y="73"/>
                        <a:pt x="188" y="71"/>
                        <a:pt x="190" y="69"/>
                      </a:cubicBezTo>
                      <a:cubicBezTo>
                        <a:pt x="190" y="69"/>
                        <a:pt x="190" y="69"/>
                        <a:pt x="190" y="69"/>
                      </a:cubicBezTo>
                      <a:cubicBezTo>
                        <a:pt x="188" y="72"/>
                        <a:pt x="186" y="74"/>
                        <a:pt x="183" y="76"/>
                      </a:cubicBezTo>
                      <a:close/>
                      <a:moveTo>
                        <a:pt x="141" y="68"/>
                      </a:moveTo>
                      <a:cubicBezTo>
                        <a:pt x="142" y="68"/>
                        <a:pt x="142" y="68"/>
                        <a:pt x="142" y="69"/>
                      </a:cubicBezTo>
                      <a:cubicBezTo>
                        <a:pt x="139" y="70"/>
                        <a:pt x="137" y="71"/>
                        <a:pt x="135" y="73"/>
                      </a:cubicBezTo>
                      <a:cubicBezTo>
                        <a:pt x="134" y="73"/>
                        <a:pt x="133" y="73"/>
                        <a:pt x="132" y="74"/>
                      </a:cubicBezTo>
                      <a:cubicBezTo>
                        <a:pt x="136" y="71"/>
                        <a:pt x="139" y="69"/>
                        <a:pt x="142" y="67"/>
                      </a:cubicBezTo>
                      <a:cubicBezTo>
                        <a:pt x="142" y="67"/>
                        <a:pt x="142" y="67"/>
                        <a:pt x="142" y="67"/>
                      </a:cubicBezTo>
                      <a:cubicBezTo>
                        <a:pt x="142" y="67"/>
                        <a:pt x="142" y="67"/>
                        <a:pt x="141" y="68"/>
                      </a:cubicBezTo>
                      <a:close/>
                      <a:moveTo>
                        <a:pt x="181" y="119"/>
                      </a:moveTo>
                      <a:cubicBezTo>
                        <a:pt x="181" y="118"/>
                        <a:pt x="181" y="118"/>
                        <a:pt x="182" y="118"/>
                      </a:cubicBezTo>
                      <a:cubicBezTo>
                        <a:pt x="181" y="117"/>
                        <a:pt x="181" y="118"/>
                        <a:pt x="180" y="118"/>
                      </a:cubicBezTo>
                      <a:cubicBezTo>
                        <a:pt x="176" y="121"/>
                        <a:pt x="172" y="125"/>
                        <a:pt x="168" y="129"/>
                      </a:cubicBezTo>
                      <a:cubicBezTo>
                        <a:pt x="165" y="132"/>
                        <a:pt x="163" y="135"/>
                        <a:pt x="161" y="138"/>
                      </a:cubicBezTo>
                      <a:cubicBezTo>
                        <a:pt x="160" y="137"/>
                        <a:pt x="160" y="137"/>
                        <a:pt x="160" y="136"/>
                      </a:cubicBezTo>
                      <a:cubicBezTo>
                        <a:pt x="166" y="129"/>
                        <a:pt x="172" y="123"/>
                        <a:pt x="178" y="115"/>
                      </a:cubicBezTo>
                      <a:cubicBezTo>
                        <a:pt x="177" y="115"/>
                        <a:pt x="177" y="115"/>
                        <a:pt x="177" y="115"/>
                      </a:cubicBezTo>
                      <a:cubicBezTo>
                        <a:pt x="170" y="121"/>
                        <a:pt x="164" y="127"/>
                        <a:pt x="158" y="134"/>
                      </a:cubicBezTo>
                      <a:cubicBezTo>
                        <a:pt x="157" y="132"/>
                        <a:pt x="156" y="130"/>
                        <a:pt x="155" y="128"/>
                      </a:cubicBezTo>
                      <a:cubicBezTo>
                        <a:pt x="155" y="127"/>
                        <a:pt x="155" y="127"/>
                        <a:pt x="155" y="127"/>
                      </a:cubicBezTo>
                      <a:cubicBezTo>
                        <a:pt x="161" y="121"/>
                        <a:pt x="166" y="115"/>
                        <a:pt x="170" y="109"/>
                      </a:cubicBezTo>
                      <a:cubicBezTo>
                        <a:pt x="170" y="109"/>
                        <a:pt x="170" y="109"/>
                        <a:pt x="170" y="109"/>
                      </a:cubicBezTo>
                      <a:cubicBezTo>
                        <a:pt x="164" y="114"/>
                        <a:pt x="159" y="119"/>
                        <a:pt x="155" y="125"/>
                      </a:cubicBezTo>
                      <a:cubicBezTo>
                        <a:pt x="154" y="125"/>
                        <a:pt x="154" y="125"/>
                        <a:pt x="154" y="124"/>
                      </a:cubicBezTo>
                      <a:cubicBezTo>
                        <a:pt x="154" y="124"/>
                        <a:pt x="154" y="124"/>
                        <a:pt x="154" y="124"/>
                      </a:cubicBezTo>
                      <a:cubicBezTo>
                        <a:pt x="154" y="121"/>
                        <a:pt x="153" y="118"/>
                        <a:pt x="154" y="115"/>
                      </a:cubicBezTo>
                      <a:cubicBezTo>
                        <a:pt x="154" y="113"/>
                        <a:pt x="156" y="111"/>
                        <a:pt x="158" y="109"/>
                      </a:cubicBezTo>
                      <a:cubicBezTo>
                        <a:pt x="158" y="109"/>
                        <a:pt x="158" y="109"/>
                        <a:pt x="158" y="109"/>
                      </a:cubicBezTo>
                      <a:cubicBezTo>
                        <a:pt x="158" y="109"/>
                        <a:pt x="158" y="109"/>
                        <a:pt x="158" y="109"/>
                      </a:cubicBezTo>
                      <a:cubicBezTo>
                        <a:pt x="160" y="108"/>
                        <a:pt x="163" y="106"/>
                        <a:pt x="165" y="104"/>
                      </a:cubicBezTo>
                      <a:cubicBezTo>
                        <a:pt x="172" y="97"/>
                        <a:pt x="179" y="90"/>
                        <a:pt x="185" y="83"/>
                      </a:cubicBezTo>
                      <a:cubicBezTo>
                        <a:pt x="192" y="76"/>
                        <a:pt x="199" y="68"/>
                        <a:pt x="206" y="60"/>
                      </a:cubicBezTo>
                      <a:cubicBezTo>
                        <a:pt x="208" y="58"/>
                        <a:pt x="210" y="56"/>
                        <a:pt x="212" y="54"/>
                      </a:cubicBezTo>
                      <a:cubicBezTo>
                        <a:pt x="216" y="51"/>
                        <a:pt x="219" y="48"/>
                        <a:pt x="222" y="45"/>
                      </a:cubicBezTo>
                      <a:cubicBezTo>
                        <a:pt x="224" y="43"/>
                        <a:pt x="226" y="42"/>
                        <a:pt x="228" y="41"/>
                      </a:cubicBezTo>
                      <a:cubicBezTo>
                        <a:pt x="228" y="41"/>
                        <a:pt x="228" y="41"/>
                        <a:pt x="228" y="42"/>
                      </a:cubicBezTo>
                      <a:cubicBezTo>
                        <a:pt x="228" y="41"/>
                        <a:pt x="229" y="41"/>
                        <a:pt x="229" y="41"/>
                      </a:cubicBezTo>
                      <a:cubicBezTo>
                        <a:pt x="237" y="34"/>
                        <a:pt x="245" y="26"/>
                        <a:pt x="253" y="19"/>
                      </a:cubicBezTo>
                      <a:cubicBezTo>
                        <a:pt x="258" y="17"/>
                        <a:pt x="262" y="15"/>
                        <a:pt x="267" y="15"/>
                      </a:cubicBezTo>
                      <a:cubicBezTo>
                        <a:pt x="259" y="21"/>
                        <a:pt x="252" y="27"/>
                        <a:pt x="245" y="35"/>
                      </a:cubicBezTo>
                      <a:cubicBezTo>
                        <a:pt x="246" y="35"/>
                        <a:pt x="247" y="35"/>
                        <a:pt x="247" y="35"/>
                      </a:cubicBezTo>
                      <a:cubicBezTo>
                        <a:pt x="248" y="35"/>
                        <a:pt x="248" y="35"/>
                        <a:pt x="248" y="35"/>
                      </a:cubicBezTo>
                      <a:cubicBezTo>
                        <a:pt x="256" y="27"/>
                        <a:pt x="264" y="20"/>
                        <a:pt x="271" y="12"/>
                      </a:cubicBezTo>
                      <a:cubicBezTo>
                        <a:pt x="273" y="12"/>
                        <a:pt x="274" y="13"/>
                        <a:pt x="276" y="13"/>
                      </a:cubicBezTo>
                      <a:cubicBezTo>
                        <a:pt x="276" y="13"/>
                        <a:pt x="276" y="13"/>
                        <a:pt x="276" y="13"/>
                      </a:cubicBezTo>
                      <a:cubicBezTo>
                        <a:pt x="276" y="13"/>
                        <a:pt x="276" y="13"/>
                        <a:pt x="276" y="13"/>
                      </a:cubicBezTo>
                      <a:cubicBezTo>
                        <a:pt x="278" y="13"/>
                        <a:pt x="278" y="14"/>
                        <a:pt x="279" y="14"/>
                      </a:cubicBezTo>
                      <a:cubicBezTo>
                        <a:pt x="279" y="15"/>
                        <a:pt x="280" y="15"/>
                        <a:pt x="280" y="15"/>
                      </a:cubicBezTo>
                      <a:cubicBezTo>
                        <a:pt x="280" y="15"/>
                        <a:pt x="280" y="16"/>
                        <a:pt x="281" y="17"/>
                      </a:cubicBezTo>
                      <a:cubicBezTo>
                        <a:pt x="282" y="21"/>
                        <a:pt x="284" y="24"/>
                        <a:pt x="284" y="27"/>
                      </a:cubicBezTo>
                      <a:cubicBezTo>
                        <a:pt x="285" y="27"/>
                        <a:pt x="285" y="27"/>
                        <a:pt x="285" y="27"/>
                      </a:cubicBezTo>
                      <a:cubicBezTo>
                        <a:pt x="285" y="29"/>
                        <a:pt x="285" y="32"/>
                        <a:pt x="285" y="34"/>
                      </a:cubicBezTo>
                      <a:cubicBezTo>
                        <a:pt x="284" y="36"/>
                        <a:pt x="284" y="38"/>
                        <a:pt x="284" y="40"/>
                      </a:cubicBezTo>
                      <a:cubicBezTo>
                        <a:pt x="284" y="40"/>
                        <a:pt x="284" y="40"/>
                        <a:pt x="284" y="40"/>
                      </a:cubicBezTo>
                      <a:cubicBezTo>
                        <a:pt x="281" y="43"/>
                        <a:pt x="279" y="47"/>
                        <a:pt x="276" y="50"/>
                      </a:cubicBezTo>
                      <a:cubicBezTo>
                        <a:pt x="274" y="53"/>
                        <a:pt x="272" y="56"/>
                        <a:pt x="270" y="59"/>
                      </a:cubicBezTo>
                      <a:cubicBezTo>
                        <a:pt x="263" y="68"/>
                        <a:pt x="256" y="76"/>
                        <a:pt x="247" y="83"/>
                      </a:cubicBezTo>
                      <a:cubicBezTo>
                        <a:pt x="247" y="84"/>
                        <a:pt x="246" y="85"/>
                        <a:pt x="245" y="85"/>
                      </a:cubicBezTo>
                      <a:cubicBezTo>
                        <a:pt x="246" y="85"/>
                        <a:pt x="246" y="84"/>
                        <a:pt x="246" y="83"/>
                      </a:cubicBezTo>
                      <a:cubicBezTo>
                        <a:pt x="245" y="84"/>
                        <a:pt x="243" y="85"/>
                        <a:pt x="242" y="86"/>
                      </a:cubicBezTo>
                      <a:cubicBezTo>
                        <a:pt x="242" y="87"/>
                        <a:pt x="241" y="87"/>
                        <a:pt x="241" y="88"/>
                      </a:cubicBezTo>
                      <a:cubicBezTo>
                        <a:pt x="244" y="84"/>
                        <a:pt x="246" y="80"/>
                        <a:pt x="249" y="76"/>
                      </a:cubicBezTo>
                      <a:cubicBezTo>
                        <a:pt x="254" y="70"/>
                        <a:pt x="259" y="64"/>
                        <a:pt x="264" y="58"/>
                      </a:cubicBezTo>
                      <a:cubicBezTo>
                        <a:pt x="250" y="71"/>
                        <a:pt x="238" y="84"/>
                        <a:pt x="225" y="98"/>
                      </a:cubicBezTo>
                      <a:cubicBezTo>
                        <a:pt x="224" y="99"/>
                        <a:pt x="222" y="101"/>
                        <a:pt x="221" y="102"/>
                      </a:cubicBezTo>
                      <a:cubicBezTo>
                        <a:pt x="229" y="95"/>
                        <a:pt x="235" y="86"/>
                        <a:pt x="240" y="76"/>
                      </a:cubicBezTo>
                      <a:cubicBezTo>
                        <a:pt x="228" y="91"/>
                        <a:pt x="214" y="105"/>
                        <a:pt x="199" y="117"/>
                      </a:cubicBezTo>
                      <a:cubicBezTo>
                        <a:pt x="199" y="117"/>
                        <a:pt x="199" y="117"/>
                        <a:pt x="200" y="117"/>
                      </a:cubicBezTo>
                      <a:cubicBezTo>
                        <a:pt x="200" y="117"/>
                        <a:pt x="200" y="118"/>
                        <a:pt x="200" y="119"/>
                      </a:cubicBezTo>
                      <a:cubicBezTo>
                        <a:pt x="201" y="118"/>
                        <a:pt x="201" y="117"/>
                        <a:pt x="202" y="117"/>
                      </a:cubicBezTo>
                      <a:cubicBezTo>
                        <a:pt x="202" y="117"/>
                        <a:pt x="202" y="117"/>
                        <a:pt x="203" y="117"/>
                      </a:cubicBezTo>
                      <a:cubicBezTo>
                        <a:pt x="207" y="114"/>
                        <a:pt x="210" y="111"/>
                        <a:pt x="214" y="108"/>
                      </a:cubicBezTo>
                      <a:cubicBezTo>
                        <a:pt x="212" y="110"/>
                        <a:pt x="211" y="113"/>
                        <a:pt x="211" y="115"/>
                      </a:cubicBezTo>
                      <a:cubicBezTo>
                        <a:pt x="216" y="111"/>
                        <a:pt x="220" y="107"/>
                        <a:pt x="225" y="102"/>
                      </a:cubicBezTo>
                      <a:cubicBezTo>
                        <a:pt x="227" y="101"/>
                        <a:pt x="229" y="99"/>
                        <a:pt x="231" y="97"/>
                      </a:cubicBezTo>
                      <a:cubicBezTo>
                        <a:pt x="220" y="109"/>
                        <a:pt x="210" y="120"/>
                        <a:pt x="199" y="132"/>
                      </a:cubicBezTo>
                      <a:cubicBezTo>
                        <a:pt x="200" y="132"/>
                        <a:pt x="200" y="132"/>
                        <a:pt x="201" y="132"/>
                      </a:cubicBezTo>
                      <a:cubicBezTo>
                        <a:pt x="202" y="131"/>
                        <a:pt x="204" y="130"/>
                        <a:pt x="206" y="129"/>
                      </a:cubicBezTo>
                      <a:cubicBezTo>
                        <a:pt x="205" y="129"/>
                        <a:pt x="205" y="130"/>
                        <a:pt x="204" y="131"/>
                      </a:cubicBezTo>
                      <a:cubicBezTo>
                        <a:pt x="204" y="131"/>
                        <a:pt x="204" y="131"/>
                        <a:pt x="204" y="131"/>
                      </a:cubicBezTo>
                      <a:cubicBezTo>
                        <a:pt x="202" y="133"/>
                        <a:pt x="201" y="135"/>
                        <a:pt x="200" y="136"/>
                      </a:cubicBezTo>
                      <a:cubicBezTo>
                        <a:pt x="200" y="137"/>
                        <a:pt x="200" y="137"/>
                        <a:pt x="200" y="137"/>
                      </a:cubicBezTo>
                      <a:cubicBezTo>
                        <a:pt x="199" y="138"/>
                        <a:pt x="197" y="139"/>
                        <a:pt x="196" y="141"/>
                      </a:cubicBezTo>
                      <a:cubicBezTo>
                        <a:pt x="196" y="141"/>
                        <a:pt x="195" y="141"/>
                        <a:pt x="195" y="141"/>
                      </a:cubicBezTo>
                      <a:cubicBezTo>
                        <a:pt x="195" y="141"/>
                        <a:pt x="195" y="141"/>
                        <a:pt x="194" y="140"/>
                      </a:cubicBezTo>
                      <a:cubicBezTo>
                        <a:pt x="194" y="141"/>
                        <a:pt x="194" y="141"/>
                        <a:pt x="194" y="142"/>
                      </a:cubicBezTo>
                      <a:cubicBezTo>
                        <a:pt x="193" y="143"/>
                        <a:pt x="191" y="144"/>
                        <a:pt x="189" y="145"/>
                      </a:cubicBezTo>
                      <a:cubicBezTo>
                        <a:pt x="190" y="145"/>
                        <a:pt x="190" y="145"/>
                        <a:pt x="190" y="145"/>
                      </a:cubicBezTo>
                      <a:cubicBezTo>
                        <a:pt x="190" y="144"/>
                        <a:pt x="190" y="143"/>
                        <a:pt x="190" y="143"/>
                      </a:cubicBezTo>
                      <a:cubicBezTo>
                        <a:pt x="189" y="142"/>
                        <a:pt x="189" y="142"/>
                        <a:pt x="188" y="143"/>
                      </a:cubicBezTo>
                      <a:cubicBezTo>
                        <a:pt x="188" y="143"/>
                        <a:pt x="188" y="144"/>
                        <a:pt x="188" y="144"/>
                      </a:cubicBezTo>
                      <a:cubicBezTo>
                        <a:pt x="187" y="145"/>
                        <a:pt x="186" y="147"/>
                        <a:pt x="186" y="149"/>
                      </a:cubicBezTo>
                      <a:cubicBezTo>
                        <a:pt x="186" y="149"/>
                        <a:pt x="186" y="149"/>
                        <a:pt x="187" y="149"/>
                      </a:cubicBezTo>
                      <a:cubicBezTo>
                        <a:pt x="185" y="149"/>
                        <a:pt x="183" y="150"/>
                        <a:pt x="182" y="150"/>
                      </a:cubicBezTo>
                      <a:cubicBezTo>
                        <a:pt x="180" y="150"/>
                        <a:pt x="179" y="150"/>
                        <a:pt x="178" y="150"/>
                      </a:cubicBezTo>
                      <a:cubicBezTo>
                        <a:pt x="180" y="149"/>
                        <a:pt x="181" y="147"/>
                        <a:pt x="182" y="145"/>
                      </a:cubicBezTo>
                      <a:cubicBezTo>
                        <a:pt x="182" y="145"/>
                        <a:pt x="183" y="145"/>
                        <a:pt x="184" y="145"/>
                      </a:cubicBezTo>
                      <a:cubicBezTo>
                        <a:pt x="184" y="145"/>
                        <a:pt x="184" y="145"/>
                        <a:pt x="184" y="145"/>
                      </a:cubicBezTo>
                      <a:cubicBezTo>
                        <a:pt x="183" y="145"/>
                        <a:pt x="183" y="145"/>
                        <a:pt x="182" y="145"/>
                      </a:cubicBezTo>
                      <a:cubicBezTo>
                        <a:pt x="184" y="143"/>
                        <a:pt x="185" y="141"/>
                        <a:pt x="186" y="139"/>
                      </a:cubicBezTo>
                      <a:cubicBezTo>
                        <a:pt x="185" y="139"/>
                        <a:pt x="185" y="139"/>
                        <a:pt x="185" y="139"/>
                      </a:cubicBezTo>
                      <a:cubicBezTo>
                        <a:pt x="183" y="140"/>
                        <a:pt x="181" y="142"/>
                        <a:pt x="180" y="145"/>
                      </a:cubicBezTo>
                      <a:cubicBezTo>
                        <a:pt x="179" y="144"/>
                        <a:pt x="178" y="144"/>
                        <a:pt x="178" y="144"/>
                      </a:cubicBezTo>
                      <a:cubicBezTo>
                        <a:pt x="178" y="143"/>
                        <a:pt x="179" y="141"/>
                        <a:pt x="179" y="140"/>
                      </a:cubicBezTo>
                      <a:cubicBezTo>
                        <a:pt x="179" y="139"/>
                        <a:pt x="178" y="139"/>
                        <a:pt x="178" y="139"/>
                      </a:cubicBezTo>
                      <a:cubicBezTo>
                        <a:pt x="178" y="139"/>
                        <a:pt x="177" y="140"/>
                        <a:pt x="177" y="141"/>
                      </a:cubicBezTo>
                      <a:cubicBezTo>
                        <a:pt x="176" y="141"/>
                        <a:pt x="176" y="143"/>
                        <a:pt x="176" y="144"/>
                      </a:cubicBezTo>
                      <a:cubicBezTo>
                        <a:pt x="175" y="143"/>
                        <a:pt x="174" y="143"/>
                        <a:pt x="172" y="143"/>
                      </a:cubicBezTo>
                      <a:cubicBezTo>
                        <a:pt x="176" y="140"/>
                        <a:pt x="179" y="136"/>
                        <a:pt x="182" y="132"/>
                      </a:cubicBezTo>
                      <a:cubicBezTo>
                        <a:pt x="181" y="132"/>
                        <a:pt x="181" y="132"/>
                        <a:pt x="181" y="132"/>
                      </a:cubicBezTo>
                      <a:cubicBezTo>
                        <a:pt x="177" y="136"/>
                        <a:pt x="174" y="139"/>
                        <a:pt x="170" y="143"/>
                      </a:cubicBezTo>
                      <a:cubicBezTo>
                        <a:pt x="170" y="143"/>
                        <a:pt x="169" y="143"/>
                        <a:pt x="169" y="143"/>
                      </a:cubicBezTo>
                      <a:cubicBezTo>
                        <a:pt x="169" y="142"/>
                        <a:pt x="170" y="141"/>
                        <a:pt x="170" y="141"/>
                      </a:cubicBezTo>
                      <a:cubicBezTo>
                        <a:pt x="169" y="141"/>
                        <a:pt x="169" y="141"/>
                        <a:pt x="168" y="141"/>
                      </a:cubicBezTo>
                      <a:cubicBezTo>
                        <a:pt x="168" y="141"/>
                        <a:pt x="168" y="141"/>
                        <a:pt x="168" y="141"/>
                      </a:cubicBezTo>
                      <a:cubicBezTo>
                        <a:pt x="168" y="141"/>
                        <a:pt x="168" y="142"/>
                        <a:pt x="168" y="143"/>
                      </a:cubicBezTo>
                      <a:cubicBezTo>
                        <a:pt x="168" y="142"/>
                        <a:pt x="168" y="142"/>
                        <a:pt x="167" y="142"/>
                      </a:cubicBezTo>
                      <a:cubicBezTo>
                        <a:pt x="167" y="143"/>
                        <a:pt x="167" y="143"/>
                        <a:pt x="167" y="143"/>
                      </a:cubicBezTo>
                      <a:cubicBezTo>
                        <a:pt x="167" y="143"/>
                        <a:pt x="167" y="143"/>
                        <a:pt x="167" y="143"/>
                      </a:cubicBezTo>
                      <a:cubicBezTo>
                        <a:pt x="167" y="143"/>
                        <a:pt x="167" y="143"/>
                        <a:pt x="167" y="143"/>
                      </a:cubicBezTo>
                      <a:cubicBezTo>
                        <a:pt x="167" y="143"/>
                        <a:pt x="167" y="143"/>
                        <a:pt x="167" y="143"/>
                      </a:cubicBezTo>
                      <a:cubicBezTo>
                        <a:pt x="167" y="143"/>
                        <a:pt x="166" y="144"/>
                        <a:pt x="166" y="144"/>
                      </a:cubicBezTo>
                      <a:cubicBezTo>
                        <a:pt x="165" y="143"/>
                        <a:pt x="164" y="141"/>
                        <a:pt x="162" y="140"/>
                      </a:cubicBezTo>
                      <a:cubicBezTo>
                        <a:pt x="169" y="134"/>
                        <a:pt x="175" y="127"/>
                        <a:pt x="180" y="119"/>
                      </a:cubicBezTo>
                      <a:cubicBezTo>
                        <a:pt x="180" y="119"/>
                        <a:pt x="181" y="119"/>
                        <a:pt x="181" y="119"/>
                      </a:cubicBezTo>
                      <a:close/>
                      <a:moveTo>
                        <a:pt x="152" y="109"/>
                      </a:moveTo>
                      <a:cubicBezTo>
                        <a:pt x="152" y="109"/>
                        <a:pt x="152" y="109"/>
                        <a:pt x="152" y="109"/>
                      </a:cubicBezTo>
                      <a:cubicBezTo>
                        <a:pt x="153" y="109"/>
                        <a:pt x="154" y="107"/>
                        <a:pt x="155" y="107"/>
                      </a:cubicBezTo>
                      <a:cubicBezTo>
                        <a:pt x="154" y="109"/>
                        <a:pt x="153" y="110"/>
                        <a:pt x="152" y="112"/>
                      </a:cubicBezTo>
                      <a:cubicBezTo>
                        <a:pt x="152" y="111"/>
                        <a:pt x="152" y="110"/>
                        <a:pt x="152" y="109"/>
                      </a:cubicBezTo>
                      <a:close/>
                      <a:moveTo>
                        <a:pt x="177" y="146"/>
                      </a:moveTo>
                      <a:cubicBezTo>
                        <a:pt x="177" y="145"/>
                        <a:pt x="177" y="145"/>
                        <a:pt x="177" y="145"/>
                      </a:cubicBezTo>
                      <a:cubicBezTo>
                        <a:pt x="178" y="145"/>
                        <a:pt x="178" y="145"/>
                        <a:pt x="179" y="145"/>
                      </a:cubicBezTo>
                      <a:cubicBezTo>
                        <a:pt x="178" y="146"/>
                        <a:pt x="178" y="147"/>
                        <a:pt x="178" y="147"/>
                      </a:cubicBezTo>
                      <a:cubicBezTo>
                        <a:pt x="177" y="147"/>
                        <a:pt x="177" y="147"/>
                        <a:pt x="176" y="147"/>
                      </a:cubicBezTo>
                      <a:cubicBezTo>
                        <a:pt x="176" y="147"/>
                        <a:pt x="176" y="147"/>
                        <a:pt x="176" y="147"/>
                      </a:cubicBezTo>
                      <a:cubicBezTo>
                        <a:pt x="177" y="146"/>
                        <a:pt x="177" y="146"/>
                        <a:pt x="177" y="146"/>
                      </a:cubicBezTo>
                      <a:close/>
                      <a:moveTo>
                        <a:pt x="171" y="145"/>
                      </a:moveTo>
                      <a:cubicBezTo>
                        <a:pt x="172" y="145"/>
                        <a:pt x="174" y="145"/>
                        <a:pt x="175" y="145"/>
                      </a:cubicBezTo>
                      <a:cubicBezTo>
                        <a:pt x="174" y="146"/>
                        <a:pt x="174" y="147"/>
                        <a:pt x="173" y="148"/>
                      </a:cubicBezTo>
                      <a:cubicBezTo>
                        <a:pt x="172" y="147"/>
                        <a:pt x="170" y="147"/>
                        <a:pt x="169" y="147"/>
                      </a:cubicBezTo>
                      <a:cubicBezTo>
                        <a:pt x="170" y="146"/>
                        <a:pt x="170" y="146"/>
                        <a:pt x="170" y="146"/>
                      </a:cubicBezTo>
                      <a:cubicBezTo>
                        <a:pt x="170" y="145"/>
                        <a:pt x="171" y="145"/>
                        <a:pt x="171" y="145"/>
                      </a:cubicBezTo>
                      <a:close/>
                      <a:moveTo>
                        <a:pt x="93" y="181"/>
                      </a:moveTo>
                      <a:cubicBezTo>
                        <a:pt x="94" y="181"/>
                        <a:pt x="94" y="181"/>
                        <a:pt x="94" y="181"/>
                      </a:cubicBezTo>
                      <a:cubicBezTo>
                        <a:pt x="94" y="180"/>
                        <a:pt x="95" y="179"/>
                        <a:pt x="95" y="179"/>
                      </a:cubicBezTo>
                      <a:cubicBezTo>
                        <a:pt x="95" y="179"/>
                        <a:pt x="96" y="178"/>
                        <a:pt x="96" y="178"/>
                      </a:cubicBezTo>
                      <a:cubicBezTo>
                        <a:pt x="98" y="177"/>
                        <a:pt x="99" y="175"/>
                        <a:pt x="101" y="175"/>
                      </a:cubicBezTo>
                      <a:cubicBezTo>
                        <a:pt x="106" y="171"/>
                        <a:pt x="112" y="170"/>
                        <a:pt x="118" y="170"/>
                      </a:cubicBezTo>
                      <a:cubicBezTo>
                        <a:pt x="120" y="171"/>
                        <a:pt x="122" y="171"/>
                        <a:pt x="124" y="172"/>
                      </a:cubicBezTo>
                      <a:cubicBezTo>
                        <a:pt x="128" y="175"/>
                        <a:pt x="131" y="180"/>
                        <a:pt x="133" y="186"/>
                      </a:cubicBezTo>
                      <a:cubicBezTo>
                        <a:pt x="133" y="187"/>
                        <a:pt x="133" y="187"/>
                        <a:pt x="134" y="189"/>
                      </a:cubicBezTo>
                      <a:cubicBezTo>
                        <a:pt x="132" y="187"/>
                        <a:pt x="131" y="185"/>
                        <a:pt x="130" y="183"/>
                      </a:cubicBezTo>
                      <a:cubicBezTo>
                        <a:pt x="128" y="183"/>
                        <a:pt x="128" y="183"/>
                        <a:pt x="129" y="185"/>
                      </a:cubicBezTo>
                      <a:cubicBezTo>
                        <a:pt x="130" y="187"/>
                        <a:pt x="130" y="189"/>
                        <a:pt x="131" y="190"/>
                      </a:cubicBezTo>
                      <a:cubicBezTo>
                        <a:pt x="132" y="193"/>
                        <a:pt x="132" y="196"/>
                        <a:pt x="132" y="199"/>
                      </a:cubicBezTo>
                      <a:cubicBezTo>
                        <a:pt x="132" y="203"/>
                        <a:pt x="130" y="208"/>
                        <a:pt x="128" y="212"/>
                      </a:cubicBezTo>
                      <a:cubicBezTo>
                        <a:pt x="127" y="213"/>
                        <a:pt x="126" y="215"/>
                        <a:pt x="126" y="216"/>
                      </a:cubicBezTo>
                      <a:cubicBezTo>
                        <a:pt x="125" y="215"/>
                        <a:pt x="125" y="215"/>
                        <a:pt x="125" y="215"/>
                      </a:cubicBezTo>
                      <a:cubicBezTo>
                        <a:pt x="124" y="215"/>
                        <a:pt x="124" y="215"/>
                        <a:pt x="124" y="215"/>
                      </a:cubicBezTo>
                      <a:cubicBezTo>
                        <a:pt x="124" y="215"/>
                        <a:pt x="123" y="215"/>
                        <a:pt x="123" y="216"/>
                      </a:cubicBezTo>
                      <a:cubicBezTo>
                        <a:pt x="123" y="216"/>
                        <a:pt x="123" y="217"/>
                        <a:pt x="122" y="217"/>
                      </a:cubicBezTo>
                      <a:cubicBezTo>
                        <a:pt x="122" y="217"/>
                        <a:pt x="122" y="218"/>
                        <a:pt x="122" y="219"/>
                      </a:cubicBezTo>
                      <a:cubicBezTo>
                        <a:pt x="120" y="221"/>
                        <a:pt x="118" y="224"/>
                        <a:pt x="116" y="226"/>
                      </a:cubicBezTo>
                      <a:cubicBezTo>
                        <a:pt x="115" y="227"/>
                        <a:pt x="114" y="228"/>
                        <a:pt x="113" y="229"/>
                      </a:cubicBezTo>
                      <a:cubicBezTo>
                        <a:pt x="105" y="236"/>
                        <a:pt x="97" y="244"/>
                        <a:pt x="90" y="252"/>
                      </a:cubicBezTo>
                      <a:cubicBezTo>
                        <a:pt x="90" y="252"/>
                        <a:pt x="90" y="252"/>
                        <a:pt x="89" y="252"/>
                      </a:cubicBezTo>
                      <a:cubicBezTo>
                        <a:pt x="89" y="252"/>
                        <a:pt x="89" y="253"/>
                        <a:pt x="89" y="253"/>
                      </a:cubicBezTo>
                      <a:cubicBezTo>
                        <a:pt x="85" y="257"/>
                        <a:pt x="82" y="261"/>
                        <a:pt x="78" y="265"/>
                      </a:cubicBezTo>
                      <a:cubicBezTo>
                        <a:pt x="78" y="265"/>
                        <a:pt x="78" y="265"/>
                        <a:pt x="77" y="265"/>
                      </a:cubicBezTo>
                      <a:cubicBezTo>
                        <a:pt x="77" y="266"/>
                        <a:pt x="76" y="267"/>
                        <a:pt x="75" y="268"/>
                      </a:cubicBezTo>
                      <a:cubicBezTo>
                        <a:pt x="74" y="270"/>
                        <a:pt x="72" y="271"/>
                        <a:pt x="71" y="273"/>
                      </a:cubicBezTo>
                      <a:cubicBezTo>
                        <a:pt x="67" y="277"/>
                        <a:pt x="63" y="282"/>
                        <a:pt x="59" y="287"/>
                      </a:cubicBezTo>
                      <a:cubicBezTo>
                        <a:pt x="57" y="288"/>
                        <a:pt x="56" y="289"/>
                        <a:pt x="54" y="291"/>
                      </a:cubicBezTo>
                      <a:cubicBezTo>
                        <a:pt x="50" y="295"/>
                        <a:pt x="44" y="298"/>
                        <a:pt x="38" y="300"/>
                      </a:cubicBezTo>
                      <a:cubicBezTo>
                        <a:pt x="40" y="299"/>
                        <a:pt x="40" y="297"/>
                        <a:pt x="42" y="296"/>
                      </a:cubicBezTo>
                      <a:cubicBezTo>
                        <a:pt x="42" y="296"/>
                        <a:pt x="42" y="295"/>
                        <a:pt x="42" y="295"/>
                      </a:cubicBezTo>
                      <a:cubicBezTo>
                        <a:pt x="42" y="295"/>
                        <a:pt x="42" y="295"/>
                        <a:pt x="42" y="295"/>
                      </a:cubicBezTo>
                      <a:cubicBezTo>
                        <a:pt x="42" y="295"/>
                        <a:pt x="42" y="294"/>
                        <a:pt x="42" y="294"/>
                      </a:cubicBezTo>
                      <a:cubicBezTo>
                        <a:pt x="43" y="293"/>
                        <a:pt x="44" y="293"/>
                        <a:pt x="44" y="292"/>
                      </a:cubicBezTo>
                      <a:cubicBezTo>
                        <a:pt x="40" y="295"/>
                        <a:pt x="36" y="298"/>
                        <a:pt x="33" y="301"/>
                      </a:cubicBezTo>
                      <a:cubicBezTo>
                        <a:pt x="33" y="301"/>
                        <a:pt x="33" y="301"/>
                        <a:pt x="33" y="301"/>
                      </a:cubicBezTo>
                      <a:cubicBezTo>
                        <a:pt x="34" y="299"/>
                        <a:pt x="34" y="298"/>
                        <a:pt x="34" y="297"/>
                      </a:cubicBezTo>
                      <a:cubicBezTo>
                        <a:pt x="33" y="297"/>
                        <a:pt x="33" y="297"/>
                        <a:pt x="33" y="297"/>
                      </a:cubicBezTo>
                      <a:cubicBezTo>
                        <a:pt x="32" y="297"/>
                        <a:pt x="32" y="297"/>
                        <a:pt x="32" y="297"/>
                      </a:cubicBezTo>
                      <a:cubicBezTo>
                        <a:pt x="32" y="296"/>
                        <a:pt x="33" y="295"/>
                        <a:pt x="34" y="294"/>
                      </a:cubicBezTo>
                      <a:cubicBezTo>
                        <a:pt x="33" y="294"/>
                        <a:pt x="33" y="294"/>
                        <a:pt x="33" y="294"/>
                      </a:cubicBezTo>
                      <a:cubicBezTo>
                        <a:pt x="30" y="297"/>
                        <a:pt x="28" y="300"/>
                        <a:pt x="25" y="303"/>
                      </a:cubicBezTo>
                      <a:cubicBezTo>
                        <a:pt x="25" y="303"/>
                        <a:pt x="24" y="303"/>
                        <a:pt x="24" y="303"/>
                      </a:cubicBezTo>
                      <a:cubicBezTo>
                        <a:pt x="24" y="303"/>
                        <a:pt x="24" y="303"/>
                        <a:pt x="24" y="303"/>
                      </a:cubicBezTo>
                      <a:cubicBezTo>
                        <a:pt x="23" y="303"/>
                        <a:pt x="22" y="302"/>
                        <a:pt x="21" y="302"/>
                      </a:cubicBezTo>
                      <a:cubicBezTo>
                        <a:pt x="22" y="301"/>
                        <a:pt x="24" y="301"/>
                        <a:pt x="24" y="300"/>
                      </a:cubicBezTo>
                      <a:cubicBezTo>
                        <a:pt x="24" y="300"/>
                        <a:pt x="24" y="300"/>
                        <a:pt x="24" y="300"/>
                      </a:cubicBezTo>
                      <a:cubicBezTo>
                        <a:pt x="24" y="299"/>
                        <a:pt x="23" y="298"/>
                        <a:pt x="22" y="298"/>
                      </a:cubicBezTo>
                      <a:cubicBezTo>
                        <a:pt x="26" y="294"/>
                        <a:pt x="30" y="290"/>
                        <a:pt x="32" y="286"/>
                      </a:cubicBezTo>
                      <a:cubicBezTo>
                        <a:pt x="32" y="286"/>
                        <a:pt x="32" y="286"/>
                        <a:pt x="32" y="286"/>
                      </a:cubicBezTo>
                      <a:cubicBezTo>
                        <a:pt x="28" y="289"/>
                        <a:pt x="24" y="293"/>
                        <a:pt x="20" y="297"/>
                      </a:cubicBezTo>
                      <a:cubicBezTo>
                        <a:pt x="20" y="296"/>
                        <a:pt x="20" y="296"/>
                        <a:pt x="20" y="296"/>
                      </a:cubicBezTo>
                      <a:cubicBezTo>
                        <a:pt x="20" y="296"/>
                        <a:pt x="19" y="295"/>
                        <a:pt x="18" y="295"/>
                      </a:cubicBezTo>
                      <a:cubicBezTo>
                        <a:pt x="24" y="288"/>
                        <a:pt x="29" y="281"/>
                        <a:pt x="34" y="275"/>
                      </a:cubicBezTo>
                      <a:cubicBezTo>
                        <a:pt x="28" y="280"/>
                        <a:pt x="22" y="286"/>
                        <a:pt x="16" y="292"/>
                      </a:cubicBezTo>
                      <a:cubicBezTo>
                        <a:pt x="16" y="292"/>
                        <a:pt x="16" y="292"/>
                        <a:pt x="16" y="291"/>
                      </a:cubicBezTo>
                      <a:cubicBezTo>
                        <a:pt x="20" y="285"/>
                        <a:pt x="25" y="279"/>
                        <a:pt x="29" y="273"/>
                      </a:cubicBezTo>
                      <a:cubicBezTo>
                        <a:pt x="28" y="273"/>
                        <a:pt x="28" y="273"/>
                        <a:pt x="28" y="273"/>
                      </a:cubicBezTo>
                      <a:cubicBezTo>
                        <a:pt x="28" y="273"/>
                        <a:pt x="28" y="273"/>
                        <a:pt x="28" y="273"/>
                      </a:cubicBezTo>
                      <a:cubicBezTo>
                        <a:pt x="27" y="273"/>
                        <a:pt x="27" y="273"/>
                        <a:pt x="27" y="273"/>
                      </a:cubicBezTo>
                      <a:cubicBezTo>
                        <a:pt x="27" y="273"/>
                        <a:pt x="27" y="274"/>
                        <a:pt x="27" y="274"/>
                      </a:cubicBezTo>
                      <a:cubicBezTo>
                        <a:pt x="22" y="279"/>
                        <a:pt x="18" y="284"/>
                        <a:pt x="14" y="289"/>
                      </a:cubicBezTo>
                      <a:cubicBezTo>
                        <a:pt x="13" y="286"/>
                        <a:pt x="13" y="283"/>
                        <a:pt x="14" y="280"/>
                      </a:cubicBezTo>
                      <a:cubicBezTo>
                        <a:pt x="16" y="276"/>
                        <a:pt x="18" y="272"/>
                        <a:pt x="20" y="268"/>
                      </a:cubicBezTo>
                      <a:cubicBezTo>
                        <a:pt x="20" y="268"/>
                        <a:pt x="20" y="268"/>
                        <a:pt x="20" y="269"/>
                      </a:cubicBezTo>
                      <a:cubicBezTo>
                        <a:pt x="19" y="269"/>
                        <a:pt x="18" y="271"/>
                        <a:pt x="16" y="271"/>
                      </a:cubicBezTo>
                      <a:cubicBezTo>
                        <a:pt x="16" y="271"/>
                        <a:pt x="16" y="272"/>
                        <a:pt x="16" y="272"/>
                      </a:cubicBezTo>
                      <a:cubicBezTo>
                        <a:pt x="16" y="273"/>
                        <a:pt x="16" y="273"/>
                        <a:pt x="15" y="273"/>
                      </a:cubicBezTo>
                      <a:cubicBezTo>
                        <a:pt x="16" y="270"/>
                        <a:pt x="16" y="267"/>
                        <a:pt x="17" y="264"/>
                      </a:cubicBezTo>
                      <a:cubicBezTo>
                        <a:pt x="21" y="260"/>
                        <a:pt x="24" y="256"/>
                        <a:pt x="29" y="252"/>
                      </a:cubicBezTo>
                      <a:cubicBezTo>
                        <a:pt x="30" y="252"/>
                        <a:pt x="31" y="252"/>
                        <a:pt x="32" y="251"/>
                      </a:cubicBezTo>
                      <a:cubicBezTo>
                        <a:pt x="45" y="236"/>
                        <a:pt x="58" y="222"/>
                        <a:pt x="72" y="209"/>
                      </a:cubicBezTo>
                      <a:cubicBezTo>
                        <a:pt x="80" y="201"/>
                        <a:pt x="87" y="193"/>
                        <a:pt x="92" y="185"/>
                      </a:cubicBezTo>
                      <a:cubicBezTo>
                        <a:pt x="92" y="185"/>
                        <a:pt x="92" y="185"/>
                        <a:pt x="92" y="185"/>
                      </a:cubicBezTo>
                      <a:cubicBezTo>
                        <a:pt x="92" y="184"/>
                        <a:pt x="93" y="183"/>
                        <a:pt x="93" y="183"/>
                      </a:cubicBezTo>
                      <a:cubicBezTo>
                        <a:pt x="93" y="183"/>
                        <a:pt x="93" y="183"/>
                        <a:pt x="93" y="182"/>
                      </a:cubicBezTo>
                      <a:cubicBezTo>
                        <a:pt x="93" y="182"/>
                        <a:pt x="93" y="181"/>
                        <a:pt x="93" y="181"/>
                      </a:cubicBezTo>
                      <a:close/>
                      <a:moveTo>
                        <a:pt x="60" y="153"/>
                      </a:moveTo>
                      <a:cubicBezTo>
                        <a:pt x="60" y="153"/>
                        <a:pt x="60" y="153"/>
                        <a:pt x="60" y="153"/>
                      </a:cubicBezTo>
                      <a:cubicBezTo>
                        <a:pt x="60" y="154"/>
                        <a:pt x="60" y="155"/>
                        <a:pt x="60" y="155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0" y="155"/>
                        <a:pt x="60" y="155"/>
                        <a:pt x="60" y="155"/>
                      </a:cubicBezTo>
                      <a:cubicBezTo>
                        <a:pt x="60" y="157"/>
                        <a:pt x="59" y="159"/>
                        <a:pt x="59" y="161"/>
                      </a:cubicBezTo>
                      <a:cubicBezTo>
                        <a:pt x="55" y="174"/>
                        <a:pt x="55" y="187"/>
                        <a:pt x="57" y="200"/>
                      </a:cubicBezTo>
                      <a:cubicBezTo>
                        <a:pt x="57" y="202"/>
                        <a:pt x="57" y="203"/>
                        <a:pt x="57" y="205"/>
                      </a:cubicBezTo>
                      <a:cubicBezTo>
                        <a:pt x="58" y="205"/>
                        <a:pt x="58" y="205"/>
                        <a:pt x="58" y="205"/>
                      </a:cubicBezTo>
                      <a:cubicBezTo>
                        <a:pt x="58" y="204"/>
                        <a:pt x="58" y="204"/>
                        <a:pt x="58" y="203"/>
                      </a:cubicBezTo>
                      <a:cubicBezTo>
                        <a:pt x="58" y="205"/>
                        <a:pt x="59" y="207"/>
                        <a:pt x="59" y="208"/>
                      </a:cubicBezTo>
                      <a:cubicBezTo>
                        <a:pt x="60" y="208"/>
                        <a:pt x="60" y="209"/>
                        <a:pt x="60" y="209"/>
                      </a:cubicBezTo>
                      <a:cubicBezTo>
                        <a:pt x="60" y="210"/>
                        <a:pt x="59" y="210"/>
                        <a:pt x="58" y="211"/>
                      </a:cubicBezTo>
                      <a:cubicBezTo>
                        <a:pt x="57" y="208"/>
                        <a:pt x="57" y="205"/>
                        <a:pt x="56" y="202"/>
                      </a:cubicBezTo>
                      <a:cubicBezTo>
                        <a:pt x="56" y="198"/>
                        <a:pt x="56" y="195"/>
                        <a:pt x="56" y="191"/>
                      </a:cubicBezTo>
                      <a:cubicBezTo>
                        <a:pt x="55" y="178"/>
                        <a:pt x="57" y="165"/>
                        <a:pt x="60" y="153"/>
                      </a:cubicBezTo>
                      <a:close/>
                      <a:moveTo>
                        <a:pt x="62" y="155"/>
                      </a:moveTo>
                      <a:cubicBezTo>
                        <a:pt x="62" y="156"/>
                        <a:pt x="62" y="156"/>
                        <a:pt x="62" y="156"/>
                      </a:cubicBezTo>
                      <a:cubicBezTo>
                        <a:pt x="62" y="155"/>
                        <a:pt x="62" y="154"/>
                        <a:pt x="62" y="153"/>
                      </a:cubicBezTo>
                      <a:cubicBezTo>
                        <a:pt x="62" y="153"/>
                        <a:pt x="63" y="151"/>
                        <a:pt x="64" y="151"/>
                      </a:cubicBezTo>
                      <a:cubicBezTo>
                        <a:pt x="64" y="152"/>
                        <a:pt x="63" y="154"/>
                        <a:pt x="62" y="155"/>
                      </a:cubicBezTo>
                      <a:close/>
                      <a:moveTo>
                        <a:pt x="62" y="153"/>
                      </a:moveTo>
                      <a:cubicBezTo>
                        <a:pt x="62" y="152"/>
                        <a:pt x="62" y="151"/>
                        <a:pt x="62" y="151"/>
                      </a:cubicBezTo>
                      <a:cubicBezTo>
                        <a:pt x="63" y="149"/>
                        <a:pt x="64" y="147"/>
                        <a:pt x="66" y="145"/>
                      </a:cubicBezTo>
                      <a:cubicBezTo>
                        <a:pt x="64" y="147"/>
                        <a:pt x="63" y="150"/>
                        <a:pt x="62" y="153"/>
                      </a:cubicBezTo>
                      <a:close/>
                      <a:moveTo>
                        <a:pt x="59" y="186"/>
                      </a:moveTo>
                      <a:cubicBezTo>
                        <a:pt x="59" y="186"/>
                        <a:pt x="59" y="186"/>
                        <a:pt x="59" y="187"/>
                      </a:cubicBezTo>
                      <a:cubicBezTo>
                        <a:pt x="59" y="186"/>
                        <a:pt x="59" y="185"/>
                        <a:pt x="59" y="185"/>
                      </a:cubicBezTo>
                      <a:cubicBezTo>
                        <a:pt x="59" y="185"/>
                        <a:pt x="59" y="185"/>
                        <a:pt x="59" y="186"/>
                      </a:cubicBezTo>
                      <a:close/>
                      <a:moveTo>
                        <a:pt x="61" y="204"/>
                      </a:moveTo>
                      <a:cubicBezTo>
                        <a:pt x="60" y="201"/>
                        <a:pt x="60" y="199"/>
                        <a:pt x="60" y="196"/>
                      </a:cubicBezTo>
                      <a:cubicBezTo>
                        <a:pt x="60" y="196"/>
                        <a:pt x="60" y="195"/>
                        <a:pt x="60" y="195"/>
                      </a:cubicBezTo>
                      <a:cubicBezTo>
                        <a:pt x="60" y="197"/>
                        <a:pt x="60" y="200"/>
                        <a:pt x="61" y="202"/>
                      </a:cubicBezTo>
                      <a:cubicBezTo>
                        <a:pt x="61" y="203"/>
                        <a:pt x="61" y="203"/>
                        <a:pt x="61" y="204"/>
                      </a:cubicBezTo>
                      <a:close/>
                      <a:moveTo>
                        <a:pt x="104" y="242"/>
                      </a:moveTo>
                      <a:cubicBezTo>
                        <a:pt x="103" y="243"/>
                        <a:pt x="102" y="243"/>
                        <a:pt x="102" y="244"/>
                      </a:cubicBezTo>
                      <a:cubicBezTo>
                        <a:pt x="101" y="245"/>
                        <a:pt x="100" y="246"/>
                        <a:pt x="98" y="247"/>
                      </a:cubicBezTo>
                      <a:cubicBezTo>
                        <a:pt x="100" y="245"/>
                        <a:pt x="102" y="244"/>
                        <a:pt x="104" y="242"/>
                      </a:cubicBezTo>
                      <a:close/>
                      <a:moveTo>
                        <a:pt x="177" y="181"/>
                      </a:moveTo>
                      <a:cubicBezTo>
                        <a:pt x="177" y="181"/>
                        <a:pt x="178" y="181"/>
                        <a:pt x="178" y="181"/>
                      </a:cubicBezTo>
                      <a:cubicBezTo>
                        <a:pt x="180" y="177"/>
                        <a:pt x="183" y="174"/>
                        <a:pt x="185" y="171"/>
                      </a:cubicBezTo>
                      <a:cubicBezTo>
                        <a:pt x="191" y="163"/>
                        <a:pt x="196" y="156"/>
                        <a:pt x="199" y="149"/>
                      </a:cubicBezTo>
                      <a:cubicBezTo>
                        <a:pt x="198" y="153"/>
                        <a:pt x="197" y="157"/>
                        <a:pt x="196" y="161"/>
                      </a:cubicBezTo>
                      <a:cubicBezTo>
                        <a:pt x="195" y="162"/>
                        <a:pt x="195" y="163"/>
                        <a:pt x="195" y="163"/>
                      </a:cubicBezTo>
                      <a:cubicBezTo>
                        <a:pt x="195" y="163"/>
                        <a:pt x="195" y="163"/>
                        <a:pt x="195" y="163"/>
                      </a:cubicBezTo>
                      <a:cubicBezTo>
                        <a:pt x="195" y="163"/>
                        <a:pt x="195" y="163"/>
                        <a:pt x="195" y="163"/>
                      </a:cubicBezTo>
                      <a:cubicBezTo>
                        <a:pt x="195" y="163"/>
                        <a:pt x="195" y="163"/>
                        <a:pt x="196" y="163"/>
                      </a:cubicBezTo>
                      <a:cubicBezTo>
                        <a:pt x="196" y="164"/>
                        <a:pt x="196" y="164"/>
                        <a:pt x="196" y="164"/>
                      </a:cubicBezTo>
                      <a:cubicBezTo>
                        <a:pt x="197" y="164"/>
                        <a:pt x="197" y="164"/>
                        <a:pt x="198" y="164"/>
                      </a:cubicBezTo>
                      <a:cubicBezTo>
                        <a:pt x="198" y="163"/>
                        <a:pt x="198" y="163"/>
                        <a:pt x="198" y="163"/>
                      </a:cubicBezTo>
                      <a:cubicBezTo>
                        <a:pt x="202" y="158"/>
                        <a:pt x="205" y="153"/>
                        <a:pt x="208" y="147"/>
                      </a:cubicBezTo>
                      <a:cubicBezTo>
                        <a:pt x="208" y="147"/>
                        <a:pt x="208" y="148"/>
                        <a:pt x="208" y="149"/>
                      </a:cubicBezTo>
                      <a:cubicBezTo>
                        <a:pt x="208" y="155"/>
                        <a:pt x="207" y="161"/>
                        <a:pt x="206" y="168"/>
                      </a:cubicBezTo>
                      <a:cubicBezTo>
                        <a:pt x="207" y="169"/>
                        <a:pt x="208" y="169"/>
                        <a:pt x="208" y="168"/>
                      </a:cubicBezTo>
                      <a:cubicBezTo>
                        <a:pt x="208" y="167"/>
                        <a:pt x="208" y="167"/>
                        <a:pt x="208" y="167"/>
                      </a:cubicBezTo>
                      <a:cubicBezTo>
                        <a:pt x="210" y="157"/>
                        <a:pt x="212" y="146"/>
                        <a:pt x="214" y="136"/>
                      </a:cubicBezTo>
                      <a:cubicBezTo>
                        <a:pt x="214" y="135"/>
                        <a:pt x="215" y="133"/>
                        <a:pt x="215" y="133"/>
                      </a:cubicBezTo>
                      <a:cubicBezTo>
                        <a:pt x="217" y="129"/>
                        <a:pt x="218" y="126"/>
                        <a:pt x="219" y="123"/>
                      </a:cubicBezTo>
                      <a:cubicBezTo>
                        <a:pt x="216" y="133"/>
                        <a:pt x="215" y="143"/>
                        <a:pt x="213" y="153"/>
                      </a:cubicBezTo>
                      <a:cubicBezTo>
                        <a:pt x="212" y="153"/>
                        <a:pt x="212" y="154"/>
                        <a:pt x="213" y="155"/>
                      </a:cubicBezTo>
                      <a:cubicBezTo>
                        <a:pt x="214" y="155"/>
                        <a:pt x="214" y="155"/>
                        <a:pt x="215" y="155"/>
                      </a:cubicBezTo>
                      <a:cubicBezTo>
                        <a:pt x="215" y="155"/>
                        <a:pt x="215" y="155"/>
                        <a:pt x="215" y="154"/>
                      </a:cubicBezTo>
                      <a:cubicBezTo>
                        <a:pt x="216" y="149"/>
                        <a:pt x="218" y="145"/>
                        <a:pt x="219" y="139"/>
                      </a:cubicBezTo>
                      <a:cubicBezTo>
                        <a:pt x="218" y="141"/>
                        <a:pt x="218" y="143"/>
                        <a:pt x="218" y="145"/>
                      </a:cubicBezTo>
                      <a:cubicBezTo>
                        <a:pt x="218" y="145"/>
                        <a:pt x="219" y="145"/>
                        <a:pt x="219" y="145"/>
                      </a:cubicBezTo>
                      <a:cubicBezTo>
                        <a:pt x="220" y="142"/>
                        <a:pt x="221" y="139"/>
                        <a:pt x="222" y="136"/>
                      </a:cubicBezTo>
                      <a:cubicBezTo>
                        <a:pt x="222" y="140"/>
                        <a:pt x="221" y="145"/>
                        <a:pt x="221" y="149"/>
                      </a:cubicBezTo>
                      <a:cubicBezTo>
                        <a:pt x="222" y="149"/>
                        <a:pt x="222" y="150"/>
                        <a:pt x="223" y="150"/>
                      </a:cubicBezTo>
                      <a:cubicBezTo>
                        <a:pt x="223" y="150"/>
                        <a:pt x="223" y="149"/>
                        <a:pt x="223" y="149"/>
                      </a:cubicBezTo>
                      <a:cubicBezTo>
                        <a:pt x="224" y="143"/>
                        <a:pt x="225" y="137"/>
                        <a:pt x="225" y="132"/>
                      </a:cubicBezTo>
                      <a:cubicBezTo>
                        <a:pt x="225" y="133"/>
                        <a:pt x="226" y="133"/>
                        <a:pt x="227" y="133"/>
                      </a:cubicBezTo>
                      <a:cubicBezTo>
                        <a:pt x="227" y="133"/>
                        <a:pt x="227" y="132"/>
                        <a:pt x="227" y="132"/>
                      </a:cubicBezTo>
                      <a:cubicBezTo>
                        <a:pt x="230" y="125"/>
                        <a:pt x="231" y="117"/>
                        <a:pt x="231" y="110"/>
                      </a:cubicBezTo>
                      <a:cubicBezTo>
                        <a:pt x="230" y="110"/>
                        <a:pt x="230" y="110"/>
                        <a:pt x="230" y="111"/>
                      </a:cubicBezTo>
                      <a:cubicBezTo>
                        <a:pt x="230" y="111"/>
                        <a:pt x="230" y="111"/>
                        <a:pt x="229" y="111"/>
                      </a:cubicBezTo>
                      <a:cubicBezTo>
                        <a:pt x="229" y="111"/>
                        <a:pt x="229" y="112"/>
                        <a:pt x="229" y="112"/>
                      </a:cubicBezTo>
                      <a:cubicBezTo>
                        <a:pt x="229" y="114"/>
                        <a:pt x="228" y="116"/>
                        <a:pt x="228" y="118"/>
                      </a:cubicBezTo>
                      <a:cubicBezTo>
                        <a:pt x="227" y="121"/>
                        <a:pt x="226" y="123"/>
                        <a:pt x="225" y="126"/>
                      </a:cubicBezTo>
                      <a:cubicBezTo>
                        <a:pt x="225" y="123"/>
                        <a:pt x="225" y="119"/>
                        <a:pt x="224" y="115"/>
                      </a:cubicBezTo>
                      <a:cubicBezTo>
                        <a:pt x="226" y="113"/>
                        <a:pt x="228" y="111"/>
                        <a:pt x="230" y="110"/>
                      </a:cubicBezTo>
                      <a:cubicBezTo>
                        <a:pt x="230" y="110"/>
                        <a:pt x="230" y="110"/>
                        <a:pt x="230" y="110"/>
                      </a:cubicBezTo>
                      <a:cubicBezTo>
                        <a:pt x="231" y="109"/>
                        <a:pt x="232" y="109"/>
                        <a:pt x="233" y="109"/>
                      </a:cubicBezTo>
                      <a:cubicBezTo>
                        <a:pt x="234" y="109"/>
                        <a:pt x="235" y="111"/>
                        <a:pt x="236" y="113"/>
                      </a:cubicBezTo>
                      <a:cubicBezTo>
                        <a:pt x="236" y="116"/>
                        <a:pt x="236" y="119"/>
                        <a:pt x="237" y="123"/>
                      </a:cubicBezTo>
                      <a:cubicBezTo>
                        <a:pt x="237" y="123"/>
                        <a:pt x="237" y="125"/>
                        <a:pt x="237" y="125"/>
                      </a:cubicBezTo>
                      <a:cubicBezTo>
                        <a:pt x="238" y="135"/>
                        <a:pt x="236" y="144"/>
                        <a:pt x="234" y="153"/>
                      </a:cubicBezTo>
                      <a:cubicBezTo>
                        <a:pt x="231" y="162"/>
                        <a:pt x="227" y="171"/>
                        <a:pt x="221" y="179"/>
                      </a:cubicBezTo>
                      <a:cubicBezTo>
                        <a:pt x="215" y="185"/>
                        <a:pt x="210" y="191"/>
                        <a:pt x="204" y="196"/>
                      </a:cubicBezTo>
                      <a:cubicBezTo>
                        <a:pt x="208" y="193"/>
                        <a:pt x="213" y="189"/>
                        <a:pt x="217" y="185"/>
                      </a:cubicBezTo>
                      <a:cubicBezTo>
                        <a:pt x="204" y="203"/>
                        <a:pt x="188" y="219"/>
                        <a:pt x="172" y="234"/>
                      </a:cubicBezTo>
                      <a:cubicBezTo>
                        <a:pt x="170" y="234"/>
                        <a:pt x="169" y="235"/>
                        <a:pt x="168" y="236"/>
                      </a:cubicBezTo>
                      <a:cubicBezTo>
                        <a:pt x="168" y="236"/>
                        <a:pt x="168" y="236"/>
                        <a:pt x="168" y="236"/>
                      </a:cubicBezTo>
                      <a:cubicBezTo>
                        <a:pt x="167" y="236"/>
                        <a:pt x="167" y="236"/>
                        <a:pt x="166" y="236"/>
                      </a:cubicBezTo>
                      <a:cubicBezTo>
                        <a:pt x="166" y="236"/>
                        <a:pt x="166" y="236"/>
                        <a:pt x="166" y="236"/>
                      </a:cubicBezTo>
                      <a:cubicBezTo>
                        <a:pt x="166" y="237"/>
                        <a:pt x="166" y="237"/>
                        <a:pt x="166" y="238"/>
                      </a:cubicBezTo>
                      <a:cubicBezTo>
                        <a:pt x="166" y="239"/>
                        <a:pt x="166" y="239"/>
                        <a:pt x="166" y="239"/>
                      </a:cubicBezTo>
                      <a:cubicBezTo>
                        <a:pt x="166" y="239"/>
                        <a:pt x="166" y="239"/>
                        <a:pt x="166" y="240"/>
                      </a:cubicBezTo>
                      <a:cubicBezTo>
                        <a:pt x="162" y="242"/>
                        <a:pt x="159" y="244"/>
                        <a:pt x="155" y="246"/>
                      </a:cubicBezTo>
                      <a:cubicBezTo>
                        <a:pt x="155" y="246"/>
                        <a:pt x="155" y="246"/>
                        <a:pt x="154" y="246"/>
                      </a:cubicBezTo>
                      <a:cubicBezTo>
                        <a:pt x="154" y="246"/>
                        <a:pt x="154" y="246"/>
                        <a:pt x="154" y="246"/>
                      </a:cubicBezTo>
                      <a:cubicBezTo>
                        <a:pt x="152" y="247"/>
                        <a:pt x="150" y="248"/>
                        <a:pt x="147" y="249"/>
                      </a:cubicBezTo>
                      <a:cubicBezTo>
                        <a:pt x="148" y="248"/>
                        <a:pt x="150" y="246"/>
                        <a:pt x="150" y="245"/>
                      </a:cubicBezTo>
                      <a:cubicBezTo>
                        <a:pt x="147" y="247"/>
                        <a:pt x="144" y="248"/>
                        <a:pt x="140" y="250"/>
                      </a:cubicBezTo>
                      <a:cubicBezTo>
                        <a:pt x="136" y="252"/>
                        <a:pt x="132" y="253"/>
                        <a:pt x="129" y="253"/>
                      </a:cubicBezTo>
                      <a:cubicBezTo>
                        <a:pt x="127" y="253"/>
                        <a:pt x="126" y="253"/>
                        <a:pt x="125" y="254"/>
                      </a:cubicBezTo>
                      <a:cubicBezTo>
                        <a:pt x="124" y="254"/>
                        <a:pt x="124" y="254"/>
                        <a:pt x="124" y="254"/>
                      </a:cubicBezTo>
                      <a:cubicBezTo>
                        <a:pt x="121" y="254"/>
                        <a:pt x="118" y="254"/>
                        <a:pt x="114" y="253"/>
                      </a:cubicBezTo>
                      <a:cubicBezTo>
                        <a:pt x="113" y="253"/>
                        <a:pt x="112" y="253"/>
                        <a:pt x="111" y="253"/>
                      </a:cubicBezTo>
                      <a:cubicBezTo>
                        <a:pt x="114" y="247"/>
                        <a:pt x="116" y="241"/>
                        <a:pt x="118" y="235"/>
                      </a:cubicBezTo>
                      <a:cubicBezTo>
                        <a:pt x="124" y="229"/>
                        <a:pt x="129" y="222"/>
                        <a:pt x="133" y="215"/>
                      </a:cubicBezTo>
                      <a:cubicBezTo>
                        <a:pt x="133" y="215"/>
                        <a:pt x="133" y="215"/>
                        <a:pt x="133" y="215"/>
                      </a:cubicBezTo>
                      <a:cubicBezTo>
                        <a:pt x="134" y="215"/>
                        <a:pt x="135" y="215"/>
                        <a:pt x="136" y="215"/>
                      </a:cubicBezTo>
                      <a:cubicBezTo>
                        <a:pt x="133" y="223"/>
                        <a:pt x="131" y="230"/>
                        <a:pt x="130" y="238"/>
                      </a:cubicBezTo>
                      <a:cubicBezTo>
                        <a:pt x="131" y="238"/>
                        <a:pt x="131" y="238"/>
                        <a:pt x="132" y="238"/>
                      </a:cubicBezTo>
                      <a:cubicBezTo>
                        <a:pt x="132" y="238"/>
                        <a:pt x="132" y="237"/>
                        <a:pt x="132" y="237"/>
                      </a:cubicBezTo>
                      <a:cubicBezTo>
                        <a:pt x="132" y="237"/>
                        <a:pt x="132" y="237"/>
                        <a:pt x="133" y="237"/>
                      </a:cubicBezTo>
                      <a:cubicBezTo>
                        <a:pt x="135" y="230"/>
                        <a:pt x="136" y="223"/>
                        <a:pt x="138" y="216"/>
                      </a:cubicBezTo>
                      <a:cubicBezTo>
                        <a:pt x="139" y="217"/>
                        <a:pt x="140" y="217"/>
                        <a:pt x="141" y="216"/>
                      </a:cubicBezTo>
                      <a:cubicBezTo>
                        <a:pt x="142" y="216"/>
                        <a:pt x="142" y="215"/>
                        <a:pt x="142" y="215"/>
                      </a:cubicBezTo>
                      <a:cubicBezTo>
                        <a:pt x="147" y="215"/>
                        <a:pt x="151" y="212"/>
                        <a:pt x="155" y="209"/>
                      </a:cubicBezTo>
                      <a:cubicBezTo>
                        <a:pt x="163" y="200"/>
                        <a:pt x="171" y="191"/>
                        <a:pt x="177" y="181"/>
                      </a:cubicBezTo>
                      <a:close/>
                      <a:moveTo>
                        <a:pt x="108" y="245"/>
                      </a:moveTo>
                      <a:cubicBezTo>
                        <a:pt x="109" y="244"/>
                        <a:pt x="110" y="243"/>
                        <a:pt x="110" y="242"/>
                      </a:cubicBezTo>
                      <a:cubicBezTo>
                        <a:pt x="111" y="242"/>
                        <a:pt x="112" y="241"/>
                        <a:pt x="113" y="240"/>
                      </a:cubicBezTo>
                      <a:cubicBezTo>
                        <a:pt x="112" y="244"/>
                        <a:pt x="110" y="248"/>
                        <a:pt x="109" y="252"/>
                      </a:cubicBezTo>
                      <a:cubicBezTo>
                        <a:pt x="106" y="252"/>
                        <a:pt x="104" y="251"/>
                        <a:pt x="102" y="251"/>
                      </a:cubicBezTo>
                      <a:cubicBezTo>
                        <a:pt x="104" y="249"/>
                        <a:pt x="106" y="247"/>
                        <a:pt x="108" y="245"/>
                      </a:cubicBezTo>
                      <a:close/>
                      <a:moveTo>
                        <a:pt x="251" y="9"/>
                      </a:moveTo>
                      <a:cubicBezTo>
                        <a:pt x="251" y="9"/>
                        <a:pt x="252" y="9"/>
                        <a:pt x="252" y="9"/>
                      </a:cubicBezTo>
                      <a:cubicBezTo>
                        <a:pt x="252" y="9"/>
                        <a:pt x="251" y="10"/>
                        <a:pt x="251" y="10"/>
                      </a:cubicBezTo>
                      <a:cubicBezTo>
                        <a:pt x="251" y="10"/>
                        <a:pt x="251" y="10"/>
                        <a:pt x="250" y="10"/>
                      </a:cubicBezTo>
                      <a:cubicBezTo>
                        <a:pt x="251" y="10"/>
                        <a:pt x="251" y="10"/>
                        <a:pt x="251" y="9"/>
                      </a:cubicBezTo>
                      <a:close/>
                      <a:moveTo>
                        <a:pt x="258" y="12"/>
                      </a:moveTo>
                      <a:cubicBezTo>
                        <a:pt x="257" y="13"/>
                        <a:pt x="255" y="14"/>
                        <a:pt x="254" y="15"/>
                      </a:cubicBezTo>
                      <a:cubicBezTo>
                        <a:pt x="248" y="18"/>
                        <a:pt x="243" y="21"/>
                        <a:pt x="240" y="25"/>
                      </a:cubicBezTo>
                      <a:cubicBezTo>
                        <a:pt x="240" y="24"/>
                        <a:pt x="240" y="23"/>
                        <a:pt x="240" y="23"/>
                      </a:cubicBezTo>
                      <a:cubicBezTo>
                        <a:pt x="240" y="22"/>
                        <a:pt x="240" y="22"/>
                        <a:pt x="240" y="22"/>
                      </a:cubicBezTo>
                      <a:cubicBezTo>
                        <a:pt x="241" y="22"/>
                        <a:pt x="241" y="21"/>
                        <a:pt x="241" y="21"/>
                      </a:cubicBezTo>
                      <a:cubicBezTo>
                        <a:pt x="242" y="21"/>
                        <a:pt x="242" y="21"/>
                        <a:pt x="242" y="20"/>
                      </a:cubicBezTo>
                      <a:cubicBezTo>
                        <a:pt x="246" y="17"/>
                        <a:pt x="249" y="15"/>
                        <a:pt x="253" y="13"/>
                      </a:cubicBezTo>
                      <a:cubicBezTo>
                        <a:pt x="254" y="12"/>
                        <a:pt x="256" y="12"/>
                        <a:pt x="258" y="12"/>
                      </a:cubicBezTo>
                      <a:close/>
                      <a:moveTo>
                        <a:pt x="259" y="13"/>
                      </a:moveTo>
                      <a:cubicBezTo>
                        <a:pt x="259" y="13"/>
                        <a:pt x="259" y="12"/>
                        <a:pt x="259" y="12"/>
                      </a:cubicBezTo>
                      <a:cubicBezTo>
                        <a:pt x="259" y="12"/>
                        <a:pt x="259" y="12"/>
                        <a:pt x="259" y="12"/>
                      </a:cubicBezTo>
                      <a:cubicBezTo>
                        <a:pt x="263" y="11"/>
                        <a:pt x="267" y="11"/>
                        <a:pt x="270" y="12"/>
                      </a:cubicBezTo>
                      <a:cubicBezTo>
                        <a:pt x="270" y="13"/>
                        <a:pt x="269" y="13"/>
                        <a:pt x="268" y="13"/>
                      </a:cubicBezTo>
                      <a:cubicBezTo>
                        <a:pt x="266" y="13"/>
                        <a:pt x="265" y="13"/>
                        <a:pt x="263" y="13"/>
                      </a:cubicBezTo>
                      <a:cubicBezTo>
                        <a:pt x="262" y="13"/>
                        <a:pt x="260" y="13"/>
                        <a:pt x="258" y="14"/>
                      </a:cubicBezTo>
                      <a:cubicBezTo>
                        <a:pt x="258" y="14"/>
                        <a:pt x="259" y="13"/>
                        <a:pt x="259" y="13"/>
                      </a:cubicBezTo>
                      <a:close/>
                      <a:moveTo>
                        <a:pt x="281" y="48"/>
                      </a:moveTo>
                      <a:cubicBezTo>
                        <a:pt x="280" y="49"/>
                        <a:pt x="280" y="49"/>
                        <a:pt x="279" y="50"/>
                      </a:cubicBezTo>
                      <a:cubicBezTo>
                        <a:pt x="280" y="48"/>
                        <a:pt x="281" y="46"/>
                        <a:pt x="282" y="44"/>
                      </a:cubicBezTo>
                      <a:cubicBezTo>
                        <a:pt x="282" y="45"/>
                        <a:pt x="282" y="47"/>
                        <a:pt x="281" y="48"/>
                      </a:cubicBezTo>
                      <a:close/>
                      <a:moveTo>
                        <a:pt x="206" y="55"/>
                      </a:moveTo>
                      <a:cubicBezTo>
                        <a:pt x="205" y="56"/>
                        <a:pt x="204" y="57"/>
                        <a:pt x="203" y="58"/>
                      </a:cubicBezTo>
                      <a:cubicBezTo>
                        <a:pt x="203" y="58"/>
                        <a:pt x="203" y="58"/>
                        <a:pt x="202" y="58"/>
                      </a:cubicBezTo>
                      <a:cubicBezTo>
                        <a:pt x="202" y="58"/>
                        <a:pt x="202" y="58"/>
                        <a:pt x="202" y="58"/>
                      </a:cubicBezTo>
                      <a:cubicBezTo>
                        <a:pt x="204" y="57"/>
                        <a:pt x="205" y="56"/>
                        <a:pt x="206" y="55"/>
                      </a:cubicBezTo>
                      <a:close/>
                      <a:moveTo>
                        <a:pt x="192" y="68"/>
                      </a:moveTo>
                      <a:cubicBezTo>
                        <a:pt x="192" y="68"/>
                        <a:pt x="192" y="68"/>
                        <a:pt x="192" y="68"/>
                      </a:cubicBezTo>
                      <a:cubicBezTo>
                        <a:pt x="194" y="66"/>
                        <a:pt x="196" y="64"/>
                        <a:pt x="198" y="62"/>
                      </a:cubicBezTo>
                      <a:cubicBezTo>
                        <a:pt x="198" y="62"/>
                        <a:pt x="198" y="62"/>
                        <a:pt x="198" y="62"/>
                      </a:cubicBezTo>
                      <a:cubicBezTo>
                        <a:pt x="196" y="64"/>
                        <a:pt x="194" y="66"/>
                        <a:pt x="192" y="68"/>
                      </a:cubicBezTo>
                      <a:close/>
                      <a:moveTo>
                        <a:pt x="222" y="118"/>
                      </a:moveTo>
                      <a:cubicBezTo>
                        <a:pt x="222" y="117"/>
                        <a:pt x="223" y="117"/>
                        <a:pt x="224" y="116"/>
                      </a:cubicBezTo>
                      <a:cubicBezTo>
                        <a:pt x="224" y="119"/>
                        <a:pt x="223" y="121"/>
                        <a:pt x="223" y="123"/>
                      </a:cubicBezTo>
                      <a:cubicBezTo>
                        <a:pt x="222" y="126"/>
                        <a:pt x="221" y="130"/>
                        <a:pt x="220" y="133"/>
                      </a:cubicBezTo>
                      <a:cubicBezTo>
                        <a:pt x="220" y="134"/>
                        <a:pt x="220" y="135"/>
                        <a:pt x="220" y="135"/>
                      </a:cubicBezTo>
                      <a:cubicBezTo>
                        <a:pt x="220" y="130"/>
                        <a:pt x="221" y="124"/>
                        <a:pt x="222" y="118"/>
                      </a:cubicBezTo>
                      <a:close/>
                      <a:moveTo>
                        <a:pt x="200" y="143"/>
                      </a:moveTo>
                      <a:cubicBezTo>
                        <a:pt x="200" y="143"/>
                        <a:pt x="199" y="143"/>
                        <a:pt x="199" y="143"/>
                      </a:cubicBezTo>
                      <a:cubicBezTo>
                        <a:pt x="199" y="143"/>
                        <a:pt x="199" y="143"/>
                        <a:pt x="199" y="143"/>
                      </a:cubicBezTo>
                      <a:cubicBezTo>
                        <a:pt x="200" y="142"/>
                        <a:pt x="201" y="141"/>
                        <a:pt x="202" y="141"/>
                      </a:cubicBezTo>
                      <a:cubicBezTo>
                        <a:pt x="202" y="143"/>
                        <a:pt x="201" y="145"/>
                        <a:pt x="200" y="147"/>
                      </a:cubicBezTo>
                      <a:cubicBezTo>
                        <a:pt x="200" y="147"/>
                        <a:pt x="200" y="147"/>
                        <a:pt x="199" y="147"/>
                      </a:cubicBezTo>
                      <a:cubicBezTo>
                        <a:pt x="198" y="148"/>
                        <a:pt x="198" y="150"/>
                        <a:pt x="196" y="151"/>
                      </a:cubicBezTo>
                      <a:cubicBezTo>
                        <a:pt x="195" y="153"/>
                        <a:pt x="194" y="154"/>
                        <a:pt x="194" y="155"/>
                      </a:cubicBezTo>
                      <a:cubicBezTo>
                        <a:pt x="194" y="153"/>
                        <a:pt x="196" y="151"/>
                        <a:pt x="197" y="148"/>
                      </a:cubicBezTo>
                      <a:cubicBezTo>
                        <a:pt x="198" y="147"/>
                        <a:pt x="200" y="145"/>
                        <a:pt x="200" y="143"/>
                      </a:cubicBezTo>
                      <a:close/>
                      <a:moveTo>
                        <a:pt x="226" y="130"/>
                      </a:moveTo>
                      <a:cubicBezTo>
                        <a:pt x="226" y="130"/>
                        <a:pt x="226" y="130"/>
                        <a:pt x="226" y="130"/>
                      </a:cubicBezTo>
                      <a:cubicBezTo>
                        <a:pt x="225" y="131"/>
                        <a:pt x="225" y="131"/>
                        <a:pt x="225" y="131"/>
                      </a:cubicBezTo>
                      <a:cubicBezTo>
                        <a:pt x="225" y="131"/>
                        <a:pt x="225" y="130"/>
                        <a:pt x="225" y="129"/>
                      </a:cubicBezTo>
                      <a:cubicBezTo>
                        <a:pt x="226" y="127"/>
                        <a:pt x="226" y="126"/>
                        <a:pt x="227" y="124"/>
                      </a:cubicBezTo>
                      <a:cubicBezTo>
                        <a:pt x="227" y="126"/>
                        <a:pt x="226" y="128"/>
                        <a:pt x="226" y="130"/>
                      </a:cubicBezTo>
                      <a:close/>
                      <a:moveTo>
                        <a:pt x="206" y="137"/>
                      </a:moveTo>
                      <a:cubicBezTo>
                        <a:pt x="208" y="135"/>
                        <a:pt x="209" y="134"/>
                        <a:pt x="210" y="133"/>
                      </a:cubicBezTo>
                      <a:cubicBezTo>
                        <a:pt x="208" y="139"/>
                        <a:pt x="205" y="145"/>
                        <a:pt x="202" y="151"/>
                      </a:cubicBezTo>
                      <a:cubicBezTo>
                        <a:pt x="204" y="146"/>
                        <a:pt x="205" y="141"/>
                        <a:pt x="206" y="137"/>
                      </a:cubicBezTo>
                      <a:close/>
                      <a:moveTo>
                        <a:pt x="230" y="178"/>
                      </a:moveTo>
                      <a:cubicBezTo>
                        <a:pt x="230" y="178"/>
                        <a:pt x="230" y="178"/>
                        <a:pt x="230" y="178"/>
                      </a:cubicBezTo>
                      <a:cubicBezTo>
                        <a:pt x="228" y="181"/>
                        <a:pt x="225" y="184"/>
                        <a:pt x="222" y="186"/>
                      </a:cubicBezTo>
                      <a:cubicBezTo>
                        <a:pt x="222" y="186"/>
                        <a:pt x="222" y="186"/>
                        <a:pt x="222" y="186"/>
                      </a:cubicBezTo>
                      <a:cubicBezTo>
                        <a:pt x="225" y="183"/>
                        <a:pt x="227" y="181"/>
                        <a:pt x="230" y="178"/>
                      </a:cubicBezTo>
                      <a:close/>
                      <a:moveTo>
                        <a:pt x="191" y="159"/>
                      </a:moveTo>
                      <a:cubicBezTo>
                        <a:pt x="190" y="159"/>
                        <a:pt x="190" y="159"/>
                        <a:pt x="190" y="159"/>
                      </a:cubicBezTo>
                      <a:cubicBezTo>
                        <a:pt x="190" y="159"/>
                        <a:pt x="190" y="159"/>
                        <a:pt x="191" y="159"/>
                      </a:cubicBezTo>
                      <a:close/>
                      <a:moveTo>
                        <a:pt x="99" y="254"/>
                      </a:moveTo>
                      <a:cubicBezTo>
                        <a:pt x="99" y="254"/>
                        <a:pt x="100" y="253"/>
                        <a:pt x="100" y="253"/>
                      </a:cubicBezTo>
                      <a:cubicBezTo>
                        <a:pt x="100" y="253"/>
                        <a:pt x="100" y="253"/>
                        <a:pt x="100" y="253"/>
                      </a:cubicBezTo>
                      <a:cubicBezTo>
                        <a:pt x="103" y="254"/>
                        <a:pt x="105" y="255"/>
                        <a:pt x="108" y="255"/>
                      </a:cubicBezTo>
                      <a:cubicBezTo>
                        <a:pt x="105" y="255"/>
                        <a:pt x="102" y="255"/>
                        <a:pt x="99" y="254"/>
                      </a:cubicBezTo>
                      <a:close/>
                      <a:moveTo>
                        <a:pt x="32" y="305"/>
                      </a:moveTo>
                      <a:cubicBezTo>
                        <a:pt x="32" y="305"/>
                        <a:pt x="32" y="305"/>
                        <a:pt x="32" y="304"/>
                      </a:cubicBezTo>
                      <a:cubicBezTo>
                        <a:pt x="38" y="302"/>
                        <a:pt x="44" y="299"/>
                        <a:pt x="49" y="297"/>
                      </a:cubicBezTo>
                      <a:cubicBezTo>
                        <a:pt x="48" y="298"/>
                        <a:pt x="46" y="300"/>
                        <a:pt x="45" y="301"/>
                      </a:cubicBezTo>
                      <a:cubicBezTo>
                        <a:pt x="41" y="304"/>
                        <a:pt x="36" y="305"/>
                        <a:pt x="32" y="305"/>
                      </a:cubicBezTo>
                      <a:close/>
                      <a:moveTo>
                        <a:pt x="28" y="302"/>
                      </a:moveTo>
                      <a:cubicBezTo>
                        <a:pt x="28" y="301"/>
                        <a:pt x="29" y="301"/>
                        <a:pt x="30" y="300"/>
                      </a:cubicBezTo>
                      <a:cubicBezTo>
                        <a:pt x="29" y="301"/>
                        <a:pt x="29" y="301"/>
                        <a:pt x="29" y="302"/>
                      </a:cubicBezTo>
                      <a:cubicBezTo>
                        <a:pt x="29" y="302"/>
                        <a:pt x="28" y="302"/>
                        <a:pt x="28" y="302"/>
                      </a:cubicBezTo>
                      <a:close/>
                      <a:moveTo>
                        <a:pt x="24" y="253"/>
                      </a:moveTo>
                      <a:cubicBezTo>
                        <a:pt x="24" y="253"/>
                        <a:pt x="24" y="253"/>
                        <a:pt x="24" y="253"/>
                      </a:cubicBezTo>
                      <a:cubicBezTo>
                        <a:pt x="22" y="255"/>
                        <a:pt x="21" y="256"/>
                        <a:pt x="20" y="257"/>
                      </a:cubicBezTo>
                      <a:cubicBezTo>
                        <a:pt x="20" y="257"/>
                        <a:pt x="20" y="257"/>
                        <a:pt x="20" y="257"/>
                      </a:cubicBezTo>
                      <a:cubicBezTo>
                        <a:pt x="21" y="255"/>
                        <a:pt x="23" y="254"/>
                        <a:pt x="24" y="253"/>
                      </a:cubicBezTo>
                      <a:close/>
                      <a:moveTo>
                        <a:pt x="17" y="265"/>
                      </a:moveTo>
                      <a:cubicBezTo>
                        <a:pt x="16" y="265"/>
                        <a:pt x="16" y="265"/>
                        <a:pt x="16" y="265"/>
                      </a:cubicBezTo>
                      <a:cubicBezTo>
                        <a:pt x="16" y="265"/>
                        <a:pt x="16" y="265"/>
                        <a:pt x="17" y="265"/>
                      </a:cubicBezTo>
                      <a:close/>
                      <a:moveTo>
                        <a:pt x="21" y="304"/>
                      </a:moveTo>
                      <a:cubicBezTo>
                        <a:pt x="22" y="304"/>
                        <a:pt x="22" y="305"/>
                        <a:pt x="23" y="305"/>
                      </a:cubicBezTo>
                      <a:cubicBezTo>
                        <a:pt x="23" y="305"/>
                        <a:pt x="23" y="305"/>
                        <a:pt x="23" y="305"/>
                      </a:cubicBezTo>
                      <a:cubicBezTo>
                        <a:pt x="19" y="304"/>
                        <a:pt x="16" y="303"/>
                        <a:pt x="14" y="301"/>
                      </a:cubicBezTo>
                      <a:cubicBezTo>
                        <a:pt x="16" y="301"/>
                        <a:pt x="17" y="302"/>
                        <a:pt x="18" y="302"/>
                      </a:cubicBezTo>
                      <a:cubicBezTo>
                        <a:pt x="19" y="303"/>
                        <a:pt x="20" y="303"/>
                        <a:pt x="21" y="3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106"/>
                <p:cNvSpPr/>
                <p:nvPr/>
              </p:nvSpPr>
              <p:spPr bwMode="auto">
                <a:xfrm>
                  <a:off x="-1551" y="4406"/>
                  <a:ext cx="91" cy="122"/>
                </a:xfrm>
                <a:custGeom>
                  <a:avLst/>
                  <a:gdLst>
                    <a:gd name="T0" fmla="*/ 34 w 64"/>
                    <a:gd name="T1" fmla="*/ 27 h 86"/>
                    <a:gd name="T2" fmla="*/ 33 w 64"/>
                    <a:gd name="T3" fmla="*/ 27 h 86"/>
                    <a:gd name="T4" fmla="*/ 32 w 64"/>
                    <a:gd name="T5" fmla="*/ 27 h 86"/>
                    <a:gd name="T6" fmla="*/ 32 w 64"/>
                    <a:gd name="T7" fmla="*/ 27 h 86"/>
                    <a:gd name="T8" fmla="*/ 0 w 64"/>
                    <a:gd name="T9" fmla="*/ 75 h 86"/>
                    <a:gd name="T10" fmla="*/ 0 w 64"/>
                    <a:gd name="T11" fmla="*/ 77 h 86"/>
                    <a:gd name="T12" fmla="*/ 0 w 64"/>
                    <a:gd name="T13" fmla="*/ 84 h 86"/>
                    <a:gd name="T14" fmla="*/ 2 w 64"/>
                    <a:gd name="T15" fmla="*/ 86 h 86"/>
                    <a:gd name="T16" fmla="*/ 3 w 64"/>
                    <a:gd name="T17" fmla="*/ 85 h 86"/>
                    <a:gd name="T18" fmla="*/ 8 w 64"/>
                    <a:gd name="T19" fmla="*/ 62 h 86"/>
                    <a:gd name="T20" fmla="*/ 18 w 64"/>
                    <a:gd name="T21" fmla="*/ 49 h 86"/>
                    <a:gd name="T22" fmla="*/ 7 w 64"/>
                    <a:gd name="T23" fmla="*/ 66 h 86"/>
                    <a:gd name="T24" fmla="*/ 10 w 64"/>
                    <a:gd name="T25" fmla="*/ 66 h 86"/>
                    <a:gd name="T26" fmla="*/ 24 w 64"/>
                    <a:gd name="T27" fmla="*/ 43 h 86"/>
                    <a:gd name="T28" fmla="*/ 64 w 64"/>
                    <a:gd name="T29" fmla="*/ 0 h 86"/>
                    <a:gd name="T30" fmla="*/ 37 w 64"/>
                    <a:gd name="T31" fmla="*/ 23 h 86"/>
                    <a:gd name="T32" fmla="*/ 34 w 64"/>
                    <a:gd name="T33" fmla="*/ 2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86">
                      <a:moveTo>
                        <a:pt x="34" y="27"/>
                      </a:move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18" y="41"/>
                        <a:pt x="7" y="56"/>
                        <a:pt x="0" y="75"/>
                      </a:cubicBezTo>
                      <a:cubicBezTo>
                        <a:pt x="0" y="75"/>
                        <a:pt x="0" y="77"/>
                        <a:pt x="0" y="77"/>
                      </a:cubicBezTo>
                      <a:cubicBezTo>
                        <a:pt x="0" y="79"/>
                        <a:pt x="0" y="82"/>
                        <a:pt x="0" y="84"/>
                      </a:cubicBezTo>
                      <a:cubicBezTo>
                        <a:pt x="1" y="85"/>
                        <a:pt x="1" y="85"/>
                        <a:pt x="2" y="86"/>
                      </a:cubicBezTo>
                      <a:cubicBezTo>
                        <a:pt x="2" y="85"/>
                        <a:pt x="3" y="85"/>
                        <a:pt x="3" y="85"/>
                      </a:cubicBezTo>
                      <a:cubicBezTo>
                        <a:pt x="2" y="77"/>
                        <a:pt x="4" y="69"/>
                        <a:pt x="8" y="62"/>
                      </a:cubicBezTo>
                      <a:cubicBezTo>
                        <a:pt x="12" y="58"/>
                        <a:pt x="14" y="53"/>
                        <a:pt x="18" y="49"/>
                      </a:cubicBezTo>
                      <a:cubicBezTo>
                        <a:pt x="14" y="55"/>
                        <a:pt x="10" y="60"/>
                        <a:pt x="7" y="66"/>
                      </a:cubicBezTo>
                      <a:cubicBezTo>
                        <a:pt x="8" y="67"/>
                        <a:pt x="9" y="67"/>
                        <a:pt x="10" y="66"/>
                      </a:cubicBezTo>
                      <a:cubicBezTo>
                        <a:pt x="14" y="58"/>
                        <a:pt x="18" y="51"/>
                        <a:pt x="24" y="43"/>
                      </a:cubicBezTo>
                      <a:cubicBezTo>
                        <a:pt x="36" y="28"/>
                        <a:pt x="49" y="13"/>
                        <a:pt x="64" y="0"/>
                      </a:cubicBezTo>
                      <a:cubicBezTo>
                        <a:pt x="54" y="7"/>
                        <a:pt x="45" y="14"/>
                        <a:pt x="37" y="23"/>
                      </a:cubicBezTo>
                      <a:cubicBezTo>
                        <a:pt x="36" y="24"/>
                        <a:pt x="35" y="26"/>
                        <a:pt x="34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107"/>
                <p:cNvSpPr/>
                <p:nvPr/>
              </p:nvSpPr>
              <p:spPr bwMode="auto">
                <a:xfrm>
                  <a:off x="-1559" y="4478"/>
                  <a:ext cx="20" cy="47"/>
                </a:xfrm>
                <a:custGeom>
                  <a:avLst/>
                  <a:gdLst>
                    <a:gd name="T0" fmla="*/ 3 w 14"/>
                    <a:gd name="T1" fmla="*/ 33 h 33"/>
                    <a:gd name="T2" fmla="*/ 3 w 14"/>
                    <a:gd name="T3" fmla="*/ 32 h 33"/>
                    <a:gd name="T4" fmla="*/ 14 w 14"/>
                    <a:gd name="T5" fmla="*/ 0 h 33"/>
                    <a:gd name="T6" fmla="*/ 1 w 14"/>
                    <a:gd name="T7" fmla="*/ 24 h 33"/>
                    <a:gd name="T8" fmla="*/ 3 w 14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3">
                      <a:moveTo>
                        <a:pt x="3" y="33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4" y="20"/>
                        <a:pt x="7" y="10"/>
                        <a:pt x="14" y="0"/>
                      </a:cubicBezTo>
                      <a:cubicBezTo>
                        <a:pt x="7" y="6"/>
                        <a:pt x="2" y="14"/>
                        <a:pt x="1" y="24"/>
                      </a:cubicBezTo>
                      <a:cubicBezTo>
                        <a:pt x="0" y="28"/>
                        <a:pt x="1" y="31"/>
                        <a:pt x="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108"/>
                <p:cNvSpPr/>
                <p:nvPr/>
              </p:nvSpPr>
              <p:spPr bwMode="auto">
                <a:xfrm>
                  <a:off x="-1318" y="4320"/>
                  <a:ext cx="28" cy="25"/>
                </a:xfrm>
                <a:custGeom>
                  <a:avLst/>
                  <a:gdLst>
                    <a:gd name="T0" fmla="*/ 4 w 20"/>
                    <a:gd name="T1" fmla="*/ 13 h 18"/>
                    <a:gd name="T2" fmla="*/ 0 w 20"/>
                    <a:gd name="T3" fmla="*/ 18 h 18"/>
                    <a:gd name="T4" fmla="*/ 2 w 20"/>
                    <a:gd name="T5" fmla="*/ 18 h 18"/>
                    <a:gd name="T6" fmla="*/ 20 w 20"/>
                    <a:gd name="T7" fmla="*/ 0 h 18"/>
                    <a:gd name="T8" fmla="*/ 4 w 20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8">
                      <a:moveTo>
                        <a:pt x="4" y="13"/>
                      </a:moveTo>
                      <a:cubicBezTo>
                        <a:pt x="2" y="15"/>
                        <a:pt x="1" y="17"/>
                        <a:pt x="0" y="18"/>
                      </a:cubicBezTo>
                      <a:cubicBezTo>
                        <a:pt x="1" y="18"/>
                        <a:pt x="1" y="18"/>
                        <a:pt x="2" y="18"/>
                      </a:cubicBezTo>
                      <a:cubicBezTo>
                        <a:pt x="9" y="13"/>
                        <a:pt x="15" y="7"/>
                        <a:pt x="20" y="0"/>
                      </a:cubicBezTo>
                      <a:cubicBezTo>
                        <a:pt x="14" y="4"/>
                        <a:pt x="9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09"/>
                <p:cNvSpPr/>
                <p:nvPr/>
              </p:nvSpPr>
              <p:spPr bwMode="auto">
                <a:xfrm>
                  <a:off x="-1305" y="4329"/>
                  <a:ext cx="21" cy="27"/>
                </a:xfrm>
                <a:custGeom>
                  <a:avLst/>
                  <a:gdLst>
                    <a:gd name="T0" fmla="*/ 15 w 15"/>
                    <a:gd name="T1" fmla="*/ 0 h 19"/>
                    <a:gd name="T2" fmla="*/ 15 w 15"/>
                    <a:gd name="T3" fmla="*/ 0 h 19"/>
                    <a:gd name="T4" fmla="*/ 0 w 15"/>
                    <a:gd name="T5" fmla="*/ 17 h 19"/>
                    <a:gd name="T6" fmla="*/ 3 w 15"/>
                    <a:gd name="T7" fmla="*/ 17 h 19"/>
                    <a:gd name="T8" fmla="*/ 3 w 15"/>
                    <a:gd name="T9" fmla="*/ 16 h 19"/>
                    <a:gd name="T10" fmla="*/ 15 w 15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9"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9" y="5"/>
                        <a:pt x="4" y="11"/>
                        <a:pt x="0" y="17"/>
                      </a:cubicBezTo>
                      <a:cubicBezTo>
                        <a:pt x="1" y="19"/>
                        <a:pt x="2" y="18"/>
                        <a:pt x="3" y="17"/>
                      </a:cubicBezTo>
                      <a:cubicBezTo>
                        <a:pt x="3" y="17"/>
                        <a:pt x="3" y="17"/>
                        <a:pt x="3" y="16"/>
                      </a:cubicBezTo>
                      <a:cubicBezTo>
                        <a:pt x="8" y="11"/>
                        <a:pt x="12" y="5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10"/>
                <p:cNvSpPr/>
                <p:nvPr/>
              </p:nvSpPr>
              <p:spPr bwMode="auto">
                <a:xfrm>
                  <a:off x="-1508" y="4592"/>
                  <a:ext cx="14" cy="39"/>
                </a:xfrm>
                <a:custGeom>
                  <a:avLst/>
                  <a:gdLst>
                    <a:gd name="T0" fmla="*/ 10 w 10"/>
                    <a:gd name="T1" fmla="*/ 0 h 28"/>
                    <a:gd name="T2" fmla="*/ 10 w 10"/>
                    <a:gd name="T3" fmla="*/ 0 h 28"/>
                    <a:gd name="T4" fmla="*/ 0 w 10"/>
                    <a:gd name="T5" fmla="*/ 27 h 28"/>
                    <a:gd name="T6" fmla="*/ 0 w 10"/>
                    <a:gd name="T7" fmla="*/ 28 h 28"/>
                    <a:gd name="T8" fmla="*/ 1 w 10"/>
                    <a:gd name="T9" fmla="*/ 28 h 28"/>
                    <a:gd name="T10" fmla="*/ 2 w 10"/>
                    <a:gd name="T11" fmla="*/ 27 h 28"/>
                    <a:gd name="T12" fmla="*/ 10 w 10"/>
                    <a:gd name="T13" fmla="*/ 6 h 28"/>
                    <a:gd name="T14" fmla="*/ 10 w 10"/>
                    <a:gd name="T15" fmla="*/ 6 h 28"/>
                    <a:gd name="T16" fmla="*/ 10 w 10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28"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6" y="8"/>
                        <a:pt x="2" y="1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1" y="28"/>
                        <a:pt x="2" y="27"/>
                        <a:pt x="2" y="27"/>
                      </a:cubicBezTo>
                      <a:cubicBezTo>
                        <a:pt x="4" y="20"/>
                        <a:pt x="7" y="13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4"/>
                        <a:pt x="10" y="2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11"/>
                <p:cNvSpPr>
                  <a:spLocks noEditPoints="1"/>
                </p:cNvSpPr>
                <p:nvPr/>
              </p:nvSpPr>
              <p:spPr bwMode="auto">
                <a:xfrm>
                  <a:off x="-1069" y="3106"/>
                  <a:ext cx="1033" cy="997"/>
                </a:xfrm>
                <a:custGeom>
                  <a:avLst/>
                  <a:gdLst>
                    <a:gd name="T0" fmla="*/ 82 w 728"/>
                    <a:gd name="T1" fmla="*/ 148 h 703"/>
                    <a:gd name="T2" fmla="*/ 286 w 728"/>
                    <a:gd name="T3" fmla="*/ 698 h 703"/>
                    <a:gd name="T4" fmla="*/ 706 w 728"/>
                    <a:gd name="T5" fmla="*/ 408 h 703"/>
                    <a:gd name="T6" fmla="*/ 610 w 728"/>
                    <a:gd name="T7" fmla="*/ 120 h 703"/>
                    <a:gd name="T8" fmla="*/ 368 w 728"/>
                    <a:gd name="T9" fmla="*/ 27 h 703"/>
                    <a:gd name="T10" fmla="*/ 322 w 728"/>
                    <a:gd name="T11" fmla="*/ 58 h 703"/>
                    <a:gd name="T12" fmla="*/ 194 w 728"/>
                    <a:gd name="T13" fmla="*/ 65 h 703"/>
                    <a:gd name="T14" fmla="*/ 112 w 728"/>
                    <a:gd name="T15" fmla="*/ 125 h 703"/>
                    <a:gd name="T16" fmla="*/ 221 w 728"/>
                    <a:gd name="T17" fmla="*/ 108 h 703"/>
                    <a:gd name="T18" fmla="*/ 575 w 728"/>
                    <a:gd name="T19" fmla="*/ 84 h 703"/>
                    <a:gd name="T20" fmla="*/ 621 w 728"/>
                    <a:gd name="T21" fmla="*/ 251 h 703"/>
                    <a:gd name="T22" fmla="*/ 584 w 728"/>
                    <a:gd name="T23" fmla="*/ 519 h 703"/>
                    <a:gd name="T24" fmla="*/ 326 w 728"/>
                    <a:gd name="T25" fmla="*/ 636 h 703"/>
                    <a:gd name="T26" fmla="*/ 99 w 728"/>
                    <a:gd name="T27" fmla="*/ 194 h 703"/>
                    <a:gd name="T28" fmla="*/ 490 w 728"/>
                    <a:gd name="T29" fmla="*/ 117 h 703"/>
                    <a:gd name="T30" fmla="*/ 645 w 728"/>
                    <a:gd name="T31" fmla="*/ 167 h 703"/>
                    <a:gd name="T32" fmla="*/ 626 w 728"/>
                    <a:gd name="T33" fmla="*/ 249 h 703"/>
                    <a:gd name="T34" fmla="*/ 644 w 728"/>
                    <a:gd name="T35" fmla="*/ 329 h 703"/>
                    <a:gd name="T36" fmla="*/ 633 w 728"/>
                    <a:gd name="T37" fmla="*/ 411 h 703"/>
                    <a:gd name="T38" fmla="*/ 654 w 728"/>
                    <a:gd name="T39" fmla="*/ 247 h 703"/>
                    <a:gd name="T40" fmla="*/ 663 w 728"/>
                    <a:gd name="T41" fmla="*/ 298 h 703"/>
                    <a:gd name="T42" fmla="*/ 681 w 728"/>
                    <a:gd name="T43" fmla="*/ 242 h 703"/>
                    <a:gd name="T44" fmla="*/ 714 w 728"/>
                    <a:gd name="T45" fmla="*/ 311 h 703"/>
                    <a:gd name="T46" fmla="*/ 706 w 728"/>
                    <a:gd name="T47" fmla="*/ 355 h 703"/>
                    <a:gd name="T48" fmla="*/ 695 w 728"/>
                    <a:gd name="T49" fmla="*/ 377 h 703"/>
                    <a:gd name="T50" fmla="*/ 664 w 728"/>
                    <a:gd name="T51" fmla="*/ 444 h 703"/>
                    <a:gd name="T52" fmla="*/ 668 w 728"/>
                    <a:gd name="T53" fmla="*/ 379 h 703"/>
                    <a:gd name="T54" fmla="*/ 658 w 728"/>
                    <a:gd name="T55" fmla="*/ 451 h 703"/>
                    <a:gd name="T56" fmla="*/ 598 w 728"/>
                    <a:gd name="T57" fmla="*/ 550 h 703"/>
                    <a:gd name="T58" fmla="*/ 566 w 728"/>
                    <a:gd name="T59" fmla="*/ 574 h 703"/>
                    <a:gd name="T60" fmla="*/ 674 w 728"/>
                    <a:gd name="T61" fmla="*/ 473 h 703"/>
                    <a:gd name="T62" fmla="*/ 648 w 728"/>
                    <a:gd name="T63" fmla="*/ 484 h 703"/>
                    <a:gd name="T64" fmla="*/ 666 w 728"/>
                    <a:gd name="T65" fmla="*/ 490 h 703"/>
                    <a:gd name="T66" fmla="*/ 612 w 728"/>
                    <a:gd name="T67" fmla="*/ 510 h 703"/>
                    <a:gd name="T68" fmla="*/ 623 w 728"/>
                    <a:gd name="T69" fmla="*/ 566 h 703"/>
                    <a:gd name="T70" fmla="*/ 508 w 728"/>
                    <a:gd name="T71" fmla="*/ 583 h 703"/>
                    <a:gd name="T72" fmla="*/ 499 w 728"/>
                    <a:gd name="T73" fmla="*/ 594 h 703"/>
                    <a:gd name="T74" fmla="*/ 445 w 728"/>
                    <a:gd name="T75" fmla="*/ 603 h 703"/>
                    <a:gd name="T76" fmla="*/ 445 w 728"/>
                    <a:gd name="T77" fmla="*/ 634 h 703"/>
                    <a:gd name="T78" fmla="*/ 510 w 728"/>
                    <a:gd name="T79" fmla="*/ 648 h 703"/>
                    <a:gd name="T80" fmla="*/ 387 w 728"/>
                    <a:gd name="T81" fmla="*/ 678 h 703"/>
                    <a:gd name="T82" fmla="*/ 119 w 728"/>
                    <a:gd name="T83" fmla="*/ 534 h 703"/>
                    <a:gd name="T84" fmla="*/ 197 w 728"/>
                    <a:gd name="T85" fmla="*/ 580 h 703"/>
                    <a:gd name="T86" fmla="*/ 300 w 728"/>
                    <a:gd name="T87" fmla="*/ 647 h 703"/>
                    <a:gd name="T88" fmla="*/ 390 w 728"/>
                    <a:gd name="T89" fmla="*/ 643 h 703"/>
                    <a:gd name="T90" fmla="*/ 445 w 728"/>
                    <a:gd name="T91" fmla="*/ 665 h 703"/>
                    <a:gd name="T92" fmla="*/ 460 w 728"/>
                    <a:gd name="T93" fmla="*/ 666 h 703"/>
                    <a:gd name="T94" fmla="*/ 448 w 728"/>
                    <a:gd name="T95" fmla="*/ 674 h 703"/>
                    <a:gd name="T96" fmla="*/ 85 w 728"/>
                    <a:gd name="T97" fmla="*/ 457 h 703"/>
                    <a:gd name="T98" fmla="*/ 86 w 728"/>
                    <a:gd name="T99" fmla="*/ 306 h 703"/>
                    <a:gd name="T100" fmla="*/ 178 w 728"/>
                    <a:gd name="T101" fmla="*/ 68 h 703"/>
                    <a:gd name="T102" fmla="*/ 206 w 728"/>
                    <a:gd name="T103" fmla="*/ 122 h 703"/>
                    <a:gd name="T104" fmla="*/ 114 w 728"/>
                    <a:gd name="T105" fmla="*/ 114 h 703"/>
                    <a:gd name="T106" fmla="*/ 161 w 728"/>
                    <a:gd name="T107" fmla="*/ 152 h 703"/>
                    <a:gd name="T108" fmla="*/ 57 w 728"/>
                    <a:gd name="T109" fmla="*/ 201 h 703"/>
                    <a:gd name="T110" fmla="*/ 95 w 728"/>
                    <a:gd name="T111" fmla="*/ 286 h 703"/>
                    <a:gd name="T112" fmla="*/ 88 w 728"/>
                    <a:gd name="T113" fmla="*/ 492 h 703"/>
                    <a:gd name="T114" fmla="*/ 89 w 728"/>
                    <a:gd name="T115" fmla="*/ 497 h 703"/>
                    <a:gd name="T116" fmla="*/ 156 w 728"/>
                    <a:gd name="T117" fmla="*/ 539 h 703"/>
                    <a:gd name="T118" fmla="*/ 218 w 728"/>
                    <a:gd name="T119" fmla="*/ 592 h 703"/>
                    <a:gd name="T120" fmla="*/ 138 w 728"/>
                    <a:gd name="T121" fmla="*/ 631 h 703"/>
                    <a:gd name="T122" fmla="*/ 255 w 728"/>
                    <a:gd name="T123" fmla="*/ 687 h 703"/>
                    <a:gd name="T124" fmla="*/ 14 w 728"/>
                    <a:gd name="T125" fmla="*/ 372 h 7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28" h="703">
                      <a:moveTo>
                        <a:pt x="573" y="79"/>
                      </a:moveTo>
                      <a:cubicBezTo>
                        <a:pt x="573" y="79"/>
                        <a:pt x="574" y="79"/>
                        <a:pt x="575" y="79"/>
                      </a:cubicBezTo>
                      <a:cubicBezTo>
                        <a:pt x="574" y="78"/>
                        <a:pt x="574" y="78"/>
                        <a:pt x="574" y="78"/>
                      </a:cubicBezTo>
                      <a:cubicBezTo>
                        <a:pt x="584" y="85"/>
                        <a:pt x="594" y="92"/>
                        <a:pt x="605" y="99"/>
                      </a:cubicBezTo>
                      <a:cubicBezTo>
                        <a:pt x="605" y="99"/>
                        <a:pt x="606" y="99"/>
                        <a:pt x="607" y="99"/>
                      </a:cubicBezTo>
                      <a:cubicBezTo>
                        <a:pt x="597" y="92"/>
                        <a:pt x="588" y="86"/>
                        <a:pt x="579" y="79"/>
                      </a:cubicBezTo>
                      <a:cubicBezTo>
                        <a:pt x="547" y="55"/>
                        <a:pt x="512" y="37"/>
                        <a:pt x="474" y="26"/>
                      </a:cubicBezTo>
                      <a:cubicBezTo>
                        <a:pt x="472" y="26"/>
                        <a:pt x="470" y="25"/>
                        <a:pt x="469" y="25"/>
                      </a:cubicBezTo>
                      <a:cubicBezTo>
                        <a:pt x="463" y="23"/>
                        <a:pt x="457" y="21"/>
                        <a:pt x="451" y="19"/>
                      </a:cubicBezTo>
                      <a:cubicBezTo>
                        <a:pt x="434" y="15"/>
                        <a:pt x="418" y="12"/>
                        <a:pt x="401" y="9"/>
                      </a:cubicBezTo>
                      <a:cubicBezTo>
                        <a:pt x="409" y="9"/>
                        <a:pt x="417" y="9"/>
                        <a:pt x="425" y="9"/>
                      </a:cubicBezTo>
                      <a:cubicBezTo>
                        <a:pt x="424" y="9"/>
                        <a:pt x="424" y="9"/>
                        <a:pt x="424" y="9"/>
                      </a:cubicBezTo>
                      <a:cubicBezTo>
                        <a:pt x="411" y="8"/>
                        <a:pt x="398" y="8"/>
                        <a:pt x="385" y="8"/>
                      </a:cubicBezTo>
                      <a:cubicBezTo>
                        <a:pt x="368" y="6"/>
                        <a:pt x="352" y="5"/>
                        <a:pt x="336" y="6"/>
                      </a:cubicBezTo>
                      <a:cubicBezTo>
                        <a:pt x="329" y="8"/>
                        <a:pt x="322" y="8"/>
                        <a:pt x="314" y="8"/>
                      </a:cubicBezTo>
                      <a:cubicBezTo>
                        <a:pt x="313" y="8"/>
                        <a:pt x="313" y="8"/>
                        <a:pt x="313" y="8"/>
                      </a:cubicBezTo>
                      <a:cubicBezTo>
                        <a:pt x="322" y="9"/>
                        <a:pt x="330" y="9"/>
                        <a:pt x="340" y="10"/>
                      </a:cubicBezTo>
                      <a:cubicBezTo>
                        <a:pt x="338" y="10"/>
                        <a:pt x="337" y="10"/>
                        <a:pt x="336" y="10"/>
                      </a:cubicBezTo>
                      <a:cubicBezTo>
                        <a:pt x="331" y="10"/>
                        <a:pt x="325" y="10"/>
                        <a:pt x="320" y="10"/>
                      </a:cubicBezTo>
                      <a:cubicBezTo>
                        <a:pt x="302" y="11"/>
                        <a:pt x="284" y="15"/>
                        <a:pt x="268" y="22"/>
                      </a:cubicBezTo>
                      <a:cubicBezTo>
                        <a:pt x="261" y="24"/>
                        <a:pt x="254" y="25"/>
                        <a:pt x="248" y="28"/>
                      </a:cubicBezTo>
                      <a:cubicBezTo>
                        <a:pt x="249" y="27"/>
                        <a:pt x="250" y="26"/>
                        <a:pt x="250" y="26"/>
                      </a:cubicBezTo>
                      <a:cubicBezTo>
                        <a:pt x="249" y="27"/>
                        <a:pt x="248" y="27"/>
                        <a:pt x="247" y="28"/>
                      </a:cubicBezTo>
                      <a:cubicBezTo>
                        <a:pt x="240" y="30"/>
                        <a:pt x="234" y="32"/>
                        <a:pt x="228" y="34"/>
                      </a:cubicBezTo>
                      <a:cubicBezTo>
                        <a:pt x="241" y="29"/>
                        <a:pt x="253" y="24"/>
                        <a:pt x="266" y="20"/>
                      </a:cubicBezTo>
                      <a:cubicBezTo>
                        <a:pt x="286" y="13"/>
                        <a:pt x="306" y="7"/>
                        <a:pt x="327" y="0"/>
                      </a:cubicBezTo>
                      <a:cubicBezTo>
                        <a:pt x="320" y="2"/>
                        <a:pt x="313" y="3"/>
                        <a:pt x="306" y="4"/>
                      </a:cubicBezTo>
                      <a:cubicBezTo>
                        <a:pt x="284" y="11"/>
                        <a:pt x="261" y="18"/>
                        <a:pt x="239" y="27"/>
                      </a:cubicBezTo>
                      <a:cubicBezTo>
                        <a:pt x="204" y="40"/>
                        <a:pt x="171" y="57"/>
                        <a:pt x="139" y="77"/>
                      </a:cubicBezTo>
                      <a:cubicBezTo>
                        <a:pt x="138" y="78"/>
                        <a:pt x="137" y="79"/>
                        <a:pt x="136" y="80"/>
                      </a:cubicBezTo>
                      <a:cubicBezTo>
                        <a:pt x="139" y="75"/>
                        <a:pt x="143" y="71"/>
                        <a:pt x="146" y="66"/>
                      </a:cubicBezTo>
                      <a:cubicBezTo>
                        <a:pt x="142" y="71"/>
                        <a:pt x="137" y="76"/>
                        <a:pt x="133" y="82"/>
                      </a:cubicBezTo>
                      <a:cubicBezTo>
                        <a:pt x="114" y="94"/>
                        <a:pt x="99" y="110"/>
                        <a:pt x="87" y="127"/>
                      </a:cubicBezTo>
                      <a:cubicBezTo>
                        <a:pt x="87" y="127"/>
                        <a:pt x="88" y="127"/>
                        <a:pt x="89" y="127"/>
                      </a:cubicBezTo>
                      <a:cubicBezTo>
                        <a:pt x="100" y="112"/>
                        <a:pt x="114" y="98"/>
                        <a:pt x="128" y="87"/>
                      </a:cubicBezTo>
                      <a:cubicBezTo>
                        <a:pt x="124" y="93"/>
                        <a:pt x="119" y="99"/>
                        <a:pt x="114" y="105"/>
                      </a:cubicBezTo>
                      <a:cubicBezTo>
                        <a:pt x="108" y="111"/>
                        <a:pt x="103" y="117"/>
                        <a:pt x="98" y="123"/>
                      </a:cubicBezTo>
                      <a:cubicBezTo>
                        <a:pt x="96" y="125"/>
                        <a:pt x="95" y="128"/>
                        <a:pt x="95" y="130"/>
                      </a:cubicBezTo>
                      <a:cubicBezTo>
                        <a:pt x="90" y="136"/>
                        <a:pt x="86" y="142"/>
                        <a:pt x="82" y="148"/>
                      </a:cubicBezTo>
                      <a:cubicBezTo>
                        <a:pt x="81" y="149"/>
                        <a:pt x="80" y="149"/>
                        <a:pt x="79" y="150"/>
                      </a:cubicBezTo>
                      <a:cubicBezTo>
                        <a:pt x="79" y="150"/>
                        <a:pt x="78" y="149"/>
                        <a:pt x="78" y="149"/>
                      </a:cubicBezTo>
                      <a:cubicBezTo>
                        <a:pt x="77" y="149"/>
                        <a:pt x="77" y="149"/>
                        <a:pt x="77" y="149"/>
                      </a:cubicBezTo>
                      <a:cubicBezTo>
                        <a:pt x="78" y="150"/>
                        <a:pt x="78" y="150"/>
                        <a:pt x="78" y="151"/>
                      </a:cubicBezTo>
                      <a:cubicBezTo>
                        <a:pt x="78" y="151"/>
                        <a:pt x="77" y="152"/>
                        <a:pt x="76" y="153"/>
                      </a:cubicBezTo>
                      <a:cubicBezTo>
                        <a:pt x="68" y="167"/>
                        <a:pt x="60" y="182"/>
                        <a:pt x="53" y="198"/>
                      </a:cubicBezTo>
                      <a:cubicBezTo>
                        <a:pt x="43" y="216"/>
                        <a:pt x="35" y="236"/>
                        <a:pt x="29" y="257"/>
                      </a:cubicBezTo>
                      <a:cubicBezTo>
                        <a:pt x="27" y="263"/>
                        <a:pt x="26" y="269"/>
                        <a:pt x="24" y="275"/>
                      </a:cubicBezTo>
                      <a:cubicBezTo>
                        <a:pt x="22" y="286"/>
                        <a:pt x="21" y="297"/>
                        <a:pt x="20" y="308"/>
                      </a:cubicBezTo>
                      <a:cubicBezTo>
                        <a:pt x="20" y="308"/>
                        <a:pt x="20" y="308"/>
                        <a:pt x="20" y="308"/>
                      </a:cubicBezTo>
                      <a:cubicBezTo>
                        <a:pt x="19" y="317"/>
                        <a:pt x="17" y="326"/>
                        <a:pt x="16" y="335"/>
                      </a:cubicBezTo>
                      <a:cubicBezTo>
                        <a:pt x="16" y="330"/>
                        <a:pt x="16" y="325"/>
                        <a:pt x="16" y="320"/>
                      </a:cubicBezTo>
                      <a:cubicBezTo>
                        <a:pt x="15" y="329"/>
                        <a:pt x="14" y="339"/>
                        <a:pt x="14" y="350"/>
                      </a:cubicBezTo>
                      <a:cubicBezTo>
                        <a:pt x="13" y="361"/>
                        <a:pt x="12" y="372"/>
                        <a:pt x="12" y="383"/>
                      </a:cubicBezTo>
                      <a:cubicBezTo>
                        <a:pt x="11" y="379"/>
                        <a:pt x="10" y="374"/>
                        <a:pt x="10" y="370"/>
                      </a:cubicBezTo>
                      <a:cubicBezTo>
                        <a:pt x="9" y="382"/>
                        <a:pt x="10" y="396"/>
                        <a:pt x="12" y="410"/>
                      </a:cubicBezTo>
                      <a:cubicBezTo>
                        <a:pt x="13" y="420"/>
                        <a:pt x="15" y="430"/>
                        <a:pt x="17" y="440"/>
                      </a:cubicBezTo>
                      <a:cubicBezTo>
                        <a:pt x="10" y="421"/>
                        <a:pt x="4" y="401"/>
                        <a:pt x="2" y="380"/>
                      </a:cubicBezTo>
                      <a:cubicBezTo>
                        <a:pt x="1" y="384"/>
                        <a:pt x="0" y="389"/>
                        <a:pt x="2" y="395"/>
                      </a:cubicBezTo>
                      <a:cubicBezTo>
                        <a:pt x="5" y="414"/>
                        <a:pt x="11" y="432"/>
                        <a:pt x="20" y="449"/>
                      </a:cubicBezTo>
                      <a:cubicBezTo>
                        <a:pt x="25" y="468"/>
                        <a:pt x="32" y="488"/>
                        <a:pt x="40" y="507"/>
                      </a:cubicBezTo>
                      <a:cubicBezTo>
                        <a:pt x="35" y="500"/>
                        <a:pt x="30" y="493"/>
                        <a:pt x="26" y="486"/>
                      </a:cubicBezTo>
                      <a:cubicBezTo>
                        <a:pt x="26" y="486"/>
                        <a:pt x="26" y="486"/>
                        <a:pt x="26" y="486"/>
                      </a:cubicBezTo>
                      <a:cubicBezTo>
                        <a:pt x="29" y="497"/>
                        <a:pt x="35" y="507"/>
                        <a:pt x="42" y="516"/>
                      </a:cubicBezTo>
                      <a:cubicBezTo>
                        <a:pt x="44" y="518"/>
                        <a:pt x="45" y="519"/>
                        <a:pt x="46" y="520"/>
                      </a:cubicBezTo>
                      <a:cubicBezTo>
                        <a:pt x="54" y="539"/>
                        <a:pt x="64" y="556"/>
                        <a:pt x="76" y="573"/>
                      </a:cubicBezTo>
                      <a:cubicBezTo>
                        <a:pt x="73" y="569"/>
                        <a:pt x="70" y="566"/>
                        <a:pt x="66" y="562"/>
                      </a:cubicBezTo>
                      <a:cubicBezTo>
                        <a:pt x="67" y="566"/>
                        <a:pt x="70" y="570"/>
                        <a:pt x="76" y="576"/>
                      </a:cubicBezTo>
                      <a:cubicBezTo>
                        <a:pt x="80" y="580"/>
                        <a:pt x="84" y="584"/>
                        <a:pt x="88" y="588"/>
                      </a:cubicBezTo>
                      <a:cubicBezTo>
                        <a:pt x="93" y="594"/>
                        <a:pt x="98" y="600"/>
                        <a:pt x="104" y="606"/>
                      </a:cubicBezTo>
                      <a:cubicBezTo>
                        <a:pt x="104" y="606"/>
                        <a:pt x="104" y="606"/>
                        <a:pt x="104" y="606"/>
                      </a:cubicBezTo>
                      <a:cubicBezTo>
                        <a:pt x="109" y="612"/>
                        <a:pt x="115" y="618"/>
                        <a:pt x="122" y="623"/>
                      </a:cubicBezTo>
                      <a:cubicBezTo>
                        <a:pt x="124" y="625"/>
                        <a:pt x="126" y="627"/>
                        <a:pt x="129" y="629"/>
                      </a:cubicBezTo>
                      <a:cubicBezTo>
                        <a:pt x="129" y="629"/>
                        <a:pt x="130" y="629"/>
                        <a:pt x="130" y="629"/>
                      </a:cubicBezTo>
                      <a:cubicBezTo>
                        <a:pt x="136" y="633"/>
                        <a:pt x="142" y="637"/>
                        <a:pt x="149" y="641"/>
                      </a:cubicBezTo>
                      <a:cubicBezTo>
                        <a:pt x="150" y="641"/>
                        <a:pt x="150" y="642"/>
                        <a:pt x="150" y="642"/>
                      </a:cubicBezTo>
                      <a:cubicBezTo>
                        <a:pt x="164" y="653"/>
                        <a:pt x="180" y="663"/>
                        <a:pt x="196" y="672"/>
                      </a:cubicBezTo>
                      <a:cubicBezTo>
                        <a:pt x="214" y="683"/>
                        <a:pt x="234" y="689"/>
                        <a:pt x="254" y="692"/>
                      </a:cubicBezTo>
                      <a:cubicBezTo>
                        <a:pt x="264" y="694"/>
                        <a:pt x="276" y="696"/>
                        <a:pt x="286" y="698"/>
                      </a:cubicBezTo>
                      <a:cubicBezTo>
                        <a:pt x="288" y="698"/>
                        <a:pt x="289" y="699"/>
                        <a:pt x="291" y="699"/>
                      </a:cubicBezTo>
                      <a:cubicBezTo>
                        <a:pt x="293" y="699"/>
                        <a:pt x="295" y="699"/>
                        <a:pt x="297" y="699"/>
                      </a:cubicBezTo>
                      <a:cubicBezTo>
                        <a:pt x="296" y="699"/>
                        <a:pt x="296" y="699"/>
                        <a:pt x="296" y="699"/>
                      </a:cubicBezTo>
                      <a:cubicBezTo>
                        <a:pt x="308" y="700"/>
                        <a:pt x="320" y="700"/>
                        <a:pt x="332" y="700"/>
                      </a:cubicBezTo>
                      <a:cubicBezTo>
                        <a:pt x="341" y="701"/>
                        <a:pt x="350" y="702"/>
                        <a:pt x="359" y="703"/>
                      </a:cubicBezTo>
                      <a:cubicBezTo>
                        <a:pt x="354" y="702"/>
                        <a:pt x="350" y="700"/>
                        <a:pt x="345" y="700"/>
                      </a:cubicBezTo>
                      <a:cubicBezTo>
                        <a:pt x="348" y="699"/>
                        <a:pt x="351" y="699"/>
                        <a:pt x="354" y="699"/>
                      </a:cubicBezTo>
                      <a:cubicBezTo>
                        <a:pt x="360" y="698"/>
                        <a:pt x="366" y="697"/>
                        <a:pt x="372" y="696"/>
                      </a:cubicBezTo>
                      <a:cubicBezTo>
                        <a:pt x="385" y="697"/>
                        <a:pt x="398" y="696"/>
                        <a:pt x="412" y="692"/>
                      </a:cubicBezTo>
                      <a:cubicBezTo>
                        <a:pt x="417" y="691"/>
                        <a:pt x="422" y="689"/>
                        <a:pt x="428" y="688"/>
                      </a:cubicBezTo>
                      <a:cubicBezTo>
                        <a:pt x="432" y="687"/>
                        <a:pt x="436" y="686"/>
                        <a:pt x="441" y="685"/>
                      </a:cubicBezTo>
                      <a:cubicBezTo>
                        <a:pt x="441" y="685"/>
                        <a:pt x="442" y="685"/>
                        <a:pt x="442" y="685"/>
                      </a:cubicBezTo>
                      <a:cubicBezTo>
                        <a:pt x="440" y="686"/>
                        <a:pt x="438" y="688"/>
                        <a:pt x="436" y="689"/>
                      </a:cubicBezTo>
                      <a:cubicBezTo>
                        <a:pt x="439" y="688"/>
                        <a:pt x="442" y="686"/>
                        <a:pt x="445" y="684"/>
                      </a:cubicBezTo>
                      <a:cubicBezTo>
                        <a:pt x="447" y="684"/>
                        <a:pt x="449" y="684"/>
                        <a:pt x="451" y="683"/>
                      </a:cubicBezTo>
                      <a:cubicBezTo>
                        <a:pt x="480" y="678"/>
                        <a:pt x="507" y="670"/>
                        <a:pt x="534" y="660"/>
                      </a:cubicBezTo>
                      <a:cubicBezTo>
                        <a:pt x="515" y="666"/>
                        <a:pt x="496" y="671"/>
                        <a:pt x="476" y="676"/>
                      </a:cubicBezTo>
                      <a:cubicBezTo>
                        <a:pt x="468" y="678"/>
                        <a:pt x="460" y="680"/>
                        <a:pt x="451" y="681"/>
                      </a:cubicBezTo>
                      <a:cubicBezTo>
                        <a:pt x="451" y="681"/>
                        <a:pt x="452" y="681"/>
                        <a:pt x="452" y="681"/>
                      </a:cubicBezTo>
                      <a:cubicBezTo>
                        <a:pt x="462" y="678"/>
                        <a:pt x="472" y="674"/>
                        <a:pt x="482" y="671"/>
                      </a:cubicBezTo>
                      <a:cubicBezTo>
                        <a:pt x="519" y="658"/>
                        <a:pt x="554" y="641"/>
                        <a:pt x="586" y="620"/>
                      </a:cubicBezTo>
                      <a:cubicBezTo>
                        <a:pt x="568" y="630"/>
                        <a:pt x="548" y="639"/>
                        <a:pt x="529" y="648"/>
                      </a:cubicBezTo>
                      <a:cubicBezTo>
                        <a:pt x="529" y="648"/>
                        <a:pt x="529" y="647"/>
                        <a:pt x="530" y="647"/>
                      </a:cubicBezTo>
                      <a:cubicBezTo>
                        <a:pt x="543" y="639"/>
                        <a:pt x="555" y="630"/>
                        <a:pt x="567" y="620"/>
                      </a:cubicBezTo>
                      <a:cubicBezTo>
                        <a:pt x="580" y="612"/>
                        <a:pt x="591" y="603"/>
                        <a:pt x="602" y="593"/>
                      </a:cubicBezTo>
                      <a:cubicBezTo>
                        <a:pt x="619" y="580"/>
                        <a:pt x="633" y="564"/>
                        <a:pt x="645" y="546"/>
                      </a:cubicBezTo>
                      <a:cubicBezTo>
                        <a:pt x="627" y="577"/>
                        <a:pt x="602" y="603"/>
                        <a:pt x="569" y="622"/>
                      </a:cubicBezTo>
                      <a:cubicBezTo>
                        <a:pt x="560" y="628"/>
                        <a:pt x="553" y="632"/>
                        <a:pt x="548" y="637"/>
                      </a:cubicBezTo>
                      <a:cubicBezTo>
                        <a:pt x="581" y="621"/>
                        <a:pt x="610" y="598"/>
                        <a:pt x="633" y="568"/>
                      </a:cubicBezTo>
                      <a:cubicBezTo>
                        <a:pt x="644" y="554"/>
                        <a:pt x="652" y="539"/>
                        <a:pt x="659" y="523"/>
                      </a:cubicBezTo>
                      <a:cubicBezTo>
                        <a:pt x="660" y="521"/>
                        <a:pt x="661" y="519"/>
                        <a:pt x="662" y="518"/>
                      </a:cubicBezTo>
                      <a:cubicBezTo>
                        <a:pt x="668" y="504"/>
                        <a:pt x="675" y="491"/>
                        <a:pt x="681" y="477"/>
                      </a:cubicBezTo>
                      <a:cubicBezTo>
                        <a:pt x="682" y="476"/>
                        <a:pt x="683" y="474"/>
                        <a:pt x="684" y="472"/>
                      </a:cubicBezTo>
                      <a:cubicBezTo>
                        <a:pt x="685" y="468"/>
                        <a:pt x="687" y="464"/>
                        <a:pt x="688" y="460"/>
                      </a:cubicBezTo>
                      <a:cubicBezTo>
                        <a:pt x="684" y="473"/>
                        <a:pt x="680" y="485"/>
                        <a:pt x="675" y="497"/>
                      </a:cubicBezTo>
                      <a:cubicBezTo>
                        <a:pt x="675" y="497"/>
                        <a:pt x="676" y="497"/>
                        <a:pt x="677" y="497"/>
                      </a:cubicBezTo>
                      <a:cubicBezTo>
                        <a:pt x="685" y="480"/>
                        <a:pt x="691" y="462"/>
                        <a:pt x="697" y="444"/>
                      </a:cubicBezTo>
                      <a:cubicBezTo>
                        <a:pt x="699" y="438"/>
                        <a:pt x="700" y="431"/>
                        <a:pt x="702" y="424"/>
                      </a:cubicBezTo>
                      <a:cubicBezTo>
                        <a:pt x="703" y="419"/>
                        <a:pt x="705" y="414"/>
                        <a:pt x="706" y="408"/>
                      </a:cubicBezTo>
                      <a:cubicBezTo>
                        <a:pt x="706" y="410"/>
                        <a:pt x="706" y="411"/>
                        <a:pt x="706" y="413"/>
                      </a:cubicBezTo>
                      <a:cubicBezTo>
                        <a:pt x="707" y="406"/>
                        <a:pt x="708" y="398"/>
                        <a:pt x="709" y="390"/>
                      </a:cubicBezTo>
                      <a:cubicBezTo>
                        <a:pt x="710" y="385"/>
                        <a:pt x="710" y="380"/>
                        <a:pt x="710" y="375"/>
                      </a:cubicBezTo>
                      <a:cubicBezTo>
                        <a:pt x="716" y="356"/>
                        <a:pt x="717" y="337"/>
                        <a:pt x="715" y="317"/>
                      </a:cubicBezTo>
                      <a:cubicBezTo>
                        <a:pt x="715" y="316"/>
                        <a:pt x="715" y="316"/>
                        <a:pt x="714" y="316"/>
                      </a:cubicBezTo>
                      <a:cubicBezTo>
                        <a:pt x="716" y="316"/>
                        <a:pt x="717" y="316"/>
                        <a:pt x="718" y="317"/>
                      </a:cubicBezTo>
                      <a:cubicBezTo>
                        <a:pt x="720" y="326"/>
                        <a:pt x="722" y="334"/>
                        <a:pt x="724" y="343"/>
                      </a:cubicBezTo>
                      <a:cubicBezTo>
                        <a:pt x="727" y="361"/>
                        <a:pt x="725" y="378"/>
                        <a:pt x="719" y="394"/>
                      </a:cubicBezTo>
                      <a:cubicBezTo>
                        <a:pt x="725" y="389"/>
                        <a:pt x="728" y="382"/>
                        <a:pt x="728" y="373"/>
                      </a:cubicBezTo>
                      <a:cubicBezTo>
                        <a:pt x="728" y="354"/>
                        <a:pt x="725" y="336"/>
                        <a:pt x="721" y="318"/>
                      </a:cubicBezTo>
                      <a:cubicBezTo>
                        <a:pt x="722" y="319"/>
                        <a:pt x="724" y="320"/>
                        <a:pt x="725" y="320"/>
                      </a:cubicBezTo>
                      <a:cubicBezTo>
                        <a:pt x="723" y="319"/>
                        <a:pt x="722" y="318"/>
                        <a:pt x="720" y="316"/>
                      </a:cubicBezTo>
                      <a:cubicBezTo>
                        <a:pt x="716" y="297"/>
                        <a:pt x="708" y="278"/>
                        <a:pt x="699" y="260"/>
                      </a:cubicBezTo>
                      <a:cubicBezTo>
                        <a:pt x="698" y="257"/>
                        <a:pt x="696" y="254"/>
                        <a:pt x="694" y="251"/>
                      </a:cubicBezTo>
                      <a:cubicBezTo>
                        <a:pt x="691" y="239"/>
                        <a:pt x="686" y="227"/>
                        <a:pt x="680" y="216"/>
                      </a:cubicBezTo>
                      <a:cubicBezTo>
                        <a:pt x="680" y="214"/>
                        <a:pt x="680" y="214"/>
                        <a:pt x="680" y="213"/>
                      </a:cubicBezTo>
                      <a:cubicBezTo>
                        <a:pt x="672" y="184"/>
                        <a:pt x="658" y="160"/>
                        <a:pt x="638" y="142"/>
                      </a:cubicBezTo>
                      <a:cubicBezTo>
                        <a:pt x="636" y="138"/>
                        <a:pt x="633" y="135"/>
                        <a:pt x="631" y="132"/>
                      </a:cubicBezTo>
                      <a:cubicBezTo>
                        <a:pt x="641" y="142"/>
                        <a:pt x="651" y="152"/>
                        <a:pt x="660" y="163"/>
                      </a:cubicBezTo>
                      <a:cubicBezTo>
                        <a:pt x="661" y="163"/>
                        <a:pt x="662" y="163"/>
                        <a:pt x="662" y="162"/>
                      </a:cubicBezTo>
                      <a:cubicBezTo>
                        <a:pt x="662" y="162"/>
                        <a:pt x="662" y="162"/>
                        <a:pt x="662" y="161"/>
                      </a:cubicBezTo>
                      <a:cubicBezTo>
                        <a:pt x="649" y="147"/>
                        <a:pt x="635" y="133"/>
                        <a:pt x="621" y="120"/>
                      </a:cubicBezTo>
                      <a:cubicBezTo>
                        <a:pt x="618" y="117"/>
                        <a:pt x="616" y="114"/>
                        <a:pt x="613" y="112"/>
                      </a:cubicBezTo>
                      <a:cubicBezTo>
                        <a:pt x="608" y="108"/>
                        <a:pt x="603" y="104"/>
                        <a:pt x="598" y="100"/>
                      </a:cubicBezTo>
                      <a:cubicBezTo>
                        <a:pt x="596" y="98"/>
                        <a:pt x="594" y="96"/>
                        <a:pt x="592" y="95"/>
                      </a:cubicBezTo>
                      <a:cubicBezTo>
                        <a:pt x="590" y="92"/>
                        <a:pt x="588" y="90"/>
                        <a:pt x="586" y="88"/>
                      </a:cubicBezTo>
                      <a:cubicBezTo>
                        <a:pt x="586" y="89"/>
                        <a:pt x="586" y="90"/>
                        <a:pt x="586" y="90"/>
                      </a:cubicBezTo>
                      <a:cubicBezTo>
                        <a:pt x="572" y="79"/>
                        <a:pt x="557" y="70"/>
                        <a:pt x="541" y="61"/>
                      </a:cubicBezTo>
                      <a:cubicBezTo>
                        <a:pt x="538" y="58"/>
                        <a:pt x="534" y="56"/>
                        <a:pt x="530" y="54"/>
                      </a:cubicBezTo>
                      <a:cubicBezTo>
                        <a:pt x="532" y="54"/>
                        <a:pt x="535" y="56"/>
                        <a:pt x="537" y="56"/>
                      </a:cubicBezTo>
                      <a:cubicBezTo>
                        <a:pt x="550" y="63"/>
                        <a:pt x="562" y="70"/>
                        <a:pt x="573" y="79"/>
                      </a:cubicBezTo>
                      <a:close/>
                      <a:moveTo>
                        <a:pt x="563" y="81"/>
                      </a:moveTo>
                      <a:cubicBezTo>
                        <a:pt x="566" y="84"/>
                        <a:pt x="568" y="87"/>
                        <a:pt x="571" y="90"/>
                      </a:cubicBezTo>
                      <a:cubicBezTo>
                        <a:pt x="583" y="103"/>
                        <a:pt x="594" y="116"/>
                        <a:pt x="604" y="129"/>
                      </a:cubicBezTo>
                      <a:cubicBezTo>
                        <a:pt x="596" y="114"/>
                        <a:pt x="585" y="100"/>
                        <a:pt x="573" y="87"/>
                      </a:cubicBezTo>
                      <a:cubicBezTo>
                        <a:pt x="578" y="90"/>
                        <a:pt x="582" y="92"/>
                        <a:pt x="587" y="95"/>
                      </a:cubicBezTo>
                      <a:cubicBezTo>
                        <a:pt x="588" y="96"/>
                        <a:pt x="588" y="96"/>
                        <a:pt x="588" y="96"/>
                      </a:cubicBezTo>
                      <a:cubicBezTo>
                        <a:pt x="590" y="98"/>
                        <a:pt x="592" y="101"/>
                        <a:pt x="594" y="104"/>
                      </a:cubicBezTo>
                      <a:cubicBezTo>
                        <a:pt x="600" y="109"/>
                        <a:pt x="605" y="114"/>
                        <a:pt x="610" y="120"/>
                      </a:cubicBezTo>
                      <a:cubicBezTo>
                        <a:pt x="609" y="120"/>
                        <a:pt x="609" y="120"/>
                        <a:pt x="609" y="120"/>
                      </a:cubicBezTo>
                      <a:cubicBezTo>
                        <a:pt x="610" y="122"/>
                        <a:pt x="611" y="123"/>
                        <a:pt x="612" y="124"/>
                      </a:cubicBezTo>
                      <a:cubicBezTo>
                        <a:pt x="609" y="123"/>
                        <a:pt x="605" y="121"/>
                        <a:pt x="602" y="120"/>
                      </a:cubicBezTo>
                      <a:cubicBezTo>
                        <a:pt x="601" y="120"/>
                        <a:pt x="601" y="120"/>
                        <a:pt x="601" y="120"/>
                      </a:cubicBezTo>
                      <a:cubicBezTo>
                        <a:pt x="607" y="122"/>
                        <a:pt x="612" y="125"/>
                        <a:pt x="617" y="129"/>
                      </a:cubicBezTo>
                      <a:cubicBezTo>
                        <a:pt x="619" y="131"/>
                        <a:pt x="621" y="134"/>
                        <a:pt x="623" y="136"/>
                      </a:cubicBezTo>
                      <a:cubicBezTo>
                        <a:pt x="622" y="136"/>
                        <a:pt x="622" y="136"/>
                        <a:pt x="622" y="136"/>
                      </a:cubicBezTo>
                      <a:cubicBezTo>
                        <a:pt x="622" y="136"/>
                        <a:pt x="622" y="136"/>
                        <a:pt x="622" y="136"/>
                      </a:cubicBezTo>
                      <a:cubicBezTo>
                        <a:pt x="623" y="138"/>
                        <a:pt x="624" y="139"/>
                        <a:pt x="625" y="140"/>
                      </a:cubicBezTo>
                      <a:cubicBezTo>
                        <a:pt x="630" y="147"/>
                        <a:pt x="635" y="155"/>
                        <a:pt x="639" y="162"/>
                      </a:cubicBezTo>
                      <a:cubicBezTo>
                        <a:pt x="649" y="179"/>
                        <a:pt x="657" y="196"/>
                        <a:pt x="664" y="214"/>
                      </a:cubicBezTo>
                      <a:cubicBezTo>
                        <a:pt x="661" y="206"/>
                        <a:pt x="657" y="200"/>
                        <a:pt x="652" y="193"/>
                      </a:cubicBezTo>
                      <a:cubicBezTo>
                        <a:pt x="651" y="193"/>
                        <a:pt x="651" y="193"/>
                        <a:pt x="651" y="193"/>
                      </a:cubicBezTo>
                      <a:cubicBezTo>
                        <a:pt x="659" y="206"/>
                        <a:pt x="665" y="219"/>
                        <a:pt x="672" y="232"/>
                      </a:cubicBezTo>
                      <a:cubicBezTo>
                        <a:pt x="664" y="226"/>
                        <a:pt x="657" y="221"/>
                        <a:pt x="650" y="215"/>
                      </a:cubicBezTo>
                      <a:cubicBezTo>
                        <a:pt x="652" y="212"/>
                        <a:pt x="654" y="210"/>
                        <a:pt x="656" y="207"/>
                      </a:cubicBezTo>
                      <a:cubicBezTo>
                        <a:pt x="656" y="207"/>
                        <a:pt x="655" y="207"/>
                        <a:pt x="654" y="208"/>
                      </a:cubicBezTo>
                      <a:cubicBezTo>
                        <a:pt x="652" y="210"/>
                        <a:pt x="650" y="212"/>
                        <a:pt x="648" y="214"/>
                      </a:cubicBezTo>
                      <a:cubicBezTo>
                        <a:pt x="644" y="211"/>
                        <a:pt x="640" y="208"/>
                        <a:pt x="636" y="205"/>
                      </a:cubicBezTo>
                      <a:cubicBezTo>
                        <a:pt x="639" y="201"/>
                        <a:pt x="642" y="197"/>
                        <a:pt x="644" y="193"/>
                      </a:cubicBezTo>
                      <a:cubicBezTo>
                        <a:pt x="644" y="193"/>
                        <a:pt x="643" y="193"/>
                        <a:pt x="643" y="194"/>
                      </a:cubicBezTo>
                      <a:cubicBezTo>
                        <a:pt x="640" y="197"/>
                        <a:pt x="637" y="200"/>
                        <a:pt x="635" y="204"/>
                      </a:cubicBezTo>
                      <a:cubicBezTo>
                        <a:pt x="631" y="201"/>
                        <a:pt x="628" y="199"/>
                        <a:pt x="625" y="196"/>
                      </a:cubicBezTo>
                      <a:cubicBezTo>
                        <a:pt x="625" y="196"/>
                        <a:pt x="625" y="195"/>
                        <a:pt x="625" y="195"/>
                      </a:cubicBezTo>
                      <a:cubicBezTo>
                        <a:pt x="625" y="195"/>
                        <a:pt x="625" y="195"/>
                        <a:pt x="625" y="194"/>
                      </a:cubicBezTo>
                      <a:cubicBezTo>
                        <a:pt x="625" y="194"/>
                        <a:pt x="625" y="194"/>
                        <a:pt x="624" y="193"/>
                      </a:cubicBezTo>
                      <a:cubicBezTo>
                        <a:pt x="624" y="192"/>
                        <a:pt x="624" y="190"/>
                        <a:pt x="624" y="188"/>
                      </a:cubicBezTo>
                      <a:cubicBezTo>
                        <a:pt x="623" y="192"/>
                        <a:pt x="623" y="192"/>
                        <a:pt x="623" y="192"/>
                      </a:cubicBezTo>
                      <a:cubicBezTo>
                        <a:pt x="618" y="188"/>
                        <a:pt x="614" y="185"/>
                        <a:pt x="609" y="182"/>
                      </a:cubicBezTo>
                      <a:cubicBezTo>
                        <a:pt x="602" y="178"/>
                        <a:pt x="596" y="174"/>
                        <a:pt x="590" y="170"/>
                      </a:cubicBezTo>
                      <a:cubicBezTo>
                        <a:pt x="584" y="166"/>
                        <a:pt x="577" y="162"/>
                        <a:pt x="571" y="159"/>
                      </a:cubicBezTo>
                      <a:cubicBezTo>
                        <a:pt x="564" y="156"/>
                        <a:pt x="558" y="152"/>
                        <a:pt x="552" y="149"/>
                      </a:cubicBezTo>
                      <a:cubicBezTo>
                        <a:pt x="542" y="144"/>
                        <a:pt x="534" y="138"/>
                        <a:pt x="524" y="134"/>
                      </a:cubicBezTo>
                      <a:cubicBezTo>
                        <a:pt x="518" y="130"/>
                        <a:pt x="512" y="126"/>
                        <a:pt x="505" y="123"/>
                      </a:cubicBezTo>
                      <a:cubicBezTo>
                        <a:pt x="497" y="118"/>
                        <a:pt x="490" y="113"/>
                        <a:pt x="482" y="108"/>
                      </a:cubicBezTo>
                      <a:cubicBezTo>
                        <a:pt x="478" y="106"/>
                        <a:pt x="473" y="103"/>
                        <a:pt x="469" y="100"/>
                      </a:cubicBezTo>
                      <a:cubicBezTo>
                        <a:pt x="464" y="97"/>
                        <a:pt x="459" y="94"/>
                        <a:pt x="454" y="91"/>
                      </a:cubicBezTo>
                      <a:cubicBezTo>
                        <a:pt x="441" y="81"/>
                        <a:pt x="429" y="71"/>
                        <a:pt x="417" y="60"/>
                      </a:cubicBezTo>
                      <a:cubicBezTo>
                        <a:pt x="402" y="47"/>
                        <a:pt x="385" y="36"/>
                        <a:pt x="368" y="27"/>
                      </a:cubicBezTo>
                      <a:cubicBezTo>
                        <a:pt x="367" y="27"/>
                        <a:pt x="367" y="27"/>
                        <a:pt x="367" y="27"/>
                      </a:cubicBezTo>
                      <a:cubicBezTo>
                        <a:pt x="389" y="40"/>
                        <a:pt x="409" y="56"/>
                        <a:pt x="428" y="73"/>
                      </a:cubicBezTo>
                      <a:cubicBezTo>
                        <a:pt x="431" y="76"/>
                        <a:pt x="434" y="79"/>
                        <a:pt x="438" y="82"/>
                      </a:cubicBezTo>
                      <a:cubicBezTo>
                        <a:pt x="432" y="78"/>
                        <a:pt x="425" y="75"/>
                        <a:pt x="419" y="72"/>
                      </a:cubicBezTo>
                      <a:cubicBezTo>
                        <a:pt x="411" y="68"/>
                        <a:pt x="402" y="63"/>
                        <a:pt x="394" y="59"/>
                      </a:cubicBezTo>
                      <a:cubicBezTo>
                        <a:pt x="382" y="54"/>
                        <a:pt x="371" y="48"/>
                        <a:pt x="360" y="42"/>
                      </a:cubicBezTo>
                      <a:cubicBezTo>
                        <a:pt x="363" y="40"/>
                        <a:pt x="363" y="40"/>
                        <a:pt x="363" y="40"/>
                      </a:cubicBezTo>
                      <a:cubicBezTo>
                        <a:pt x="365" y="42"/>
                        <a:pt x="368" y="44"/>
                        <a:pt x="370" y="46"/>
                      </a:cubicBezTo>
                      <a:cubicBezTo>
                        <a:pt x="370" y="46"/>
                        <a:pt x="370" y="45"/>
                        <a:pt x="370" y="45"/>
                      </a:cubicBezTo>
                      <a:cubicBezTo>
                        <a:pt x="368" y="43"/>
                        <a:pt x="366" y="41"/>
                        <a:pt x="364" y="39"/>
                      </a:cubicBezTo>
                      <a:cubicBezTo>
                        <a:pt x="369" y="36"/>
                        <a:pt x="369" y="36"/>
                        <a:pt x="369" y="36"/>
                      </a:cubicBezTo>
                      <a:cubicBezTo>
                        <a:pt x="364" y="38"/>
                        <a:pt x="364" y="38"/>
                        <a:pt x="364" y="38"/>
                      </a:cubicBezTo>
                      <a:cubicBezTo>
                        <a:pt x="358" y="33"/>
                        <a:pt x="352" y="29"/>
                        <a:pt x="345" y="25"/>
                      </a:cubicBezTo>
                      <a:cubicBezTo>
                        <a:pt x="344" y="25"/>
                        <a:pt x="344" y="25"/>
                        <a:pt x="344" y="26"/>
                      </a:cubicBezTo>
                      <a:cubicBezTo>
                        <a:pt x="343" y="26"/>
                        <a:pt x="343" y="27"/>
                        <a:pt x="343" y="28"/>
                      </a:cubicBezTo>
                      <a:cubicBezTo>
                        <a:pt x="343" y="29"/>
                        <a:pt x="344" y="30"/>
                        <a:pt x="344" y="31"/>
                      </a:cubicBezTo>
                      <a:cubicBezTo>
                        <a:pt x="345" y="31"/>
                        <a:pt x="346" y="31"/>
                        <a:pt x="346" y="31"/>
                      </a:cubicBezTo>
                      <a:cubicBezTo>
                        <a:pt x="346" y="30"/>
                        <a:pt x="346" y="29"/>
                        <a:pt x="345" y="28"/>
                      </a:cubicBezTo>
                      <a:cubicBezTo>
                        <a:pt x="346" y="29"/>
                        <a:pt x="348" y="29"/>
                        <a:pt x="349" y="30"/>
                      </a:cubicBezTo>
                      <a:cubicBezTo>
                        <a:pt x="353" y="33"/>
                        <a:pt x="358" y="36"/>
                        <a:pt x="362" y="39"/>
                      </a:cubicBezTo>
                      <a:cubicBezTo>
                        <a:pt x="358" y="40"/>
                        <a:pt x="358" y="40"/>
                        <a:pt x="358" y="40"/>
                      </a:cubicBezTo>
                      <a:cubicBezTo>
                        <a:pt x="353" y="38"/>
                        <a:pt x="353" y="38"/>
                        <a:pt x="353" y="38"/>
                      </a:cubicBezTo>
                      <a:cubicBezTo>
                        <a:pt x="352" y="38"/>
                        <a:pt x="352" y="38"/>
                        <a:pt x="352" y="38"/>
                      </a:cubicBezTo>
                      <a:cubicBezTo>
                        <a:pt x="352" y="38"/>
                        <a:pt x="352" y="38"/>
                        <a:pt x="352" y="38"/>
                      </a:cubicBezTo>
                      <a:cubicBezTo>
                        <a:pt x="353" y="39"/>
                        <a:pt x="354" y="40"/>
                        <a:pt x="355" y="42"/>
                      </a:cubicBezTo>
                      <a:cubicBezTo>
                        <a:pt x="354" y="42"/>
                        <a:pt x="353" y="43"/>
                        <a:pt x="352" y="43"/>
                      </a:cubicBezTo>
                      <a:cubicBezTo>
                        <a:pt x="346" y="39"/>
                        <a:pt x="340" y="35"/>
                        <a:pt x="334" y="31"/>
                      </a:cubicBezTo>
                      <a:cubicBezTo>
                        <a:pt x="333" y="31"/>
                        <a:pt x="333" y="31"/>
                        <a:pt x="333" y="31"/>
                      </a:cubicBezTo>
                      <a:cubicBezTo>
                        <a:pt x="338" y="36"/>
                        <a:pt x="344" y="40"/>
                        <a:pt x="350" y="44"/>
                      </a:cubicBezTo>
                      <a:cubicBezTo>
                        <a:pt x="346" y="46"/>
                        <a:pt x="343" y="47"/>
                        <a:pt x="340" y="49"/>
                      </a:cubicBezTo>
                      <a:cubicBezTo>
                        <a:pt x="338" y="50"/>
                        <a:pt x="336" y="51"/>
                        <a:pt x="335" y="52"/>
                      </a:cubicBezTo>
                      <a:cubicBezTo>
                        <a:pt x="335" y="51"/>
                        <a:pt x="335" y="51"/>
                        <a:pt x="335" y="50"/>
                      </a:cubicBezTo>
                      <a:cubicBezTo>
                        <a:pt x="334" y="50"/>
                        <a:pt x="334" y="50"/>
                        <a:pt x="334" y="50"/>
                      </a:cubicBezTo>
                      <a:cubicBezTo>
                        <a:pt x="334" y="50"/>
                        <a:pt x="333" y="51"/>
                        <a:pt x="333" y="52"/>
                      </a:cubicBezTo>
                      <a:cubicBezTo>
                        <a:pt x="332" y="52"/>
                        <a:pt x="332" y="52"/>
                        <a:pt x="332" y="52"/>
                      </a:cubicBezTo>
                      <a:cubicBezTo>
                        <a:pt x="324" y="44"/>
                        <a:pt x="315" y="36"/>
                        <a:pt x="306" y="27"/>
                      </a:cubicBezTo>
                      <a:cubicBezTo>
                        <a:pt x="306" y="27"/>
                        <a:pt x="306" y="27"/>
                        <a:pt x="306" y="27"/>
                      </a:cubicBezTo>
                      <a:cubicBezTo>
                        <a:pt x="313" y="36"/>
                        <a:pt x="321" y="45"/>
                        <a:pt x="331" y="54"/>
                      </a:cubicBezTo>
                      <a:cubicBezTo>
                        <a:pt x="328" y="55"/>
                        <a:pt x="325" y="56"/>
                        <a:pt x="322" y="58"/>
                      </a:cubicBezTo>
                      <a:cubicBezTo>
                        <a:pt x="320" y="60"/>
                        <a:pt x="317" y="61"/>
                        <a:pt x="315" y="62"/>
                      </a:cubicBezTo>
                      <a:cubicBezTo>
                        <a:pt x="315" y="62"/>
                        <a:pt x="314" y="62"/>
                        <a:pt x="314" y="62"/>
                      </a:cubicBezTo>
                      <a:cubicBezTo>
                        <a:pt x="313" y="60"/>
                        <a:pt x="311" y="60"/>
                        <a:pt x="310" y="59"/>
                      </a:cubicBezTo>
                      <a:cubicBezTo>
                        <a:pt x="310" y="59"/>
                        <a:pt x="309" y="58"/>
                        <a:pt x="309" y="58"/>
                      </a:cubicBezTo>
                      <a:cubicBezTo>
                        <a:pt x="299" y="47"/>
                        <a:pt x="288" y="38"/>
                        <a:pt x="277" y="29"/>
                      </a:cubicBezTo>
                      <a:cubicBezTo>
                        <a:pt x="275" y="29"/>
                        <a:pt x="274" y="29"/>
                        <a:pt x="276" y="30"/>
                      </a:cubicBezTo>
                      <a:cubicBezTo>
                        <a:pt x="288" y="39"/>
                        <a:pt x="300" y="50"/>
                        <a:pt x="309" y="62"/>
                      </a:cubicBezTo>
                      <a:cubicBezTo>
                        <a:pt x="311" y="62"/>
                        <a:pt x="313" y="62"/>
                        <a:pt x="315" y="62"/>
                      </a:cubicBezTo>
                      <a:cubicBezTo>
                        <a:pt x="314" y="62"/>
                        <a:pt x="313" y="63"/>
                        <a:pt x="312" y="64"/>
                      </a:cubicBezTo>
                      <a:cubicBezTo>
                        <a:pt x="308" y="66"/>
                        <a:pt x="303" y="69"/>
                        <a:pt x="298" y="72"/>
                      </a:cubicBezTo>
                      <a:cubicBezTo>
                        <a:pt x="287" y="61"/>
                        <a:pt x="277" y="50"/>
                        <a:pt x="266" y="39"/>
                      </a:cubicBezTo>
                      <a:cubicBezTo>
                        <a:pt x="265" y="39"/>
                        <a:pt x="265" y="39"/>
                        <a:pt x="265" y="39"/>
                      </a:cubicBezTo>
                      <a:cubicBezTo>
                        <a:pt x="275" y="52"/>
                        <a:pt x="286" y="63"/>
                        <a:pt x="297" y="72"/>
                      </a:cubicBezTo>
                      <a:cubicBezTo>
                        <a:pt x="293" y="74"/>
                        <a:pt x="289" y="76"/>
                        <a:pt x="285" y="78"/>
                      </a:cubicBezTo>
                      <a:cubicBezTo>
                        <a:pt x="283" y="80"/>
                        <a:pt x="280" y="81"/>
                        <a:pt x="278" y="82"/>
                      </a:cubicBezTo>
                      <a:cubicBezTo>
                        <a:pt x="272" y="85"/>
                        <a:pt x="266" y="88"/>
                        <a:pt x="261" y="92"/>
                      </a:cubicBezTo>
                      <a:cubicBezTo>
                        <a:pt x="260" y="90"/>
                        <a:pt x="258" y="89"/>
                        <a:pt x="257" y="90"/>
                      </a:cubicBezTo>
                      <a:cubicBezTo>
                        <a:pt x="257" y="90"/>
                        <a:pt x="257" y="90"/>
                        <a:pt x="257" y="90"/>
                      </a:cubicBezTo>
                      <a:cubicBezTo>
                        <a:pt x="247" y="76"/>
                        <a:pt x="234" y="65"/>
                        <a:pt x="220" y="57"/>
                      </a:cubicBezTo>
                      <a:cubicBezTo>
                        <a:pt x="220" y="57"/>
                        <a:pt x="220" y="57"/>
                        <a:pt x="220" y="57"/>
                      </a:cubicBezTo>
                      <a:cubicBezTo>
                        <a:pt x="219" y="58"/>
                        <a:pt x="219" y="58"/>
                        <a:pt x="219" y="58"/>
                      </a:cubicBezTo>
                      <a:cubicBezTo>
                        <a:pt x="219" y="58"/>
                        <a:pt x="219" y="58"/>
                        <a:pt x="220" y="58"/>
                      </a:cubicBezTo>
                      <a:cubicBezTo>
                        <a:pt x="220" y="59"/>
                        <a:pt x="220" y="60"/>
                        <a:pt x="221" y="60"/>
                      </a:cubicBezTo>
                      <a:cubicBezTo>
                        <a:pt x="221" y="60"/>
                        <a:pt x="222" y="60"/>
                        <a:pt x="222" y="60"/>
                      </a:cubicBezTo>
                      <a:cubicBezTo>
                        <a:pt x="223" y="60"/>
                        <a:pt x="224" y="60"/>
                        <a:pt x="224" y="60"/>
                      </a:cubicBezTo>
                      <a:cubicBezTo>
                        <a:pt x="226" y="61"/>
                        <a:pt x="227" y="62"/>
                        <a:pt x="228" y="63"/>
                      </a:cubicBezTo>
                      <a:cubicBezTo>
                        <a:pt x="238" y="72"/>
                        <a:pt x="247" y="82"/>
                        <a:pt x="256" y="92"/>
                      </a:cubicBezTo>
                      <a:cubicBezTo>
                        <a:pt x="254" y="93"/>
                        <a:pt x="252" y="94"/>
                        <a:pt x="250" y="95"/>
                      </a:cubicBezTo>
                      <a:cubicBezTo>
                        <a:pt x="250" y="94"/>
                        <a:pt x="250" y="94"/>
                        <a:pt x="250" y="94"/>
                      </a:cubicBezTo>
                      <a:cubicBezTo>
                        <a:pt x="249" y="93"/>
                        <a:pt x="248" y="92"/>
                        <a:pt x="248" y="91"/>
                      </a:cubicBezTo>
                      <a:cubicBezTo>
                        <a:pt x="248" y="91"/>
                        <a:pt x="247" y="92"/>
                        <a:pt x="247" y="92"/>
                      </a:cubicBezTo>
                      <a:cubicBezTo>
                        <a:pt x="247" y="92"/>
                        <a:pt x="247" y="92"/>
                        <a:pt x="247" y="93"/>
                      </a:cubicBezTo>
                      <a:cubicBezTo>
                        <a:pt x="246" y="92"/>
                        <a:pt x="246" y="92"/>
                        <a:pt x="246" y="92"/>
                      </a:cubicBezTo>
                      <a:cubicBezTo>
                        <a:pt x="235" y="79"/>
                        <a:pt x="223" y="68"/>
                        <a:pt x="210" y="57"/>
                      </a:cubicBezTo>
                      <a:cubicBezTo>
                        <a:pt x="210" y="57"/>
                        <a:pt x="210" y="57"/>
                        <a:pt x="210" y="57"/>
                      </a:cubicBezTo>
                      <a:cubicBezTo>
                        <a:pt x="222" y="69"/>
                        <a:pt x="234" y="82"/>
                        <a:pt x="246" y="97"/>
                      </a:cubicBezTo>
                      <a:cubicBezTo>
                        <a:pt x="243" y="98"/>
                        <a:pt x="240" y="100"/>
                        <a:pt x="237" y="102"/>
                      </a:cubicBezTo>
                      <a:cubicBezTo>
                        <a:pt x="224" y="88"/>
                        <a:pt x="209" y="76"/>
                        <a:pt x="194" y="65"/>
                      </a:cubicBezTo>
                      <a:cubicBezTo>
                        <a:pt x="193" y="65"/>
                        <a:pt x="193" y="65"/>
                        <a:pt x="194" y="65"/>
                      </a:cubicBezTo>
                      <a:cubicBezTo>
                        <a:pt x="208" y="76"/>
                        <a:pt x="222" y="89"/>
                        <a:pt x="234" y="103"/>
                      </a:cubicBezTo>
                      <a:cubicBezTo>
                        <a:pt x="227" y="107"/>
                        <a:pt x="220" y="111"/>
                        <a:pt x="213" y="115"/>
                      </a:cubicBezTo>
                      <a:cubicBezTo>
                        <a:pt x="204" y="102"/>
                        <a:pt x="193" y="91"/>
                        <a:pt x="181" y="81"/>
                      </a:cubicBezTo>
                      <a:cubicBezTo>
                        <a:pt x="180" y="81"/>
                        <a:pt x="179" y="81"/>
                        <a:pt x="180" y="81"/>
                      </a:cubicBezTo>
                      <a:cubicBezTo>
                        <a:pt x="191" y="92"/>
                        <a:pt x="202" y="104"/>
                        <a:pt x="212" y="116"/>
                      </a:cubicBezTo>
                      <a:cubicBezTo>
                        <a:pt x="211" y="117"/>
                        <a:pt x="209" y="118"/>
                        <a:pt x="208" y="119"/>
                      </a:cubicBezTo>
                      <a:cubicBezTo>
                        <a:pt x="204" y="121"/>
                        <a:pt x="201" y="123"/>
                        <a:pt x="198" y="125"/>
                      </a:cubicBezTo>
                      <a:cubicBezTo>
                        <a:pt x="186" y="112"/>
                        <a:pt x="173" y="100"/>
                        <a:pt x="159" y="89"/>
                      </a:cubicBezTo>
                      <a:cubicBezTo>
                        <a:pt x="158" y="89"/>
                        <a:pt x="158" y="89"/>
                        <a:pt x="158" y="89"/>
                      </a:cubicBezTo>
                      <a:cubicBezTo>
                        <a:pt x="168" y="99"/>
                        <a:pt x="179" y="110"/>
                        <a:pt x="190" y="120"/>
                      </a:cubicBezTo>
                      <a:cubicBezTo>
                        <a:pt x="192" y="124"/>
                        <a:pt x="194" y="125"/>
                        <a:pt x="196" y="126"/>
                      </a:cubicBezTo>
                      <a:cubicBezTo>
                        <a:pt x="192" y="129"/>
                        <a:pt x="188" y="132"/>
                        <a:pt x="184" y="134"/>
                      </a:cubicBezTo>
                      <a:cubicBezTo>
                        <a:pt x="174" y="119"/>
                        <a:pt x="161" y="106"/>
                        <a:pt x="146" y="97"/>
                      </a:cubicBezTo>
                      <a:cubicBezTo>
                        <a:pt x="146" y="97"/>
                        <a:pt x="145" y="97"/>
                        <a:pt x="145" y="98"/>
                      </a:cubicBezTo>
                      <a:cubicBezTo>
                        <a:pt x="145" y="99"/>
                        <a:pt x="145" y="99"/>
                        <a:pt x="145" y="99"/>
                      </a:cubicBezTo>
                      <a:cubicBezTo>
                        <a:pt x="147" y="99"/>
                        <a:pt x="148" y="99"/>
                        <a:pt x="150" y="100"/>
                      </a:cubicBezTo>
                      <a:cubicBezTo>
                        <a:pt x="151" y="100"/>
                        <a:pt x="152" y="101"/>
                        <a:pt x="153" y="102"/>
                      </a:cubicBezTo>
                      <a:cubicBezTo>
                        <a:pt x="163" y="113"/>
                        <a:pt x="173" y="124"/>
                        <a:pt x="182" y="135"/>
                      </a:cubicBezTo>
                      <a:cubicBezTo>
                        <a:pt x="174" y="141"/>
                        <a:pt x="166" y="146"/>
                        <a:pt x="158" y="152"/>
                      </a:cubicBezTo>
                      <a:cubicBezTo>
                        <a:pt x="158" y="152"/>
                        <a:pt x="157" y="152"/>
                        <a:pt x="156" y="153"/>
                      </a:cubicBezTo>
                      <a:cubicBezTo>
                        <a:pt x="150" y="156"/>
                        <a:pt x="143" y="160"/>
                        <a:pt x="136" y="164"/>
                      </a:cubicBezTo>
                      <a:cubicBezTo>
                        <a:pt x="134" y="165"/>
                        <a:pt x="132" y="166"/>
                        <a:pt x="130" y="168"/>
                      </a:cubicBezTo>
                      <a:cubicBezTo>
                        <a:pt x="122" y="158"/>
                        <a:pt x="113" y="148"/>
                        <a:pt x="104" y="137"/>
                      </a:cubicBezTo>
                      <a:cubicBezTo>
                        <a:pt x="103" y="137"/>
                        <a:pt x="103" y="137"/>
                        <a:pt x="103" y="137"/>
                      </a:cubicBezTo>
                      <a:cubicBezTo>
                        <a:pt x="112" y="150"/>
                        <a:pt x="120" y="160"/>
                        <a:pt x="129" y="168"/>
                      </a:cubicBezTo>
                      <a:cubicBezTo>
                        <a:pt x="125" y="171"/>
                        <a:pt x="120" y="174"/>
                        <a:pt x="116" y="176"/>
                      </a:cubicBezTo>
                      <a:cubicBezTo>
                        <a:pt x="116" y="176"/>
                        <a:pt x="115" y="176"/>
                        <a:pt x="115" y="175"/>
                      </a:cubicBezTo>
                      <a:cubicBezTo>
                        <a:pt x="109" y="165"/>
                        <a:pt x="101" y="157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9" y="159"/>
                        <a:pt x="106" y="168"/>
                        <a:pt x="114" y="177"/>
                      </a:cubicBezTo>
                      <a:cubicBezTo>
                        <a:pt x="114" y="178"/>
                        <a:pt x="113" y="178"/>
                        <a:pt x="112" y="178"/>
                      </a:cubicBezTo>
                      <a:cubicBezTo>
                        <a:pt x="110" y="180"/>
                        <a:pt x="109" y="181"/>
                        <a:pt x="107" y="182"/>
                      </a:cubicBezTo>
                      <a:cubicBezTo>
                        <a:pt x="100" y="174"/>
                        <a:pt x="93" y="166"/>
                        <a:pt x="86" y="158"/>
                      </a:cubicBezTo>
                      <a:cubicBezTo>
                        <a:pt x="93" y="148"/>
                        <a:pt x="100" y="139"/>
                        <a:pt x="108" y="130"/>
                      </a:cubicBezTo>
                      <a:cubicBezTo>
                        <a:pt x="113" y="137"/>
                        <a:pt x="118" y="144"/>
                        <a:pt x="124" y="151"/>
                      </a:cubicBezTo>
                      <a:cubicBezTo>
                        <a:pt x="128" y="157"/>
                        <a:pt x="132" y="160"/>
                        <a:pt x="135" y="161"/>
                      </a:cubicBezTo>
                      <a:cubicBezTo>
                        <a:pt x="135" y="160"/>
                        <a:pt x="134" y="160"/>
                        <a:pt x="134" y="159"/>
                      </a:cubicBezTo>
                      <a:cubicBezTo>
                        <a:pt x="126" y="149"/>
                        <a:pt x="118" y="138"/>
                        <a:pt x="109" y="128"/>
                      </a:cubicBezTo>
                      <a:cubicBezTo>
                        <a:pt x="110" y="127"/>
                        <a:pt x="112" y="126"/>
                        <a:pt x="112" y="125"/>
                      </a:cubicBezTo>
                      <a:cubicBezTo>
                        <a:pt x="120" y="136"/>
                        <a:pt x="128" y="147"/>
                        <a:pt x="137" y="158"/>
                      </a:cubicBezTo>
                      <a:cubicBezTo>
                        <a:pt x="138" y="158"/>
                        <a:pt x="138" y="158"/>
                        <a:pt x="138" y="157"/>
                      </a:cubicBezTo>
                      <a:cubicBezTo>
                        <a:pt x="138" y="157"/>
                        <a:pt x="138" y="157"/>
                        <a:pt x="138" y="156"/>
                      </a:cubicBezTo>
                      <a:cubicBezTo>
                        <a:pt x="137" y="156"/>
                        <a:pt x="137" y="155"/>
                        <a:pt x="136" y="154"/>
                      </a:cubicBezTo>
                      <a:cubicBezTo>
                        <a:pt x="129" y="144"/>
                        <a:pt x="122" y="134"/>
                        <a:pt x="114" y="124"/>
                      </a:cubicBezTo>
                      <a:cubicBezTo>
                        <a:pt x="115" y="122"/>
                        <a:pt x="117" y="120"/>
                        <a:pt x="118" y="119"/>
                      </a:cubicBezTo>
                      <a:cubicBezTo>
                        <a:pt x="119" y="120"/>
                        <a:pt x="120" y="121"/>
                        <a:pt x="120" y="122"/>
                      </a:cubicBezTo>
                      <a:cubicBezTo>
                        <a:pt x="124" y="125"/>
                        <a:pt x="127" y="129"/>
                        <a:pt x="130" y="134"/>
                      </a:cubicBezTo>
                      <a:cubicBezTo>
                        <a:pt x="136" y="143"/>
                        <a:pt x="142" y="149"/>
                        <a:pt x="151" y="152"/>
                      </a:cubicBezTo>
                      <a:cubicBezTo>
                        <a:pt x="151" y="152"/>
                        <a:pt x="150" y="152"/>
                        <a:pt x="150" y="152"/>
                      </a:cubicBezTo>
                      <a:cubicBezTo>
                        <a:pt x="148" y="150"/>
                        <a:pt x="147" y="150"/>
                        <a:pt x="145" y="149"/>
                      </a:cubicBezTo>
                      <a:cubicBezTo>
                        <a:pt x="144" y="149"/>
                        <a:pt x="144" y="148"/>
                        <a:pt x="144" y="148"/>
                      </a:cubicBezTo>
                      <a:cubicBezTo>
                        <a:pt x="138" y="136"/>
                        <a:pt x="130" y="126"/>
                        <a:pt x="120" y="117"/>
                      </a:cubicBezTo>
                      <a:cubicBezTo>
                        <a:pt x="123" y="115"/>
                        <a:pt x="125" y="112"/>
                        <a:pt x="128" y="110"/>
                      </a:cubicBezTo>
                      <a:cubicBezTo>
                        <a:pt x="138" y="122"/>
                        <a:pt x="147" y="134"/>
                        <a:pt x="157" y="146"/>
                      </a:cubicBezTo>
                      <a:cubicBezTo>
                        <a:pt x="158" y="146"/>
                        <a:pt x="159" y="146"/>
                        <a:pt x="160" y="146"/>
                      </a:cubicBezTo>
                      <a:cubicBezTo>
                        <a:pt x="160" y="146"/>
                        <a:pt x="160" y="146"/>
                        <a:pt x="161" y="146"/>
                      </a:cubicBezTo>
                      <a:cubicBezTo>
                        <a:pt x="161" y="145"/>
                        <a:pt x="161" y="145"/>
                        <a:pt x="161" y="144"/>
                      </a:cubicBezTo>
                      <a:cubicBezTo>
                        <a:pt x="161" y="144"/>
                        <a:pt x="161" y="143"/>
                        <a:pt x="161" y="143"/>
                      </a:cubicBezTo>
                      <a:cubicBezTo>
                        <a:pt x="160" y="142"/>
                        <a:pt x="160" y="142"/>
                        <a:pt x="160" y="141"/>
                      </a:cubicBezTo>
                      <a:cubicBezTo>
                        <a:pt x="160" y="141"/>
                        <a:pt x="160" y="140"/>
                        <a:pt x="159" y="140"/>
                      </a:cubicBezTo>
                      <a:cubicBezTo>
                        <a:pt x="158" y="137"/>
                        <a:pt x="156" y="136"/>
                        <a:pt x="155" y="138"/>
                      </a:cubicBezTo>
                      <a:cubicBezTo>
                        <a:pt x="156" y="139"/>
                        <a:pt x="157" y="140"/>
                        <a:pt x="158" y="142"/>
                      </a:cubicBezTo>
                      <a:cubicBezTo>
                        <a:pt x="158" y="142"/>
                        <a:pt x="158" y="143"/>
                        <a:pt x="158" y="144"/>
                      </a:cubicBezTo>
                      <a:cubicBezTo>
                        <a:pt x="158" y="144"/>
                        <a:pt x="158" y="143"/>
                        <a:pt x="157" y="143"/>
                      </a:cubicBezTo>
                      <a:cubicBezTo>
                        <a:pt x="149" y="131"/>
                        <a:pt x="139" y="119"/>
                        <a:pt x="129" y="109"/>
                      </a:cubicBezTo>
                      <a:cubicBezTo>
                        <a:pt x="131" y="107"/>
                        <a:pt x="133" y="105"/>
                        <a:pt x="136" y="103"/>
                      </a:cubicBezTo>
                      <a:cubicBezTo>
                        <a:pt x="146" y="117"/>
                        <a:pt x="158" y="129"/>
                        <a:pt x="173" y="139"/>
                      </a:cubicBezTo>
                      <a:cubicBezTo>
                        <a:pt x="172" y="138"/>
                        <a:pt x="171" y="136"/>
                        <a:pt x="170" y="135"/>
                      </a:cubicBezTo>
                      <a:cubicBezTo>
                        <a:pt x="167" y="129"/>
                        <a:pt x="164" y="124"/>
                        <a:pt x="159" y="121"/>
                      </a:cubicBezTo>
                      <a:cubicBezTo>
                        <a:pt x="159" y="122"/>
                        <a:pt x="160" y="123"/>
                        <a:pt x="160" y="124"/>
                      </a:cubicBezTo>
                      <a:cubicBezTo>
                        <a:pt x="162" y="126"/>
                        <a:pt x="164" y="128"/>
                        <a:pt x="165" y="131"/>
                      </a:cubicBezTo>
                      <a:cubicBezTo>
                        <a:pt x="164" y="130"/>
                        <a:pt x="164" y="130"/>
                        <a:pt x="164" y="130"/>
                      </a:cubicBezTo>
                      <a:cubicBezTo>
                        <a:pt x="154" y="120"/>
                        <a:pt x="146" y="111"/>
                        <a:pt x="137" y="102"/>
                      </a:cubicBezTo>
                      <a:cubicBezTo>
                        <a:pt x="143" y="97"/>
                        <a:pt x="149" y="93"/>
                        <a:pt x="155" y="88"/>
                      </a:cubicBezTo>
                      <a:cubicBezTo>
                        <a:pt x="164" y="82"/>
                        <a:pt x="172" y="77"/>
                        <a:pt x="181" y="72"/>
                      </a:cubicBezTo>
                      <a:cubicBezTo>
                        <a:pt x="194" y="84"/>
                        <a:pt x="206" y="96"/>
                        <a:pt x="217" y="108"/>
                      </a:cubicBezTo>
                      <a:cubicBezTo>
                        <a:pt x="218" y="108"/>
                        <a:pt x="219" y="108"/>
                        <a:pt x="220" y="108"/>
                      </a:cubicBezTo>
                      <a:cubicBezTo>
                        <a:pt x="220" y="108"/>
                        <a:pt x="220" y="108"/>
                        <a:pt x="221" y="108"/>
                      </a:cubicBezTo>
                      <a:cubicBezTo>
                        <a:pt x="221" y="107"/>
                        <a:pt x="221" y="106"/>
                        <a:pt x="220" y="104"/>
                      </a:cubicBezTo>
                      <a:cubicBezTo>
                        <a:pt x="220" y="102"/>
                        <a:pt x="218" y="101"/>
                        <a:pt x="217" y="102"/>
                      </a:cubicBezTo>
                      <a:cubicBezTo>
                        <a:pt x="217" y="102"/>
                        <a:pt x="217" y="102"/>
                        <a:pt x="217" y="102"/>
                      </a:cubicBezTo>
                      <a:cubicBezTo>
                        <a:pt x="206" y="92"/>
                        <a:pt x="194" y="82"/>
                        <a:pt x="182" y="71"/>
                      </a:cubicBezTo>
                      <a:cubicBezTo>
                        <a:pt x="201" y="60"/>
                        <a:pt x="220" y="49"/>
                        <a:pt x="241" y="40"/>
                      </a:cubicBezTo>
                      <a:cubicBezTo>
                        <a:pt x="241" y="41"/>
                        <a:pt x="241" y="41"/>
                        <a:pt x="241" y="42"/>
                      </a:cubicBezTo>
                      <a:cubicBezTo>
                        <a:pt x="242" y="42"/>
                        <a:pt x="242" y="43"/>
                        <a:pt x="243" y="43"/>
                      </a:cubicBezTo>
                      <a:cubicBezTo>
                        <a:pt x="243" y="43"/>
                        <a:pt x="244" y="43"/>
                        <a:pt x="245" y="43"/>
                      </a:cubicBezTo>
                      <a:cubicBezTo>
                        <a:pt x="244" y="42"/>
                        <a:pt x="244" y="40"/>
                        <a:pt x="243" y="40"/>
                      </a:cubicBezTo>
                      <a:cubicBezTo>
                        <a:pt x="243" y="39"/>
                        <a:pt x="243" y="39"/>
                        <a:pt x="243" y="39"/>
                      </a:cubicBezTo>
                      <a:cubicBezTo>
                        <a:pt x="249" y="37"/>
                        <a:pt x="254" y="34"/>
                        <a:pt x="260" y="32"/>
                      </a:cubicBezTo>
                      <a:cubicBezTo>
                        <a:pt x="255" y="34"/>
                        <a:pt x="250" y="35"/>
                        <a:pt x="245" y="37"/>
                      </a:cubicBezTo>
                      <a:cubicBezTo>
                        <a:pt x="246" y="36"/>
                        <a:pt x="246" y="36"/>
                        <a:pt x="247" y="36"/>
                      </a:cubicBezTo>
                      <a:cubicBezTo>
                        <a:pt x="248" y="35"/>
                        <a:pt x="248" y="35"/>
                        <a:pt x="249" y="35"/>
                      </a:cubicBezTo>
                      <a:cubicBezTo>
                        <a:pt x="249" y="35"/>
                        <a:pt x="248" y="35"/>
                        <a:pt x="248" y="35"/>
                      </a:cubicBezTo>
                      <a:cubicBezTo>
                        <a:pt x="248" y="35"/>
                        <a:pt x="248" y="35"/>
                        <a:pt x="248" y="35"/>
                      </a:cubicBezTo>
                      <a:cubicBezTo>
                        <a:pt x="250" y="32"/>
                        <a:pt x="254" y="31"/>
                        <a:pt x="256" y="29"/>
                      </a:cubicBezTo>
                      <a:cubicBezTo>
                        <a:pt x="286" y="21"/>
                        <a:pt x="316" y="16"/>
                        <a:pt x="346" y="13"/>
                      </a:cubicBezTo>
                      <a:cubicBezTo>
                        <a:pt x="350" y="13"/>
                        <a:pt x="354" y="13"/>
                        <a:pt x="359" y="14"/>
                      </a:cubicBezTo>
                      <a:cubicBezTo>
                        <a:pt x="358" y="14"/>
                        <a:pt x="357" y="14"/>
                        <a:pt x="356" y="14"/>
                      </a:cubicBezTo>
                      <a:cubicBezTo>
                        <a:pt x="356" y="14"/>
                        <a:pt x="356" y="14"/>
                        <a:pt x="356" y="14"/>
                      </a:cubicBezTo>
                      <a:cubicBezTo>
                        <a:pt x="356" y="15"/>
                        <a:pt x="355" y="16"/>
                        <a:pt x="355" y="16"/>
                      </a:cubicBezTo>
                      <a:cubicBezTo>
                        <a:pt x="355" y="17"/>
                        <a:pt x="356" y="17"/>
                        <a:pt x="356" y="18"/>
                      </a:cubicBezTo>
                      <a:cubicBezTo>
                        <a:pt x="357" y="20"/>
                        <a:pt x="358" y="20"/>
                        <a:pt x="361" y="19"/>
                      </a:cubicBezTo>
                      <a:cubicBezTo>
                        <a:pt x="361" y="19"/>
                        <a:pt x="362" y="18"/>
                        <a:pt x="362" y="18"/>
                      </a:cubicBezTo>
                      <a:cubicBezTo>
                        <a:pt x="371" y="17"/>
                        <a:pt x="380" y="16"/>
                        <a:pt x="388" y="16"/>
                      </a:cubicBezTo>
                      <a:cubicBezTo>
                        <a:pt x="401" y="18"/>
                        <a:pt x="414" y="20"/>
                        <a:pt x="428" y="22"/>
                      </a:cubicBezTo>
                      <a:cubicBezTo>
                        <a:pt x="456" y="27"/>
                        <a:pt x="484" y="35"/>
                        <a:pt x="510" y="45"/>
                      </a:cubicBezTo>
                      <a:cubicBezTo>
                        <a:pt x="512" y="46"/>
                        <a:pt x="513" y="46"/>
                        <a:pt x="514" y="47"/>
                      </a:cubicBezTo>
                      <a:cubicBezTo>
                        <a:pt x="496" y="39"/>
                        <a:pt x="477" y="34"/>
                        <a:pt x="458" y="31"/>
                      </a:cubicBezTo>
                      <a:cubicBezTo>
                        <a:pt x="454" y="30"/>
                        <a:pt x="449" y="29"/>
                        <a:pt x="444" y="28"/>
                      </a:cubicBezTo>
                      <a:cubicBezTo>
                        <a:pt x="443" y="28"/>
                        <a:pt x="443" y="28"/>
                        <a:pt x="443" y="28"/>
                      </a:cubicBezTo>
                      <a:cubicBezTo>
                        <a:pt x="446" y="29"/>
                        <a:pt x="448" y="30"/>
                        <a:pt x="451" y="30"/>
                      </a:cubicBezTo>
                      <a:cubicBezTo>
                        <a:pt x="437" y="29"/>
                        <a:pt x="422" y="28"/>
                        <a:pt x="408" y="30"/>
                      </a:cubicBezTo>
                      <a:cubicBezTo>
                        <a:pt x="407" y="30"/>
                        <a:pt x="407" y="30"/>
                        <a:pt x="407" y="30"/>
                      </a:cubicBezTo>
                      <a:cubicBezTo>
                        <a:pt x="424" y="29"/>
                        <a:pt x="442" y="30"/>
                        <a:pt x="459" y="32"/>
                      </a:cubicBezTo>
                      <a:cubicBezTo>
                        <a:pt x="473" y="37"/>
                        <a:pt x="487" y="43"/>
                        <a:pt x="500" y="49"/>
                      </a:cubicBezTo>
                      <a:cubicBezTo>
                        <a:pt x="522" y="60"/>
                        <a:pt x="542" y="70"/>
                        <a:pt x="563" y="81"/>
                      </a:cubicBezTo>
                      <a:close/>
                      <a:moveTo>
                        <a:pt x="575" y="84"/>
                      </a:moveTo>
                      <a:cubicBezTo>
                        <a:pt x="572" y="82"/>
                        <a:pt x="568" y="80"/>
                        <a:pt x="564" y="79"/>
                      </a:cubicBezTo>
                      <a:cubicBezTo>
                        <a:pt x="562" y="76"/>
                        <a:pt x="559" y="74"/>
                        <a:pt x="556" y="72"/>
                      </a:cubicBezTo>
                      <a:cubicBezTo>
                        <a:pt x="556" y="72"/>
                        <a:pt x="555" y="71"/>
                        <a:pt x="554" y="70"/>
                      </a:cubicBezTo>
                      <a:cubicBezTo>
                        <a:pt x="561" y="75"/>
                        <a:pt x="568" y="79"/>
                        <a:pt x="575" y="84"/>
                      </a:cubicBezTo>
                      <a:close/>
                      <a:moveTo>
                        <a:pt x="528" y="56"/>
                      </a:moveTo>
                      <a:cubicBezTo>
                        <a:pt x="535" y="60"/>
                        <a:pt x="542" y="64"/>
                        <a:pt x="548" y="69"/>
                      </a:cubicBezTo>
                      <a:cubicBezTo>
                        <a:pt x="548" y="69"/>
                        <a:pt x="549" y="70"/>
                        <a:pt x="550" y="70"/>
                      </a:cubicBezTo>
                      <a:cubicBezTo>
                        <a:pt x="525" y="55"/>
                        <a:pt x="499" y="43"/>
                        <a:pt x="471" y="35"/>
                      </a:cubicBezTo>
                      <a:cubicBezTo>
                        <a:pt x="491" y="39"/>
                        <a:pt x="510" y="46"/>
                        <a:pt x="528" y="56"/>
                      </a:cubicBezTo>
                      <a:close/>
                      <a:moveTo>
                        <a:pt x="537" y="148"/>
                      </a:moveTo>
                      <a:cubicBezTo>
                        <a:pt x="537" y="148"/>
                        <a:pt x="537" y="148"/>
                        <a:pt x="537" y="148"/>
                      </a:cubicBezTo>
                      <a:cubicBezTo>
                        <a:pt x="549" y="153"/>
                        <a:pt x="560" y="159"/>
                        <a:pt x="572" y="166"/>
                      </a:cubicBezTo>
                      <a:cubicBezTo>
                        <a:pt x="583" y="173"/>
                        <a:pt x="595" y="179"/>
                        <a:pt x="606" y="184"/>
                      </a:cubicBezTo>
                      <a:cubicBezTo>
                        <a:pt x="609" y="186"/>
                        <a:pt x="612" y="188"/>
                        <a:pt x="614" y="189"/>
                      </a:cubicBezTo>
                      <a:cubicBezTo>
                        <a:pt x="610" y="188"/>
                        <a:pt x="607" y="186"/>
                        <a:pt x="603" y="184"/>
                      </a:cubicBezTo>
                      <a:cubicBezTo>
                        <a:pt x="589" y="176"/>
                        <a:pt x="574" y="169"/>
                        <a:pt x="560" y="161"/>
                      </a:cubicBezTo>
                      <a:cubicBezTo>
                        <a:pt x="545" y="152"/>
                        <a:pt x="529" y="144"/>
                        <a:pt x="513" y="136"/>
                      </a:cubicBezTo>
                      <a:cubicBezTo>
                        <a:pt x="512" y="136"/>
                        <a:pt x="512" y="136"/>
                        <a:pt x="515" y="138"/>
                      </a:cubicBezTo>
                      <a:cubicBezTo>
                        <a:pt x="522" y="141"/>
                        <a:pt x="529" y="144"/>
                        <a:pt x="536" y="148"/>
                      </a:cubicBezTo>
                      <a:cubicBezTo>
                        <a:pt x="542" y="151"/>
                        <a:pt x="548" y="154"/>
                        <a:pt x="554" y="158"/>
                      </a:cubicBezTo>
                      <a:cubicBezTo>
                        <a:pt x="553" y="157"/>
                        <a:pt x="552" y="157"/>
                        <a:pt x="552" y="156"/>
                      </a:cubicBezTo>
                      <a:cubicBezTo>
                        <a:pt x="552" y="156"/>
                        <a:pt x="552" y="156"/>
                        <a:pt x="552" y="156"/>
                      </a:cubicBezTo>
                      <a:cubicBezTo>
                        <a:pt x="554" y="158"/>
                        <a:pt x="556" y="159"/>
                        <a:pt x="558" y="160"/>
                      </a:cubicBezTo>
                      <a:cubicBezTo>
                        <a:pt x="562" y="163"/>
                        <a:pt x="566" y="166"/>
                        <a:pt x="570" y="168"/>
                      </a:cubicBezTo>
                      <a:cubicBezTo>
                        <a:pt x="584" y="179"/>
                        <a:pt x="600" y="186"/>
                        <a:pt x="618" y="192"/>
                      </a:cubicBezTo>
                      <a:cubicBezTo>
                        <a:pt x="607" y="188"/>
                        <a:pt x="596" y="183"/>
                        <a:pt x="586" y="177"/>
                      </a:cubicBezTo>
                      <a:cubicBezTo>
                        <a:pt x="596" y="182"/>
                        <a:pt x="606" y="187"/>
                        <a:pt x="617" y="192"/>
                      </a:cubicBezTo>
                      <a:cubicBezTo>
                        <a:pt x="617" y="192"/>
                        <a:pt x="618" y="192"/>
                        <a:pt x="618" y="192"/>
                      </a:cubicBezTo>
                      <a:cubicBezTo>
                        <a:pt x="619" y="192"/>
                        <a:pt x="620" y="193"/>
                        <a:pt x="621" y="194"/>
                      </a:cubicBezTo>
                      <a:cubicBezTo>
                        <a:pt x="621" y="194"/>
                        <a:pt x="622" y="195"/>
                        <a:pt x="622" y="195"/>
                      </a:cubicBezTo>
                      <a:cubicBezTo>
                        <a:pt x="622" y="198"/>
                        <a:pt x="622" y="200"/>
                        <a:pt x="622" y="202"/>
                      </a:cubicBezTo>
                      <a:cubicBezTo>
                        <a:pt x="622" y="202"/>
                        <a:pt x="622" y="203"/>
                        <a:pt x="622" y="203"/>
                      </a:cubicBezTo>
                      <a:cubicBezTo>
                        <a:pt x="621" y="203"/>
                        <a:pt x="620" y="204"/>
                        <a:pt x="622" y="204"/>
                      </a:cubicBezTo>
                      <a:cubicBezTo>
                        <a:pt x="622" y="205"/>
                        <a:pt x="622" y="205"/>
                        <a:pt x="622" y="205"/>
                      </a:cubicBezTo>
                      <a:cubicBezTo>
                        <a:pt x="622" y="214"/>
                        <a:pt x="622" y="223"/>
                        <a:pt x="622" y="232"/>
                      </a:cubicBezTo>
                      <a:cubicBezTo>
                        <a:pt x="622" y="237"/>
                        <a:pt x="622" y="242"/>
                        <a:pt x="622" y="246"/>
                      </a:cubicBezTo>
                      <a:cubicBezTo>
                        <a:pt x="620" y="250"/>
                        <a:pt x="617" y="254"/>
                        <a:pt x="615" y="258"/>
                      </a:cubicBezTo>
                      <a:cubicBezTo>
                        <a:pt x="615" y="258"/>
                        <a:pt x="616" y="258"/>
                        <a:pt x="616" y="258"/>
                      </a:cubicBezTo>
                      <a:cubicBezTo>
                        <a:pt x="618" y="256"/>
                        <a:pt x="619" y="253"/>
                        <a:pt x="621" y="251"/>
                      </a:cubicBezTo>
                      <a:cubicBezTo>
                        <a:pt x="621" y="251"/>
                        <a:pt x="622" y="251"/>
                        <a:pt x="622" y="251"/>
                      </a:cubicBezTo>
                      <a:cubicBezTo>
                        <a:pt x="622" y="270"/>
                        <a:pt x="622" y="288"/>
                        <a:pt x="622" y="307"/>
                      </a:cubicBezTo>
                      <a:cubicBezTo>
                        <a:pt x="622" y="317"/>
                        <a:pt x="622" y="327"/>
                        <a:pt x="622" y="337"/>
                      </a:cubicBezTo>
                      <a:cubicBezTo>
                        <a:pt x="622" y="346"/>
                        <a:pt x="622" y="356"/>
                        <a:pt x="622" y="366"/>
                      </a:cubicBezTo>
                      <a:cubicBezTo>
                        <a:pt x="622" y="376"/>
                        <a:pt x="622" y="386"/>
                        <a:pt x="622" y="396"/>
                      </a:cubicBezTo>
                      <a:cubicBezTo>
                        <a:pt x="622" y="405"/>
                        <a:pt x="622" y="414"/>
                        <a:pt x="622" y="423"/>
                      </a:cubicBezTo>
                      <a:cubicBezTo>
                        <a:pt x="621" y="422"/>
                        <a:pt x="620" y="422"/>
                        <a:pt x="619" y="421"/>
                      </a:cubicBezTo>
                      <a:cubicBezTo>
                        <a:pt x="618" y="421"/>
                        <a:pt x="617" y="421"/>
                        <a:pt x="617" y="421"/>
                      </a:cubicBezTo>
                      <a:cubicBezTo>
                        <a:pt x="619" y="422"/>
                        <a:pt x="620" y="423"/>
                        <a:pt x="622" y="424"/>
                      </a:cubicBezTo>
                      <a:cubicBezTo>
                        <a:pt x="620" y="425"/>
                        <a:pt x="620" y="426"/>
                        <a:pt x="619" y="427"/>
                      </a:cubicBezTo>
                      <a:cubicBezTo>
                        <a:pt x="619" y="428"/>
                        <a:pt x="619" y="428"/>
                        <a:pt x="619" y="428"/>
                      </a:cubicBezTo>
                      <a:cubicBezTo>
                        <a:pt x="620" y="427"/>
                        <a:pt x="621" y="426"/>
                        <a:pt x="622" y="425"/>
                      </a:cubicBezTo>
                      <a:cubicBezTo>
                        <a:pt x="622" y="426"/>
                        <a:pt x="622" y="426"/>
                        <a:pt x="622" y="426"/>
                      </a:cubicBezTo>
                      <a:cubicBezTo>
                        <a:pt x="622" y="433"/>
                        <a:pt x="622" y="440"/>
                        <a:pt x="622" y="447"/>
                      </a:cubicBezTo>
                      <a:cubicBezTo>
                        <a:pt x="620" y="446"/>
                        <a:pt x="619" y="445"/>
                        <a:pt x="618" y="445"/>
                      </a:cubicBezTo>
                      <a:cubicBezTo>
                        <a:pt x="616" y="446"/>
                        <a:pt x="616" y="447"/>
                        <a:pt x="619" y="448"/>
                      </a:cubicBezTo>
                      <a:cubicBezTo>
                        <a:pt x="620" y="449"/>
                        <a:pt x="621" y="449"/>
                        <a:pt x="622" y="450"/>
                      </a:cubicBezTo>
                      <a:cubicBezTo>
                        <a:pt x="622" y="452"/>
                        <a:pt x="622" y="454"/>
                        <a:pt x="622" y="456"/>
                      </a:cubicBezTo>
                      <a:cubicBezTo>
                        <a:pt x="622" y="458"/>
                        <a:pt x="622" y="461"/>
                        <a:pt x="622" y="464"/>
                      </a:cubicBezTo>
                      <a:cubicBezTo>
                        <a:pt x="620" y="462"/>
                        <a:pt x="618" y="462"/>
                        <a:pt x="616" y="461"/>
                      </a:cubicBezTo>
                      <a:cubicBezTo>
                        <a:pt x="615" y="461"/>
                        <a:pt x="615" y="462"/>
                        <a:pt x="615" y="462"/>
                      </a:cubicBezTo>
                      <a:cubicBezTo>
                        <a:pt x="616" y="464"/>
                        <a:pt x="618" y="465"/>
                        <a:pt x="622" y="464"/>
                      </a:cubicBezTo>
                      <a:cubicBezTo>
                        <a:pt x="622" y="466"/>
                        <a:pt x="622" y="468"/>
                        <a:pt x="622" y="470"/>
                      </a:cubicBezTo>
                      <a:cubicBezTo>
                        <a:pt x="622" y="476"/>
                        <a:pt x="622" y="481"/>
                        <a:pt x="622" y="486"/>
                      </a:cubicBezTo>
                      <a:cubicBezTo>
                        <a:pt x="622" y="490"/>
                        <a:pt x="622" y="494"/>
                        <a:pt x="622" y="499"/>
                      </a:cubicBezTo>
                      <a:cubicBezTo>
                        <a:pt x="621" y="500"/>
                        <a:pt x="620" y="500"/>
                        <a:pt x="619" y="501"/>
                      </a:cubicBezTo>
                      <a:cubicBezTo>
                        <a:pt x="620" y="499"/>
                        <a:pt x="620" y="497"/>
                        <a:pt x="620" y="495"/>
                      </a:cubicBezTo>
                      <a:cubicBezTo>
                        <a:pt x="620" y="495"/>
                        <a:pt x="620" y="496"/>
                        <a:pt x="619" y="496"/>
                      </a:cubicBezTo>
                      <a:cubicBezTo>
                        <a:pt x="618" y="498"/>
                        <a:pt x="618" y="500"/>
                        <a:pt x="617" y="502"/>
                      </a:cubicBezTo>
                      <a:cubicBezTo>
                        <a:pt x="615" y="503"/>
                        <a:pt x="614" y="504"/>
                        <a:pt x="613" y="504"/>
                      </a:cubicBezTo>
                      <a:cubicBezTo>
                        <a:pt x="611" y="505"/>
                        <a:pt x="610" y="506"/>
                        <a:pt x="608" y="507"/>
                      </a:cubicBezTo>
                      <a:cubicBezTo>
                        <a:pt x="608" y="507"/>
                        <a:pt x="608" y="508"/>
                        <a:pt x="607" y="508"/>
                      </a:cubicBezTo>
                      <a:cubicBezTo>
                        <a:pt x="606" y="508"/>
                        <a:pt x="605" y="509"/>
                        <a:pt x="604" y="510"/>
                      </a:cubicBezTo>
                      <a:cubicBezTo>
                        <a:pt x="604" y="510"/>
                        <a:pt x="604" y="509"/>
                        <a:pt x="604" y="509"/>
                      </a:cubicBezTo>
                      <a:cubicBezTo>
                        <a:pt x="604" y="509"/>
                        <a:pt x="603" y="510"/>
                        <a:pt x="603" y="510"/>
                      </a:cubicBezTo>
                      <a:cubicBezTo>
                        <a:pt x="603" y="510"/>
                        <a:pt x="603" y="510"/>
                        <a:pt x="602" y="511"/>
                      </a:cubicBezTo>
                      <a:cubicBezTo>
                        <a:pt x="600" y="512"/>
                        <a:pt x="598" y="514"/>
                        <a:pt x="595" y="515"/>
                      </a:cubicBezTo>
                      <a:cubicBezTo>
                        <a:pt x="591" y="518"/>
                        <a:pt x="587" y="520"/>
                        <a:pt x="583" y="523"/>
                      </a:cubicBezTo>
                      <a:cubicBezTo>
                        <a:pt x="583" y="522"/>
                        <a:pt x="584" y="520"/>
                        <a:pt x="584" y="519"/>
                      </a:cubicBezTo>
                      <a:cubicBezTo>
                        <a:pt x="584" y="519"/>
                        <a:pt x="584" y="520"/>
                        <a:pt x="583" y="520"/>
                      </a:cubicBezTo>
                      <a:cubicBezTo>
                        <a:pt x="582" y="521"/>
                        <a:pt x="582" y="523"/>
                        <a:pt x="581" y="524"/>
                      </a:cubicBezTo>
                      <a:cubicBezTo>
                        <a:pt x="572" y="530"/>
                        <a:pt x="563" y="534"/>
                        <a:pt x="554" y="538"/>
                      </a:cubicBezTo>
                      <a:cubicBezTo>
                        <a:pt x="545" y="543"/>
                        <a:pt x="536" y="547"/>
                        <a:pt x="528" y="552"/>
                      </a:cubicBezTo>
                      <a:cubicBezTo>
                        <a:pt x="520" y="556"/>
                        <a:pt x="511" y="561"/>
                        <a:pt x="503" y="566"/>
                      </a:cubicBezTo>
                      <a:cubicBezTo>
                        <a:pt x="498" y="569"/>
                        <a:pt x="493" y="572"/>
                        <a:pt x="488" y="575"/>
                      </a:cubicBezTo>
                      <a:cubicBezTo>
                        <a:pt x="488" y="575"/>
                        <a:pt x="488" y="575"/>
                        <a:pt x="488" y="575"/>
                      </a:cubicBezTo>
                      <a:cubicBezTo>
                        <a:pt x="488" y="576"/>
                        <a:pt x="488" y="576"/>
                        <a:pt x="488" y="576"/>
                      </a:cubicBezTo>
                      <a:cubicBezTo>
                        <a:pt x="486" y="576"/>
                        <a:pt x="485" y="577"/>
                        <a:pt x="484" y="578"/>
                      </a:cubicBezTo>
                      <a:cubicBezTo>
                        <a:pt x="477" y="581"/>
                        <a:pt x="470" y="585"/>
                        <a:pt x="464" y="588"/>
                      </a:cubicBezTo>
                      <a:cubicBezTo>
                        <a:pt x="456" y="592"/>
                        <a:pt x="449" y="596"/>
                        <a:pt x="441" y="600"/>
                      </a:cubicBezTo>
                      <a:cubicBezTo>
                        <a:pt x="438" y="601"/>
                        <a:pt x="436" y="602"/>
                        <a:pt x="433" y="604"/>
                      </a:cubicBezTo>
                      <a:cubicBezTo>
                        <a:pt x="436" y="602"/>
                        <a:pt x="439" y="600"/>
                        <a:pt x="442" y="598"/>
                      </a:cubicBezTo>
                      <a:cubicBezTo>
                        <a:pt x="458" y="587"/>
                        <a:pt x="476" y="577"/>
                        <a:pt x="493" y="568"/>
                      </a:cubicBezTo>
                      <a:cubicBezTo>
                        <a:pt x="486" y="570"/>
                        <a:pt x="479" y="574"/>
                        <a:pt x="472" y="578"/>
                      </a:cubicBezTo>
                      <a:cubicBezTo>
                        <a:pt x="455" y="588"/>
                        <a:pt x="438" y="599"/>
                        <a:pt x="421" y="611"/>
                      </a:cubicBezTo>
                      <a:cubicBezTo>
                        <a:pt x="420" y="611"/>
                        <a:pt x="420" y="612"/>
                        <a:pt x="419" y="612"/>
                      </a:cubicBezTo>
                      <a:cubicBezTo>
                        <a:pt x="420" y="611"/>
                        <a:pt x="420" y="610"/>
                        <a:pt x="420" y="609"/>
                      </a:cubicBezTo>
                      <a:cubicBezTo>
                        <a:pt x="420" y="609"/>
                        <a:pt x="420" y="609"/>
                        <a:pt x="420" y="609"/>
                      </a:cubicBezTo>
                      <a:cubicBezTo>
                        <a:pt x="419" y="610"/>
                        <a:pt x="419" y="612"/>
                        <a:pt x="418" y="612"/>
                      </a:cubicBezTo>
                      <a:cubicBezTo>
                        <a:pt x="414" y="615"/>
                        <a:pt x="410" y="617"/>
                        <a:pt x="406" y="619"/>
                      </a:cubicBezTo>
                      <a:cubicBezTo>
                        <a:pt x="408" y="615"/>
                        <a:pt x="410" y="611"/>
                        <a:pt x="412" y="607"/>
                      </a:cubicBezTo>
                      <a:cubicBezTo>
                        <a:pt x="412" y="607"/>
                        <a:pt x="411" y="608"/>
                        <a:pt x="411" y="608"/>
                      </a:cubicBezTo>
                      <a:cubicBezTo>
                        <a:pt x="408" y="612"/>
                        <a:pt x="406" y="616"/>
                        <a:pt x="404" y="620"/>
                      </a:cubicBezTo>
                      <a:cubicBezTo>
                        <a:pt x="400" y="622"/>
                        <a:pt x="397" y="624"/>
                        <a:pt x="394" y="626"/>
                      </a:cubicBezTo>
                      <a:cubicBezTo>
                        <a:pt x="392" y="628"/>
                        <a:pt x="389" y="630"/>
                        <a:pt x="386" y="631"/>
                      </a:cubicBezTo>
                      <a:cubicBezTo>
                        <a:pt x="389" y="626"/>
                        <a:pt x="392" y="620"/>
                        <a:pt x="394" y="615"/>
                      </a:cubicBezTo>
                      <a:cubicBezTo>
                        <a:pt x="393" y="615"/>
                        <a:pt x="392" y="616"/>
                        <a:pt x="391" y="617"/>
                      </a:cubicBezTo>
                      <a:cubicBezTo>
                        <a:pt x="388" y="622"/>
                        <a:pt x="385" y="628"/>
                        <a:pt x="382" y="634"/>
                      </a:cubicBezTo>
                      <a:cubicBezTo>
                        <a:pt x="378" y="636"/>
                        <a:pt x="374" y="638"/>
                        <a:pt x="370" y="641"/>
                      </a:cubicBezTo>
                      <a:cubicBezTo>
                        <a:pt x="367" y="643"/>
                        <a:pt x="364" y="645"/>
                        <a:pt x="361" y="647"/>
                      </a:cubicBezTo>
                      <a:cubicBezTo>
                        <a:pt x="360" y="648"/>
                        <a:pt x="358" y="649"/>
                        <a:pt x="357" y="650"/>
                      </a:cubicBezTo>
                      <a:cubicBezTo>
                        <a:pt x="357" y="650"/>
                        <a:pt x="356" y="650"/>
                        <a:pt x="356" y="649"/>
                      </a:cubicBezTo>
                      <a:cubicBezTo>
                        <a:pt x="356" y="649"/>
                        <a:pt x="356" y="650"/>
                        <a:pt x="355" y="650"/>
                      </a:cubicBezTo>
                      <a:cubicBezTo>
                        <a:pt x="355" y="650"/>
                        <a:pt x="355" y="651"/>
                        <a:pt x="355" y="652"/>
                      </a:cubicBezTo>
                      <a:cubicBezTo>
                        <a:pt x="355" y="652"/>
                        <a:pt x="355" y="652"/>
                        <a:pt x="355" y="652"/>
                      </a:cubicBezTo>
                      <a:cubicBezTo>
                        <a:pt x="351" y="650"/>
                        <a:pt x="346" y="648"/>
                        <a:pt x="342" y="646"/>
                      </a:cubicBezTo>
                      <a:cubicBezTo>
                        <a:pt x="338" y="643"/>
                        <a:pt x="334" y="641"/>
                        <a:pt x="329" y="638"/>
                      </a:cubicBezTo>
                      <a:cubicBezTo>
                        <a:pt x="328" y="638"/>
                        <a:pt x="327" y="637"/>
                        <a:pt x="326" y="636"/>
                      </a:cubicBezTo>
                      <a:cubicBezTo>
                        <a:pt x="314" y="630"/>
                        <a:pt x="304" y="623"/>
                        <a:pt x="292" y="616"/>
                      </a:cubicBezTo>
                      <a:cubicBezTo>
                        <a:pt x="285" y="612"/>
                        <a:pt x="277" y="606"/>
                        <a:pt x="269" y="602"/>
                      </a:cubicBezTo>
                      <a:cubicBezTo>
                        <a:pt x="264" y="598"/>
                        <a:pt x="259" y="595"/>
                        <a:pt x="254" y="591"/>
                      </a:cubicBezTo>
                      <a:cubicBezTo>
                        <a:pt x="246" y="586"/>
                        <a:pt x="238" y="581"/>
                        <a:pt x="229" y="576"/>
                      </a:cubicBezTo>
                      <a:cubicBezTo>
                        <a:pt x="221" y="571"/>
                        <a:pt x="212" y="566"/>
                        <a:pt x="204" y="562"/>
                      </a:cubicBezTo>
                      <a:cubicBezTo>
                        <a:pt x="195" y="557"/>
                        <a:pt x="187" y="553"/>
                        <a:pt x="180" y="548"/>
                      </a:cubicBezTo>
                      <a:cubicBezTo>
                        <a:pt x="171" y="543"/>
                        <a:pt x="162" y="538"/>
                        <a:pt x="154" y="533"/>
                      </a:cubicBezTo>
                      <a:cubicBezTo>
                        <a:pt x="148" y="528"/>
                        <a:pt x="141" y="524"/>
                        <a:pt x="135" y="520"/>
                      </a:cubicBezTo>
                      <a:cubicBezTo>
                        <a:pt x="129" y="517"/>
                        <a:pt x="124" y="514"/>
                        <a:pt x="118" y="511"/>
                      </a:cubicBezTo>
                      <a:cubicBezTo>
                        <a:pt x="117" y="510"/>
                        <a:pt x="117" y="510"/>
                        <a:pt x="116" y="509"/>
                      </a:cubicBezTo>
                      <a:cubicBezTo>
                        <a:pt x="115" y="509"/>
                        <a:pt x="115" y="509"/>
                        <a:pt x="115" y="509"/>
                      </a:cubicBezTo>
                      <a:cubicBezTo>
                        <a:pt x="116" y="510"/>
                        <a:pt x="116" y="510"/>
                        <a:pt x="116" y="510"/>
                      </a:cubicBezTo>
                      <a:cubicBezTo>
                        <a:pt x="109" y="506"/>
                        <a:pt x="102" y="503"/>
                        <a:pt x="95" y="500"/>
                      </a:cubicBezTo>
                      <a:cubicBezTo>
                        <a:pt x="94" y="499"/>
                        <a:pt x="93" y="498"/>
                        <a:pt x="92" y="496"/>
                      </a:cubicBezTo>
                      <a:cubicBezTo>
                        <a:pt x="92" y="494"/>
                        <a:pt x="92" y="492"/>
                        <a:pt x="92" y="490"/>
                      </a:cubicBezTo>
                      <a:cubicBezTo>
                        <a:pt x="92" y="490"/>
                        <a:pt x="92" y="490"/>
                        <a:pt x="92" y="490"/>
                      </a:cubicBezTo>
                      <a:cubicBezTo>
                        <a:pt x="92" y="489"/>
                        <a:pt x="92" y="489"/>
                        <a:pt x="92" y="489"/>
                      </a:cubicBezTo>
                      <a:cubicBezTo>
                        <a:pt x="92" y="486"/>
                        <a:pt x="92" y="482"/>
                        <a:pt x="92" y="478"/>
                      </a:cubicBezTo>
                      <a:cubicBezTo>
                        <a:pt x="94" y="484"/>
                        <a:pt x="95" y="490"/>
                        <a:pt x="96" y="496"/>
                      </a:cubicBezTo>
                      <a:cubicBezTo>
                        <a:pt x="95" y="487"/>
                        <a:pt x="94" y="478"/>
                        <a:pt x="93" y="469"/>
                      </a:cubicBezTo>
                      <a:cubicBezTo>
                        <a:pt x="93" y="466"/>
                        <a:pt x="93" y="462"/>
                        <a:pt x="93" y="459"/>
                      </a:cubicBezTo>
                      <a:cubicBezTo>
                        <a:pt x="94" y="450"/>
                        <a:pt x="94" y="441"/>
                        <a:pt x="94" y="432"/>
                      </a:cubicBezTo>
                      <a:cubicBezTo>
                        <a:pt x="94" y="432"/>
                        <a:pt x="94" y="432"/>
                        <a:pt x="94" y="431"/>
                      </a:cubicBezTo>
                      <a:cubicBezTo>
                        <a:pt x="95" y="431"/>
                        <a:pt x="95" y="431"/>
                        <a:pt x="95" y="430"/>
                      </a:cubicBezTo>
                      <a:cubicBezTo>
                        <a:pt x="95" y="425"/>
                        <a:pt x="94" y="420"/>
                        <a:pt x="94" y="414"/>
                      </a:cubicBezTo>
                      <a:cubicBezTo>
                        <a:pt x="94" y="410"/>
                        <a:pt x="94" y="405"/>
                        <a:pt x="94" y="400"/>
                      </a:cubicBezTo>
                      <a:cubicBezTo>
                        <a:pt x="94" y="400"/>
                        <a:pt x="95" y="401"/>
                        <a:pt x="95" y="401"/>
                      </a:cubicBezTo>
                      <a:cubicBezTo>
                        <a:pt x="95" y="400"/>
                        <a:pt x="95" y="400"/>
                        <a:pt x="94" y="400"/>
                      </a:cubicBezTo>
                      <a:cubicBezTo>
                        <a:pt x="94" y="400"/>
                        <a:pt x="94" y="400"/>
                        <a:pt x="94" y="400"/>
                      </a:cubicBezTo>
                      <a:cubicBezTo>
                        <a:pt x="94" y="384"/>
                        <a:pt x="94" y="370"/>
                        <a:pt x="94" y="355"/>
                      </a:cubicBezTo>
                      <a:cubicBezTo>
                        <a:pt x="94" y="351"/>
                        <a:pt x="94" y="346"/>
                        <a:pt x="94" y="342"/>
                      </a:cubicBezTo>
                      <a:cubicBezTo>
                        <a:pt x="94" y="339"/>
                        <a:pt x="94" y="336"/>
                        <a:pt x="94" y="332"/>
                      </a:cubicBezTo>
                      <a:cubicBezTo>
                        <a:pt x="94" y="326"/>
                        <a:pt x="95" y="319"/>
                        <a:pt x="96" y="312"/>
                      </a:cubicBezTo>
                      <a:cubicBezTo>
                        <a:pt x="100" y="277"/>
                        <a:pt x="102" y="243"/>
                        <a:pt x="101" y="208"/>
                      </a:cubicBezTo>
                      <a:cubicBezTo>
                        <a:pt x="102" y="209"/>
                        <a:pt x="104" y="211"/>
                        <a:pt x="105" y="212"/>
                      </a:cubicBezTo>
                      <a:cubicBezTo>
                        <a:pt x="105" y="212"/>
                        <a:pt x="106" y="211"/>
                        <a:pt x="106" y="210"/>
                      </a:cubicBezTo>
                      <a:cubicBezTo>
                        <a:pt x="104" y="208"/>
                        <a:pt x="102" y="206"/>
                        <a:pt x="101" y="204"/>
                      </a:cubicBezTo>
                      <a:cubicBezTo>
                        <a:pt x="100" y="201"/>
                        <a:pt x="100" y="198"/>
                        <a:pt x="100" y="195"/>
                      </a:cubicBezTo>
                      <a:cubicBezTo>
                        <a:pt x="100" y="194"/>
                        <a:pt x="100" y="194"/>
                        <a:pt x="99" y="194"/>
                      </a:cubicBezTo>
                      <a:cubicBezTo>
                        <a:pt x="103" y="193"/>
                        <a:pt x="106" y="191"/>
                        <a:pt x="110" y="190"/>
                      </a:cubicBezTo>
                      <a:cubicBezTo>
                        <a:pt x="113" y="193"/>
                        <a:pt x="116" y="197"/>
                        <a:pt x="119" y="200"/>
                      </a:cubicBezTo>
                      <a:cubicBezTo>
                        <a:pt x="120" y="200"/>
                        <a:pt x="121" y="199"/>
                        <a:pt x="122" y="199"/>
                      </a:cubicBezTo>
                      <a:cubicBezTo>
                        <a:pt x="122" y="198"/>
                        <a:pt x="122" y="197"/>
                        <a:pt x="122" y="196"/>
                      </a:cubicBezTo>
                      <a:cubicBezTo>
                        <a:pt x="121" y="193"/>
                        <a:pt x="120" y="192"/>
                        <a:pt x="119" y="194"/>
                      </a:cubicBezTo>
                      <a:cubicBezTo>
                        <a:pt x="118" y="194"/>
                        <a:pt x="118" y="194"/>
                        <a:pt x="118" y="194"/>
                      </a:cubicBezTo>
                      <a:cubicBezTo>
                        <a:pt x="116" y="192"/>
                        <a:pt x="115" y="190"/>
                        <a:pt x="113" y="188"/>
                      </a:cubicBezTo>
                      <a:cubicBezTo>
                        <a:pt x="118" y="186"/>
                        <a:pt x="124" y="182"/>
                        <a:pt x="128" y="179"/>
                      </a:cubicBezTo>
                      <a:cubicBezTo>
                        <a:pt x="136" y="173"/>
                        <a:pt x="145" y="167"/>
                        <a:pt x="153" y="162"/>
                      </a:cubicBezTo>
                      <a:cubicBezTo>
                        <a:pt x="162" y="157"/>
                        <a:pt x="170" y="152"/>
                        <a:pt x="178" y="147"/>
                      </a:cubicBezTo>
                      <a:cubicBezTo>
                        <a:pt x="185" y="143"/>
                        <a:pt x="191" y="139"/>
                        <a:pt x="198" y="136"/>
                      </a:cubicBezTo>
                      <a:cubicBezTo>
                        <a:pt x="198" y="135"/>
                        <a:pt x="199" y="135"/>
                        <a:pt x="200" y="134"/>
                      </a:cubicBezTo>
                      <a:cubicBezTo>
                        <a:pt x="199" y="135"/>
                        <a:pt x="199" y="135"/>
                        <a:pt x="198" y="135"/>
                      </a:cubicBezTo>
                      <a:cubicBezTo>
                        <a:pt x="206" y="131"/>
                        <a:pt x="213" y="127"/>
                        <a:pt x="220" y="123"/>
                      </a:cubicBezTo>
                      <a:cubicBezTo>
                        <a:pt x="228" y="118"/>
                        <a:pt x="235" y="114"/>
                        <a:pt x="243" y="110"/>
                      </a:cubicBezTo>
                      <a:cubicBezTo>
                        <a:pt x="243" y="110"/>
                        <a:pt x="244" y="110"/>
                        <a:pt x="244" y="110"/>
                      </a:cubicBezTo>
                      <a:cubicBezTo>
                        <a:pt x="244" y="110"/>
                        <a:pt x="244" y="110"/>
                        <a:pt x="245" y="110"/>
                      </a:cubicBezTo>
                      <a:cubicBezTo>
                        <a:pt x="245" y="110"/>
                        <a:pt x="245" y="110"/>
                        <a:pt x="244" y="110"/>
                      </a:cubicBezTo>
                      <a:cubicBezTo>
                        <a:pt x="248" y="108"/>
                        <a:pt x="252" y="106"/>
                        <a:pt x="256" y="104"/>
                      </a:cubicBezTo>
                      <a:cubicBezTo>
                        <a:pt x="265" y="99"/>
                        <a:pt x="273" y="94"/>
                        <a:pt x="282" y="89"/>
                      </a:cubicBezTo>
                      <a:cubicBezTo>
                        <a:pt x="290" y="85"/>
                        <a:pt x="298" y="80"/>
                        <a:pt x="307" y="75"/>
                      </a:cubicBezTo>
                      <a:cubicBezTo>
                        <a:pt x="316" y="70"/>
                        <a:pt x="324" y="65"/>
                        <a:pt x="333" y="60"/>
                      </a:cubicBezTo>
                      <a:cubicBezTo>
                        <a:pt x="340" y="56"/>
                        <a:pt x="348" y="52"/>
                        <a:pt x="356" y="48"/>
                      </a:cubicBezTo>
                      <a:cubicBezTo>
                        <a:pt x="358" y="49"/>
                        <a:pt x="359" y="50"/>
                        <a:pt x="361" y="50"/>
                      </a:cubicBezTo>
                      <a:cubicBezTo>
                        <a:pt x="361" y="50"/>
                        <a:pt x="360" y="50"/>
                        <a:pt x="360" y="49"/>
                      </a:cubicBezTo>
                      <a:cubicBezTo>
                        <a:pt x="359" y="49"/>
                        <a:pt x="358" y="48"/>
                        <a:pt x="357" y="47"/>
                      </a:cubicBezTo>
                      <a:cubicBezTo>
                        <a:pt x="358" y="47"/>
                        <a:pt x="358" y="47"/>
                        <a:pt x="359" y="46"/>
                      </a:cubicBezTo>
                      <a:cubicBezTo>
                        <a:pt x="358" y="47"/>
                        <a:pt x="358" y="47"/>
                        <a:pt x="357" y="47"/>
                      </a:cubicBezTo>
                      <a:cubicBezTo>
                        <a:pt x="356" y="46"/>
                        <a:pt x="355" y="46"/>
                        <a:pt x="354" y="45"/>
                      </a:cubicBezTo>
                      <a:cubicBezTo>
                        <a:pt x="357" y="43"/>
                        <a:pt x="357" y="43"/>
                        <a:pt x="357" y="43"/>
                      </a:cubicBezTo>
                      <a:cubicBezTo>
                        <a:pt x="360" y="44"/>
                        <a:pt x="362" y="46"/>
                        <a:pt x="366" y="48"/>
                      </a:cubicBezTo>
                      <a:cubicBezTo>
                        <a:pt x="368" y="50"/>
                        <a:pt x="371" y="51"/>
                        <a:pt x="374" y="53"/>
                      </a:cubicBezTo>
                      <a:cubicBezTo>
                        <a:pt x="388" y="60"/>
                        <a:pt x="402" y="66"/>
                        <a:pt x="416" y="74"/>
                      </a:cubicBezTo>
                      <a:cubicBezTo>
                        <a:pt x="426" y="79"/>
                        <a:pt x="437" y="84"/>
                        <a:pt x="447" y="91"/>
                      </a:cubicBezTo>
                      <a:cubicBezTo>
                        <a:pt x="451" y="92"/>
                        <a:pt x="454" y="94"/>
                        <a:pt x="457" y="96"/>
                      </a:cubicBezTo>
                      <a:cubicBezTo>
                        <a:pt x="462" y="100"/>
                        <a:pt x="466" y="103"/>
                        <a:pt x="471" y="106"/>
                      </a:cubicBezTo>
                      <a:cubicBezTo>
                        <a:pt x="472" y="106"/>
                        <a:pt x="472" y="106"/>
                        <a:pt x="472" y="106"/>
                      </a:cubicBezTo>
                      <a:cubicBezTo>
                        <a:pt x="478" y="110"/>
                        <a:pt x="484" y="113"/>
                        <a:pt x="490" y="116"/>
                      </a:cubicBezTo>
                      <a:cubicBezTo>
                        <a:pt x="490" y="117"/>
                        <a:pt x="490" y="117"/>
                        <a:pt x="490" y="117"/>
                      </a:cubicBezTo>
                      <a:cubicBezTo>
                        <a:pt x="494" y="119"/>
                        <a:pt x="497" y="121"/>
                        <a:pt x="500" y="123"/>
                      </a:cubicBezTo>
                      <a:cubicBezTo>
                        <a:pt x="508" y="128"/>
                        <a:pt x="517" y="134"/>
                        <a:pt x="526" y="139"/>
                      </a:cubicBezTo>
                      <a:cubicBezTo>
                        <a:pt x="534" y="144"/>
                        <a:pt x="543" y="148"/>
                        <a:pt x="552" y="153"/>
                      </a:cubicBezTo>
                      <a:cubicBezTo>
                        <a:pt x="558" y="156"/>
                        <a:pt x="565" y="160"/>
                        <a:pt x="571" y="163"/>
                      </a:cubicBezTo>
                      <a:cubicBezTo>
                        <a:pt x="576" y="165"/>
                        <a:pt x="580" y="168"/>
                        <a:pt x="584" y="170"/>
                      </a:cubicBezTo>
                      <a:cubicBezTo>
                        <a:pt x="586" y="172"/>
                        <a:pt x="588" y="172"/>
                        <a:pt x="589" y="174"/>
                      </a:cubicBezTo>
                      <a:cubicBezTo>
                        <a:pt x="592" y="175"/>
                        <a:pt x="595" y="177"/>
                        <a:pt x="598" y="178"/>
                      </a:cubicBezTo>
                      <a:cubicBezTo>
                        <a:pt x="595" y="177"/>
                        <a:pt x="592" y="176"/>
                        <a:pt x="590" y="174"/>
                      </a:cubicBezTo>
                      <a:cubicBezTo>
                        <a:pt x="573" y="164"/>
                        <a:pt x="555" y="155"/>
                        <a:pt x="537" y="148"/>
                      </a:cubicBezTo>
                      <a:close/>
                      <a:moveTo>
                        <a:pt x="617" y="124"/>
                      </a:moveTo>
                      <a:cubicBezTo>
                        <a:pt x="614" y="120"/>
                        <a:pt x="610" y="116"/>
                        <a:pt x="608" y="112"/>
                      </a:cubicBezTo>
                      <a:cubicBezTo>
                        <a:pt x="612" y="117"/>
                        <a:pt x="616" y="122"/>
                        <a:pt x="621" y="127"/>
                      </a:cubicBezTo>
                      <a:cubicBezTo>
                        <a:pt x="619" y="126"/>
                        <a:pt x="618" y="125"/>
                        <a:pt x="617" y="124"/>
                      </a:cubicBezTo>
                      <a:close/>
                      <a:moveTo>
                        <a:pt x="632" y="146"/>
                      </a:moveTo>
                      <a:cubicBezTo>
                        <a:pt x="629" y="142"/>
                        <a:pt x="626" y="137"/>
                        <a:pt x="623" y="133"/>
                      </a:cubicBezTo>
                      <a:cubicBezTo>
                        <a:pt x="626" y="136"/>
                        <a:pt x="629" y="138"/>
                        <a:pt x="632" y="141"/>
                      </a:cubicBezTo>
                      <a:cubicBezTo>
                        <a:pt x="640" y="151"/>
                        <a:pt x="648" y="162"/>
                        <a:pt x="655" y="174"/>
                      </a:cubicBezTo>
                      <a:cubicBezTo>
                        <a:pt x="656" y="175"/>
                        <a:pt x="656" y="176"/>
                        <a:pt x="657" y="177"/>
                      </a:cubicBezTo>
                      <a:cubicBezTo>
                        <a:pt x="649" y="166"/>
                        <a:pt x="641" y="156"/>
                        <a:pt x="632" y="146"/>
                      </a:cubicBezTo>
                      <a:close/>
                      <a:moveTo>
                        <a:pt x="480" y="31"/>
                      </a:moveTo>
                      <a:cubicBezTo>
                        <a:pt x="482" y="32"/>
                        <a:pt x="484" y="32"/>
                        <a:pt x="485" y="33"/>
                      </a:cubicBezTo>
                      <a:cubicBezTo>
                        <a:pt x="466" y="27"/>
                        <a:pt x="446" y="22"/>
                        <a:pt x="425" y="19"/>
                      </a:cubicBezTo>
                      <a:cubicBezTo>
                        <a:pt x="421" y="18"/>
                        <a:pt x="417" y="18"/>
                        <a:pt x="413" y="17"/>
                      </a:cubicBezTo>
                      <a:cubicBezTo>
                        <a:pt x="427" y="18"/>
                        <a:pt x="441" y="20"/>
                        <a:pt x="455" y="24"/>
                      </a:cubicBezTo>
                      <a:cubicBezTo>
                        <a:pt x="464" y="26"/>
                        <a:pt x="472" y="28"/>
                        <a:pt x="480" y="31"/>
                      </a:cubicBezTo>
                      <a:close/>
                      <a:moveTo>
                        <a:pt x="393" y="11"/>
                      </a:moveTo>
                      <a:cubicBezTo>
                        <a:pt x="392" y="11"/>
                        <a:pt x="392" y="11"/>
                        <a:pt x="392" y="11"/>
                      </a:cubicBezTo>
                      <a:cubicBezTo>
                        <a:pt x="387" y="10"/>
                        <a:pt x="381" y="10"/>
                        <a:pt x="376" y="10"/>
                      </a:cubicBezTo>
                      <a:cubicBezTo>
                        <a:pt x="378" y="10"/>
                        <a:pt x="379" y="10"/>
                        <a:pt x="381" y="10"/>
                      </a:cubicBezTo>
                      <a:cubicBezTo>
                        <a:pt x="382" y="10"/>
                        <a:pt x="382" y="10"/>
                        <a:pt x="383" y="10"/>
                      </a:cubicBezTo>
                      <a:cubicBezTo>
                        <a:pt x="391" y="10"/>
                        <a:pt x="399" y="11"/>
                        <a:pt x="407" y="12"/>
                      </a:cubicBezTo>
                      <a:cubicBezTo>
                        <a:pt x="416" y="13"/>
                        <a:pt x="426" y="15"/>
                        <a:pt x="435" y="17"/>
                      </a:cubicBezTo>
                      <a:cubicBezTo>
                        <a:pt x="414" y="14"/>
                        <a:pt x="394" y="12"/>
                        <a:pt x="372" y="13"/>
                      </a:cubicBezTo>
                      <a:cubicBezTo>
                        <a:pt x="367" y="12"/>
                        <a:pt x="361" y="12"/>
                        <a:pt x="355" y="12"/>
                      </a:cubicBezTo>
                      <a:cubicBezTo>
                        <a:pt x="359" y="12"/>
                        <a:pt x="363" y="11"/>
                        <a:pt x="367" y="11"/>
                      </a:cubicBezTo>
                      <a:cubicBezTo>
                        <a:pt x="376" y="11"/>
                        <a:pt x="384" y="11"/>
                        <a:pt x="393" y="11"/>
                      </a:cubicBezTo>
                      <a:close/>
                      <a:moveTo>
                        <a:pt x="640" y="157"/>
                      </a:moveTo>
                      <a:cubicBezTo>
                        <a:pt x="640" y="157"/>
                        <a:pt x="640" y="157"/>
                        <a:pt x="640" y="157"/>
                      </a:cubicBezTo>
                      <a:cubicBezTo>
                        <a:pt x="641" y="160"/>
                        <a:pt x="643" y="164"/>
                        <a:pt x="645" y="167"/>
                      </a:cubicBezTo>
                      <a:cubicBezTo>
                        <a:pt x="642" y="162"/>
                        <a:pt x="639" y="157"/>
                        <a:pt x="636" y="152"/>
                      </a:cubicBezTo>
                      <a:cubicBezTo>
                        <a:pt x="637" y="154"/>
                        <a:pt x="638" y="156"/>
                        <a:pt x="640" y="157"/>
                      </a:cubicBezTo>
                      <a:close/>
                      <a:moveTo>
                        <a:pt x="647" y="155"/>
                      </a:moveTo>
                      <a:cubicBezTo>
                        <a:pt x="658" y="168"/>
                        <a:pt x="667" y="184"/>
                        <a:pt x="673" y="200"/>
                      </a:cubicBezTo>
                      <a:cubicBezTo>
                        <a:pt x="665" y="185"/>
                        <a:pt x="656" y="170"/>
                        <a:pt x="647" y="155"/>
                      </a:cubicBezTo>
                      <a:close/>
                      <a:moveTo>
                        <a:pt x="643" y="162"/>
                      </a:moveTo>
                      <a:cubicBezTo>
                        <a:pt x="652" y="173"/>
                        <a:pt x="660" y="186"/>
                        <a:pt x="667" y="199"/>
                      </a:cubicBezTo>
                      <a:cubicBezTo>
                        <a:pt x="668" y="201"/>
                        <a:pt x="669" y="203"/>
                        <a:pt x="670" y="206"/>
                      </a:cubicBezTo>
                      <a:cubicBezTo>
                        <a:pt x="670" y="206"/>
                        <a:pt x="671" y="207"/>
                        <a:pt x="671" y="208"/>
                      </a:cubicBezTo>
                      <a:cubicBezTo>
                        <a:pt x="662" y="192"/>
                        <a:pt x="653" y="177"/>
                        <a:pt x="643" y="162"/>
                      </a:cubicBezTo>
                      <a:close/>
                      <a:moveTo>
                        <a:pt x="632" y="213"/>
                      </a:moveTo>
                      <a:cubicBezTo>
                        <a:pt x="633" y="211"/>
                        <a:pt x="634" y="209"/>
                        <a:pt x="636" y="207"/>
                      </a:cubicBezTo>
                      <a:cubicBezTo>
                        <a:pt x="639" y="210"/>
                        <a:pt x="643" y="212"/>
                        <a:pt x="647" y="216"/>
                      </a:cubicBezTo>
                      <a:cubicBezTo>
                        <a:pt x="644" y="218"/>
                        <a:pt x="642" y="220"/>
                        <a:pt x="641" y="222"/>
                      </a:cubicBezTo>
                      <a:cubicBezTo>
                        <a:pt x="638" y="219"/>
                        <a:pt x="634" y="216"/>
                        <a:pt x="632" y="213"/>
                      </a:cubicBezTo>
                      <a:close/>
                      <a:moveTo>
                        <a:pt x="634" y="205"/>
                      </a:moveTo>
                      <a:cubicBezTo>
                        <a:pt x="632" y="207"/>
                        <a:pt x="631" y="210"/>
                        <a:pt x="630" y="212"/>
                      </a:cubicBezTo>
                      <a:cubicBezTo>
                        <a:pt x="628" y="210"/>
                        <a:pt x="627" y="208"/>
                        <a:pt x="625" y="206"/>
                      </a:cubicBezTo>
                      <a:cubicBezTo>
                        <a:pt x="625" y="204"/>
                        <a:pt x="625" y="201"/>
                        <a:pt x="625" y="198"/>
                      </a:cubicBezTo>
                      <a:cubicBezTo>
                        <a:pt x="628" y="200"/>
                        <a:pt x="631" y="203"/>
                        <a:pt x="634" y="205"/>
                      </a:cubicBezTo>
                      <a:close/>
                      <a:moveTo>
                        <a:pt x="625" y="209"/>
                      </a:moveTo>
                      <a:cubicBezTo>
                        <a:pt x="625" y="209"/>
                        <a:pt x="625" y="209"/>
                        <a:pt x="625" y="209"/>
                      </a:cubicBezTo>
                      <a:cubicBezTo>
                        <a:pt x="627" y="210"/>
                        <a:pt x="628" y="212"/>
                        <a:pt x="630" y="213"/>
                      </a:cubicBezTo>
                      <a:cubicBezTo>
                        <a:pt x="629" y="215"/>
                        <a:pt x="628" y="216"/>
                        <a:pt x="628" y="218"/>
                      </a:cubicBezTo>
                      <a:cubicBezTo>
                        <a:pt x="628" y="218"/>
                        <a:pt x="629" y="218"/>
                        <a:pt x="629" y="217"/>
                      </a:cubicBezTo>
                      <a:cubicBezTo>
                        <a:pt x="630" y="216"/>
                        <a:pt x="630" y="215"/>
                        <a:pt x="631" y="214"/>
                      </a:cubicBezTo>
                      <a:cubicBezTo>
                        <a:pt x="634" y="217"/>
                        <a:pt x="637" y="220"/>
                        <a:pt x="640" y="223"/>
                      </a:cubicBezTo>
                      <a:cubicBezTo>
                        <a:pt x="638" y="225"/>
                        <a:pt x="636" y="227"/>
                        <a:pt x="635" y="229"/>
                      </a:cubicBezTo>
                      <a:cubicBezTo>
                        <a:pt x="634" y="229"/>
                        <a:pt x="633" y="228"/>
                        <a:pt x="632" y="227"/>
                      </a:cubicBezTo>
                      <a:cubicBezTo>
                        <a:pt x="631" y="228"/>
                        <a:pt x="631" y="230"/>
                        <a:pt x="633" y="232"/>
                      </a:cubicBezTo>
                      <a:cubicBezTo>
                        <a:pt x="630" y="235"/>
                        <a:pt x="628" y="238"/>
                        <a:pt x="626" y="242"/>
                      </a:cubicBezTo>
                      <a:cubicBezTo>
                        <a:pt x="626" y="239"/>
                        <a:pt x="626" y="237"/>
                        <a:pt x="626" y="235"/>
                      </a:cubicBezTo>
                      <a:cubicBezTo>
                        <a:pt x="626" y="226"/>
                        <a:pt x="626" y="218"/>
                        <a:pt x="625" y="209"/>
                      </a:cubicBezTo>
                      <a:close/>
                      <a:moveTo>
                        <a:pt x="635" y="233"/>
                      </a:moveTo>
                      <a:cubicBezTo>
                        <a:pt x="635" y="234"/>
                        <a:pt x="635" y="234"/>
                        <a:pt x="635" y="234"/>
                      </a:cubicBezTo>
                      <a:cubicBezTo>
                        <a:pt x="638" y="236"/>
                        <a:pt x="640" y="238"/>
                        <a:pt x="643" y="240"/>
                      </a:cubicBezTo>
                      <a:cubicBezTo>
                        <a:pt x="640" y="244"/>
                        <a:pt x="637" y="249"/>
                        <a:pt x="635" y="254"/>
                      </a:cubicBezTo>
                      <a:cubicBezTo>
                        <a:pt x="633" y="252"/>
                        <a:pt x="631" y="250"/>
                        <a:pt x="629" y="249"/>
                      </a:cubicBezTo>
                      <a:cubicBezTo>
                        <a:pt x="628" y="249"/>
                        <a:pt x="626" y="249"/>
                        <a:pt x="626" y="249"/>
                      </a:cubicBezTo>
                      <a:cubicBezTo>
                        <a:pt x="626" y="248"/>
                        <a:pt x="626" y="246"/>
                        <a:pt x="626" y="245"/>
                      </a:cubicBezTo>
                      <a:cubicBezTo>
                        <a:pt x="628" y="241"/>
                        <a:pt x="632" y="237"/>
                        <a:pt x="635" y="233"/>
                      </a:cubicBezTo>
                      <a:close/>
                      <a:moveTo>
                        <a:pt x="626" y="251"/>
                      </a:moveTo>
                      <a:cubicBezTo>
                        <a:pt x="627" y="251"/>
                        <a:pt x="628" y="251"/>
                        <a:pt x="629" y="252"/>
                      </a:cubicBezTo>
                      <a:cubicBezTo>
                        <a:pt x="631" y="253"/>
                        <a:pt x="632" y="254"/>
                        <a:pt x="634" y="255"/>
                      </a:cubicBezTo>
                      <a:cubicBezTo>
                        <a:pt x="631" y="260"/>
                        <a:pt x="628" y="266"/>
                        <a:pt x="626" y="272"/>
                      </a:cubicBezTo>
                      <a:cubicBezTo>
                        <a:pt x="626" y="272"/>
                        <a:pt x="627" y="272"/>
                        <a:pt x="627" y="271"/>
                      </a:cubicBezTo>
                      <a:cubicBezTo>
                        <a:pt x="630" y="266"/>
                        <a:pt x="633" y="261"/>
                        <a:pt x="636" y="256"/>
                      </a:cubicBezTo>
                      <a:cubicBezTo>
                        <a:pt x="639" y="258"/>
                        <a:pt x="642" y="260"/>
                        <a:pt x="644" y="261"/>
                      </a:cubicBezTo>
                      <a:cubicBezTo>
                        <a:pt x="640" y="268"/>
                        <a:pt x="636" y="274"/>
                        <a:pt x="632" y="281"/>
                      </a:cubicBezTo>
                      <a:cubicBezTo>
                        <a:pt x="628" y="287"/>
                        <a:pt x="627" y="292"/>
                        <a:pt x="628" y="296"/>
                      </a:cubicBezTo>
                      <a:cubicBezTo>
                        <a:pt x="628" y="296"/>
                        <a:pt x="629" y="295"/>
                        <a:pt x="629" y="295"/>
                      </a:cubicBezTo>
                      <a:cubicBezTo>
                        <a:pt x="631" y="292"/>
                        <a:pt x="632" y="290"/>
                        <a:pt x="633" y="287"/>
                      </a:cubicBezTo>
                      <a:cubicBezTo>
                        <a:pt x="633" y="288"/>
                        <a:pt x="634" y="290"/>
                        <a:pt x="635" y="291"/>
                      </a:cubicBezTo>
                      <a:cubicBezTo>
                        <a:pt x="635" y="292"/>
                        <a:pt x="636" y="293"/>
                        <a:pt x="637" y="294"/>
                      </a:cubicBezTo>
                      <a:cubicBezTo>
                        <a:pt x="637" y="294"/>
                        <a:pt x="638" y="294"/>
                        <a:pt x="638" y="294"/>
                      </a:cubicBezTo>
                      <a:cubicBezTo>
                        <a:pt x="638" y="294"/>
                        <a:pt x="638" y="293"/>
                        <a:pt x="638" y="293"/>
                      </a:cubicBezTo>
                      <a:cubicBezTo>
                        <a:pt x="638" y="292"/>
                        <a:pt x="638" y="292"/>
                        <a:pt x="637" y="291"/>
                      </a:cubicBezTo>
                      <a:cubicBezTo>
                        <a:pt x="637" y="291"/>
                        <a:pt x="637" y="290"/>
                        <a:pt x="637" y="290"/>
                      </a:cubicBezTo>
                      <a:cubicBezTo>
                        <a:pt x="637" y="290"/>
                        <a:pt x="638" y="289"/>
                        <a:pt x="638" y="289"/>
                      </a:cubicBezTo>
                      <a:cubicBezTo>
                        <a:pt x="640" y="290"/>
                        <a:pt x="641" y="291"/>
                        <a:pt x="642" y="292"/>
                      </a:cubicBezTo>
                      <a:cubicBezTo>
                        <a:pt x="640" y="295"/>
                        <a:pt x="637" y="299"/>
                        <a:pt x="635" y="302"/>
                      </a:cubicBezTo>
                      <a:cubicBezTo>
                        <a:pt x="636" y="302"/>
                        <a:pt x="636" y="302"/>
                        <a:pt x="637" y="302"/>
                      </a:cubicBezTo>
                      <a:cubicBezTo>
                        <a:pt x="638" y="301"/>
                        <a:pt x="638" y="301"/>
                        <a:pt x="638" y="300"/>
                      </a:cubicBezTo>
                      <a:cubicBezTo>
                        <a:pt x="640" y="298"/>
                        <a:pt x="642" y="296"/>
                        <a:pt x="644" y="293"/>
                      </a:cubicBezTo>
                      <a:cubicBezTo>
                        <a:pt x="646" y="295"/>
                        <a:pt x="649" y="297"/>
                        <a:pt x="652" y="299"/>
                      </a:cubicBezTo>
                      <a:cubicBezTo>
                        <a:pt x="649" y="303"/>
                        <a:pt x="646" y="308"/>
                        <a:pt x="643" y="312"/>
                      </a:cubicBezTo>
                      <a:cubicBezTo>
                        <a:pt x="639" y="310"/>
                        <a:pt x="636" y="308"/>
                        <a:pt x="633" y="305"/>
                      </a:cubicBezTo>
                      <a:cubicBezTo>
                        <a:pt x="632" y="305"/>
                        <a:pt x="631" y="305"/>
                        <a:pt x="631" y="305"/>
                      </a:cubicBezTo>
                      <a:cubicBezTo>
                        <a:pt x="635" y="308"/>
                        <a:pt x="639" y="310"/>
                        <a:pt x="642" y="314"/>
                      </a:cubicBezTo>
                      <a:cubicBezTo>
                        <a:pt x="639" y="319"/>
                        <a:pt x="636" y="324"/>
                        <a:pt x="633" y="330"/>
                      </a:cubicBezTo>
                      <a:cubicBezTo>
                        <a:pt x="633" y="330"/>
                        <a:pt x="634" y="330"/>
                        <a:pt x="635" y="330"/>
                      </a:cubicBezTo>
                      <a:cubicBezTo>
                        <a:pt x="635" y="329"/>
                        <a:pt x="636" y="329"/>
                        <a:pt x="636" y="328"/>
                      </a:cubicBezTo>
                      <a:cubicBezTo>
                        <a:pt x="638" y="324"/>
                        <a:pt x="641" y="319"/>
                        <a:pt x="644" y="315"/>
                      </a:cubicBezTo>
                      <a:cubicBezTo>
                        <a:pt x="645" y="316"/>
                        <a:pt x="646" y="317"/>
                        <a:pt x="648" y="318"/>
                      </a:cubicBezTo>
                      <a:cubicBezTo>
                        <a:pt x="643" y="325"/>
                        <a:pt x="639" y="331"/>
                        <a:pt x="635" y="338"/>
                      </a:cubicBezTo>
                      <a:cubicBezTo>
                        <a:pt x="635" y="338"/>
                        <a:pt x="636" y="338"/>
                        <a:pt x="637" y="338"/>
                      </a:cubicBezTo>
                      <a:cubicBezTo>
                        <a:pt x="637" y="337"/>
                        <a:pt x="638" y="337"/>
                        <a:pt x="638" y="336"/>
                      </a:cubicBezTo>
                      <a:cubicBezTo>
                        <a:pt x="640" y="334"/>
                        <a:pt x="642" y="331"/>
                        <a:pt x="644" y="329"/>
                      </a:cubicBezTo>
                      <a:cubicBezTo>
                        <a:pt x="644" y="329"/>
                        <a:pt x="644" y="330"/>
                        <a:pt x="645" y="330"/>
                      </a:cubicBezTo>
                      <a:cubicBezTo>
                        <a:pt x="645" y="330"/>
                        <a:pt x="646" y="330"/>
                        <a:pt x="646" y="330"/>
                      </a:cubicBezTo>
                      <a:cubicBezTo>
                        <a:pt x="647" y="330"/>
                        <a:pt x="647" y="330"/>
                        <a:pt x="648" y="330"/>
                      </a:cubicBezTo>
                      <a:cubicBezTo>
                        <a:pt x="648" y="331"/>
                        <a:pt x="649" y="331"/>
                        <a:pt x="650" y="332"/>
                      </a:cubicBezTo>
                      <a:cubicBezTo>
                        <a:pt x="651" y="332"/>
                        <a:pt x="652" y="333"/>
                        <a:pt x="654" y="334"/>
                      </a:cubicBezTo>
                      <a:cubicBezTo>
                        <a:pt x="646" y="340"/>
                        <a:pt x="640" y="348"/>
                        <a:pt x="635" y="356"/>
                      </a:cubicBezTo>
                      <a:cubicBezTo>
                        <a:pt x="636" y="356"/>
                        <a:pt x="636" y="356"/>
                        <a:pt x="637" y="356"/>
                      </a:cubicBezTo>
                      <a:cubicBezTo>
                        <a:pt x="638" y="355"/>
                        <a:pt x="638" y="355"/>
                        <a:pt x="638" y="354"/>
                      </a:cubicBezTo>
                      <a:cubicBezTo>
                        <a:pt x="640" y="353"/>
                        <a:pt x="641" y="351"/>
                        <a:pt x="642" y="350"/>
                      </a:cubicBezTo>
                      <a:cubicBezTo>
                        <a:pt x="645" y="351"/>
                        <a:pt x="648" y="352"/>
                        <a:pt x="650" y="354"/>
                      </a:cubicBezTo>
                      <a:cubicBezTo>
                        <a:pt x="648" y="357"/>
                        <a:pt x="646" y="360"/>
                        <a:pt x="644" y="363"/>
                      </a:cubicBezTo>
                      <a:cubicBezTo>
                        <a:pt x="640" y="361"/>
                        <a:pt x="635" y="359"/>
                        <a:pt x="631" y="357"/>
                      </a:cubicBezTo>
                      <a:cubicBezTo>
                        <a:pt x="630" y="358"/>
                        <a:pt x="630" y="358"/>
                        <a:pt x="630" y="358"/>
                      </a:cubicBezTo>
                      <a:cubicBezTo>
                        <a:pt x="634" y="359"/>
                        <a:pt x="639" y="362"/>
                        <a:pt x="643" y="364"/>
                      </a:cubicBezTo>
                      <a:cubicBezTo>
                        <a:pt x="640" y="368"/>
                        <a:pt x="638" y="371"/>
                        <a:pt x="635" y="375"/>
                      </a:cubicBez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375"/>
                        <a:pt x="633" y="375"/>
                        <a:pt x="633" y="375"/>
                      </a:cubicBezTo>
                      <a:cubicBezTo>
                        <a:pt x="633" y="376"/>
                        <a:pt x="633" y="376"/>
                        <a:pt x="634" y="377"/>
                      </a:cubicBezTo>
                      <a:cubicBezTo>
                        <a:pt x="632" y="378"/>
                        <a:pt x="632" y="380"/>
                        <a:pt x="631" y="381"/>
                      </a:cubicBezTo>
                      <a:cubicBezTo>
                        <a:pt x="632" y="381"/>
                        <a:pt x="633" y="381"/>
                        <a:pt x="634" y="381"/>
                      </a:cubicBezTo>
                      <a:cubicBezTo>
                        <a:pt x="634" y="380"/>
                        <a:pt x="634" y="380"/>
                        <a:pt x="635" y="380"/>
                      </a:cubicBezTo>
                      <a:cubicBezTo>
                        <a:pt x="635" y="380"/>
                        <a:pt x="635" y="379"/>
                        <a:pt x="635" y="379"/>
                      </a:cubicBezTo>
                      <a:cubicBezTo>
                        <a:pt x="635" y="379"/>
                        <a:pt x="636" y="379"/>
                        <a:pt x="636" y="380"/>
                      </a:cubicBezTo>
                      <a:cubicBezTo>
                        <a:pt x="636" y="380"/>
                        <a:pt x="636" y="380"/>
                        <a:pt x="637" y="379"/>
                      </a:cubicBezTo>
                      <a:cubicBezTo>
                        <a:pt x="636" y="377"/>
                        <a:pt x="638" y="377"/>
                        <a:pt x="640" y="378"/>
                      </a:cubicBezTo>
                      <a:cubicBezTo>
                        <a:pt x="636" y="383"/>
                        <a:pt x="632" y="388"/>
                        <a:pt x="629" y="394"/>
                      </a:cubicBezTo>
                      <a:cubicBezTo>
                        <a:pt x="629" y="394"/>
                        <a:pt x="630" y="394"/>
                        <a:pt x="631" y="394"/>
                      </a:cubicBezTo>
                      <a:cubicBezTo>
                        <a:pt x="631" y="393"/>
                        <a:pt x="631" y="393"/>
                        <a:pt x="631" y="392"/>
                      </a:cubicBezTo>
                      <a:cubicBezTo>
                        <a:pt x="634" y="388"/>
                        <a:pt x="638" y="383"/>
                        <a:pt x="642" y="379"/>
                      </a:cubicBezTo>
                      <a:cubicBezTo>
                        <a:pt x="647" y="382"/>
                        <a:pt x="652" y="385"/>
                        <a:pt x="657" y="388"/>
                      </a:cubicBezTo>
                      <a:cubicBezTo>
                        <a:pt x="653" y="392"/>
                        <a:pt x="648" y="395"/>
                        <a:pt x="644" y="400"/>
                      </a:cubicBezTo>
                      <a:cubicBezTo>
                        <a:pt x="640" y="398"/>
                        <a:pt x="636" y="396"/>
                        <a:pt x="632" y="395"/>
                      </a:cubicBezTo>
                      <a:cubicBezTo>
                        <a:pt x="631" y="395"/>
                        <a:pt x="630" y="396"/>
                        <a:pt x="631" y="397"/>
                      </a:cubicBezTo>
                      <a:cubicBezTo>
                        <a:pt x="633" y="400"/>
                        <a:pt x="635" y="403"/>
                        <a:pt x="638" y="404"/>
                      </a:cubicBezTo>
                      <a:cubicBezTo>
                        <a:pt x="638" y="404"/>
                        <a:pt x="638" y="403"/>
                        <a:pt x="638" y="403"/>
                      </a:cubicBezTo>
                      <a:cubicBezTo>
                        <a:pt x="635" y="400"/>
                        <a:pt x="635" y="398"/>
                        <a:pt x="637" y="398"/>
                      </a:cubicBezTo>
                      <a:cubicBezTo>
                        <a:pt x="638" y="399"/>
                        <a:pt x="640" y="399"/>
                        <a:pt x="642" y="400"/>
                      </a:cubicBezTo>
                      <a:cubicBezTo>
                        <a:pt x="642" y="400"/>
                        <a:pt x="642" y="400"/>
                        <a:pt x="643" y="400"/>
                      </a:cubicBezTo>
                      <a:cubicBezTo>
                        <a:pt x="640" y="404"/>
                        <a:pt x="636" y="408"/>
                        <a:pt x="633" y="411"/>
                      </a:cubicBezTo>
                      <a:cubicBezTo>
                        <a:pt x="631" y="411"/>
                        <a:pt x="631" y="411"/>
                        <a:pt x="631" y="411"/>
                      </a:cubicBezTo>
                      <a:cubicBezTo>
                        <a:pt x="632" y="411"/>
                        <a:pt x="632" y="411"/>
                        <a:pt x="632" y="411"/>
                      </a:cubicBezTo>
                      <a:cubicBezTo>
                        <a:pt x="630" y="414"/>
                        <a:pt x="628" y="416"/>
                        <a:pt x="626" y="419"/>
                      </a:cubicBezTo>
                      <a:cubicBezTo>
                        <a:pt x="626" y="412"/>
                        <a:pt x="626" y="404"/>
                        <a:pt x="626" y="397"/>
                      </a:cubicBezTo>
                      <a:cubicBezTo>
                        <a:pt x="626" y="362"/>
                        <a:pt x="626" y="328"/>
                        <a:pt x="625" y="293"/>
                      </a:cubicBezTo>
                      <a:cubicBezTo>
                        <a:pt x="625" y="283"/>
                        <a:pt x="625" y="273"/>
                        <a:pt x="626" y="263"/>
                      </a:cubicBezTo>
                      <a:cubicBezTo>
                        <a:pt x="626" y="259"/>
                        <a:pt x="626" y="255"/>
                        <a:pt x="626" y="251"/>
                      </a:cubicBezTo>
                      <a:close/>
                      <a:moveTo>
                        <a:pt x="678" y="228"/>
                      </a:moveTo>
                      <a:cubicBezTo>
                        <a:pt x="678" y="227"/>
                        <a:pt x="678" y="227"/>
                        <a:pt x="678" y="227"/>
                      </a:cubicBezTo>
                      <a:cubicBezTo>
                        <a:pt x="678" y="227"/>
                        <a:pt x="678" y="227"/>
                        <a:pt x="678" y="227"/>
                      </a:cubicBezTo>
                      <a:cubicBezTo>
                        <a:pt x="678" y="227"/>
                        <a:pt x="678" y="227"/>
                        <a:pt x="678" y="228"/>
                      </a:cubicBezTo>
                      <a:close/>
                      <a:moveTo>
                        <a:pt x="672" y="216"/>
                      </a:moveTo>
                      <a:cubicBezTo>
                        <a:pt x="672" y="216"/>
                        <a:pt x="672" y="216"/>
                        <a:pt x="672" y="216"/>
                      </a:cubicBezTo>
                      <a:cubicBezTo>
                        <a:pt x="675" y="224"/>
                        <a:pt x="678" y="232"/>
                        <a:pt x="682" y="239"/>
                      </a:cubicBezTo>
                      <a:cubicBezTo>
                        <a:pt x="680" y="238"/>
                        <a:pt x="678" y="236"/>
                        <a:pt x="675" y="235"/>
                      </a:cubicBezTo>
                      <a:cubicBezTo>
                        <a:pt x="675" y="234"/>
                        <a:pt x="674" y="233"/>
                        <a:pt x="674" y="232"/>
                      </a:cubicBezTo>
                      <a:cubicBezTo>
                        <a:pt x="668" y="216"/>
                        <a:pt x="662" y="200"/>
                        <a:pt x="654" y="185"/>
                      </a:cubicBezTo>
                      <a:cubicBezTo>
                        <a:pt x="660" y="195"/>
                        <a:pt x="666" y="206"/>
                        <a:pt x="672" y="216"/>
                      </a:cubicBezTo>
                      <a:close/>
                      <a:moveTo>
                        <a:pt x="642" y="224"/>
                      </a:moveTo>
                      <a:cubicBezTo>
                        <a:pt x="644" y="221"/>
                        <a:pt x="646" y="219"/>
                        <a:pt x="648" y="217"/>
                      </a:cubicBezTo>
                      <a:cubicBezTo>
                        <a:pt x="656" y="223"/>
                        <a:pt x="665" y="229"/>
                        <a:pt x="673" y="236"/>
                      </a:cubicBezTo>
                      <a:cubicBezTo>
                        <a:pt x="674" y="237"/>
                        <a:pt x="675" y="239"/>
                        <a:pt x="676" y="241"/>
                      </a:cubicBezTo>
                      <a:cubicBezTo>
                        <a:pt x="678" y="246"/>
                        <a:pt x="679" y="250"/>
                        <a:pt x="681" y="255"/>
                      </a:cubicBezTo>
                      <a:cubicBezTo>
                        <a:pt x="674" y="250"/>
                        <a:pt x="667" y="245"/>
                        <a:pt x="660" y="240"/>
                      </a:cubicBezTo>
                      <a:cubicBezTo>
                        <a:pt x="662" y="237"/>
                        <a:pt x="663" y="235"/>
                        <a:pt x="664" y="233"/>
                      </a:cubicBezTo>
                      <a:cubicBezTo>
                        <a:pt x="663" y="235"/>
                        <a:pt x="661" y="237"/>
                        <a:pt x="660" y="239"/>
                      </a:cubicBezTo>
                      <a:cubicBezTo>
                        <a:pt x="657" y="236"/>
                        <a:pt x="654" y="234"/>
                        <a:pt x="651" y="232"/>
                      </a:cubicBezTo>
                      <a:cubicBezTo>
                        <a:pt x="652" y="231"/>
                        <a:pt x="652" y="230"/>
                        <a:pt x="652" y="229"/>
                      </a:cubicBezTo>
                      <a:cubicBezTo>
                        <a:pt x="651" y="229"/>
                        <a:pt x="651" y="229"/>
                        <a:pt x="650" y="229"/>
                      </a:cubicBezTo>
                      <a:cubicBezTo>
                        <a:pt x="650" y="230"/>
                        <a:pt x="650" y="230"/>
                        <a:pt x="650" y="230"/>
                      </a:cubicBezTo>
                      <a:cubicBezTo>
                        <a:pt x="647" y="228"/>
                        <a:pt x="645" y="226"/>
                        <a:pt x="642" y="224"/>
                      </a:cubicBezTo>
                      <a:close/>
                      <a:moveTo>
                        <a:pt x="648" y="232"/>
                      </a:moveTo>
                      <a:cubicBezTo>
                        <a:pt x="647" y="234"/>
                        <a:pt x="646" y="236"/>
                        <a:pt x="644" y="238"/>
                      </a:cubicBezTo>
                      <a:cubicBezTo>
                        <a:pt x="642" y="236"/>
                        <a:pt x="639" y="233"/>
                        <a:pt x="636" y="231"/>
                      </a:cubicBezTo>
                      <a:cubicBezTo>
                        <a:pt x="638" y="229"/>
                        <a:pt x="640" y="227"/>
                        <a:pt x="642" y="225"/>
                      </a:cubicBezTo>
                      <a:cubicBezTo>
                        <a:pt x="643" y="226"/>
                        <a:pt x="645" y="228"/>
                        <a:pt x="646" y="230"/>
                      </a:cubicBezTo>
                      <a:cubicBezTo>
                        <a:pt x="647" y="230"/>
                        <a:pt x="648" y="231"/>
                        <a:pt x="648" y="232"/>
                      </a:cubicBezTo>
                      <a:close/>
                      <a:moveTo>
                        <a:pt x="658" y="242"/>
                      </a:moveTo>
                      <a:cubicBezTo>
                        <a:pt x="657" y="244"/>
                        <a:pt x="656" y="245"/>
                        <a:pt x="654" y="247"/>
                      </a:cubicBezTo>
                      <a:cubicBezTo>
                        <a:pt x="652" y="244"/>
                        <a:pt x="649" y="242"/>
                        <a:pt x="646" y="240"/>
                      </a:cubicBezTo>
                      <a:cubicBezTo>
                        <a:pt x="647" y="238"/>
                        <a:pt x="648" y="236"/>
                        <a:pt x="650" y="234"/>
                      </a:cubicBezTo>
                      <a:cubicBezTo>
                        <a:pt x="652" y="236"/>
                        <a:pt x="655" y="239"/>
                        <a:pt x="658" y="242"/>
                      </a:cubicBezTo>
                      <a:close/>
                      <a:moveTo>
                        <a:pt x="656" y="248"/>
                      </a:moveTo>
                      <a:cubicBezTo>
                        <a:pt x="656" y="246"/>
                        <a:pt x="658" y="244"/>
                        <a:pt x="659" y="242"/>
                      </a:cubicBezTo>
                      <a:cubicBezTo>
                        <a:pt x="666" y="249"/>
                        <a:pt x="674" y="255"/>
                        <a:pt x="683" y="259"/>
                      </a:cubicBezTo>
                      <a:cubicBezTo>
                        <a:pt x="685" y="264"/>
                        <a:pt x="687" y="270"/>
                        <a:pt x="689" y="275"/>
                      </a:cubicBezTo>
                      <a:cubicBezTo>
                        <a:pt x="678" y="266"/>
                        <a:pt x="666" y="257"/>
                        <a:pt x="656" y="248"/>
                      </a:cubicBezTo>
                      <a:close/>
                      <a:moveTo>
                        <a:pt x="645" y="242"/>
                      </a:moveTo>
                      <a:cubicBezTo>
                        <a:pt x="648" y="244"/>
                        <a:pt x="650" y="246"/>
                        <a:pt x="653" y="249"/>
                      </a:cubicBezTo>
                      <a:cubicBezTo>
                        <a:pt x="650" y="252"/>
                        <a:pt x="648" y="256"/>
                        <a:pt x="645" y="261"/>
                      </a:cubicBezTo>
                      <a:cubicBezTo>
                        <a:pt x="642" y="259"/>
                        <a:pt x="640" y="257"/>
                        <a:pt x="637" y="255"/>
                      </a:cubicBezTo>
                      <a:cubicBezTo>
                        <a:pt x="640" y="250"/>
                        <a:pt x="642" y="246"/>
                        <a:pt x="645" y="242"/>
                      </a:cubicBezTo>
                      <a:close/>
                      <a:moveTo>
                        <a:pt x="677" y="238"/>
                      </a:moveTo>
                      <a:cubicBezTo>
                        <a:pt x="678" y="239"/>
                        <a:pt x="678" y="239"/>
                        <a:pt x="680" y="240"/>
                      </a:cubicBezTo>
                      <a:cubicBezTo>
                        <a:pt x="679" y="241"/>
                        <a:pt x="679" y="242"/>
                        <a:pt x="679" y="243"/>
                      </a:cubicBezTo>
                      <a:cubicBezTo>
                        <a:pt x="678" y="241"/>
                        <a:pt x="678" y="240"/>
                        <a:pt x="677" y="238"/>
                      </a:cubicBezTo>
                      <a:close/>
                      <a:moveTo>
                        <a:pt x="668" y="277"/>
                      </a:moveTo>
                      <a:cubicBezTo>
                        <a:pt x="668" y="277"/>
                        <a:pt x="668" y="277"/>
                        <a:pt x="668" y="277"/>
                      </a:cubicBezTo>
                      <a:cubicBezTo>
                        <a:pt x="661" y="272"/>
                        <a:pt x="654" y="267"/>
                        <a:pt x="647" y="262"/>
                      </a:cubicBezTo>
                      <a:cubicBezTo>
                        <a:pt x="650" y="258"/>
                        <a:pt x="652" y="254"/>
                        <a:pt x="654" y="250"/>
                      </a:cubicBezTo>
                      <a:cubicBezTo>
                        <a:pt x="659" y="253"/>
                        <a:pt x="664" y="257"/>
                        <a:pt x="668" y="261"/>
                      </a:cubicBezTo>
                      <a:cubicBezTo>
                        <a:pt x="675" y="266"/>
                        <a:pt x="682" y="272"/>
                        <a:pt x="690" y="277"/>
                      </a:cubicBezTo>
                      <a:cubicBezTo>
                        <a:pt x="690" y="279"/>
                        <a:pt x="691" y="281"/>
                        <a:pt x="692" y="284"/>
                      </a:cubicBezTo>
                      <a:cubicBezTo>
                        <a:pt x="692" y="288"/>
                        <a:pt x="693" y="292"/>
                        <a:pt x="694" y="296"/>
                      </a:cubicBezTo>
                      <a:cubicBezTo>
                        <a:pt x="685" y="290"/>
                        <a:pt x="677" y="284"/>
                        <a:pt x="668" y="277"/>
                      </a:cubicBezTo>
                      <a:close/>
                      <a:moveTo>
                        <a:pt x="656" y="273"/>
                      </a:moveTo>
                      <a:cubicBezTo>
                        <a:pt x="656" y="273"/>
                        <a:pt x="655" y="274"/>
                        <a:pt x="655" y="274"/>
                      </a:cubicBezTo>
                      <a:cubicBezTo>
                        <a:pt x="651" y="280"/>
                        <a:pt x="647" y="285"/>
                        <a:pt x="643" y="290"/>
                      </a:cubicBezTo>
                      <a:cubicBezTo>
                        <a:pt x="642" y="289"/>
                        <a:pt x="640" y="288"/>
                        <a:pt x="639" y="287"/>
                      </a:cubicBezTo>
                      <a:cubicBezTo>
                        <a:pt x="637" y="287"/>
                        <a:pt x="636" y="287"/>
                        <a:pt x="634" y="287"/>
                      </a:cubicBezTo>
                      <a:cubicBezTo>
                        <a:pt x="634" y="287"/>
                        <a:pt x="634" y="287"/>
                        <a:pt x="634" y="287"/>
                      </a:cubicBezTo>
                      <a:cubicBezTo>
                        <a:pt x="638" y="279"/>
                        <a:pt x="642" y="271"/>
                        <a:pt x="647" y="263"/>
                      </a:cubicBezTo>
                      <a:cubicBezTo>
                        <a:pt x="654" y="268"/>
                        <a:pt x="660" y="273"/>
                        <a:pt x="667" y="278"/>
                      </a:cubicBezTo>
                      <a:cubicBezTo>
                        <a:pt x="662" y="284"/>
                        <a:pt x="657" y="291"/>
                        <a:pt x="653" y="297"/>
                      </a:cubicBezTo>
                      <a:cubicBezTo>
                        <a:pt x="650" y="296"/>
                        <a:pt x="648" y="294"/>
                        <a:pt x="645" y="292"/>
                      </a:cubicBezTo>
                      <a:cubicBezTo>
                        <a:pt x="649" y="286"/>
                        <a:pt x="653" y="280"/>
                        <a:pt x="656" y="273"/>
                      </a:cubicBezTo>
                      <a:close/>
                      <a:moveTo>
                        <a:pt x="664" y="297"/>
                      </a:moveTo>
                      <a:cubicBezTo>
                        <a:pt x="664" y="297"/>
                        <a:pt x="663" y="298"/>
                        <a:pt x="663" y="298"/>
                      </a:cubicBezTo>
                      <a:cubicBezTo>
                        <a:pt x="662" y="300"/>
                        <a:pt x="660" y="301"/>
                        <a:pt x="660" y="302"/>
                      </a:cubicBezTo>
                      <a:cubicBezTo>
                        <a:pt x="658" y="301"/>
                        <a:pt x="656" y="300"/>
                        <a:pt x="654" y="298"/>
                      </a:cubicBezTo>
                      <a:cubicBezTo>
                        <a:pt x="658" y="292"/>
                        <a:pt x="663" y="285"/>
                        <a:pt x="667" y="279"/>
                      </a:cubicBezTo>
                      <a:cubicBezTo>
                        <a:pt x="671" y="282"/>
                        <a:pt x="675" y="286"/>
                        <a:pt x="679" y="289"/>
                      </a:cubicBezTo>
                      <a:cubicBezTo>
                        <a:pt x="684" y="294"/>
                        <a:pt x="689" y="299"/>
                        <a:pt x="695" y="303"/>
                      </a:cubicBezTo>
                      <a:cubicBezTo>
                        <a:pt x="696" y="312"/>
                        <a:pt x="698" y="320"/>
                        <a:pt x="700" y="328"/>
                      </a:cubicBezTo>
                      <a:cubicBezTo>
                        <a:pt x="700" y="329"/>
                        <a:pt x="700" y="330"/>
                        <a:pt x="700" y="330"/>
                      </a:cubicBezTo>
                      <a:cubicBezTo>
                        <a:pt x="687" y="322"/>
                        <a:pt x="674" y="312"/>
                        <a:pt x="661" y="303"/>
                      </a:cubicBezTo>
                      <a:cubicBezTo>
                        <a:pt x="662" y="301"/>
                        <a:pt x="663" y="299"/>
                        <a:pt x="664" y="297"/>
                      </a:cubicBezTo>
                      <a:close/>
                      <a:moveTo>
                        <a:pt x="658" y="304"/>
                      </a:moveTo>
                      <a:cubicBezTo>
                        <a:pt x="655" y="308"/>
                        <a:pt x="652" y="312"/>
                        <a:pt x="649" y="317"/>
                      </a:cubicBezTo>
                      <a:cubicBezTo>
                        <a:pt x="647" y="316"/>
                        <a:pt x="646" y="315"/>
                        <a:pt x="645" y="314"/>
                      </a:cubicBezTo>
                      <a:cubicBezTo>
                        <a:pt x="648" y="309"/>
                        <a:pt x="650" y="305"/>
                        <a:pt x="654" y="300"/>
                      </a:cubicBezTo>
                      <a:cubicBezTo>
                        <a:pt x="655" y="301"/>
                        <a:pt x="657" y="302"/>
                        <a:pt x="658" y="304"/>
                      </a:cubicBezTo>
                      <a:close/>
                      <a:moveTo>
                        <a:pt x="659" y="328"/>
                      </a:moveTo>
                      <a:cubicBezTo>
                        <a:pt x="657" y="330"/>
                        <a:pt x="656" y="331"/>
                        <a:pt x="655" y="332"/>
                      </a:cubicBezTo>
                      <a:cubicBezTo>
                        <a:pt x="651" y="330"/>
                        <a:pt x="648" y="329"/>
                        <a:pt x="645" y="327"/>
                      </a:cubicBezTo>
                      <a:cubicBezTo>
                        <a:pt x="646" y="324"/>
                        <a:pt x="648" y="322"/>
                        <a:pt x="650" y="320"/>
                      </a:cubicBezTo>
                      <a:cubicBezTo>
                        <a:pt x="653" y="322"/>
                        <a:pt x="656" y="325"/>
                        <a:pt x="659" y="328"/>
                      </a:cubicBezTo>
                      <a:cubicBezTo>
                        <a:pt x="659" y="328"/>
                        <a:pt x="659" y="328"/>
                        <a:pt x="659" y="328"/>
                      </a:cubicBezTo>
                      <a:close/>
                      <a:moveTo>
                        <a:pt x="656" y="333"/>
                      </a:moveTo>
                      <a:cubicBezTo>
                        <a:pt x="657" y="331"/>
                        <a:pt x="658" y="330"/>
                        <a:pt x="660" y="328"/>
                      </a:cubicBezTo>
                      <a:cubicBezTo>
                        <a:pt x="662" y="330"/>
                        <a:pt x="664" y="331"/>
                        <a:pt x="665" y="333"/>
                      </a:cubicBezTo>
                      <a:cubicBezTo>
                        <a:pt x="676" y="343"/>
                        <a:pt x="688" y="350"/>
                        <a:pt x="700" y="354"/>
                      </a:cubicBezTo>
                      <a:cubicBezTo>
                        <a:pt x="700" y="355"/>
                        <a:pt x="700" y="357"/>
                        <a:pt x="700" y="358"/>
                      </a:cubicBezTo>
                      <a:cubicBezTo>
                        <a:pt x="686" y="349"/>
                        <a:pt x="671" y="340"/>
                        <a:pt x="656" y="333"/>
                      </a:cubicBezTo>
                      <a:close/>
                      <a:moveTo>
                        <a:pt x="643" y="349"/>
                      </a:moveTo>
                      <a:cubicBezTo>
                        <a:pt x="647" y="344"/>
                        <a:pt x="651" y="339"/>
                        <a:pt x="655" y="334"/>
                      </a:cubicBezTo>
                      <a:cubicBezTo>
                        <a:pt x="658" y="336"/>
                        <a:pt x="660" y="338"/>
                        <a:pt x="664" y="339"/>
                      </a:cubicBezTo>
                      <a:cubicBezTo>
                        <a:pt x="663" y="339"/>
                        <a:pt x="662" y="340"/>
                        <a:pt x="662" y="340"/>
                      </a:cubicBezTo>
                      <a:cubicBezTo>
                        <a:pt x="658" y="344"/>
                        <a:pt x="655" y="349"/>
                        <a:pt x="651" y="353"/>
                      </a:cubicBezTo>
                      <a:cubicBezTo>
                        <a:pt x="648" y="352"/>
                        <a:pt x="646" y="350"/>
                        <a:pt x="643" y="349"/>
                      </a:cubicBezTo>
                      <a:close/>
                      <a:moveTo>
                        <a:pt x="651" y="318"/>
                      </a:moveTo>
                      <a:cubicBezTo>
                        <a:pt x="654" y="314"/>
                        <a:pt x="657" y="309"/>
                        <a:pt x="660" y="305"/>
                      </a:cubicBezTo>
                      <a:cubicBezTo>
                        <a:pt x="672" y="314"/>
                        <a:pt x="685" y="323"/>
                        <a:pt x="697" y="333"/>
                      </a:cubicBezTo>
                      <a:cubicBezTo>
                        <a:pt x="698" y="334"/>
                        <a:pt x="699" y="334"/>
                        <a:pt x="700" y="335"/>
                      </a:cubicBezTo>
                      <a:cubicBezTo>
                        <a:pt x="700" y="340"/>
                        <a:pt x="700" y="346"/>
                        <a:pt x="700" y="352"/>
                      </a:cubicBezTo>
                      <a:cubicBezTo>
                        <a:pt x="684" y="341"/>
                        <a:pt x="667" y="330"/>
                        <a:pt x="651" y="318"/>
                      </a:cubicBezTo>
                      <a:close/>
                      <a:moveTo>
                        <a:pt x="681" y="242"/>
                      </a:moveTo>
                      <a:cubicBezTo>
                        <a:pt x="681" y="242"/>
                        <a:pt x="681" y="241"/>
                        <a:pt x="681" y="241"/>
                      </a:cubicBezTo>
                      <a:cubicBezTo>
                        <a:pt x="681" y="241"/>
                        <a:pt x="682" y="242"/>
                        <a:pt x="683" y="242"/>
                      </a:cubicBezTo>
                      <a:cubicBezTo>
                        <a:pt x="683" y="242"/>
                        <a:pt x="683" y="242"/>
                        <a:pt x="683" y="242"/>
                      </a:cubicBezTo>
                      <a:cubicBezTo>
                        <a:pt x="683" y="243"/>
                        <a:pt x="684" y="244"/>
                        <a:pt x="684" y="245"/>
                      </a:cubicBezTo>
                      <a:cubicBezTo>
                        <a:pt x="683" y="244"/>
                        <a:pt x="682" y="243"/>
                        <a:pt x="681" y="242"/>
                      </a:cubicBezTo>
                      <a:close/>
                      <a:moveTo>
                        <a:pt x="701" y="270"/>
                      </a:moveTo>
                      <a:cubicBezTo>
                        <a:pt x="701" y="270"/>
                        <a:pt x="701" y="270"/>
                        <a:pt x="701" y="270"/>
                      </a:cubicBezTo>
                      <a:cubicBezTo>
                        <a:pt x="703" y="276"/>
                        <a:pt x="705" y="282"/>
                        <a:pt x="706" y="288"/>
                      </a:cubicBezTo>
                      <a:cubicBezTo>
                        <a:pt x="705" y="287"/>
                        <a:pt x="704" y="286"/>
                        <a:pt x="703" y="286"/>
                      </a:cubicBezTo>
                      <a:cubicBezTo>
                        <a:pt x="702" y="278"/>
                        <a:pt x="700" y="271"/>
                        <a:pt x="698" y="264"/>
                      </a:cubicBezTo>
                      <a:cubicBezTo>
                        <a:pt x="699" y="266"/>
                        <a:pt x="700" y="268"/>
                        <a:pt x="701" y="270"/>
                      </a:cubicBezTo>
                      <a:close/>
                      <a:moveTo>
                        <a:pt x="682" y="256"/>
                      </a:moveTo>
                      <a:cubicBezTo>
                        <a:pt x="682" y="255"/>
                        <a:pt x="681" y="255"/>
                        <a:pt x="681" y="255"/>
                      </a:cubicBezTo>
                      <a:cubicBezTo>
                        <a:pt x="680" y="254"/>
                        <a:pt x="680" y="252"/>
                        <a:pt x="680" y="250"/>
                      </a:cubicBezTo>
                      <a:cubicBezTo>
                        <a:pt x="680" y="252"/>
                        <a:pt x="681" y="254"/>
                        <a:pt x="682" y="256"/>
                      </a:cubicBezTo>
                      <a:close/>
                      <a:moveTo>
                        <a:pt x="686" y="260"/>
                      </a:moveTo>
                      <a:cubicBezTo>
                        <a:pt x="687" y="261"/>
                        <a:pt x="688" y="261"/>
                        <a:pt x="689" y="262"/>
                      </a:cubicBezTo>
                      <a:cubicBezTo>
                        <a:pt x="689" y="262"/>
                        <a:pt x="689" y="263"/>
                        <a:pt x="689" y="263"/>
                      </a:cubicBezTo>
                      <a:cubicBezTo>
                        <a:pt x="690" y="266"/>
                        <a:pt x="690" y="269"/>
                        <a:pt x="690" y="272"/>
                      </a:cubicBezTo>
                      <a:cubicBezTo>
                        <a:pt x="690" y="273"/>
                        <a:pt x="691" y="274"/>
                        <a:pt x="691" y="276"/>
                      </a:cubicBezTo>
                      <a:cubicBezTo>
                        <a:pt x="689" y="271"/>
                        <a:pt x="688" y="266"/>
                        <a:pt x="686" y="260"/>
                      </a:cubicBezTo>
                      <a:close/>
                      <a:moveTo>
                        <a:pt x="688" y="260"/>
                      </a:moveTo>
                      <a:cubicBezTo>
                        <a:pt x="687" y="259"/>
                        <a:pt x="686" y="258"/>
                        <a:pt x="685" y="258"/>
                      </a:cubicBezTo>
                      <a:cubicBezTo>
                        <a:pt x="683" y="253"/>
                        <a:pt x="682" y="249"/>
                        <a:pt x="680" y="245"/>
                      </a:cubicBezTo>
                      <a:cubicBezTo>
                        <a:pt x="682" y="246"/>
                        <a:pt x="683" y="247"/>
                        <a:pt x="685" y="248"/>
                      </a:cubicBezTo>
                      <a:cubicBezTo>
                        <a:pt x="686" y="252"/>
                        <a:pt x="687" y="256"/>
                        <a:pt x="688" y="260"/>
                      </a:cubicBezTo>
                      <a:close/>
                      <a:moveTo>
                        <a:pt x="700" y="300"/>
                      </a:moveTo>
                      <a:cubicBezTo>
                        <a:pt x="698" y="294"/>
                        <a:pt x="697" y="288"/>
                        <a:pt x="696" y="282"/>
                      </a:cubicBezTo>
                      <a:cubicBezTo>
                        <a:pt x="698" y="288"/>
                        <a:pt x="699" y="295"/>
                        <a:pt x="701" y="301"/>
                      </a:cubicBezTo>
                      <a:cubicBezTo>
                        <a:pt x="700" y="301"/>
                        <a:pt x="700" y="301"/>
                        <a:pt x="700" y="300"/>
                      </a:cubicBezTo>
                      <a:close/>
                      <a:moveTo>
                        <a:pt x="704" y="286"/>
                      </a:moveTo>
                      <a:cubicBezTo>
                        <a:pt x="704" y="287"/>
                        <a:pt x="706" y="288"/>
                        <a:pt x="706" y="288"/>
                      </a:cubicBezTo>
                      <a:cubicBezTo>
                        <a:pt x="708" y="294"/>
                        <a:pt x="709" y="300"/>
                        <a:pt x="710" y="306"/>
                      </a:cubicBezTo>
                      <a:cubicBezTo>
                        <a:pt x="710" y="306"/>
                        <a:pt x="710" y="307"/>
                        <a:pt x="710" y="308"/>
                      </a:cubicBezTo>
                      <a:cubicBezTo>
                        <a:pt x="709" y="307"/>
                        <a:pt x="708" y="306"/>
                        <a:pt x="707" y="306"/>
                      </a:cubicBezTo>
                      <a:cubicBezTo>
                        <a:pt x="706" y="305"/>
                        <a:pt x="706" y="304"/>
                        <a:pt x="706" y="304"/>
                      </a:cubicBezTo>
                      <a:cubicBezTo>
                        <a:pt x="706" y="298"/>
                        <a:pt x="704" y="292"/>
                        <a:pt x="704" y="286"/>
                      </a:cubicBezTo>
                      <a:close/>
                      <a:moveTo>
                        <a:pt x="717" y="314"/>
                      </a:moveTo>
                      <a:cubicBezTo>
                        <a:pt x="716" y="313"/>
                        <a:pt x="715" y="312"/>
                        <a:pt x="714" y="311"/>
                      </a:cubicBezTo>
                      <a:cubicBezTo>
                        <a:pt x="714" y="307"/>
                        <a:pt x="713" y="302"/>
                        <a:pt x="712" y="297"/>
                      </a:cubicBezTo>
                      <a:cubicBezTo>
                        <a:pt x="714" y="303"/>
                        <a:pt x="716" y="308"/>
                        <a:pt x="717" y="314"/>
                      </a:cubicBezTo>
                      <a:close/>
                      <a:moveTo>
                        <a:pt x="708" y="312"/>
                      </a:moveTo>
                      <a:cubicBezTo>
                        <a:pt x="708" y="312"/>
                        <a:pt x="708" y="312"/>
                        <a:pt x="709" y="312"/>
                      </a:cubicBezTo>
                      <a:cubicBezTo>
                        <a:pt x="709" y="314"/>
                        <a:pt x="708" y="316"/>
                        <a:pt x="708" y="318"/>
                      </a:cubicBezTo>
                      <a:cubicBezTo>
                        <a:pt x="708" y="316"/>
                        <a:pt x="708" y="314"/>
                        <a:pt x="708" y="312"/>
                      </a:cubicBezTo>
                      <a:close/>
                      <a:moveTo>
                        <a:pt x="700" y="307"/>
                      </a:moveTo>
                      <a:cubicBezTo>
                        <a:pt x="701" y="307"/>
                        <a:pt x="701" y="308"/>
                        <a:pt x="702" y="308"/>
                      </a:cubicBezTo>
                      <a:cubicBezTo>
                        <a:pt x="702" y="310"/>
                        <a:pt x="702" y="312"/>
                        <a:pt x="702" y="315"/>
                      </a:cubicBezTo>
                      <a:cubicBezTo>
                        <a:pt x="703" y="321"/>
                        <a:pt x="704" y="327"/>
                        <a:pt x="704" y="334"/>
                      </a:cubicBezTo>
                      <a:cubicBezTo>
                        <a:pt x="704" y="333"/>
                        <a:pt x="704" y="333"/>
                        <a:pt x="704" y="333"/>
                      </a:cubicBezTo>
                      <a:cubicBezTo>
                        <a:pt x="703" y="326"/>
                        <a:pt x="702" y="318"/>
                        <a:pt x="701" y="310"/>
                      </a:cubicBezTo>
                      <a:cubicBezTo>
                        <a:pt x="701" y="309"/>
                        <a:pt x="701" y="308"/>
                        <a:pt x="700" y="307"/>
                      </a:cubicBezTo>
                      <a:close/>
                      <a:moveTo>
                        <a:pt x="710" y="308"/>
                      </a:moveTo>
                      <a:cubicBezTo>
                        <a:pt x="710" y="308"/>
                        <a:pt x="710" y="307"/>
                        <a:pt x="710" y="306"/>
                      </a:cubicBezTo>
                      <a:cubicBezTo>
                        <a:pt x="710" y="307"/>
                        <a:pt x="710" y="308"/>
                        <a:pt x="710" y="308"/>
                      </a:cubicBezTo>
                      <a:cubicBezTo>
                        <a:pt x="710" y="308"/>
                        <a:pt x="710" y="308"/>
                        <a:pt x="710" y="308"/>
                      </a:cubicBezTo>
                      <a:close/>
                      <a:moveTo>
                        <a:pt x="710" y="313"/>
                      </a:moveTo>
                      <a:cubicBezTo>
                        <a:pt x="710" y="313"/>
                        <a:pt x="711" y="313"/>
                        <a:pt x="711" y="314"/>
                      </a:cubicBezTo>
                      <a:cubicBezTo>
                        <a:pt x="714" y="333"/>
                        <a:pt x="714" y="352"/>
                        <a:pt x="711" y="371"/>
                      </a:cubicBezTo>
                      <a:cubicBezTo>
                        <a:pt x="712" y="360"/>
                        <a:pt x="711" y="348"/>
                        <a:pt x="710" y="337"/>
                      </a:cubicBezTo>
                      <a:cubicBezTo>
                        <a:pt x="711" y="336"/>
                        <a:pt x="712" y="336"/>
                        <a:pt x="712" y="335"/>
                      </a:cubicBezTo>
                      <a:cubicBezTo>
                        <a:pt x="712" y="335"/>
                        <a:pt x="711" y="336"/>
                        <a:pt x="711" y="336"/>
                      </a:cubicBezTo>
                      <a:cubicBezTo>
                        <a:pt x="710" y="336"/>
                        <a:pt x="710" y="336"/>
                        <a:pt x="710" y="336"/>
                      </a:cubicBezTo>
                      <a:cubicBezTo>
                        <a:pt x="710" y="335"/>
                        <a:pt x="710" y="335"/>
                        <a:pt x="710" y="334"/>
                      </a:cubicBezTo>
                      <a:cubicBezTo>
                        <a:pt x="710" y="334"/>
                        <a:pt x="710" y="334"/>
                        <a:pt x="710" y="334"/>
                      </a:cubicBezTo>
                      <a:cubicBezTo>
                        <a:pt x="710" y="330"/>
                        <a:pt x="709" y="326"/>
                        <a:pt x="709" y="323"/>
                      </a:cubicBezTo>
                      <a:cubicBezTo>
                        <a:pt x="709" y="320"/>
                        <a:pt x="710" y="316"/>
                        <a:pt x="710" y="313"/>
                      </a:cubicBezTo>
                      <a:close/>
                      <a:moveTo>
                        <a:pt x="704" y="337"/>
                      </a:moveTo>
                      <a:cubicBezTo>
                        <a:pt x="705" y="337"/>
                        <a:pt x="705" y="337"/>
                        <a:pt x="705" y="337"/>
                      </a:cubicBezTo>
                      <a:cubicBezTo>
                        <a:pt x="705" y="338"/>
                        <a:pt x="705" y="340"/>
                        <a:pt x="705" y="342"/>
                      </a:cubicBezTo>
                      <a:cubicBezTo>
                        <a:pt x="705" y="340"/>
                        <a:pt x="705" y="338"/>
                        <a:pt x="704" y="337"/>
                      </a:cubicBezTo>
                      <a:close/>
                      <a:moveTo>
                        <a:pt x="704" y="348"/>
                      </a:moveTo>
                      <a:cubicBezTo>
                        <a:pt x="704" y="349"/>
                        <a:pt x="704" y="350"/>
                        <a:pt x="704" y="351"/>
                      </a:cubicBezTo>
                      <a:cubicBezTo>
                        <a:pt x="704" y="349"/>
                        <a:pt x="704" y="347"/>
                        <a:pt x="704" y="345"/>
                      </a:cubicBezTo>
                      <a:cubicBezTo>
                        <a:pt x="704" y="346"/>
                        <a:pt x="704" y="347"/>
                        <a:pt x="704" y="348"/>
                      </a:cubicBezTo>
                      <a:close/>
                      <a:moveTo>
                        <a:pt x="706" y="354"/>
                      </a:moveTo>
                      <a:cubicBezTo>
                        <a:pt x="706" y="354"/>
                        <a:pt x="706" y="354"/>
                        <a:pt x="706" y="355"/>
                      </a:cubicBezTo>
                      <a:cubicBezTo>
                        <a:pt x="706" y="355"/>
                        <a:pt x="706" y="355"/>
                        <a:pt x="706" y="355"/>
                      </a:cubicBezTo>
                      <a:cubicBezTo>
                        <a:pt x="706" y="354"/>
                        <a:pt x="706" y="354"/>
                        <a:pt x="706" y="354"/>
                      </a:cubicBezTo>
                      <a:close/>
                      <a:moveTo>
                        <a:pt x="706" y="355"/>
                      </a:moveTo>
                      <a:cubicBezTo>
                        <a:pt x="706" y="355"/>
                        <a:pt x="706" y="355"/>
                        <a:pt x="706" y="356"/>
                      </a:cubicBezTo>
                      <a:cubicBezTo>
                        <a:pt x="706" y="358"/>
                        <a:pt x="706" y="360"/>
                        <a:pt x="706" y="362"/>
                      </a:cubicBezTo>
                      <a:cubicBezTo>
                        <a:pt x="705" y="361"/>
                        <a:pt x="705" y="361"/>
                        <a:pt x="705" y="361"/>
                      </a:cubicBezTo>
                      <a:cubicBezTo>
                        <a:pt x="705" y="359"/>
                        <a:pt x="705" y="357"/>
                        <a:pt x="706" y="355"/>
                      </a:cubicBezTo>
                      <a:close/>
                      <a:moveTo>
                        <a:pt x="705" y="361"/>
                      </a:moveTo>
                      <a:cubicBezTo>
                        <a:pt x="705" y="362"/>
                        <a:pt x="705" y="362"/>
                        <a:pt x="706" y="362"/>
                      </a:cubicBezTo>
                      <a:cubicBezTo>
                        <a:pt x="706" y="370"/>
                        <a:pt x="705" y="378"/>
                        <a:pt x="704" y="386"/>
                      </a:cubicBezTo>
                      <a:cubicBezTo>
                        <a:pt x="703" y="393"/>
                        <a:pt x="702" y="400"/>
                        <a:pt x="701" y="407"/>
                      </a:cubicBezTo>
                      <a:cubicBezTo>
                        <a:pt x="698" y="421"/>
                        <a:pt x="695" y="434"/>
                        <a:pt x="691" y="448"/>
                      </a:cubicBezTo>
                      <a:cubicBezTo>
                        <a:pt x="689" y="451"/>
                        <a:pt x="688" y="454"/>
                        <a:pt x="687" y="457"/>
                      </a:cubicBezTo>
                      <a:cubicBezTo>
                        <a:pt x="686" y="459"/>
                        <a:pt x="685" y="461"/>
                        <a:pt x="684" y="463"/>
                      </a:cubicBezTo>
                      <a:cubicBezTo>
                        <a:pt x="682" y="468"/>
                        <a:pt x="679" y="473"/>
                        <a:pt x="676" y="478"/>
                      </a:cubicBezTo>
                      <a:cubicBezTo>
                        <a:pt x="684" y="460"/>
                        <a:pt x="691" y="440"/>
                        <a:pt x="695" y="420"/>
                      </a:cubicBezTo>
                      <a:cubicBezTo>
                        <a:pt x="696" y="417"/>
                        <a:pt x="696" y="413"/>
                        <a:pt x="697" y="410"/>
                      </a:cubicBezTo>
                      <a:cubicBezTo>
                        <a:pt x="700" y="403"/>
                        <a:pt x="702" y="397"/>
                        <a:pt x="702" y="390"/>
                      </a:cubicBezTo>
                      <a:cubicBezTo>
                        <a:pt x="703" y="383"/>
                        <a:pt x="704" y="376"/>
                        <a:pt x="704" y="368"/>
                      </a:cubicBezTo>
                      <a:cubicBezTo>
                        <a:pt x="704" y="366"/>
                        <a:pt x="704" y="364"/>
                        <a:pt x="705" y="361"/>
                      </a:cubicBezTo>
                      <a:close/>
                      <a:moveTo>
                        <a:pt x="686" y="391"/>
                      </a:moveTo>
                      <a:cubicBezTo>
                        <a:pt x="686" y="391"/>
                        <a:pt x="686" y="391"/>
                        <a:pt x="686" y="390"/>
                      </a:cubicBezTo>
                      <a:cubicBezTo>
                        <a:pt x="685" y="390"/>
                        <a:pt x="684" y="389"/>
                        <a:pt x="684" y="388"/>
                      </a:cubicBezTo>
                      <a:cubicBezTo>
                        <a:pt x="674" y="380"/>
                        <a:pt x="664" y="374"/>
                        <a:pt x="654" y="368"/>
                      </a:cubicBezTo>
                      <a:cubicBezTo>
                        <a:pt x="656" y="366"/>
                        <a:pt x="659" y="363"/>
                        <a:pt x="661" y="362"/>
                      </a:cubicBezTo>
                      <a:cubicBezTo>
                        <a:pt x="672" y="368"/>
                        <a:pt x="684" y="374"/>
                        <a:pt x="695" y="378"/>
                      </a:cubicBezTo>
                      <a:cubicBezTo>
                        <a:pt x="693" y="388"/>
                        <a:pt x="690" y="398"/>
                        <a:pt x="688" y="408"/>
                      </a:cubicBezTo>
                      <a:cubicBezTo>
                        <a:pt x="682" y="402"/>
                        <a:pt x="677" y="398"/>
                        <a:pt x="671" y="394"/>
                      </a:cubicBezTo>
                      <a:cubicBezTo>
                        <a:pt x="671" y="393"/>
                        <a:pt x="671" y="393"/>
                        <a:pt x="671" y="393"/>
                      </a:cubicBezTo>
                      <a:cubicBezTo>
                        <a:pt x="670" y="392"/>
                        <a:pt x="670" y="392"/>
                        <a:pt x="670" y="392"/>
                      </a:cubicBezTo>
                      <a:cubicBezTo>
                        <a:pt x="670" y="391"/>
                        <a:pt x="669" y="391"/>
                        <a:pt x="668" y="391"/>
                      </a:cubicBezTo>
                      <a:cubicBezTo>
                        <a:pt x="668" y="391"/>
                        <a:pt x="668" y="391"/>
                        <a:pt x="667" y="391"/>
                      </a:cubicBezTo>
                      <a:cubicBezTo>
                        <a:pt x="665" y="390"/>
                        <a:pt x="663" y="388"/>
                        <a:pt x="660" y="387"/>
                      </a:cubicBezTo>
                      <a:cubicBezTo>
                        <a:pt x="663" y="384"/>
                        <a:pt x="666" y="382"/>
                        <a:pt x="668" y="379"/>
                      </a:cubicBezTo>
                      <a:cubicBezTo>
                        <a:pt x="674" y="383"/>
                        <a:pt x="679" y="388"/>
                        <a:pt x="685" y="392"/>
                      </a:cubicBezTo>
                      <a:cubicBezTo>
                        <a:pt x="685" y="392"/>
                        <a:pt x="686" y="392"/>
                        <a:pt x="686" y="391"/>
                      </a:cubicBezTo>
                      <a:close/>
                      <a:moveTo>
                        <a:pt x="699" y="379"/>
                      </a:moveTo>
                      <a:cubicBezTo>
                        <a:pt x="698" y="378"/>
                        <a:pt x="697" y="378"/>
                        <a:pt x="696" y="377"/>
                      </a:cubicBezTo>
                      <a:cubicBezTo>
                        <a:pt x="696" y="375"/>
                        <a:pt x="696" y="374"/>
                        <a:pt x="696" y="372"/>
                      </a:cubicBezTo>
                      <a:cubicBezTo>
                        <a:pt x="696" y="374"/>
                        <a:pt x="696" y="375"/>
                        <a:pt x="695" y="377"/>
                      </a:cubicBezTo>
                      <a:cubicBezTo>
                        <a:pt x="685" y="371"/>
                        <a:pt x="674" y="365"/>
                        <a:pt x="664" y="360"/>
                      </a:cubicBezTo>
                      <a:cubicBezTo>
                        <a:pt x="665" y="358"/>
                        <a:pt x="667" y="357"/>
                        <a:pt x="669" y="356"/>
                      </a:cubicBezTo>
                      <a:cubicBezTo>
                        <a:pt x="668" y="356"/>
                        <a:pt x="668" y="356"/>
                        <a:pt x="668" y="356"/>
                      </a:cubicBezTo>
                      <a:cubicBezTo>
                        <a:pt x="668" y="355"/>
                        <a:pt x="667" y="355"/>
                        <a:pt x="666" y="355"/>
                      </a:cubicBezTo>
                      <a:cubicBezTo>
                        <a:pt x="666" y="355"/>
                        <a:pt x="665" y="356"/>
                        <a:pt x="664" y="356"/>
                      </a:cubicBezTo>
                      <a:cubicBezTo>
                        <a:pt x="663" y="357"/>
                        <a:pt x="662" y="358"/>
                        <a:pt x="661" y="358"/>
                      </a:cubicBezTo>
                      <a:cubicBezTo>
                        <a:pt x="658" y="357"/>
                        <a:pt x="656" y="356"/>
                        <a:pt x="653" y="354"/>
                      </a:cubicBezTo>
                      <a:cubicBezTo>
                        <a:pt x="656" y="349"/>
                        <a:pt x="660" y="344"/>
                        <a:pt x="664" y="340"/>
                      </a:cubicBezTo>
                      <a:cubicBezTo>
                        <a:pt x="676" y="346"/>
                        <a:pt x="688" y="353"/>
                        <a:pt x="700" y="359"/>
                      </a:cubicBezTo>
                      <a:cubicBezTo>
                        <a:pt x="700" y="366"/>
                        <a:pt x="700" y="372"/>
                        <a:pt x="699" y="379"/>
                      </a:cubicBezTo>
                      <a:close/>
                      <a:moveTo>
                        <a:pt x="699" y="380"/>
                      </a:moveTo>
                      <a:cubicBezTo>
                        <a:pt x="699" y="381"/>
                        <a:pt x="699" y="382"/>
                        <a:pt x="699" y="384"/>
                      </a:cubicBezTo>
                      <a:cubicBezTo>
                        <a:pt x="697" y="395"/>
                        <a:pt x="695" y="406"/>
                        <a:pt x="692" y="418"/>
                      </a:cubicBezTo>
                      <a:cubicBezTo>
                        <a:pt x="693" y="412"/>
                        <a:pt x="694" y="406"/>
                        <a:pt x="694" y="400"/>
                      </a:cubicBezTo>
                      <a:cubicBezTo>
                        <a:pt x="693" y="402"/>
                        <a:pt x="692" y="403"/>
                        <a:pt x="692" y="405"/>
                      </a:cubicBezTo>
                      <a:cubicBezTo>
                        <a:pt x="692" y="401"/>
                        <a:pt x="693" y="396"/>
                        <a:pt x="694" y="392"/>
                      </a:cubicBezTo>
                      <a:cubicBezTo>
                        <a:pt x="693" y="397"/>
                        <a:pt x="692" y="402"/>
                        <a:pt x="690" y="406"/>
                      </a:cubicBezTo>
                      <a:cubicBezTo>
                        <a:pt x="692" y="397"/>
                        <a:pt x="694" y="388"/>
                        <a:pt x="696" y="378"/>
                      </a:cubicBezTo>
                      <a:cubicBezTo>
                        <a:pt x="697" y="379"/>
                        <a:pt x="698" y="379"/>
                        <a:pt x="699" y="380"/>
                      </a:cubicBezTo>
                      <a:close/>
                      <a:moveTo>
                        <a:pt x="682" y="426"/>
                      </a:moveTo>
                      <a:cubicBezTo>
                        <a:pt x="682" y="426"/>
                        <a:pt x="682" y="426"/>
                        <a:pt x="682" y="425"/>
                      </a:cubicBezTo>
                      <a:cubicBezTo>
                        <a:pt x="678" y="421"/>
                        <a:pt x="673" y="417"/>
                        <a:pt x="668" y="414"/>
                      </a:cubicBezTo>
                      <a:cubicBezTo>
                        <a:pt x="669" y="413"/>
                        <a:pt x="670" y="412"/>
                        <a:pt x="670" y="411"/>
                      </a:cubicBezTo>
                      <a:cubicBezTo>
                        <a:pt x="670" y="411"/>
                        <a:pt x="670" y="411"/>
                        <a:pt x="670" y="411"/>
                      </a:cubicBezTo>
                      <a:cubicBezTo>
                        <a:pt x="669" y="412"/>
                        <a:pt x="668" y="413"/>
                        <a:pt x="668" y="413"/>
                      </a:cubicBezTo>
                      <a:cubicBezTo>
                        <a:pt x="664" y="410"/>
                        <a:pt x="660" y="408"/>
                        <a:pt x="656" y="406"/>
                      </a:cubicBezTo>
                      <a:cubicBezTo>
                        <a:pt x="660" y="402"/>
                        <a:pt x="664" y="398"/>
                        <a:pt x="667" y="394"/>
                      </a:cubicBezTo>
                      <a:cubicBezTo>
                        <a:pt x="668" y="394"/>
                        <a:pt x="668" y="395"/>
                        <a:pt x="669" y="395"/>
                      </a:cubicBezTo>
                      <a:cubicBezTo>
                        <a:pt x="669" y="395"/>
                        <a:pt x="669" y="396"/>
                        <a:pt x="669" y="396"/>
                      </a:cubicBezTo>
                      <a:cubicBezTo>
                        <a:pt x="669" y="396"/>
                        <a:pt x="670" y="396"/>
                        <a:pt x="670" y="396"/>
                      </a:cubicBezTo>
                      <a:cubicBezTo>
                        <a:pt x="676" y="400"/>
                        <a:pt x="682" y="404"/>
                        <a:pt x="688" y="409"/>
                      </a:cubicBezTo>
                      <a:cubicBezTo>
                        <a:pt x="686" y="414"/>
                        <a:pt x="684" y="420"/>
                        <a:pt x="682" y="426"/>
                      </a:cubicBezTo>
                      <a:close/>
                      <a:moveTo>
                        <a:pt x="682" y="426"/>
                      </a:moveTo>
                      <a:cubicBezTo>
                        <a:pt x="682" y="426"/>
                        <a:pt x="682" y="426"/>
                        <a:pt x="682" y="426"/>
                      </a:cubicBezTo>
                      <a:cubicBezTo>
                        <a:pt x="680" y="434"/>
                        <a:pt x="677" y="443"/>
                        <a:pt x="674" y="452"/>
                      </a:cubicBezTo>
                      <a:cubicBezTo>
                        <a:pt x="673" y="454"/>
                        <a:pt x="673" y="456"/>
                        <a:pt x="672" y="458"/>
                      </a:cubicBezTo>
                      <a:cubicBezTo>
                        <a:pt x="668" y="455"/>
                        <a:pt x="665" y="452"/>
                        <a:pt x="662" y="450"/>
                      </a:cubicBezTo>
                      <a:cubicBezTo>
                        <a:pt x="663" y="447"/>
                        <a:pt x="665" y="445"/>
                        <a:pt x="666" y="443"/>
                      </a:cubicBezTo>
                      <a:cubicBezTo>
                        <a:pt x="666" y="443"/>
                        <a:pt x="665" y="443"/>
                        <a:pt x="664" y="444"/>
                      </a:cubicBezTo>
                      <a:cubicBezTo>
                        <a:pt x="663" y="445"/>
                        <a:pt x="662" y="447"/>
                        <a:pt x="660" y="448"/>
                      </a:cubicBezTo>
                      <a:cubicBezTo>
                        <a:pt x="656" y="446"/>
                        <a:pt x="652" y="442"/>
                        <a:pt x="648" y="440"/>
                      </a:cubicBezTo>
                      <a:cubicBezTo>
                        <a:pt x="651" y="436"/>
                        <a:pt x="654" y="432"/>
                        <a:pt x="657" y="428"/>
                      </a:cubicBezTo>
                      <a:cubicBezTo>
                        <a:pt x="663" y="433"/>
                        <a:pt x="669" y="438"/>
                        <a:pt x="675" y="444"/>
                      </a:cubicBezTo>
                      <a:cubicBezTo>
                        <a:pt x="675" y="444"/>
                        <a:pt x="676" y="444"/>
                        <a:pt x="676" y="443"/>
                      </a:cubicBezTo>
                      <a:cubicBezTo>
                        <a:pt x="676" y="443"/>
                        <a:pt x="676" y="443"/>
                        <a:pt x="676" y="442"/>
                      </a:cubicBezTo>
                      <a:cubicBezTo>
                        <a:pt x="676" y="442"/>
                        <a:pt x="676" y="441"/>
                        <a:pt x="676" y="440"/>
                      </a:cubicBezTo>
                      <a:cubicBezTo>
                        <a:pt x="675" y="439"/>
                        <a:pt x="674" y="437"/>
                        <a:pt x="673" y="436"/>
                      </a:cubicBezTo>
                      <a:cubicBezTo>
                        <a:pt x="672" y="434"/>
                        <a:pt x="671" y="433"/>
                        <a:pt x="669" y="433"/>
                      </a:cubicBezTo>
                      <a:cubicBezTo>
                        <a:pt x="669" y="434"/>
                        <a:pt x="669" y="434"/>
                        <a:pt x="669" y="434"/>
                      </a:cubicBezTo>
                      <a:cubicBezTo>
                        <a:pt x="669" y="435"/>
                        <a:pt x="670" y="435"/>
                        <a:pt x="670" y="436"/>
                      </a:cubicBezTo>
                      <a:cubicBezTo>
                        <a:pt x="669" y="436"/>
                        <a:pt x="668" y="435"/>
                        <a:pt x="668" y="435"/>
                      </a:cubicBezTo>
                      <a:cubicBezTo>
                        <a:pt x="665" y="432"/>
                        <a:pt x="662" y="429"/>
                        <a:pt x="658" y="426"/>
                      </a:cubicBezTo>
                      <a:cubicBezTo>
                        <a:pt x="661" y="422"/>
                        <a:pt x="664" y="419"/>
                        <a:pt x="667" y="416"/>
                      </a:cubicBezTo>
                      <a:cubicBezTo>
                        <a:pt x="671" y="419"/>
                        <a:pt x="675" y="422"/>
                        <a:pt x="679" y="426"/>
                      </a:cubicBezTo>
                      <a:cubicBezTo>
                        <a:pt x="680" y="426"/>
                        <a:pt x="681" y="426"/>
                        <a:pt x="682" y="426"/>
                      </a:cubicBezTo>
                      <a:close/>
                      <a:moveTo>
                        <a:pt x="684" y="441"/>
                      </a:moveTo>
                      <a:cubicBezTo>
                        <a:pt x="685" y="436"/>
                        <a:pt x="686" y="432"/>
                        <a:pt x="686" y="427"/>
                      </a:cubicBezTo>
                      <a:cubicBezTo>
                        <a:pt x="687" y="422"/>
                        <a:pt x="688" y="418"/>
                        <a:pt x="690" y="414"/>
                      </a:cubicBezTo>
                      <a:cubicBezTo>
                        <a:pt x="688" y="423"/>
                        <a:pt x="686" y="432"/>
                        <a:pt x="684" y="441"/>
                      </a:cubicBezTo>
                      <a:close/>
                      <a:moveTo>
                        <a:pt x="645" y="365"/>
                      </a:moveTo>
                      <a:cubicBezTo>
                        <a:pt x="647" y="366"/>
                        <a:pt x="648" y="366"/>
                        <a:pt x="650" y="368"/>
                      </a:cubicBezTo>
                      <a:cubicBezTo>
                        <a:pt x="646" y="370"/>
                        <a:pt x="644" y="374"/>
                        <a:pt x="641" y="377"/>
                      </a:cubicBezTo>
                      <a:cubicBezTo>
                        <a:pt x="640" y="377"/>
                        <a:pt x="638" y="376"/>
                        <a:pt x="637" y="376"/>
                      </a:cubicBezTo>
                      <a:cubicBezTo>
                        <a:pt x="640" y="372"/>
                        <a:pt x="642" y="368"/>
                        <a:pt x="645" y="365"/>
                      </a:cubicBezTo>
                      <a:close/>
                      <a:moveTo>
                        <a:pt x="652" y="356"/>
                      </a:moveTo>
                      <a:cubicBezTo>
                        <a:pt x="654" y="357"/>
                        <a:pt x="656" y="358"/>
                        <a:pt x="659" y="360"/>
                      </a:cubicBezTo>
                      <a:cubicBezTo>
                        <a:pt x="656" y="362"/>
                        <a:pt x="654" y="364"/>
                        <a:pt x="651" y="366"/>
                      </a:cubicBezTo>
                      <a:cubicBezTo>
                        <a:pt x="650" y="365"/>
                        <a:pt x="648" y="364"/>
                        <a:pt x="646" y="364"/>
                      </a:cubicBezTo>
                      <a:cubicBezTo>
                        <a:pt x="648" y="361"/>
                        <a:pt x="650" y="358"/>
                        <a:pt x="652" y="356"/>
                      </a:cubicBezTo>
                      <a:close/>
                      <a:moveTo>
                        <a:pt x="646" y="400"/>
                      </a:moveTo>
                      <a:cubicBezTo>
                        <a:pt x="650" y="396"/>
                        <a:pt x="654" y="392"/>
                        <a:pt x="658" y="388"/>
                      </a:cubicBezTo>
                      <a:cubicBezTo>
                        <a:pt x="661" y="390"/>
                        <a:pt x="663" y="392"/>
                        <a:pt x="665" y="393"/>
                      </a:cubicBezTo>
                      <a:cubicBezTo>
                        <a:pt x="661" y="397"/>
                        <a:pt x="658" y="400"/>
                        <a:pt x="654" y="404"/>
                      </a:cubicBezTo>
                      <a:cubicBezTo>
                        <a:pt x="651" y="403"/>
                        <a:pt x="649" y="402"/>
                        <a:pt x="646" y="400"/>
                      </a:cubicBezTo>
                      <a:close/>
                      <a:moveTo>
                        <a:pt x="659" y="386"/>
                      </a:moveTo>
                      <a:cubicBezTo>
                        <a:pt x="654" y="383"/>
                        <a:pt x="648" y="380"/>
                        <a:pt x="643" y="378"/>
                      </a:cubicBezTo>
                      <a:cubicBezTo>
                        <a:pt x="646" y="375"/>
                        <a:pt x="649" y="372"/>
                        <a:pt x="652" y="369"/>
                      </a:cubicBezTo>
                      <a:cubicBezTo>
                        <a:pt x="658" y="372"/>
                        <a:pt x="663" y="375"/>
                        <a:pt x="668" y="379"/>
                      </a:cubicBezTo>
                      <a:cubicBezTo>
                        <a:pt x="668" y="379"/>
                        <a:pt x="668" y="379"/>
                        <a:pt x="668" y="379"/>
                      </a:cubicBezTo>
                      <a:cubicBezTo>
                        <a:pt x="665" y="382"/>
                        <a:pt x="662" y="384"/>
                        <a:pt x="659" y="386"/>
                      </a:cubicBezTo>
                      <a:close/>
                      <a:moveTo>
                        <a:pt x="626" y="425"/>
                      </a:moveTo>
                      <a:cubicBezTo>
                        <a:pt x="626" y="424"/>
                        <a:pt x="626" y="422"/>
                        <a:pt x="626" y="421"/>
                      </a:cubicBezTo>
                      <a:cubicBezTo>
                        <a:pt x="628" y="418"/>
                        <a:pt x="631" y="415"/>
                        <a:pt x="634" y="412"/>
                      </a:cubicBezTo>
                      <a:cubicBezTo>
                        <a:pt x="637" y="414"/>
                        <a:pt x="640" y="416"/>
                        <a:pt x="642" y="418"/>
                      </a:cubicBezTo>
                      <a:cubicBezTo>
                        <a:pt x="639" y="422"/>
                        <a:pt x="636" y="426"/>
                        <a:pt x="633" y="430"/>
                      </a:cubicBezTo>
                      <a:cubicBezTo>
                        <a:pt x="630" y="428"/>
                        <a:pt x="628" y="427"/>
                        <a:pt x="626" y="425"/>
                      </a:cubicBezTo>
                      <a:close/>
                      <a:moveTo>
                        <a:pt x="633" y="433"/>
                      </a:moveTo>
                      <a:cubicBezTo>
                        <a:pt x="633" y="433"/>
                        <a:pt x="634" y="433"/>
                        <a:pt x="634" y="433"/>
                      </a:cubicBezTo>
                      <a:cubicBezTo>
                        <a:pt x="637" y="436"/>
                        <a:pt x="640" y="438"/>
                        <a:pt x="644" y="441"/>
                      </a:cubicBezTo>
                      <a:cubicBezTo>
                        <a:pt x="641" y="445"/>
                        <a:pt x="638" y="449"/>
                        <a:pt x="635" y="454"/>
                      </a:cubicBezTo>
                      <a:cubicBezTo>
                        <a:pt x="632" y="452"/>
                        <a:pt x="629" y="450"/>
                        <a:pt x="626" y="448"/>
                      </a:cubicBezTo>
                      <a:cubicBezTo>
                        <a:pt x="626" y="446"/>
                        <a:pt x="626" y="444"/>
                        <a:pt x="626" y="442"/>
                      </a:cubicBezTo>
                      <a:cubicBezTo>
                        <a:pt x="628" y="442"/>
                        <a:pt x="630" y="441"/>
                        <a:pt x="630" y="439"/>
                      </a:cubicBezTo>
                      <a:cubicBezTo>
                        <a:pt x="630" y="439"/>
                        <a:pt x="629" y="439"/>
                        <a:pt x="629" y="438"/>
                      </a:cubicBezTo>
                      <a:cubicBezTo>
                        <a:pt x="629" y="438"/>
                        <a:pt x="629" y="438"/>
                        <a:pt x="629" y="438"/>
                      </a:cubicBezTo>
                      <a:cubicBezTo>
                        <a:pt x="630" y="436"/>
                        <a:pt x="632" y="434"/>
                        <a:pt x="633" y="433"/>
                      </a:cubicBezTo>
                      <a:close/>
                      <a:moveTo>
                        <a:pt x="632" y="432"/>
                      </a:moveTo>
                      <a:cubicBezTo>
                        <a:pt x="630" y="434"/>
                        <a:pt x="628" y="438"/>
                        <a:pt x="626" y="441"/>
                      </a:cubicBezTo>
                      <a:cubicBezTo>
                        <a:pt x="626" y="436"/>
                        <a:pt x="626" y="432"/>
                        <a:pt x="626" y="427"/>
                      </a:cubicBezTo>
                      <a:cubicBezTo>
                        <a:pt x="628" y="428"/>
                        <a:pt x="630" y="430"/>
                        <a:pt x="632" y="432"/>
                      </a:cubicBezTo>
                      <a:close/>
                      <a:moveTo>
                        <a:pt x="645" y="402"/>
                      </a:moveTo>
                      <a:cubicBezTo>
                        <a:pt x="648" y="403"/>
                        <a:pt x="650" y="404"/>
                        <a:pt x="652" y="406"/>
                      </a:cubicBezTo>
                      <a:cubicBezTo>
                        <a:pt x="650" y="409"/>
                        <a:pt x="646" y="413"/>
                        <a:pt x="644" y="416"/>
                      </a:cubicBezTo>
                      <a:cubicBezTo>
                        <a:pt x="641" y="415"/>
                        <a:pt x="638" y="413"/>
                        <a:pt x="635" y="412"/>
                      </a:cubicBezTo>
                      <a:cubicBezTo>
                        <a:pt x="638" y="408"/>
                        <a:pt x="642" y="405"/>
                        <a:pt x="645" y="402"/>
                      </a:cubicBezTo>
                      <a:close/>
                      <a:moveTo>
                        <a:pt x="657" y="425"/>
                      </a:moveTo>
                      <a:cubicBezTo>
                        <a:pt x="653" y="422"/>
                        <a:pt x="649" y="420"/>
                        <a:pt x="646" y="417"/>
                      </a:cubicBezTo>
                      <a:cubicBezTo>
                        <a:pt x="648" y="414"/>
                        <a:pt x="652" y="410"/>
                        <a:pt x="655" y="407"/>
                      </a:cubicBezTo>
                      <a:cubicBezTo>
                        <a:pt x="658" y="410"/>
                        <a:pt x="662" y="412"/>
                        <a:pt x="666" y="415"/>
                      </a:cubicBezTo>
                      <a:cubicBezTo>
                        <a:pt x="663" y="418"/>
                        <a:pt x="660" y="422"/>
                        <a:pt x="657" y="425"/>
                      </a:cubicBezTo>
                      <a:close/>
                      <a:moveTo>
                        <a:pt x="655" y="426"/>
                      </a:moveTo>
                      <a:cubicBezTo>
                        <a:pt x="652" y="430"/>
                        <a:pt x="649" y="434"/>
                        <a:pt x="646" y="438"/>
                      </a:cubicBezTo>
                      <a:cubicBezTo>
                        <a:pt x="642" y="436"/>
                        <a:pt x="638" y="433"/>
                        <a:pt x="634" y="431"/>
                      </a:cubicBezTo>
                      <a:cubicBezTo>
                        <a:pt x="638" y="427"/>
                        <a:pt x="641" y="423"/>
                        <a:pt x="644" y="419"/>
                      </a:cubicBezTo>
                      <a:cubicBezTo>
                        <a:pt x="648" y="421"/>
                        <a:pt x="652" y="424"/>
                        <a:pt x="655" y="426"/>
                      </a:cubicBezTo>
                      <a:close/>
                      <a:moveTo>
                        <a:pt x="646" y="442"/>
                      </a:moveTo>
                      <a:cubicBezTo>
                        <a:pt x="650" y="445"/>
                        <a:pt x="654" y="448"/>
                        <a:pt x="658" y="451"/>
                      </a:cubicBezTo>
                      <a:cubicBezTo>
                        <a:pt x="655" y="454"/>
                        <a:pt x="652" y="458"/>
                        <a:pt x="649" y="462"/>
                      </a:cubicBezTo>
                      <a:cubicBezTo>
                        <a:pt x="645" y="459"/>
                        <a:pt x="641" y="457"/>
                        <a:pt x="637" y="454"/>
                      </a:cubicBezTo>
                      <a:cubicBezTo>
                        <a:pt x="640" y="450"/>
                        <a:pt x="643" y="446"/>
                        <a:pt x="646" y="442"/>
                      </a:cubicBezTo>
                      <a:close/>
                      <a:moveTo>
                        <a:pt x="540" y="550"/>
                      </a:moveTo>
                      <a:cubicBezTo>
                        <a:pt x="542" y="548"/>
                        <a:pt x="544" y="548"/>
                        <a:pt x="546" y="547"/>
                      </a:cubicBezTo>
                      <a:cubicBezTo>
                        <a:pt x="557" y="542"/>
                        <a:pt x="568" y="536"/>
                        <a:pt x="578" y="530"/>
                      </a:cubicBezTo>
                      <a:cubicBezTo>
                        <a:pt x="572" y="542"/>
                        <a:pt x="566" y="555"/>
                        <a:pt x="559" y="567"/>
                      </a:cubicBezTo>
                      <a:cubicBezTo>
                        <a:pt x="556" y="565"/>
                        <a:pt x="554" y="563"/>
                        <a:pt x="551" y="561"/>
                      </a:cubicBezTo>
                      <a:cubicBezTo>
                        <a:pt x="550" y="561"/>
                        <a:pt x="550" y="561"/>
                        <a:pt x="550" y="561"/>
                      </a:cubicBezTo>
                      <a:cubicBezTo>
                        <a:pt x="552" y="558"/>
                        <a:pt x="553" y="556"/>
                        <a:pt x="554" y="553"/>
                      </a:cubicBezTo>
                      <a:cubicBezTo>
                        <a:pt x="554" y="553"/>
                        <a:pt x="553" y="554"/>
                        <a:pt x="553" y="554"/>
                      </a:cubicBezTo>
                      <a:cubicBezTo>
                        <a:pt x="550" y="559"/>
                        <a:pt x="547" y="564"/>
                        <a:pt x="544" y="569"/>
                      </a:cubicBezTo>
                      <a:cubicBezTo>
                        <a:pt x="543" y="568"/>
                        <a:pt x="541" y="568"/>
                        <a:pt x="540" y="567"/>
                      </a:cubicBezTo>
                      <a:cubicBezTo>
                        <a:pt x="540" y="567"/>
                        <a:pt x="540" y="567"/>
                        <a:pt x="540" y="567"/>
                      </a:cubicBezTo>
                      <a:cubicBezTo>
                        <a:pt x="540" y="567"/>
                        <a:pt x="539" y="567"/>
                        <a:pt x="539" y="567"/>
                      </a:cubicBezTo>
                      <a:cubicBezTo>
                        <a:pt x="539" y="568"/>
                        <a:pt x="539" y="568"/>
                        <a:pt x="539" y="568"/>
                      </a:cubicBezTo>
                      <a:cubicBezTo>
                        <a:pt x="539" y="568"/>
                        <a:pt x="539" y="568"/>
                        <a:pt x="539" y="568"/>
                      </a:cubicBezTo>
                      <a:cubicBezTo>
                        <a:pt x="540" y="569"/>
                        <a:pt x="540" y="570"/>
                        <a:pt x="541" y="570"/>
                      </a:cubicBezTo>
                      <a:cubicBezTo>
                        <a:pt x="541" y="570"/>
                        <a:pt x="542" y="570"/>
                        <a:pt x="543" y="570"/>
                      </a:cubicBezTo>
                      <a:cubicBezTo>
                        <a:pt x="543" y="570"/>
                        <a:pt x="543" y="570"/>
                        <a:pt x="544" y="570"/>
                      </a:cubicBezTo>
                      <a:cubicBezTo>
                        <a:pt x="542" y="573"/>
                        <a:pt x="541" y="576"/>
                        <a:pt x="540" y="579"/>
                      </a:cubicBezTo>
                      <a:cubicBezTo>
                        <a:pt x="535" y="576"/>
                        <a:pt x="530" y="574"/>
                        <a:pt x="525" y="572"/>
                      </a:cubicBezTo>
                      <a:cubicBezTo>
                        <a:pt x="530" y="564"/>
                        <a:pt x="535" y="557"/>
                        <a:pt x="540" y="550"/>
                      </a:cubicBezTo>
                      <a:close/>
                      <a:moveTo>
                        <a:pt x="572" y="549"/>
                      </a:moveTo>
                      <a:cubicBezTo>
                        <a:pt x="571" y="549"/>
                        <a:pt x="571" y="549"/>
                        <a:pt x="571" y="549"/>
                      </a:cubicBezTo>
                      <a:cubicBezTo>
                        <a:pt x="574" y="550"/>
                        <a:pt x="576" y="552"/>
                        <a:pt x="579" y="553"/>
                      </a:cubicBezTo>
                      <a:cubicBezTo>
                        <a:pt x="575" y="559"/>
                        <a:pt x="571" y="565"/>
                        <a:pt x="566" y="572"/>
                      </a:cubicBezTo>
                      <a:cubicBezTo>
                        <a:pt x="564" y="570"/>
                        <a:pt x="562" y="569"/>
                        <a:pt x="560" y="568"/>
                      </a:cubicBezTo>
                      <a:cubicBezTo>
                        <a:pt x="568" y="555"/>
                        <a:pt x="575" y="542"/>
                        <a:pt x="580" y="529"/>
                      </a:cubicBezTo>
                      <a:cubicBezTo>
                        <a:pt x="584" y="526"/>
                        <a:pt x="588" y="524"/>
                        <a:pt x="592" y="521"/>
                      </a:cubicBezTo>
                      <a:cubicBezTo>
                        <a:pt x="595" y="520"/>
                        <a:pt x="597" y="519"/>
                        <a:pt x="599" y="517"/>
                      </a:cubicBezTo>
                      <a:cubicBezTo>
                        <a:pt x="594" y="526"/>
                        <a:pt x="590" y="534"/>
                        <a:pt x="585" y="542"/>
                      </a:cubicBezTo>
                      <a:cubicBezTo>
                        <a:pt x="584" y="542"/>
                        <a:pt x="583" y="542"/>
                        <a:pt x="583" y="541"/>
                      </a:cubicBezTo>
                      <a:cubicBezTo>
                        <a:pt x="582" y="541"/>
                        <a:pt x="582" y="541"/>
                        <a:pt x="582" y="541"/>
                      </a:cubicBezTo>
                      <a:cubicBezTo>
                        <a:pt x="582" y="542"/>
                        <a:pt x="583" y="543"/>
                        <a:pt x="584" y="544"/>
                      </a:cubicBezTo>
                      <a:cubicBezTo>
                        <a:pt x="583" y="546"/>
                        <a:pt x="582" y="548"/>
                        <a:pt x="580" y="550"/>
                      </a:cubicBezTo>
                      <a:cubicBezTo>
                        <a:pt x="580" y="550"/>
                        <a:pt x="579" y="550"/>
                        <a:pt x="579" y="549"/>
                      </a:cubicBezTo>
                      <a:cubicBezTo>
                        <a:pt x="576" y="549"/>
                        <a:pt x="574" y="549"/>
                        <a:pt x="572" y="549"/>
                      </a:cubicBezTo>
                      <a:close/>
                      <a:moveTo>
                        <a:pt x="598" y="550"/>
                      </a:moveTo>
                      <a:cubicBezTo>
                        <a:pt x="594" y="548"/>
                        <a:pt x="590" y="546"/>
                        <a:pt x="587" y="544"/>
                      </a:cubicBezTo>
                      <a:cubicBezTo>
                        <a:pt x="592" y="535"/>
                        <a:pt x="596" y="526"/>
                        <a:pt x="601" y="517"/>
                      </a:cubicBezTo>
                      <a:cubicBezTo>
                        <a:pt x="603" y="519"/>
                        <a:pt x="606" y="521"/>
                        <a:pt x="609" y="523"/>
                      </a:cubicBezTo>
                      <a:cubicBezTo>
                        <a:pt x="607" y="527"/>
                        <a:pt x="606" y="532"/>
                        <a:pt x="605" y="536"/>
                      </a:cubicBezTo>
                      <a:cubicBezTo>
                        <a:pt x="605" y="536"/>
                        <a:pt x="606" y="535"/>
                        <a:pt x="607" y="534"/>
                      </a:cubicBezTo>
                      <a:cubicBezTo>
                        <a:pt x="607" y="534"/>
                        <a:pt x="607" y="533"/>
                        <a:pt x="607" y="533"/>
                      </a:cubicBezTo>
                      <a:cubicBezTo>
                        <a:pt x="608" y="530"/>
                        <a:pt x="610" y="527"/>
                        <a:pt x="611" y="525"/>
                      </a:cubicBezTo>
                      <a:cubicBezTo>
                        <a:pt x="613" y="526"/>
                        <a:pt x="616" y="528"/>
                        <a:pt x="618" y="529"/>
                      </a:cubicBezTo>
                      <a:cubicBezTo>
                        <a:pt x="616" y="530"/>
                        <a:pt x="614" y="530"/>
                        <a:pt x="613" y="531"/>
                      </a:cubicBezTo>
                      <a:cubicBezTo>
                        <a:pt x="613" y="532"/>
                        <a:pt x="613" y="532"/>
                        <a:pt x="613" y="532"/>
                      </a:cubicBezTo>
                      <a:cubicBezTo>
                        <a:pt x="615" y="531"/>
                        <a:pt x="617" y="530"/>
                        <a:pt x="620" y="530"/>
                      </a:cubicBezTo>
                      <a:cubicBezTo>
                        <a:pt x="622" y="532"/>
                        <a:pt x="626" y="533"/>
                        <a:pt x="629" y="534"/>
                      </a:cubicBezTo>
                      <a:cubicBezTo>
                        <a:pt x="622" y="539"/>
                        <a:pt x="616" y="543"/>
                        <a:pt x="611" y="548"/>
                      </a:cubicBezTo>
                      <a:cubicBezTo>
                        <a:pt x="612" y="548"/>
                        <a:pt x="612" y="548"/>
                        <a:pt x="613" y="548"/>
                      </a:cubicBezTo>
                      <a:cubicBezTo>
                        <a:pt x="614" y="547"/>
                        <a:pt x="614" y="547"/>
                        <a:pt x="615" y="546"/>
                      </a:cubicBezTo>
                      <a:cubicBezTo>
                        <a:pt x="620" y="543"/>
                        <a:pt x="625" y="540"/>
                        <a:pt x="630" y="536"/>
                      </a:cubicBezTo>
                      <a:cubicBezTo>
                        <a:pt x="626" y="543"/>
                        <a:pt x="623" y="550"/>
                        <a:pt x="619" y="557"/>
                      </a:cubicBezTo>
                      <a:cubicBezTo>
                        <a:pt x="614" y="567"/>
                        <a:pt x="608" y="576"/>
                        <a:pt x="600" y="585"/>
                      </a:cubicBezTo>
                      <a:cubicBezTo>
                        <a:pt x="593" y="591"/>
                        <a:pt x="586" y="597"/>
                        <a:pt x="579" y="603"/>
                      </a:cubicBezTo>
                      <a:cubicBezTo>
                        <a:pt x="568" y="594"/>
                        <a:pt x="555" y="586"/>
                        <a:pt x="542" y="580"/>
                      </a:cubicBezTo>
                      <a:cubicBezTo>
                        <a:pt x="543" y="577"/>
                        <a:pt x="544" y="574"/>
                        <a:pt x="546" y="571"/>
                      </a:cubicBezTo>
                      <a:cubicBezTo>
                        <a:pt x="558" y="579"/>
                        <a:pt x="570" y="588"/>
                        <a:pt x="581" y="596"/>
                      </a:cubicBezTo>
                      <a:cubicBezTo>
                        <a:pt x="581" y="596"/>
                        <a:pt x="582" y="596"/>
                        <a:pt x="582" y="595"/>
                      </a:cubicBezTo>
                      <a:cubicBezTo>
                        <a:pt x="583" y="595"/>
                        <a:pt x="583" y="595"/>
                        <a:pt x="583" y="594"/>
                      </a:cubicBezTo>
                      <a:cubicBezTo>
                        <a:pt x="582" y="594"/>
                        <a:pt x="582" y="593"/>
                        <a:pt x="582" y="593"/>
                      </a:cubicBezTo>
                      <a:cubicBezTo>
                        <a:pt x="570" y="585"/>
                        <a:pt x="558" y="577"/>
                        <a:pt x="546" y="570"/>
                      </a:cubicBezTo>
                      <a:cubicBezTo>
                        <a:pt x="547" y="568"/>
                        <a:pt x="548" y="566"/>
                        <a:pt x="549" y="563"/>
                      </a:cubicBezTo>
                      <a:cubicBezTo>
                        <a:pt x="549" y="564"/>
                        <a:pt x="549" y="564"/>
                        <a:pt x="550" y="564"/>
                      </a:cubicBezTo>
                      <a:cubicBezTo>
                        <a:pt x="551" y="565"/>
                        <a:pt x="552" y="567"/>
                        <a:pt x="553" y="568"/>
                      </a:cubicBezTo>
                      <a:cubicBezTo>
                        <a:pt x="553" y="568"/>
                        <a:pt x="553" y="567"/>
                        <a:pt x="554" y="566"/>
                      </a:cubicBezTo>
                      <a:cubicBezTo>
                        <a:pt x="554" y="566"/>
                        <a:pt x="554" y="565"/>
                        <a:pt x="553" y="565"/>
                      </a:cubicBezTo>
                      <a:cubicBezTo>
                        <a:pt x="554" y="565"/>
                        <a:pt x="554" y="565"/>
                        <a:pt x="555" y="566"/>
                      </a:cubicBezTo>
                      <a:cubicBezTo>
                        <a:pt x="556" y="567"/>
                        <a:pt x="557" y="568"/>
                        <a:pt x="558" y="569"/>
                      </a:cubicBezTo>
                      <a:cubicBezTo>
                        <a:pt x="558" y="570"/>
                        <a:pt x="557" y="571"/>
                        <a:pt x="557" y="572"/>
                      </a:cubicBezTo>
                      <a:cubicBezTo>
                        <a:pt x="558" y="572"/>
                        <a:pt x="558" y="571"/>
                        <a:pt x="559" y="570"/>
                      </a:cubicBezTo>
                      <a:cubicBezTo>
                        <a:pt x="559" y="570"/>
                        <a:pt x="559" y="570"/>
                        <a:pt x="560" y="570"/>
                      </a:cubicBezTo>
                      <a:cubicBezTo>
                        <a:pt x="561" y="571"/>
                        <a:pt x="563" y="572"/>
                        <a:pt x="565" y="574"/>
                      </a:cubicBezTo>
                      <a:cubicBezTo>
                        <a:pt x="565" y="574"/>
                        <a:pt x="565" y="574"/>
                        <a:pt x="565" y="574"/>
                      </a:cubicBezTo>
                      <a:cubicBezTo>
                        <a:pt x="565" y="574"/>
                        <a:pt x="566" y="574"/>
                        <a:pt x="566" y="574"/>
                      </a:cubicBezTo>
                      <a:cubicBezTo>
                        <a:pt x="575" y="580"/>
                        <a:pt x="585" y="585"/>
                        <a:pt x="595" y="588"/>
                      </a:cubicBezTo>
                      <a:cubicBezTo>
                        <a:pt x="594" y="588"/>
                        <a:pt x="594" y="588"/>
                        <a:pt x="594" y="588"/>
                      </a:cubicBezTo>
                      <a:cubicBezTo>
                        <a:pt x="585" y="583"/>
                        <a:pt x="576" y="578"/>
                        <a:pt x="568" y="572"/>
                      </a:cubicBezTo>
                      <a:cubicBezTo>
                        <a:pt x="568" y="572"/>
                        <a:pt x="568" y="572"/>
                        <a:pt x="568" y="572"/>
                      </a:cubicBezTo>
                      <a:cubicBezTo>
                        <a:pt x="572" y="566"/>
                        <a:pt x="577" y="560"/>
                        <a:pt x="581" y="554"/>
                      </a:cubicBezTo>
                      <a:cubicBezTo>
                        <a:pt x="589" y="558"/>
                        <a:pt x="597" y="562"/>
                        <a:pt x="605" y="566"/>
                      </a:cubicBezTo>
                      <a:cubicBezTo>
                        <a:pt x="604" y="566"/>
                        <a:pt x="602" y="565"/>
                        <a:pt x="601" y="564"/>
                      </a:cubicBezTo>
                      <a:cubicBezTo>
                        <a:pt x="595" y="560"/>
                        <a:pt x="588" y="556"/>
                        <a:pt x="582" y="551"/>
                      </a:cubicBezTo>
                      <a:cubicBezTo>
                        <a:pt x="583" y="549"/>
                        <a:pt x="584" y="547"/>
                        <a:pt x="586" y="545"/>
                      </a:cubicBezTo>
                      <a:cubicBezTo>
                        <a:pt x="590" y="548"/>
                        <a:pt x="594" y="550"/>
                        <a:pt x="599" y="550"/>
                      </a:cubicBezTo>
                      <a:cubicBezTo>
                        <a:pt x="598" y="550"/>
                        <a:pt x="598" y="550"/>
                        <a:pt x="598" y="550"/>
                      </a:cubicBezTo>
                      <a:close/>
                      <a:moveTo>
                        <a:pt x="664" y="472"/>
                      </a:moveTo>
                      <a:cubicBezTo>
                        <a:pt x="664" y="472"/>
                        <a:pt x="663" y="472"/>
                        <a:pt x="663" y="471"/>
                      </a:cubicBezTo>
                      <a:cubicBezTo>
                        <a:pt x="659" y="468"/>
                        <a:pt x="655" y="466"/>
                        <a:pt x="651" y="463"/>
                      </a:cubicBezTo>
                      <a:cubicBezTo>
                        <a:pt x="654" y="459"/>
                        <a:pt x="657" y="456"/>
                        <a:pt x="660" y="452"/>
                      </a:cubicBezTo>
                      <a:cubicBezTo>
                        <a:pt x="664" y="454"/>
                        <a:pt x="668" y="456"/>
                        <a:pt x="672" y="458"/>
                      </a:cubicBezTo>
                      <a:cubicBezTo>
                        <a:pt x="670" y="464"/>
                        <a:pt x="669" y="468"/>
                        <a:pt x="669" y="473"/>
                      </a:cubicBezTo>
                      <a:cubicBezTo>
                        <a:pt x="668" y="473"/>
                        <a:pt x="668" y="473"/>
                        <a:pt x="668" y="474"/>
                      </a:cubicBezTo>
                      <a:cubicBezTo>
                        <a:pt x="666" y="473"/>
                        <a:pt x="665" y="473"/>
                        <a:pt x="664" y="472"/>
                      </a:cubicBezTo>
                      <a:close/>
                      <a:moveTo>
                        <a:pt x="663" y="474"/>
                      </a:moveTo>
                      <a:cubicBezTo>
                        <a:pt x="664" y="474"/>
                        <a:pt x="666" y="474"/>
                        <a:pt x="667" y="474"/>
                      </a:cubicBezTo>
                      <a:cubicBezTo>
                        <a:pt x="663" y="477"/>
                        <a:pt x="658" y="480"/>
                        <a:pt x="654" y="483"/>
                      </a:cubicBezTo>
                      <a:cubicBezTo>
                        <a:pt x="653" y="482"/>
                        <a:pt x="652" y="482"/>
                        <a:pt x="651" y="481"/>
                      </a:cubicBezTo>
                      <a:cubicBezTo>
                        <a:pt x="652" y="480"/>
                        <a:pt x="652" y="480"/>
                        <a:pt x="652" y="479"/>
                      </a:cubicBezTo>
                      <a:cubicBezTo>
                        <a:pt x="652" y="479"/>
                        <a:pt x="652" y="479"/>
                        <a:pt x="651" y="480"/>
                      </a:cubicBezTo>
                      <a:cubicBezTo>
                        <a:pt x="651" y="480"/>
                        <a:pt x="651" y="480"/>
                        <a:pt x="651" y="481"/>
                      </a:cubicBezTo>
                      <a:cubicBezTo>
                        <a:pt x="650" y="480"/>
                        <a:pt x="650" y="480"/>
                        <a:pt x="650" y="480"/>
                      </a:cubicBezTo>
                      <a:cubicBezTo>
                        <a:pt x="650" y="479"/>
                        <a:pt x="650" y="478"/>
                        <a:pt x="650" y="477"/>
                      </a:cubicBezTo>
                      <a:cubicBezTo>
                        <a:pt x="650" y="477"/>
                        <a:pt x="649" y="478"/>
                        <a:pt x="649" y="478"/>
                      </a:cubicBezTo>
                      <a:cubicBezTo>
                        <a:pt x="649" y="478"/>
                        <a:pt x="649" y="479"/>
                        <a:pt x="648" y="479"/>
                      </a:cubicBezTo>
                      <a:cubicBezTo>
                        <a:pt x="646" y="478"/>
                        <a:pt x="644" y="476"/>
                        <a:pt x="642" y="475"/>
                      </a:cubicBezTo>
                      <a:cubicBezTo>
                        <a:pt x="644" y="471"/>
                        <a:pt x="647" y="468"/>
                        <a:pt x="650" y="465"/>
                      </a:cubicBezTo>
                      <a:cubicBezTo>
                        <a:pt x="654" y="468"/>
                        <a:pt x="658" y="471"/>
                        <a:pt x="663" y="474"/>
                      </a:cubicBezTo>
                      <a:close/>
                      <a:moveTo>
                        <a:pt x="675" y="468"/>
                      </a:moveTo>
                      <a:cubicBezTo>
                        <a:pt x="674" y="469"/>
                        <a:pt x="673" y="470"/>
                        <a:pt x="672" y="470"/>
                      </a:cubicBezTo>
                      <a:cubicBezTo>
                        <a:pt x="674" y="464"/>
                        <a:pt x="677" y="458"/>
                        <a:pt x="679" y="452"/>
                      </a:cubicBezTo>
                      <a:cubicBezTo>
                        <a:pt x="678" y="457"/>
                        <a:pt x="676" y="463"/>
                        <a:pt x="675" y="468"/>
                      </a:cubicBezTo>
                      <a:close/>
                      <a:moveTo>
                        <a:pt x="675" y="469"/>
                      </a:moveTo>
                      <a:cubicBezTo>
                        <a:pt x="674" y="470"/>
                        <a:pt x="674" y="472"/>
                        <a:pt x="674" y="473"/>
                      </a:cubicBezTo>
                      <a:cubicBezTo>
                        <a:pt x="672" y="478"/>
                        <a:pt x="669" y="484"/>
                        <a:pt x="666" y="490"/>
                      </a:cubicBezTo>
                      <a:cubicBezTo>
                        <a:pt x="666" y="490"/>
                        <a:pt x="666" y="490"/>
                        <a:pt x="666" y="490"/>
                      </a:cubicBezTo>
                      <a:cubicBezTo>
                        <a:pt x="666" y="489"/>
                        <a:pt x="665" y="489"/>
                        <a:pt x="665" y="489"/>
                      </a:cubicBezTo>
                      <a:cubicBezTo>
                        <a:pt x="667" y="483"/>
                        <a:pt x="670" y="477"/>
                        <a:pt x="672" y="472"/>
                      </a:cubicBezTo>
                      <a:cubicBezTo>
                        <a:pt x="673" y="470"/>
                        <a:pt x="674" y="470"/>
                        <a:pt x="675" y="469"/>
                      </a:cubicBezTo>
                      <a:close/>
                      <a:moveTo>
                        <a:pt x="648" y="464"/>
                      </a:moveTo>
                      <a:cubicBezTo>
                        <a:pt x="645" y="467"/>
                        <a:pt x="642" y="470"/>
                        <a:pt x="640" y="474"/>
                      </a:cubicBezTo>
                      <a:cubicBezTo>
                        <a:pt x="635" y="471"/>
                        <a:pt x="630" y="468"/>
                        <a:pt x="625" y="465"/>
                      </a:cubicBezTo>
                      <a:cubicBezTo>
                        <a:pt x="626" y="461"/>
                        <a:pt x="626" y="456"/>
                        <a:pt x="626" y="451"/>
                      </a:cubicBezTo>
                      <a:cubicBezTo>
                        <a:pt x="628" y="453"/>
                        <a:pt x="631" y="454"/>
                        <a:pt x="634" y="456"/>
                      </a:cubicBezTo>
                      <a:cubicBezTo>
                        <a:pt x="632" y="458"/>
                        <a:pt x="630" y="461"/>
                        <a:pt x="629" y="464"/>
                      </a:cubicBezTo>
                      <a:cubicBezTo>
                        <a:pt x="630" y="464"/>
                        <a:pt x="631" y="464"/>
                        <a:pt x="633" y="464"/>
                      </a:cubicBezTo>
                      <a:cubicBezTo>
                        <a:pt x="632" y="463"/>
                        <a:pt x="632" y="463"/>
                        <a:pt x="632" y="462"/>
                      </a:cubicBezTo>
                      <a:cubicBezTo>
                        <a:pt x="632" y="462"/>
                        <a:pt x="632" y="461"/>
                        <a:pt x="632" y="461"/>
                      </a:cubicBezTo>
                      <a:cubicBezTo>
                        <a:pt x="632" y="460"/>
                        <a:pt x="633" y="460"/>
                        <a:pt x="633" y="459"/>
                      </a:cubicBezTo>
                      <a:cubicBezTo>
                        <a:pt x="634" y="458"/>
                        <a:pt x="635" y="457"/>
                        <a:pt x="636" y="456"/>
                      </a:cubicBezTo>
                      <a:cubicBezTo>
                        <a:pt x="640" y="458"/>
                        <a:pt x="644" y="461"/>
                        <a:pt x="648" y="464"/>
                      </a:cubicBezTo>
                      <a:close/>
                      <a:moveTo>
                        <a:pt x="658" y="486"/>
                      </a:moveTo>
                      <a:cubicBezTo>
                        <a:pt x="657" y="486"/>
                        <a:pt x="657" y="485"/>
                        <a:pt x="656" y="485"/>
                      </a:cubicBezTo>
                      <a:cubicBezTo>
                        <a:pt x="660" y="482"/>
                        <a:pt x="664" y="478"/>
                        <a:pt x="668" y="475"/>
                      </a:cubicBezTo>
                      <a:cubicBezTo>
                        <a:pt x="666" y="479"/>
                        <a:pt x="664" y="484"/>
                        <a:pt x="662" y="488"/>
                      </a:cubicBezTo>
                      <a:cubicBezTo>
                        <a:pt x="662" y="488"/>
                        <a:pt x="661" y="488"/>
                        <a:pt x="660" y="488"/>
                      </a:cubicBezTo>
                      <a:cubicBezTo>
                        <a:pt x="660" y="487"/>
                        <a:pt x="659" y="487"/>
                        <a:pt x="659" y="487"/>
                      </a:cubicBezTo>
                      <a:cubicBezTo>
                        <a:pt x="660" y="486"/>
                        <a:pt x="661" y="484"/>
                        <a:pt x="662" y="483"/>
                      </a:cubicBezTo>
                      <a:cubicBezTo>
                        <a:pt x="662" y="483"/>
                        <a:pt x="661" y="484"/>
                        <a:pt x="660" y="484"/>
                      </a:cubicBezTo>
                      <a:cubicBezTo>
                        <a:pt x="660" y="484"/>
                        <a:pt x="659" y="485"/>
                        <a:pt x="658" y="486"/>
                      </a:cubicBezTo>
                      <a:close/>
                      <a:moveTo>
                        <a:pt x="640" y="477"/>
                      </a:moveTo>
                      <a:cubicBezTo>
                        <a:pt x="642" y="479"/>
                        <a:pt x="644" y="481"/>
                        <a:pt x="646" y="482"/>
                      </a:cubicBezTo>
                      <a:cubicBezTo>
                        <a:pt x="645" y="485"/>
                        <a:pt x="643" y="488"/>
                        <a:pt x="642" y="491"/>
                      </a:cubicBezTo>
                      <a:cubicBezTo>
                        <a:pt x="636" y="494"/>
                        <a:pt x="630" y="497"/>
                        <a:pt x="624" y="500"/>
                      </a:cubicBezTo>
                      <a:cubicBezTo>
                        <a:pt x="624" y="496"/>
                        <a:pt x="624" y="493"/>
                        <a:pt x="625" y="489"/>
                      </a:cubicBezTo>
                      <a:cubicBezTo>
                        <a:pt x="625" y="482"/>
                        <a:pt x="625" y="475"/>
                        <a:pt x="625" y="469"/>
                      </a:cubicBezTo>
                      <a:cubicBezTo>
                        <a:pt x="625" y="468"/>
                        <a:pt x="625" y="467"/>
                        <a:pt x="625" y="466"/>
                      </a:cubicBezTo>
                      <a:cubicBezTo>
                        <a:pt x="626" y="466"/>
                        <a:pt x="626" y="467"/>
                        <a:pt x="626" y="467"/>
                      </a:cubicBezTo>
                      <a:cubicBezTo>
                        <a:pt x="630" y="470"/>
                        <a:pt x="634" y="474"/>
                        <a:pt x="638" y="476"/>
                      </a:cubicBezTo>
                      <a:cubicBezTo>
                        <a:pt x="637" y="478"/>
                        <a:pt x="636" y="480"/>
                        <a:pt x="635" y="482"/>
                      </a:cubicBezTo>
                      <a:cubicBezTo>
                        <a:pt x="635" y="482"/>
                        <a:pt x="636" y="482"/>
                        <a:pt x="636" y="482"/>
                      </a:cubicBezTo>
                      <a:cubicBezTo>
                        <a:pt x="637" y="480"/>
                        <a:pt x="638" y="479"/>
                        <a:pt x="640" y="477"/>
                      </a:cubicBezTo>
                      <a:close/>
                      <a:moveTo>
                        <a:pt x="648" y="484"/>
                      </a:moveTo>
                      <a:cubicBezTo>
                        <a:pt x="648" y="485"/>
                        <a:pt x="647" y="486"/>
                        <a:pt x="646" y="488"/>
                      </a:cubicBezTo>
                      <a:cubicBezTo>
                        <a:pt x="646" y="486"/>
                        <a:pt x="647" y="485"/>
                        <a:pt x="648" y="484"/>
                      </a:cubicBezTo>
                      <a:cubicBezTo>
                        <a:pt x="648" y="484"/>
                        <a:pt x="648" y="484"/>
                        <a:pt x="648" y="484"/>
                      </a:cubicBezTo>
                      <a:close/>
                      <a:moveTo>
                        <a:pt x="649" y="486"/>
                      </a:moveTo>
                      <a:cubicBezTo>
                        <a:pt x="649" y="486"/>
                        <a:pt x="649" y="485"/>
                        <a:pt x="650" y="485"/>
                      </a:cubicBezTo>
                      <a:cubicBezTo>
                        <a:pt x="650" y="485"/>
                        <a:pt x="650" y="485"/>
                        <a:pt x="650" y="485"/>
                      </a:cubicBezTo>
                      <a:cubicBezTo>
                        <a:pt x="650" y="486"/>
                        <a:pt x="649" y="486"/>
                        <a:pt x="649" y="486"/>
                      </a:cubicBezTo>
                      <a:close/>
                      <a:moveTo>
                        <a:pt x="656" y="489"/>
                      </a:moveTo>
                      <a:cubicBezTo>
                        <a:pt x="657" y="490"/>
                        <a:pt x="658" y="490"/>
                        <a:pt x="659" y="491"/>
                      </a:cubicBezTo>
                      <a:cubicBezTo>
                        <a:pt x="660" y="491"/>
                        <a:pt x="660" y="491"/>
                        <a:pt x="662" y="491"/>
                      </a:cubicBezTo>
                      <a:cubicBezTo>
                        <a:pt x="656" y="502"/>
                        <a:pt x="650" y="514"/>
                        <a:pt x="644" y="525"/>
                      </a:cubicBezTo>
                      <a:cubicBezTo>
                        <a:pt x="643" y="526"/>
                        <a:pt x="643" y="526"/>
                        <a:pt x="642" y="526"/>
                      </a:cubicBezTo>
                      <a:cubicBezTo>
                        <a:pt x="642" y="526"/>
                        <a:pt x="642" y="526"/>
                        <a:pt x="642" y="526"/>
                      </a:cubicBezTo>
                      <a:cubicBezTo>
                        <a:pt x="642" y="526"/>
                        <a:pt x="641" y="526"/>
                        <a:pt x="641" y="525"/>
                      </a:cubicBezTo>
                      <a:cubicBezTo>
                        <a:pt x="640" y="525"/>
                        <a:pt x="640" y="525"/>
                        <a:pt x="640" y="525"/>
                      </a:cubicBezTo>
                      <a:cubicBezTo>
                        <a:pt x="642" y="521"/>
                        <a:pt x="644" y="518"/>
                        <a:pt x="645" y="514"/>
                      </a:cubicBezTo>
                      <a:cubicBezTo>
                        <a:pt x="648" y="511"/>
                        <a:pt x="650" y="508"/>
                        <a:pt x="652" y="505"/>
                      </a:cubicBezTo>
                      <a:cubicBezTo>
                        <a:pt x="652" y="505"/>
                        <a:pt x="651" y="506"/>
                        <a:pt x="651" y="506"/>
                      </a:cubicBezTo>
                      <a:cubicBezTo>
                        <a:pt x="649" y="508"/>
                        <a:pt x="648" y="509"/>
                        <a:pt x="646" y="510"/>
                      </a:cubicBezTo>
                      <a:cubicBezTo>
                        <a:pt x="647" y="509"/>
                        <a:pt x="648" y="508"/>
                        <a:pt x="648" y="506"/>
                      </a:cubicBezTo>
                      <a:cubicBezTo>
                        <a:pt x="647" y="508"/>
                        <a:pt x="646" y="510"/>
                        <a:pt x="644" y="513"/>
                      </a:cubicBezTo>
                      <a:cubicBezTo>
                        <a:pt x="641" y="516"/>
                        <a:pt x="637" y="518"/>
                        <a:pt x="634" y="521"/>
                      </a:cubicBezTo>
                      <a:cubicBezTo>
                        <a:pt x="632" y="520"/>
                        <a:pt x="630" y="518"/>
                        <a:pt x="627" y="517"/>
                      </a:cubicBezTo>
                      <a:cubicBezTo>
                        <a:pt x="630" y="515"/>
                        <a:pt x="633" y="512"/>
                        <a:pt x="636" y="510"/>
                      </a:cubicBezTo>
                      <a:cubicBezTo>
                        <a:pt x="636" y="510"/>
                        <a:pt x="636" y="510"/>
                        <a:pt x="636" y="510"/>
                      </a:cubicBezTo>
                      <a:cubicBezTo>
                        <a:pt x="636" y="510"/>
                        <a:pt x="636" y="510"/>
                        <a:pt x="636" y="509"/>
                      </a:cubicBezTo>
                      <a:cubicBezTo>
                        <a:pt x="636" y="509"/>
                        <a:pt x="636" y="509"/>
                        <a:pt x="637" y="509"/>
                      </a:cubicBezTo>
                      <a:cubicBezTo>
                        <a:pt x="643" y="502"/>
                        <a:pt x="650" y="496"/>
                        <a:pt x="656" y="489"/>
                      </a:cubicBezTo>
                      <a:close/>
                      <a:moveTo>
                        <a:pt x="653" y="487"/>
                      </a:moveTo>
                      <a:cubicBezTo>
                        <a:pt x="654" y="488"/>
                        <a:pt x="654" y="488"/>
                        <a:pt x="655" y="488"/>
                      </a:cubicBezTo>
                      <a:cubicBezTo>
                        <a:pt x="650" y="493"/>
                        <a:pt x="644" y="498"/>
                        <a:pt x="639" y="503"/>
                      </a:cubicBezTo>
                      <a:cubicBezTo>
                        <a:pt x="641" y="499"/>
                        <a:pt x="644" y="496"/>
                        <a:pt x="646" y="492"/>
                      </a:cubicBezTo>
                      <a:cubicBezTo>
                        <a:pt x="648" y="490"/>
                        <a:pt x="650" y="489"/>
                        <a:pt x="653" y="487"/>
                      </a:cubicBezTo>
                      <a:close/>
                      <a:moveTo>
                        <a:pt x="674" y="482"/>
                      </a:moveTo>
                      <a:cubicBezTo>
                        <a:pt x="675" y="480"/>
                        <a:pt x="676" y="478"/>
                        <a:pt x="676" y="477"/>
                      </a:cubicBezTo>
                      <a:cubicBezTo>
                        <a:pt x="676" y="479"/>
                        <a:pt x="675" y="481"/>
                        <a:pt x="674" y="483"/>
                      </a:cubicBezTo>
                      <a:cubicBezTo>
                        <a:pt x="674" y="484"/>
                        <a:pt x="673" y="485"/>
                        <a:pt x="673" y="486"/>
                      </a:cubicBezTo>
                      <a:cubicBezTo>
                        <a:pt x="673" y="484"/>
                        <a:pt x="674" y="483"/>
                        <a:pt x="674" y="482"/>
                      </a:cubicBezTo>
                      <a:close/>
                      <a:moveTo>
                        <a:pt x="666" y="490"/>
                      </a:moveTo>
                      <a:cubicBezTo>
                        <a:pt x="666" y="490"/>
                        <a:pt x="666" y="490"/>
                        <a:pt x="666" y="490"/>
                      </a:cubicBezTo>
                      <a:cubicBezTo>
                        <a:pt x="662" y="499"/>
                        <a:pt x="657" y="508"/>
                        <a:pt x="652" y="516"/>
                      </a:cubicBezTo>
                      <a:cubicBezTo>
                        <a:pt x="654" y="512"/>
                        <a:pt x="656" y="508"/>
                        <a:pt x="658" y="504"/>
                      </a:cubicBezTo>
                      <a:cubicBezTo>
                        <a:pt x="660" y="500"/>
                        <a:pt x="662" y="495"/>
                        <a:pt x="664" y="491"/>
                      </a:cubicBezTo>
                      <a:cubicBezTo>
                        <a:pt x="665" y="490"/>
                        <a:pt x="665" y="490"/>
                        <a:pt x="666" y="490"/>
                      </a:cubicBezTo>
                      <a:close/>
                      <a:moveTo>
                        <a:pt x="635" y="505"/>
                      </a:moveTo>
                      <a:cubicBezTo>
                        <a:pt x="635" y="505"/>
                        <a:pt x="635" y="506"/>
                        <a:pt x="635" y="506"/>
                      </a:cubicBezTo>
                      <a:cubicBezTo>
                        <a:pt x="634" y="506"/>
                        <a:pt x="634" y="507"/>
                        <a:pt x="634" y="507"/>
                      </a:cubicBezTo>
                      <a:cubicBezTo>
                        <a:pt x="632" y="510"/>
                        <a:pt x="628" y="513"/>
                        <a:pt x="626" y="516"/>
                      </a:cubicBezTo>
                      <a:cubicBezTo>
                        <a:pt x="622" y="514"/>
                        <a:pt x="619" y="513"/>
                        <a:pt x="616" y="511"/>
                      </a:cubicBezTo>
                      <a:cubicBezTo>
                        <a:pt x="616" y="510"/>
                        <a:pt x="617" y="508"/>
                        <a:pt x="617" y="507"/>
                      </a:cubicBezTo>
                      <a:cubicBezTo>
                        <a:pt x="617" y="507"/>
                        <a:pt x="618" y="507"/>
                        <a:pt x="618" y="506"/>
                      </a:cubicBezTo>
                      <a:cubicBezTo>
                        <a:pt x="619" y="506"/>
                        <a:pt x="621" y="505"/>
                        <a:pt x="623" y="504"/>
                      </a:cubicBezTo>
                      <a:cubicBezTo>
                        <a:pt x="623" y="504"/>
                        <a:pt x="623" y="504"/>
                        <a:pt x="624" y="505"/>
                      </a:cubicBezTo>
                      <a:cubicBezTo>
                        <a:pt x="624" y="505"/>
                        <a:pt x="624" y="505"/>
                        <a:pt x="624" y="505"/>
                      </a:cubicBezTo>
                      <a:cubicBezTo>
                        <a:pt x="624" y="505"/>
                        <a:pt x="624" y="505"/>
                        <a:pt x="624" y="505"/>
                      </a:cubicBezTo>
                      <a:cubicBezTo>
                        <a:pt x="624" y="505"/>
                        <a:pt x="624" y="505"/>
                        <a:pt x="624" y="504"/>
                      </a:cubicBezTo>
                      <a:cubicBezTo>
                        <a:pt x="624" y="504"/>
                        <a:pt x="624" y="504"/>
                        <a:pt x="625" y="504"/>
                      </a:cubicBezTo>
                      <a:cubicBezTo>
                        <a:pt x="629" y="502"/>
                        <a:pt x="633" y="500"/>
                        <a:pt x="638" y="497"/>
                      </a:cubicBezTo>
                      <a:cubicBezTo>
                        <a:pt x="635" y="500"/>
                        <a:pt x="633" y="503"/>
                        <a:pt x="631" y="506"/>
                      </a:cubicBezTo>
                      <a:cubicBezTo>
                        <a:pt x="632" y="506"/>
                        <a:pt x="632" y="506"/>
                        <a:pt x="633" y="506"/>
                      </a:cubicBezTo>
                      <a:cubicBezTo>
                        <a:pt x="634" y="505"/>
                        <a:pt x="634" y="505"/>
                        <a:pt x="634" y="504"/>
                      </a:cubicBezTo>
                      <a:cubicBezTo>
                        <a:pt x="635" y="503"/>
                        <a:pt x="636" y="502"/>
                        <a:pt x="637" y="501"/>
                      </a:cubicBezTo>
                      <a:cubicBezTo>
                        <a:pt x="636" y="502"/>
                        <a:pt x="636" y="504"/>
                        <a:pt x="635" y="505"/>
                      </a:cubicBezTo>
                      <a:close/>
                      <a:moveTo>
                        <a:pt x="622" y="522"/>
                      </a:moveTo>
                      <a:cubicBezTo>
                        <a:pt x="623" y="521"/>
                        <a:pt x="624" y="520"/>
                        <a:pt x="626" y="519"/>
                      </a:cubicBezTo>
                      <a:cubicBezTo>
                        <a:pt x="628" y="520"/>
                        <a:pt x="630" y="521"/>
                        <a:pt x="632" y="522"/>
                      </a:cubicBezTo>
                      <a:cubicBezTo>
                        <a:pt x="628" y="524"/>
                        <a:pt x="624" y="526"/>
                        <a:pt x="620" y="528"/>
                      </a:cubicBezTo>
                      <a:cubicBezTo>
                        <a:pt x="617" y="526"/>
                        <a:pt x="614" y="524"/>
                        <a:pt x="612" y="523"/>
                      </a:cubicBezTo>
                      <a:cubicBezTo>
                        <a:pt x="613" y="519"/>
                        <a:pt x="614" y="516"/>
                        <a:pt x="615" y="512"/>
                      </a:cubicBezTo>
                      <a:cubicBezTo>
                        <a:pt x="618" y="514"/>
                        <a:pt x="622" y="516"/>
                        <a:pt x="624" y="518"/>
                      </a:cubicBezTo>
                      <a:cubicBezTo>
                        <a:pt x="622" y="520"/>
                        <a:pt x="620" y="522"/>
                        <a:pt x="619" y="524"/>
                      </a:cubicBezTo>
                      <a:cubicBezTo>
                        <a:pt x="619" y="524"/>
                        <a:pt x="620" y="524"/>
                        <a:pt x="621" y="524"/>
                      </a:cubicBezTo>
                      <a:cubicBezTo>
                        <a:pt x="621" y="523"/>
                        <a:pt x="622" y="523"/>
                        <a:pt x="622" y="522"/>
                      </a:cubicBezTo>
                      <a:close/>
                      <a:moveTo>
                        <a:pt x="638" y="524"/>
                      </a:moveTo>
                      <a:cubicBezTo>
                        <a:pt x="637" y="523"/>
                        <a:pt x="636" y="522"/>
                        <a:pt x="635" y="522"/>
                      </a:cubicBezTo>
                      <a:cubicBezTo>
                        <a:pt x="637" y="521"/>
                        <a:pt x="639" y="519"/>
                        <a:pt x="641" y="518"/>
                      </a:cubicBezTo>
                      <a:cubicBezTo>
                        <a:pt x="640" y="519"/>
                        <a:pt x="639" y="521"/>
                        <a:pt x="638" y="524"/>
                      </a:cubicBezTo>
                      <a:close/>
                      <a:moveTo>
                        <a:pt x="612" y="510"/>
                      </a:moveTo>
                      <a:cubicBezTo>
                        <a:pt x="612" y="510"/>
                        <a:pt x="612" y="511"/>
                        <a:pt x="613" y="511"/>
                      </a:cubicBezTo>
                      <a:cubicBezTo>
                        <a:pt x="612" y="514"/>
                        <a:pt x="610" y="518"/>
                        <a:pt x="609" y="521"/>
                      </a:cubicBezTo>
                      <a:cubicBezTo>
                        <a:pt x="607" y="520"/>
                        <a:pt x="604" y="518"/>
                        <a:pt x="602" y="516"/>
                      </a:cubicBezTo>
                      <a:cubicBezTo>
                        <a:pt x="605" y="514"/>
                        <a:pt x="608" y="512"/>
                        <a:pt x="612" y="510"/>
                      </a:cubicBezTo>
                      <a:close/>
                      <a:moveTo>
                        <a:pt x="613" y="509"/>
                      </a:moveTo>
                      <a:cubicBezTo>
                        <a:pt x="613" y="509"/>
                        <a:pt x="614" y="509"/>
                        <a:pt x="614" y="509"/>
                      </a:cubicBezTo>
                      <a:cubicBezTo>
                        <a:pt x="614" y="509"/>
                        <a:pt x="614" y="509"/>
                        <a:pt x="614" y="510"/>
                      </a:cubicBezTo>
                      <a:cubicBezTo>
                        <a:pt x="613" y="510"/>
                        <a:pt x="613" y="510"/>
                        <a:pt x="613" y="509"/>
                      </a:cubicBezTo>
                      <a:close/>
                      <a:moveTo>
                        <a:pt x="637" y="538"/>
                      </a:moveTo>
                      <a:cubicBezTo>
                        <a:pt x="635" y="540"/>
                        <a:pt x="634" y="542"/>
                        <a:pt x="632" y="544"/>
                      </a:cubicBezTo>
                      <a:cubicBezTo>
                        <a:pt x="628" y="551"/>
                        <a:pt x="623" y="557"/>
                        <a:pt x="620" y="563"/>
                      </a:cubicBezTo>
                      <a:cubicBezTo>
                        <a:pt x="627" y="556"/>
                        <a:pt x="634" y="547"/>
                        <a:pt x="641" y="539"/>
                      </a:cubicBezTo>
                      <a:cubicBezTo>
                        <a:pt x="641" y="539"/>
                        <a:pt x="641" y="539"/>
                        <a:pt x="641" y="539"/>
                      </a:cubicBezTo>
                      <a:cubicBezTo>
                        <a:pt x="637" y="545"/>
                        <a:pt x="632" y="551"/>
                        <a:pt x="628" y="557"/>
                      </a:cubicBezTo>
                      <a:cubicBezTo>
                        <a:pt x="624" y="562"/>
                        <a:pt x="620" y="566"/>
                        <a:pt x="615" y="570"/>
                      </a:cubicBezTo>
                      <a:cubicBezTo>
                        <a:pt x="613" y="573"/>
                        <a:pt x="610" y="575"/>
                        <a:pt x="608" y="578"/>
                      </a:cubicBezTo>
                      <a:cubicBezTo>
                        <a:pt x="618" y="565"/>
                        <a:pt x="627" y="551"/>
                        <a:pt x="635" y="537"/>
                      </a:cubicBezTo>
                      <a:cubicBezTo>
                        <a:pt x="635" y="537"/>
                        <a:pt x="636" y="537"/>
                        <a:pt x="637" y="538"/>
                      </a:cubicBezTo>
                      <a:close/>
                      <a:moveTo>
                        <a:pt x="637" y="537"/>
                      </a:moveTo>
                      <a:cubicBezTo>
                        <a:pt x="636" y="536"/>
                        <a:pt x="636" y="536"/>
                        <a:pt x="635" y="536"/>
                      </a:cubicBezTo>
                      <a:cubicBezTo>
                        <a:pt x="636" y="534"/>
                        <a:pt x="636" y="533"/>
                        <a:pt x="637" y="532"/>
                      </a:cubicBezTo>
                      <a:cubicBezTo>
                        <a:pt x="639" y="531"/>
                        <a:pt x="640" y="530"/>
                        <a:pt x="642" y="529"/>
                      </a:cubicBezTo>
                      <a:cubicBezTo>
                        <a:pt x="640" y="532"/>
                        <a:pt x="639" y="534"/>
                        <a:pt x="637" y="537"/>
                      </a:cubicBezTo>
                      <a:close/>
                      <a:moveTo>
                        <a:pt x="633" y="532"/>
                      </a:moveTo>
                      <a:cubicBezTo>
                        <a:pt x="632" y="532"/>
                        <a:pt x="631" y="533"/>
                        <a:pt x="630" y="534"/>
                      </a:cubicBezTo>
                      <a:cubicBezTo>
                        <a:pt x="627" y="532"/>
                        <a:pt x="624" y="530"/>
                        <a:pt x="622" y="529"/>
                      </a:cubicBezTo>
                      <a:cubicBezTo>
                        <a:pt x="626" y="528"/>
                        <a:pt x="630" y="526"/>
                        <a:pt x="634" y="523"/>
                      </a:cubicBezTo>
                      <a:cubicBezTo>
                        <a:pt x="634" y="524"/>
                        <a:pt x="636" y="525"/>
                        <a:pt x="637" y="525"/>
                      </a:cubicBezTo>
                      <a:cubicBezTo>
                        <a:pt x="635" y="528"/>
                        <a:pt x="634" y="530"/>
                        <a:pt x="633" y="532"/>
                      </a:cubicBezTo>
                      <a:close/>
                      <a:moveTo>
                        <a:pt x="662" y="508"/>
                      </a:moveTo>
                      <a:cubicBezTo>
                        <a:pt x="662" y="509"/>
                        <a:pt x="662" y="510"/>
                        <a:pt x="662" y="511"/>
                      </a:cubicBezTo>
                      <a:cubicBezTo>
                        <a:pt x="655" y="522"/>
                        <a:pt x="648" y="534"/>
                        <a:pt x="642" y="546"/>
                      </a:cubicBezTo>
                      <a:cubicBezTo>
                        <a:pt x="639" y="549"/>
                        <a:pt x="637" y="553"/>
                        <a:pt x="634" y="556"/>
                      </a:cubicBezTo>
                      <a:cubicBezTo>
                        <a:pt x="632" y="558"/>
                        <a:pt x="630" y="560"/>
                        <a:pt x="628" y="562"/>
                      </a:cubicBezTo>
                      <a:cubicBezTo>
                        <a:pt x="626" y="564"/>
                        <a:pt x="625" y="566"/>
                        <a:pt x="623" y="568"/>
                      </a:cubicBezTo>
                      <a:cubicBezTo>
                        <a:pt x="620" y="571"/>
                        <a:pt x="617" y="574"/>
                        <a:pt x="614" y="576"/>
                      </a:cubicBezTo>
                      <a:cubicBezTo>
                        <a:pt x="616" y="575"/>
                        <a:pt x="617" y="574"/>
                        <a:pt x="618" y="572"/>
                      </a:cubicBezTo>
                      <a:cubicBezTo>
                        <a:pt x="615" y="575"/>
                        <a:pt x="612" y="578"/>
                        <a:pt x="609" y="581"/>
                      </a:cubicBezTo>
                      <a:cubicBezTo>
                        <a:pt x="614" y="576"/>
                        <a:pt x="618" y="571"/>
                        <a:pt x="623" y="566"/>
                      </a:cubicBezTo>
                      <a:cubicBezTo>
                        <a:pt x="629" y="559"/>
                        <a:pt x="634" y="552"/>
                        <a:pt x="640" y="544"/>
                      </a:cubicBezTo>
                      <a:cubicBezTo>
                        <a:pt x="645" y="536"/>
                        <a:pt x="650" y="528"/>
                        <a:pt x="656" y="520"/>
                      </a:cubicBezTo>
                      <a:cubicBezTo>
                        <a:pt x="656" y="520"/>
                        <a:pt x="656" y="519"/>
                        <a:pt x="656" y="519"/>
                      </a:cubicBezTo>
                      <a:cubicBezTo>
                        <a:pt x="656" y="519"/>
                        <a:pt x="656" y="519"/>
                        <a:pt x="656" y="519"/>
                      </a:cubicBezTo>
                      <a:cubicBezTo>
                        <a:pt x="658" y="516"/>
                        <a:pt x="660" y="512"/>
                        <a:pt x="662" y="508"/>
                      </a:cubicBezTo>
                      <a:close/>
                      <a:moveTo>
                        <a:pt x="640" y="527"/>
                      </a:moveTo>
                      <a:cubicBezTo>
                        <a:pt x="640" y="527"/>
                        <a:pt x="640" y="527"/>
                        <a:pt x="640" y="528"/>
                      </a:cubicBezTo>
                      <a:cubicBezTo>
                        <a:pt x="640" y="528"/>
                        <a:pt x="639" y="528"/>
                        <a:pt x="639" y="528"/>
                      </a:cubicBezTo>
                      <a:cubicBezTo>
                        <a:pt x="639" y="528"/>
                        <a:pt x="639" y="528"/>
                        <a:pt x="640" y="527"/>
                      </a:cubicBezTo>
                      <a:close/>
                      <a:moveTo>
                        <a:pt x="641" y="539"/>
                      </a:moveTo>
                      <a:cubicBezTo>
                        <a:pt x="641" y="538"/>
                        <a:pt x="641" y="538"/>
                        <a:pt x="641" y="538"/>
                      </a:cubicBezTo>
                      <a:cubicBezTo>
                        <a:pt x="641" y="538"/>
                        <a:pt x="641" y="538"/>
                        <a:pt x="641" y="538"/>
                      </a:cubicBezTo>
                      <a:cubicBezTo>
                        <a:pt x="644" y="535"/>
                        <a:pt x="646" y="532"/>
                        <a:pt x="648" y="529"/>
                      </a:cubicBezTo>
                      <a:cubicBezTo>
                        <a:pt x="646" y="532"/>
                        <a:pt x="643" y="536"/>
                        <a:pt x="641" y="539"/>
                      </a:cubicBezTo>
                      <a:close/>
                      <a:moveTo>
                        <a:pt x="503" y="570"/>
                      </a:moveTo>
                      <a:cubicBezTo>
                        <a:pt x="503" y="570"/>
                        <a:pt x="503" y="570"/>
                        <a:pt x="504" y="569"/>
                      </a:cubicBezTo>
                      <a:cubicBezTo>
                        <a:pt x="500" y="576"/>
                        <a:pt x="496" y="583"/>
                        <a:pt x="493" y="590"/>
                      </a:cubicBezTo>
                      <a:cubicBezTo>
                        <a:pt x="490" y="588"/>
                        <a:pt x="488" y="588"/>
                        <a:pt x="486" y="587"/>
                      </a:cubicBezTo>
                      <a:cubicBezTo>
                        <a:pt x="485" y="587"/>
                        <a:pt x="485" y="587"/>
                        <a:pt x="485" y="587"/>
                      </a:cubicBezTo>
                      <a:cubicBezTo>
                        <a:pt x="488" y="588"/>
                        <a:pt x="490" y="589"/>
                        <a:pt x="492" y="590"/>
                      </a:cubicBezTo>
                      <a:cubicBezTo>
                        <a:pt x="490" y="594"/>
                        <a:pt x="488" y="598"/>
                        <a:pt x="487" y="603"/>
                      </a:cubicBezTo>
                      <a:cubicBezTo>
                        <a:pt x="483" y="601"/>
                        <a:pt x="480" y="600"/>
                        <a:pt x="477" y="599"/>
                      </a:cubicBezTo>
                      <a:cubicBezTo>
                        <a:pt x="479" y="594"/>
                        <a:pt x="482" y="589"/>
                        <a:pt x="484" y="584"/>
                      </a:cubicBezTo>
                      <a:cubicBezTo>
                        <a:pt x="486" y="583"/>
                        <a:pt x="487" y="582"/>
                        <a:pt x="489" y="580"/>
                      </a:cubicBezTo>
                      <a:cubicBezTo>
                        <a:pt x="488" y="582"/>
                        <a:pt x="486" y="582"/>
                        <a:pt x="484" y="584"/>
                      </a:cubicBezTo>
                      <a:cubicBezTo>
                        <a:pt x="485" y="582"/>
                        <a:pt x="485" y="582"/>
                        <a:pt x="486" y="580"/>
                      </a:cubicBezTo>
                      <a:cubicBezTo>
                        <a:pt x="492" y="577"/>
                        <a:pt x="497" y="573"/>
                        <a:pt x="503" y="570"/>
                      </a:cubicBezTo>
                      <a:close/>
                      <a:moveTo>
                        <a:pt x="516" y="563"/>
                      </a:moveTo>
                      <a:cubicBezTo>
                        <a:pt x="516" y="563"/>
                        <a:pt x="516" y="563"/>
                        <a:pt x="516" y="564"/>
                      </a:cubicBezTo>
                      <a:cubicBezTo>
                        <a:pt x="511" y="574"/>
                        <a:pt x="505" y="583"/>
                        <a:pt x="500" y="592"/>
                      </a:cubicBezTo>
                      <a:cubicBezTo>
                        <a:pt x="498" y="592"/>
                        <a:pt x="496" y="591"/>
                        <a:pt x="495" y="590"/>
                      </a:cubicBezTo>
                      <a:cubicBezTo>
                        <a:pt x="499" y="583"/>
                        <a:pt x="502" y="576"/>
                        <a:pt x="506" y="568"/>
                      </a:cubicBezTo>
                      <a:cubicBezTo>
                        <a:pt x="516" y="562"/>
                        <a:pt x="528" y="556"/>
                        <a:pt x="538" y="550"/>
                      </a:cubicBezTo>
                      <a:cubicBezTo>
                        <a:pt x="532" y="557"/>
                        <a:pt x="527" y="564"/>
                        <a:pt x="523" y="571"/>
                      </a:cubicBezTo>
                      <a:cubicBezTo>
                        <a:pt x="521" y="570"/>
                        <a:pt x="518" y="570"/>
                        <a:pt x="516" y="569"/>
                      </a:cubicBezTo>
                      <a:cubicBezTo>
                        <a:pt x="515" y="569"/>
                        <a:pt x="515" y="569"/>
                        <a:pt x="515" y="569"/>
                      </a:cubicBezTo>
                      <a:cubicBezTo>
                        <a:pt x="518" y="570"/>
                        <a:pt x="520" y="571"/>
                        <a:pt x="523" y="572"/>
                      </a:cubicBezTo>
                      <a:cubicBezTo>
                        <a:pt x="520" y="576"/>
                        <a:pt x="518" y="581"/>
                        <a:pt x="516" y="586"/>
                      </a:cubicBezTo>
                      <a:cubicBezTo>
                        <a:pt x="513" y="585"/>
                        <a:pt x="510" y="584"/>
                        <a:pt x="508" y="583"/>
                      </a:cubicBezTo>
                      <a:cubicBezTo>
                        <a:pt x="508" y="583"/>
                        <a:pt x="507" y="583"/>
                        <a:pt x="507" y="583"/>
                      </a:cubicBezTo>
                      <a:cubicBezTo>
                        <a:pt x="510" y="576"/>
                        <a:pt x="513" y="570"/>
                        <a:pt x="516" y="563"/>
                      </a:cubicBezTo>
                      <a:close/>
                      <a:moveTo>
                        <a:pt x="484" y="582"/>
                      </a:moveTo>
                      <a:cubicBezTo>
                        <a:pt x="484" y="583"/>
                        <a:pt x="483" y="584"/>
                        <a:pt x="482" y="585"/>
                      </a:cubicBezTo>
                      <a:cubicBezTo>
                        <a:pt x="480" y="586"/>
                        <a:pt x="479" y="587"/>
                        <a:pt x="477" y="588"/>
                      </a:cubicBezTo>
                      <a:cubicBezTo>
                        <a:pt x="474" y="590"/>
                        <a:pt x="471" y="592"/>
                        <a:pt x="468" y="593"/>
                      </a:cubicBezTo>
                      <a:cubicBezTo>
                        <a:pt x="468" y="593"/>
                        <a:pt x="468" y="593"/>
                        <a:pt x="468" y="593"/>
                      </a:cubicBezTo>
                      <a:cubicBezTo>
                        <a:pt x="468" y="593"/>
                        <a:pt x="467" y="594"/>
                        <a:pt x="467" y="594"/>
                      </a:cubicBezTo>
                      <a:cubicBezTo>
                        <a:pt x="459" y="599"/>
                        <a:pt x="451" y="604"/>
                        <a:pt x="444" y="609"/>
                      </a:cubicBezTo>
                      <a:cubicBezTo>
                        <a:pt x="445" y="606"/>
                        <a:pt x="447" y="604"/>
                        <a:pt x="448" y="602"/>
                      </a:cubicBezTo>
                      <a:cubicBezTo>
                        <a:pt x="460" y="596"/>
                        <a:pt x="472" y="589"/>
                        <a:pt x="484" y="582"/>
                      </a:cubicBezTo>
                      <a:close/>
                      <a:moveTo>
                        <a:pt x="507" y="583"/>
                      </a:moveTo>
                      <a:cubicBezTo>
                        <a:pt x="510" y="584"/>
                        <a:pt x="512" y="586"/>
                        <a:pt x="515" y="587"/>
                      </a:cubicBezTo>
                      <a:cubicBezTo>
                        <a:pt x="514" y="590"/>
                        <a:pt x="513" y="593"/>
                        <a:pt x="512" y="596"/>
                      </a:cubicBezTo>
                      <a:cubicBezTo>
                        <a:pt x="512" y="596"/>
                        <a:pt x="513" y="596"/>
                        <a:pt x="513" y="595"/>
                      </a:cubicBezTo>
                      <a:cubicBezTo>
                        <a:pt x="514" y="592"/>
                        <a:pt x="515" y="590"/>
                        <a:pt x="516" y="588"/>
                      </a:cubicBezTo>
                      <a:cubicBezTo>
                        <a:pt x="518" y="588"/>
                        <a:pt x="518" y="589"/>
                        <a:pt x="520" y="590"/>
                      </a:cubicBezTo>
                      <a:cubicBezTo>
                        <a:pt x="536" y="598"/>
                        <a:pt x="551" y="605"/>
                        <a:pt x="567" y="612"/>
                      </a:cubicBezTo>
                      <a:cubicBezTo>
                        <a:pt x="566" y="612"/>
                        <a:pt x="566" y="612"/>
                        <a:pt x="566" y="611"/>
                      </a:cubicBezTo>
                      <a:cubicBezTo>
                        <a:pt x="551" y="601"/>
                        <a:pt x="534" y="593"/>
                        <a:pt x="517" y="586"/>
                      </a:cubicBezTo>
                      <a:cubicBezTo>
                        <a:pt x="520" y="582"/>
                        <a:pt x="522" y="577"/>
                        <a:pt x="525" y="573"/>
                      </a:cubicBezTo>
                      <a:cubicBezTo>
                        <a:pt x="528" y="574"/>
                        <a:pt x="530" y="576"/>
                        <a:pt x="532" y="577"/>
                      </a:cubicBezTo>
                      <a:cubicBezTo>
                        <a:pt x="535" y="578"/>
                        <a:pt x="537" y="580"/>
                        <a:pt x="539" y="581"/>
                      </a:cubicBezTo>
                      <a:cubicBezTo>
                        <a:pt x="538" y="583"/>
                        <a:pt x="537" y="586"/>
                        <a:pt x="537" y="588"/>
                      </a:cubicBezTo>
                      <a:cubicBezTo>
                        <a:pt x="537" y="588"/>
                        <a:pt x="538" y="588"/>
                        <a:pt x="539" y="588"/>
                      </a:cubicBezTo>
                      <a:cubicBezTo>
                        <a:pt x="539" y="587"/>
                        <a:pt x="539" y="587"/>
                        <a:pt x="540" y="586"/>
                      </a:cubicBezTo>
                      <a:cubicBezTo>
                        <a:pt x="540" y="585"/>
                        <a:pt x="540" y="584"/>
                        <a:pt x="541" y="582"/>
                      </a:cubicBezTo>
                      <a:cubicBezTo>
                        <a:pt x="554" y="590"/>
                        <a:pt x="566" y="597"/>
                        <a:pt x="578" y="603"/>
                      </a:cubicBezTo>
                      <a:cubicBezTo>
                        <a:pt x="573" y="608"/>
                        <a:pt x="568" y="612"/>
                        <a:pt x="562" y="616"/>
                      </a:cubicBezTo>
                      <a:cubicBezTo>
                        <a:pt x="558" y="618"/>
                        <a:pt x="554" y="621"/>
                        <a:pt x="550" y="623"/>
                      </a:cubicBezTo>
                      <a:cubicBezTo>
                        <a:pt x="535" y="612"/>
                        <a:pt x="519" y="602"/>
                        <a:pt x="502" y="594"/>
                      </a:cubicBezTo>
                      <a:cubicBezTo>
                        <a:pt x="504" y="590"/>
                        <a:pt x="506" y="586"/>
                        <a:pt x="507" y="583"/>
                      </a:cubicBezTo>
                      <a:close/>
                      <a:moveTo>
                        <a:pt x="499" y="594"/>
                      </a:moveTo>
                      <a:cubicBezTo>
                        <a:pt x="498" y="595"/>
                        <a:pt x="496" y="597"/>
                        <a:pt x="495" y="599"/>
                      </a:cubicBezTo>
                      <a:cubicBezTo>
                        <a:pt x="495" y="600"/>
                        <a:pt x="494" y="600"/>
                        <a:pt x="494" y="600"/>
                      </a:cubicBezTo>
                      <a:cubicBezTo>
                        <a:pt x="493" y="602"/>
                        <a:pt x="493" y="604"/>
                        <a:pt x="493" y="606"/>
                      </a:cubicBezTo>
                      <a:cubicBezTo>
                        <a:pt x="492" y="605"/>
                        <a:pt x="490" y="604"/>
                        <a:pt x="488" y="604"/>
                      </a:cubicBezTo>
                      <a:cubicBezTo>
                        <a:pt x="490" y="600"/>
                        <a:pt x="492" y="596"/>
                        <a:pt x="494" y="592"/>
                      </a:cubicBezTo>
                      <a:cubicBezTo>
                        <a:pt x="496" y="592"/>
                        <a:pt x="497" y="593"/>
                        <a:pt x="499" y="594"/>
                      </a:cubicBezTo>
                      <a:close/>
                      <a:moveTo>
                        <a:pt x="475" y="598"/>
                      </a:moveTo>
                      <a:cubicBezTo>
                        <a:pt x="474" y="598"/>
                        <a:pt x="473" y="597"/>
                        <a:pt x="472" y="597"/>
                      </a:cubicBezTo>
                      <a:cubicBezTo>
                        <a:pt x="472" y="597"/>
                        <a:pt x="474" y="598"/>
                        <a:pt x="474" y="598"/>
                      </a:cubicBezTo>
                      <a:cubicBezTo>
                        <a:pt x="472" y="602"/>
                        <a:pt x="470" y="606"/>
                        <a:pt x="468" y="610"/>
                      </a:cubicBezTo>
                      <a:cubicBezTo>
                        <a:pt x="466" y="609"/>
                        <a:pt x="463" y="608"/>
                        <a:pt x="460" y="607"/>
                      </a:cubicBezTo>
                      <a:cubicBezTo>
                        <a:pt x="462" y="603"/>
                        <a:pt x="464" y="600"/>
                        <a:pt x="467" y="596"/>
                      </a:cubicBezTo>
                      <a:cubicBezTo>
                        <a:pt x="472" y="593"/>
                        <a:pt x="476" y="590"/>
                        <a:pt x="481" y="586"/>
                      </a:cubicBezTo>
                      <a:cubicBezTo>
                        <a:pt x="479" y="590"/>
                        <a:pt x="477" y="594"/>
                        <a:pt x="475" y="598"/>
                      </a:cubicBezTo>
                      <a:close/>
                      <a:moveTo>
                        <a:pt x="458" y="607"/>
                      </a:moveTo>
                      <a:cubicBezTo>
                        <a:pt x="458" y="607"/>
                        <a:pt x="458" y="607"/>
                        <a:pt x="458" y="607"/>
                      </a:cubicBezTo>
                      <a:cubicBezTo>
                        <a:pt x="458" y="607"/>
                        <a:pt x="457" y="607"/>
                        <a:pt x="457" y="607"/>
                      </a:cubicBezTo>
                      <a:cubicBezTo>
                        <a:pt x="457" y="608"/>
                        <a:pt x="457" y="608"/>
                        <a:pt x="457" y="608"/>
                      </a:cubicBezTo>
                      <a:cubicBezTo>
                        <a:pt x="456" y="610"/>
                        <a:pt x="454" y="613"/>
                        <a:pt x="453" y="615"/>
                      </a:cubicBezTo>
                      <a:cubicBezTo>
                        <a:pt x="450" y="614"/>
                        <a:pt x="448" y="612"/>
                        <a:pt x="445" y="611"/>
                      </a:cubicBezTo>
                      <a:cubicBezTo>
                        <a:pt x="443" y="611"/>
                        <a:pt x="443" y="611"/>
                        <a:pt x="443" y="611"/>
                      </a:cubicBezTo>
                      <a:cubicBezTo>
                        <a:pt x="446" y="612"/>
                        <a:pt x="450" y="614"/>
                        <a:pt x="453" y="616"/>
                      </a:cubicBezTo>
                      <a:cubicBezTo>
                        <a:pt x="451" y="619"/>
                        <a:pt x="449" y="622"/>
                        <a:pt x="447" y="625"/>
                      </a:cubicBezTo>
                      <a:cubicBezTo>
                        <a:pt x="446" y="624"/>
                        <a:pt x="444" y="624"/>
                        <a:pt x="443" y="623"/>
                      </a:cubicBezTo>
                      <a:cubicBezTo>
                        <a:pt x="442" y="623"/>
                        <a:pt x="442" y="623"/>
                        <a:pt x="442" y="623"/>
                      </a:cubicBezTo>
                      <a:cubicBezTo>
                        <a:pt x="444" y="624"/>
                        <a:pt x="445" y="625"/>
                        <a:pt x="447" y="626"/>
                      </a:cubicBezTo>
                      <a:cubicBezTo>
                        <a:pt x="446" y="626"/>
                        <a:pt x="446" y="627"/>
                        <a:pt x="446" y="627"/>
                      </a:cubicBezTo>
                      <a:cubicBezTo>
                        <a:pt x="442" y="626"/>
                        <a:pt x="439" y="624"/>
                        <a:pt x="436" y="623"/>
                      </a:cubicBezTo>
                      <a:cubicBezTo>
                        <a:pt x="438" y="618"/>
                        <a:pt x="441" y="614"/>
                        <a:pt x="444" y="610"/>
                      </a:cubicBezTo>
                      <a:cubicBezTo>
                        <a:pt x="451" y="606"/>
                        <a:pt x="458" y="602"/>
                        <a:pt x="465" y="597"/>
                      </a:cubicBezTo>
                      <a:cubicBezTo>
                        <a:pt x="462" y="600"/>
                        <a:pt x="460" y="604"/>
                        <a:pt x="458" y="607"/>
                      </a:cubicBezTo>
                      <a:close/>
                      <a:moveTo>
                        <a:pt x="458" y="610"/>
                      </a:moveTo>
                      <a:cubicBezTo>
                        <a:pt x="459" y="611"/>
                        <a:pt x="459" y="611"/>
                        <a:pt x="460" y="612"/>
                      </a:cubicBezTo>
                      <a:cubicBezTo>
                        <a:pt x="460" y="612"/>
                        <a:pt x="460" y="612"/>
                        <a:pt x="461" y="611"/>
                      </a:cubicBezTo>
                      <a:cubicBezTo>
                        <a:pt x="460" y="608"/>
                        <a:pt x="462" y="608"/>
                        <a:pt x="466" y="610"/>
                      </a:cubicBezTo>
                      <a:cubicBezTo>
                        <a:pt x="467" y="610"/>
                        <a:pt x="467" y="611"/>
                        <a:pt x="468" y="611"/>
                      </a:cubicBezTo>
                      <a:cubicBezTo>
                        <a:pt x="466" y="614"/>
                        <a:pt x="465" y="617"/>
                        <a:pt x="463" y="620"/>
                      </a:cubicBezTo>
                      <a:cubicBezTo>
                        <a:pt x="460" y="618"/>
                        <a:pt x="458" y="617"/>
                        <a:pt x="455" y="616"/>
                      </a:cubicBezTo>
                      <a:cubicBezTo>
                        <a:pt x="456" y="614"/>
                        <a:pt x="457" y="612"/>
                        <a:pt x="458" y="610"/>
                      </a:cubicBezTo>
                      <a:close/>
                      <a:moveTo>
                        <a:pt x="466" y="621"/>
                      </a:moveTo>
                      <a:cubicBezTo>
                        <a:pt x="467" y="618"/>
                        <a:pt x="468" y="615"/>
                        <a:pt x="470" y="612"/>
                      </a:cubicBezTo>
                      <a:cubicBezTo>
                        <a:pt x="474" y="614"/>
                        <a:pt x="477" y="615"/>
                        <a:pt x="480" y="617"/>
                      </a:cubicBezTo>
                      <a:cubicBezTo>
                        <a:pt x="479" y="620"/>
                        <a:pt x="478" y="624"/>
                        <a:pt x="476" y="627"/>
                      </a:cubicBezTo>
                      <a:cubicBezTo>
                        <a:pt x="473" y="624"/>
                        <a:pt x="469" y="622"/>
                        <a:pt x="466" y="621"/>
                      </a:cubicBezTo>
                      <a:close/>
                      <a:moveTo>
                        <a:pt x="445" y="603"/>
                      </a:moveTo>
                      <a:cubicBezTo>
                        <a:pt x="446" y="602"/>
                        <a:pt x="446" y="602"/>
                        <a:pt x="447" y="602"/>
                      </a:cubicBezTo>
                      <a:cubicBezTo>
                        <a:pt x="442" y="609"/>
                        <a:pt x="438" y="616"/>
                        <a:pt x="434" y="622"/>
                      </a:cubicBezTo>
                      <a:cubicBezTo>
                        <a:pt x="432" y="622"/>
                        <a:pt x="431" y="621"/>
                        <a:pt x="430" y="621"/>
                      </a:cubicBezTo>
                      <a:cubicBezTo>
                        <a:pt x="430" y="621"/>
                        <a:pt x="430" y="621"/>
                        <a:pt x="430" y="621"/>
                      </a:cubicBezTo>
                      <a:cubicBezTo>
                        <a:pt x="431" y="618"/>
                        <a:pt x="433" y="614"/>
                        <a:pt x="434" y="611"/>
                      </a:cubicBezTo>
                      <a:cubicBezTo>
                        <a:pt x="434" y="611"/>
                        <a:pt x="433" y="612"/>
                        <a:pt x="433" y="612"/>
                      </a:cubicBezTo>
                      <a:cubicBezTo>
                        <a:pt x="431" y="616"/>
                        <a:pt x="428" y="619"/>
                        <a:pt x="426" y="623"/>
                      </a:cubicBezTo>
                      <a:cubicBezTo>
                        <a:pt x="424" y="622"/>
                        <a:pt x="422" y="620"/>
                        <a:pt x="420" y="619"/>
                      </a:cubicBezTo>
                      <a:cubicBezTo>
                        <a:pt x="419" y="619"/>
                        <a:pt x="419" y="619"/>
                        <a:pt x="419" y="619"/>
                      </a:cubicBezTo>
                      <a:cubicBezTo>
                        <a:pt x="422" y="620"/>
                        <a:pt x="424" y="622"/>
                        <a:pt x="426" y="624"/>
                      </a:cubicBezTo>
                      <a:cubicBezTo>
                        <a:pt x="422" y="629"/>
                        <a:pt x="419" y="635"/>
                        <a:pt x="416" y="640"/>
                      </a:cubicBezTo>
                      <a:cubicBezTo>
                        <a:pt x="414" y="639"/>
                        <a:pt x="412" y="638"/>
                        <a:pt x="411" y="637"/>
                      </a:cubicBezTo>
                      <a:cubicBezTo>
                        <a:pt x="410" y="637"/>
                        <a:pt x="410" y="637"/>
                        <a:pt x="410" y="637"/>
                      </a:cubicBezTo>
                      <a:cubicBezTo>
                        <a:pt x="412" y="639"/>
                        <a:pt x="414" y="640"/>
                        <a:pt x="415" y="641"/>
                      </a:cubicBezTo>
                      <a:cubicBezTo>
                        <a:pt x="414" y="643"/>
                        <a:pt x="413" y="646"/>
                        <a:pt x="412" y="648"/>
                      </a:cubicBezTo>
                      <a:cubicBezTo>
                        <a:pt x="408" y="646"/>
                        <a:pt x="404" y="645"/>
                        <a:pt x="401" y="644"/>
                      </a:cubicBezTo>
                      <a:cubicBezTo>
                        <a:pt x="407" y="636"/>
                        <a:pt x="412" y="626"/>
                        <a:pt x="417" y="617"/>
                      </a:cubicBezTo>
                      <a:cubicBezTo>
                        <a:pt x="422" y="614"/>
                        <a:pt x="427" y="612"/>
                        <a:pt x="432" y="609"/>
                      </a:cubicBezTo>
                      <a:cubicBezTo>
                        <a:pt x="436" y="607"/>
                        <a:pt x="441" y="605"/>
                        <a:pt x="445" y="603"/>
                      </a:cubicBezTo>
                      <a:close/>
                      <a:moveTo>
                        <a:pt x="448" y="628"/>
                      </a:moveTo>
                      <a:cubicBezTo>
                        <a:pt x="448" y="628"/>
                        <a:pt x="448" y="627"/>
                        <a:pt x="448" y="627"/>
                      </a:cubicBezTo>
                      <a:cubicBezTo>
                        <a:pt x="451" y="629"/>
                        <a:pt x="454" y="630"/>
                        <a:pt x="457" y="632"/>
                      </a:cubicBezTo>
                      <a:cubicBezTo>
                        <a:pt x="457" y="632"/>
                        <a:pt x="457" y="632"/>
                        <a:pt x="457" y="632"/>
                      </a:cubicBezTo>
                      <a:cubicBezTo>
                        <a:pt x="454" y="631"/>
                        <a:pt x="451" y="630"/>
                        <a:pt x="448" y="628"/>
                      </a:cubicBezTo>
                      <a:close/>
                      <a:moveTo>
                        <a:pt x="445" y="628"/>
                      </a:moveTo>
                      <a:cubicBezTo>
                        <a:pt x="444" y="630"/>
                        <a:pt x="444" y="632"/>
                        <a:pt x="443" y="633"/>
                      </a:cubicBezTo>
                      <a:cubicBezTo>
                        <a:pt x="440" y="631"/>
                        <a:pt x="436" y="629"/>
                        <a:pt x="433" y="627"/>
                      </a:cubicBezTo>
                      <a:cubicBezTo>
                        <a:pt x="434" y="626"/>
                        <a:pt x="435" y="625"/>
                        <a:pt x="435" y="624"/>
                      </a:cubicBezTo>
                      <a:cubicBezTo>
                        <a:pt x="438" y="626"/>
                        <a:pt x="442" y="627"/>
                        <a:pt x="445" y="628"/>
                      </a:cubicBezTo>
                      <a:close/>
                      <a:moveTo>
                        <a:pt x="441" y="640"/>
                      </a:moveTo>
                      <a:cubicBezTo>
                        <a:pt x="442" y="639"/>
                        <a:pt x="442" y="638"/>
                        <a:pt x="442" y="638"/>
                      </a:cubicBezTo>
                      <a:cubicBezTo>
                        <a:pt x="443" y="637"/>
                        <a:pt x="443" y="636"/>
                        <a:pt x="444" y="636"/>
                      </a:cubicBezTo>
                      <a:cubicBezTo>
                        <a:pt x="452" y="641"/>
                        <a:pt x="460" y="646"/>
                        <a:pt x="468" y="650"/>
                      </a:cubicBezTo>
                      <a:cubicBezTo>
                        <a:pt x="454" y="645"/>
                        <a:pt x="441" y="641"/>
                        <a:pt x="428" y="637"/>
                      </a:cubicBezTo>
                      <a:cubicBezTo>
                        <a:pt x="430" y="634"/>
                        <a:pt x="431" y="631"/>
                        <a:pt x="433" y="628"/>
                      </a:cubicBezTo>
                      <a:cubicBezTo>
                        <a:pt x="436" y="630"/>
                        <a:pt x="439" y="632"/>
                        <a:pt x="442" y="634"/>
                      </a:cubicBezTo>
                      <a:cubicBezTo>
                        <a:pt x="441" y="636"/>
                        <a:pt x="440" y="638"/>
                        <a:pt x="439" y="640"/>
                      </a:cubicBezTo>
                      <a:cubicBezTo>
                        <a:pt x="440" y="640"/>
                        <a:pt x="440" y="640"/>
                        <a:pt x="441" y="640"/>
                      </a:cubicBezTo>
                      <a:close/>
                      <a:moveTo>
                        <a:pt x="445" y="634"/>
                      </a:moveTo>
                      <a:cubicBezTo>
                        <a:pt x="446" y="632"/>
                        <a:pt x="446" y="631"/>
                        <a:pt x="447" y="630"/>
                      </a:cubicBezTo>
                      <a:cubicBezTo>
                        <a:pt x="461" y="636"/>
                        <a:pt x="475" y="642"/>
                        <a:pt x="489" y="648"/>
                      </a:cubicBezTo>
                      <a:cubicBezTo>
                        <a:pt x="489" y="648"/>
                        <a:pt x="488" y="648"/>
                        <a:pt x="488" y="648"/>
                      </a:cubicBezTo>
                      <a:cubicBezTo>
                        <a:pt x="483" y="645"/>
                        <a:pt x="478" y="642"/>
                        <a:pt x="474" y="640"/>
                      </a:cubicBezTo>
                      <a:cubicBezTo>
                        <a:pt x="483" y="644"/>
                        <a:pt x="494" y="648"/>
                        <a:pt x="504" y="651"/>
                      </a:cubicBezTo>
                      <a:cubicBezTo>
                        <a:pt x="500" y="653"/>
                        <a:pt x="497" y="655"/>
                        <a:pt x="493" y="657"/>
                      </a:cubicBezTo>
                      <a:cubicBezTo>
                        <a:pt x="485" y="660"/>
                        <a:pt x="476" y="664"/>
                        <a:pt x="467" y="666"/>
                      </a:cubicBezTo>
                      <a:cubicBezTo>
                        <a:pt x="474" y="664"/>
                        <a:pt x="480" y="661"/>
                        <a:pt x="486" y="658"/>
                      </a:cubicBezTo>
                      <a:cubicBezTo>
                        <a:pt x="487" y="658"/>
                        <a:pt x="487" y="658"/>
                        <a:pt x="487" y="658"/>
                      </a:cubicBezTo>
                      <a:cubicBezTo>
                        <a:pt x="487" y="658"/>
                        <a:pt x="487" y="658"/>
                        <a:pt x="487" y="658"/>
                      </a:cubicBezTo>
                      <a:cubicBezTo>
                        <a:pt x="488" y="657"/>
                        <a:pt x="489" y="657"/>
                        <a:pt x="490" y="656"/>
                      </a:cubicBezTo>
                      <a:cubicBezTo>
                        <a:pt x="488" y="656"/>
                        <a:pt x="487" y="657"/>
                        <a:pt x="485" y="657"/>
                      </a:cubicBezTo>
                      <a:cubicBezTo>
                        <a:pt x="482" y="656"/>
                        <a:pt x="478" y="654"/>
                        <a:pt x="475" y="653"/>
                      </a:cubicBezTo>
                      <a:cubicBezTo>
                        <a:pt x="465" y="647"/>
                        <a:pt x="455" y="640"/>
                        <a:pt x="445" y="634"/>
                      </a:cubicBezTo>
                      <a:close/>
                      <a:moveTo>
                        <a:pt x="459" y="633"/>
                      </a:moveTo>
                      <a:cubicBezTo>
                        <a:pt x="459" y="633"/>
                        <a:pt x="459" y="633"/>
                        <a:pt x="459" y="633"/>
                      </a:cubicBezTo>
                      <a:cubicBezTo>
                        <a:pt x="460" y="634"/>
                        <a:pt x="461" y="634"/>
                        <a:pt x="462" y="635"/>
                      </a:cubicBezTo>
                      <a:cubicBezTo>
                        <a:pt x="461" y="634"/>
                        <a:pt x="460" y="634"/>
                        <a:pt x="459" y="633"/>
                      </a:cubicBezTo>
                      <a:close/>
                      <a:moveTo>
                        <a:pt x="462" y="621"/>
                      </a:moveTo>
                      <a:cubicBezTo>
                        <a:pt x="461" y="624"/>
                        <a:pt x="459" y="628"/>
                        <a:pt x="458" y="631"/>
                      </a:cubicBezTo>
                      <a:cubicBezTo>
                        <a:pt x="455" y="629"/>
                        <a:pt x="452" y="628"/>
                        <a:pt x="449" y="626"/>
                      </a:cubicBezTo>
                      <a:cubicBezTo>
                        <a:pt x="451" y="623"/>
                        <a:pt x="452" y="620"/>
                        <a:pt x="454" y="617"/>
                      </a:cubicBezTo>
                      <a:cubicBezTo>
                        <a:pt x="457" y="618"/>
                        <a:pt x="460" y="620"/>
                        <a:pt x="462" y="621"/>
                      </a:cubicBezTo>
                      <a:close/>
                      <a:moveTo>
                        <a:pt x="460" y="632"/>
                      </a:moveTo>
                      <a:cubicBezTo>
                        <a:pt x="461" y="628"/>
                        <a:pt x="463" y="625"/>
                        <a:pt x="465" y="622"/>
                      </a:cubicBezTo>
                      <a:cubicBezTo>
                        <a:pt x="478" y="630"/>
                        <a:pt x="491" y="637"/>
                        <a:pt x="504" y="644"/>
                      </a:cubicBezTo>
                      <a:cubicBezTo>
                        <a:pt x="504" y="644"/>
                        <a:pt x="504" y="643"/>
                        <a:pt x="504" y="643"/>
                      </a:cubicBezTo>
                      <a:cubicBezTo>
                        <a:pt x="495" y="637"/>
                        <a:pt x="486" y="632"/>
                        <a:pt x="477" y="627"/>
                      </a:cubicBezTo>
                      <a:cubicBezTo>
                        <a:pt x="478" y="624"/>
                        <a:pt x="480" y="621"/>
                        <a:pt x="482" y="618"/>
                      </a:cubicBezTo>
                      <a:cubicBezTo>
                        <a:pt x="494" y="624"/>
                        <a:pt x="506" y="632"/>
                        <a:pt x="516" y="640"/>
                      </a:cubicBezTo>
                      <a:cubicBezTo>
                        <a:pt x="516" y="640"/>
                        <a:pt x="516" y="639"/>
                        <a:pt x="516" y="639"/>
                      </a:cubicBezTo>
                      <a:cubicBezTo>
                        <a:pt x="510" y="634"/>
                        <a:pt x="504" y="629"/>
                        <a:pt x="498" y="625"/>
                      </a:cubicBezTo>
                      <a:cubicBezTo>
                        <a:pt x="498" y="625"/>
                        <a:pt x="498" y="625"/>
                        <a:pt x="498" y="625"/>
                      </a:cubicBezTo>
                      <a:cubicBezTo>
                        <a:pt x="498" y="624"/>
                        <a:pt x="497" y="624"/>
                        <a:pt x="496" y="624"/>
                      </a:cubicBezTo>
                      <a:cubicBezTo>
                        <a:pt x="492" y="621"/>
                        <a:pt x="487" y="618"/>
                        <a:pt x="482" y="616"/>
                      </a:cubicBezTo>
                      <a:cubicBezTo>
                        <a:pt x="484" y="612"/>
                        <a:pt x="486" y="609"/>
                        <a:pt x="488" y="605"/>
                      </a:cubicBezTo>
                      <a:cubicBezTo>
                        <a:pt x="504" y="614"/>
                        <a:pt x="521" y="622"/>
                        <a:pt x="537" y="630"/>
                      </a:cubicBezTo>
                      <a:cubicBezTo>
                        <a:pt x="538" y="630"/>
                        <a:pt x="539" y="631"/>
                        <a:pt x="540" y="631"/>
                      </a:cubicBezTo>
                      <a:cubicBezTo>
                        <a:pt x="530" y="637"/>
                        <a:pt x="520" y="643"/>
                        <a:pt x="510" y="648"/>
                      </a:cubicBezTo>
                      <a:cubicBezTo>
                        <a:pt x="508" y="649"/>
                        <a:pt x="506" y="650"/>
                        <a:pt x="505" y="651"/>
                      </a:cubicBezTo>
                      <a:cubicBezTo>
                        <a:pt x="490" y="645"/>
                        <a:pt x="474" y="639"/>
                        <a:pt x="460" y="632"/>
                      </a:cubicBezTo>
                      <a:close/>
                      <a:moveTo>
                        <a:pt x="486" y="604"/>
                      </a:moveTo>
                      <a:cubicBezTo>
                        <a:pt x="484" y="608"/>
                        <a:pt x="482" y="612"/>
                        <a:pt x="481" y="615"/>
                      </a:cubicBezTo>
                      <a:cubicBezTo>
                        <a:pt x="478" y="613"/>
                        <a:pt x="474" y="612"/>
                        <a:pt x="471" y="610"/>
                      </a:cubicBezTo>
                      <a:cubicBezTo>
                        <a:pt x="473" y="607"/>
                        <a:pt x="475" y="603"/>
                        <a:pt x="477" y="599"/>
                      </a:cubicBezTo>
                      <a:cubicBezTo>
                        <a:pt x="479" y="600"/>
                        <a:pt x="482" y="602"/>
                        <a:pt x="486" y="604"/>
                      </a:cubicBezTo>
                      <a:close/>
                      <a:moveTo>
                        <a:pt x="495" y="606"/>
                      </a:moveTo>
                      <a:cubicBezTo>
                        <a:pt x="498" y="603"/>
                        <a:pt x="500" y="599"/>
                        <a:pt x="502" y="595"/>
                      </a:cubicBezTo>
                      <a:cubicBezTo>
                        <a:pt x="518" y="603"/>
                        <a:pt x="534" y="613"/>
                        <a:pt x="550" y="624"/>
                      </a:cubicBezTo>
                      <a:cubicBezTo>
                        <a:pt x="546" y="625"/>
                        <a:pt x="542" y="627"/>
                        <a:pt x="539" y="629"/>
                      </a:cubicBezTo>
                      <a:cubicBezTo>
                        <a:pt x="542" y="628"/>
                        <a:pt x="546" y="626"/>
                        <a:pt x="550" y="624"/>
                      </a:cubicBezTo>
                      <a:cubicBezTo>
                        <a:pt x="550" y="624"/>
                        <a:pt x="550" y="624"/>
                        <a:pt x="551" y="624"/>
                      </a:cubicBezTo>
                      <a:cubicBezTo>
                        <a:pt x="548" y="626"/>
                        <a:pt x="544" y="628"/>
                        <a:pt x="541" y="631"/>
                      </a:cubicBezTo>
                      <a:cubicBezTo>
                        <a:pt x="540" y="630"/>
                        <a:pt x="539" y="630"/>
                        <a:pt x="539" y="629"/>
                      </a:cubicBezTo>
                      <a:cubicBezTo>
                        <a:pt x="524" y="621"/>
                        <a:pt x="510" y="613"/>
                        <a:pt x="495" y="606"/>
                      </a:cubicBezTo>
                      <a:close/>
                      <a:moveTo>
                        <a:pt x="375" y="648"/>
                      </a:moveTo>
                      <a:cubicBezTo>
                        <a:pt x="374" y="648"/>
                        <a:pt x="373" y="647"/>
                        <a:pt x="372" y="647"/>
                      </a:cubicBezTo>
                      <a:cubicBezTo>
                        <a:pt x="372" y="647"/>
                        <a:pt x="372" y="647"/>
                        <a:pt x="372" y="647"/>
                      </a:cubicBezTo>
                      <a:cubicBezTo>
                        <a:pt x="372" y="648"/>
                        <a:pt x="371" y="648"/>
                        <a:pt x="371" y="648"/>
                      </a:cubicBezTo>
                      <a:cubicBezTo>
                        <a:pt x="371" y="649"/>
                        <a:pt x="371" y="650"/>
                        <a:pt x="371" y="651"/>
                      </a:cubicBezTo>
                      <a:cubicBezTo>
                        <a:pt x="371" y="652"/>
                        <a:pt x="372" y="652"/>
                        <a:pt x="372" y="652"/>
                      </a:cubicBezTo>
                      <a:cubicBezTo>
                        <a:pt x="372" y="652"/>
                        <a:pt x="372" y="652"/>
                        <a:pt x="372" y="651"/>
                      </a:cubicBezTo>
                      <a:cubicBezTo>
                        <a:pt x="373" y="650"/>
                        <a:pt x="373" y="650"/>
                        <a:pt x="373" y="650"/>
                      </a:cubicBezTo>
                      <a:cubicBezTo>
                        <a:pt x="374" y="650"/>
                        <a:pt x="374" y="650"/>
                        <a:pt x="375" y="650"/>
                      </a:cubicBezTo>
                      <a:cubicBezTo>
                        <a:pt x="373" y="652"/>
                        <a:pt x="372" y="655"/>
                        <a:pt x="371" y="658"/>
                      </a:cubicBezTo>
                      <a:cubicBezTo>
                        <a:pt x="368" y="664"/>
                        <a:pt x="367" y="669"/>
                        <a:pt x="368" y="672"/>
                      </a:cubicBezTo>
                      <a:cubicBezTo>
                        <a:pt x="369" y="672"/>
                        <a:pt x="369" y="671"/>
                        <a:pt x="369" y="670"/>
                      </a:cubicBezTo>
                      <a:cubicBezTo>
                        <a:pt x="370" y="667"/>
                        <a:pt x="372" y="664"/>
                        <a:pt x="373" y="661"/>
                      </a:cubicBezTo>
                      <a:cubicBezTo>
                        <a:pt x="375" y="662"/>
                        <a:pt x="378" y="662"/>
                        <a:pt x="380" y="662"/>
                      </a:cubicBezTo>
                      <a:cubicBezTo>
                        <a:pt x="380" y="663"/>
                        <a:pt x="379" y="664"/>
                        <a:pt x="379" y="664"/>
                      </a:cubicBezTo>
                      <a:cubicBezTo>
                        <a:pt x="379" y="664"/>
                        <a:pt x="380" y="664"/>
                        <a:pt x="380" y="664"/>
                      </a:cubicBezTo>
                      <a:cubicBezTo>
                        <a:pt x="380" y="663"/>
                        <a:pt x="380" y="663"/>
                        <a:pt x="381" y="663"/>
                      </a:cubicBezTo>
                      <a:cubicBezTo>
                        <a:pt x="390" y="664"/>
                        <a:pt x="399" y="668"/>
                        <a:pt x="408" y="672"/>
                      </a:cubicBezTo>
                      <a:cubicBezTo>
                        <a:pt x="408" y="672"/>
                        <a:pt x="408" y="671"/>
                        <a:pt x="408" y="671"/>
                      </a:cubicBezTo>
                      <a:cubicBezTo>
                        <a:pt x="399" y="666"/>
                        <a:pt x="391" y="663"/>
                        <a:pt x="382" y="661"/>
                      </a:cubicBezTo>
                      <a:cubicBezTo>
                        <a:pt x="383" y="659"/>
                        <a:pt x="385" y="656"/>
                        <a:pt x="386" y="654"/>
                      </a:cubicBezTo>
                      <a:cubicBezTo>
                        <a:pt x="398" y="660"/>
                        <a:pt x="410" y="665"/>
                        <a:pt x="422" y="669"/>
                      </a:cubicBezTo>
                      <a:cubicBezTo>
                        <a:pt x="410" y="672"/>
                        <a:pt x="398" y="674"/>
                        <a:pt x="387" y="678"/>
                      </a:cubicBezTo>
                      <a:cubicBezTo>
                        <a:pt x="374" y="681"/>
                        <a:pt x="362" y="683"/>
                        <a:pt x="348" y="684"/>
                      </a:cubicBezTo>
                      <a:cubicBezTo>
                        <a:pt x="323" y="687"/>
                        <a:pt x="298" y="686"/>
                        <a:pt x="274" y="683"/>
                      </a:cubicBezTo>
                      <a:cubicBezTo>
                        <a:pt x="270" y="682"/>
                        <a:pt x="267" y="682"/>
                        <a:pt x="264" y="681"/>
                      </a:cubicBezTo>
                      <a:cubicBezTo>
                        <a:pt x="264" y="681"/>
                        <a:pt x="264" y="681"/>
                        <a:pt x="264" y="681"/>
                      </a:cubicBezTo>
                      <a:cubicBezTo>
                        <a:pt x="255" y="678"/>
                        <a:pt x="247" y="676"/>
                        <a:pt x="238" y="674"/>
                      </a:cubicBezTo>
                      <a:cubicBezTo>
                        <a:pt x="242" y="674"/>
                        <a:pt x="246" y="675"/>
                        <a:pt x="251" y="675"/>
                      </a:cubicBezTo>
                      <a:cubicBezTo>
                        <a:pt x="244" y="674"/>
                        <a:pt x="238" y="673"/>
                        <a:pt x="231" y="671"/>
                      </a:cubicBezTo>
                      <a:cubicBezTo>
                        <a:pt x="204" y="655"/>
                        <a:pt x="176" y="638"/>
                        <a:pt x="149" y="622"/>
                      </a:cubicBezTo>
                      <a:cubicBezTo>
                        <a:pt x="151" y="622"/>
                        <a:pt x="153" y="623"/>
                        <a:pt x="155" y="623"/>
                      </a:cubicBezTo>
                      <a:cubicBezTo>
                        <a:pt x="148" y="622"/>
                        <a:pt x="142" y="618"/>
                        <a:pt x="137" y="614"/>
                      </a:cubicBezTo>
                      <a:cubicBezTo>
                        <a:pt x="133" y="610"/>
                        <a:pt x="128" y="606"/>
                        <a:pt x="124" y="602"/>
                      </a:cubicBezTo>
                      <a:cubicBezTo>
                        <a:pt x="120" y="597"/>
                        <a:pt x="117" y="592"/>
                        <a:pt x="113" y="586"/>
                      </a:cubicBezTo>
                      <a:cubicBezTo>
                        <a:pt x="97" y="559"/>
                        <a:pt x="79" y="532"/>
                        <a:pt x="60" y="507"/>
                      </a:cubicBezTo>
                      <a:cubicBezTo>
                        <a:pt x="73" y="527"/>
                        <a:pt x="86" y="548"/>
                        <a:pt x="99" y="568"/>
                      </a:cubicBezTo>
                      <a:cubicBezTo>
                        <a:pt x="104" y="577"/>
                        <a:pt x="109" y="585"/>
                        <a:pt x="115" y="593"/>
                      </a:cubicBezTo>
                      <a:cubicBezTo>
                        <a:pt x="110" y="588"/>
                        <a:pt x="105" y="583"/>
                        <a:pt x="100" y="579"/>
                      </a:cubicBezTo>
                      <a:cubicBezTo>
                        <a:pt x="99" y="577"/>
                        <a:pt x="97" y="576"/>
                        <a:pt x="96" y="574"/>
                      </a:cubicBezTo>
                      <a:cubicBezTo>
                        <a:pt x="92" y="568"/>
                        <a:pt x="88" y="562"/>
                        <a:pt x="84" y="556"/>
                      </a:cubicBezTo>
                      <a:cubicBezTo>
                        <a:pt x="86" y="558"/>
                        <a:pt x="89" y="559"/>
                        <a:pt x="92" y="561"/>
                      </a:cubicBezTo>
                      <a:cubicBezTo>
                        <a:pt x="91" y="559"/>
                        <a:pt x="90" y="557"/>
                        <a:pt x="88" y="556"/>
                      </a:cubicBezTo>
                      <a:cubicBezTo>
                        <a:pt x="85" y="554"/>
                        <a:pt x="82" y="551"/>
                        <a:pt x="80" y="548"/>
                      </a:cubicBezTo>
                      <a:cubicBezTo>
                        <a:pt x="69" y="531"/>
                        <a:pt x="59" y="514"/>
                        <a:pt x="49" y="496"/>
                      </a:cubicBezTo>
                      <a:cubicBezTo>
                        <a:pt x="46" y="494"/>
                        <a:pt x="44" y="490"/>
                        <a:pt x="44" y="486"/>
                      </a:cubicBezTo>
                      <a:cubicBezTo>
                        <a:pt x="40" y="478"/>
                        <a:pt x="37" y="469"/>
                        <a:pt x="34" y="461"/>
                      </a:cubicBezTo>
                      <a:cubicBezTo>
                        <a:pt x="34" y="460"/>
                        <a:pt x="34" y="460"/>
                        <a:pt x="34" y="458"/>
                      </a:cubicBezTo>
                      <a:cubicBezTo>
                        <a:pt x="34" y="458"/>
                        <a:pt x="33" y="457"/>
                        <a:pt x="33" y="456"/>
                      </a:cubicBezTo>
                      <a:cubicBezTo>
                        <a:pt x="50" y="473"/>
                        <a:pt x="67" y="489"/>
                        <a:pt x="85" y="505"/>
                      </a:cubicBezTo>
                      <a:cubicBezTo>
                        <a:pt x="85" y="508"/>
                        <a:pt x="85" y="511"/>
                        <a:pt x="85" y="514"/>
                      </a:cubicBezTo>
                      <a:cubicBezTo>
                        <a:pt x="86" y="514"/>
                        <a:pt x="86" y="513"/>
                        <a:pt x="87" y="512"/>
                      </a:cubicBezTo>
                      <a:cubicBezTo>
                        <a:pt x="87" y="510"/>
                        <a:pt x="87" y="508"/>
                        <a:pt x="87" y="506"/>
                      </a:cubicBezTo>
                      <a:cubicBezTo>
                        <a:pt x="89" y="508"/>
                        <a:pt x="91" y="510"/>
                        <a:pt x="93" y="512"/>
                      </a:cubicBezTo>
                      <a:cubicBezTo>
                        <a:pt x="92" y="512"/>
                        <a:pt x="92" y="512"/>
                        <a:pt x="92" y="513"/>
                      </a:cubicBezTo>
                      <a:cubicBezTo>
                        <a:pt x="93" y="514"/>
                        <a:pt x="94" y="515"/>
                        <a:pt x="96" y="514"/>
                      </a:cubicBezTo>
                      <a:cubicBezTo>
                        <a:pt x="96" y="515"/>
                        <a:pt x="97" y="516"/>
                        <a:pt x="98" y="516"/>
                      </a:cubicBezTo>
                      <a:cubicBezTo>
                        <a:pt x="98" y="517"/>
                        <a:pt x="98" y="517"/>
                        <a:pt x="99" y="517"/>
                      </a:cubicBezTo>
                      <a:cubicBezTo>
                        <a:pt x="108" y="530"/>
                        <a:pt x="117" y="542"/>
                        <a:pt x="126" y="554"/>
                      </a:cubicBezTo>
                      <a:cubicBezTo>
                        <a:pt x="126" y="554"/>
                        <a:pt x="126" y="554"/>
                        <a:pt x="126" y="554"/>
                      </a:cubicBezTo>
                      <a:cubicBezTo>
                        <a:pt x="120" y="542"/>
                        <a:pt x="113" y="532"/>
                        <a:pt x="105" y="522"/>
                      </a:cubicBezTo>
                      <a:cubicBezTo>
                        <a:pt x="110" y="526"/>
                        <a:pt x="114" y="530"/>
                        <a:pt x="119" y="534"/>
                      </a:cubicBezTo>
                      <a:cubicBezTo>
                        <a:pt x="120" y="534"/>
                        <a:pt x="120" y="534"/>
                        <a:pt x="121" y="534"/>
                      </a:cubicBezTo>
                      <a:cubicBezTo>
                        <a:pt x="118" y="531"/>
                        <a:pt x="115" y="528"/>
                        <a:pt x="112" y="526"/>
                      </a:cubicBezTo>
                      <a:cubicBezTo>
                        <a:pt x="104" y="518"/>
                        <a:pt x="95" y="510"/>
                        <a:pt x="87" y="503"/>
                      </a:cubicBezTo>
                      <a:cubicBezTo>
                        <a:pt x="87" y="502"/>
                        <a:pt x="87" y="502"/>
                        <a:pt x="87" y="501"/>
                      </a:cubicBezTo>
                      <a:cubicBezTo>
                        <a:pt x="88" y="502"/>
                        <a:pt x="89" y="503"/>
                        <a:pt x="90" y="504"/>
                      </a:cubicBezTo>
                      <a:cubicBezTo>
                        <a:pt x="90" y="504"/>
                        <a:pt x="90" y="504"/>
                        <a:pt x="90" y="504"/>
                      </a:cubicBezTo>
                      <a:cubicBezTo>
                        <a:pt x="90" y="504"/>
                        <a:pt x="90" y="504"/>
                        <a:pt x="90" y="504"/>
                      </a:cubicBezTo>
                      <a:cubicBezTo>
                        <a:pt x="94" y="508"/>
                        <a:pt x="99" y="511"/>
                        <a:pt x="103" y="515"/>
                      </a:cubicBezTo>
                      <a:cubicBezTo>
                        <a:pt x="104" y="515"/>
                        <a:pt x="104" y="515"/>
                        <a:pt x="104" y="514"/>
                      </a:cubicBezTo>
                      <a:cubicBezTo>
                        <a:pt x="104" y="514"/>
                        <a:pt x="104" y="514"/>
                        <a:pt x="104" y="514"/>
                      </a:cubicBezTo>
                      <a:cubicBezTo>
                        <a:pt x="104" y="514"/>
                        <a:pt x="103" y="514"/>
                        <a:pt x="103" y="513"/>
                      </a:cubicBezTo>
                      <a:cubicBezTo>
                        <a:pt x="99" y="510"/>
                        <a:pt x="95" y="507"/>
                        <a:pt x="91" y="503"/>
                      </a:cubicBezTo>
                      <a:cubicBezTo>
                        <a:pt x="92" y="503"/>
                        <a:pt x="92" y="503"/>
                        <a:pt x="92" y="503"/>
                      </a:cubicBezTo>
                      <a:cubicBezTo>
                        <a:pt x="96" y="504"/>
                        <a:pt x="100" y="506"/>
                        <a:pt x="104" y="508"/>
                      </a:cubicBezTo>
                      <a:cubicBezTo>
                        <a:pt x="110" y="511"/>
                        <a:pt x="115" y="514"/>
                        <a:pt x="120" y="517"/>
                      </a:cubicBezTo>
                      <a:cubicBezTo>
                        <a:pt x="123" y="523"/>
                        <a:pt x="127" y="529"/>
                        <a:pt x="130" y="535"/>
                      </a:cubicBezTo>
                      <a:cubicBezTo>
                        <a:pt x="130" y="535"/>
                        <a:pt x="130" y="535"/>
                        <a:pt x="130" y="535"/>
                      </a:cubicBezTo>
                      <a:cubicBezTo>
                        <a:pt x="130" y="536"/>
                        <a:pt x="131" y="536"/>
                        <a:pt x="131" y="536"/>
                      </a:cubicBezTo>
                      <a:cubicBezTo>
                        <a:pt x="135" y="543"/>
                        <a:pt x="139" y="550"/>
                        <a:pt x="143" y="556"/>
                      </a:cubicBezTo>
                      <a:cubicBezTo>
                        <a:pt x="144" y="556"/>
                        <a:pt x="144" y="556"/>
                        <a:pt x="144" y="555"/>
                      </a:cubicBezTo>
                      <a:cubicBezTo>
                        <a:pt x="144" y="555"/>
                        <a:pt x="144" y="555"/>
                        <a:pt x="144" y="554"/>
                      </a:cubicBezTo>
                      <a:cubicBezTo>
                        <a:pt x="143" y="554"/>
                        <a:pt x="143" y="553"/>
                        <a:pt x="143" y="552"/>
                      </a:cubicBezTo>
                      <a:cubicBezTo>
                        <a:pt x="142" y="551"/>
                        <a:pt x="141" y="549"/>
                        <a:pt x="140" y="547"/>
                      </a:cubicBezTo>
                      <a:cubicBezTo>
                        <a:pt x="149" y="560"/>
                        <a:pt x="159" y="572"/>
                        <a:pt x="170" y="584"/>
                      </a:cubicBezTo>
                      <a:cubicBezTo>
                        <a:pt x="170" y="584"/>
                        <a:pt x="170" y="583"/>
                        <a:pt x="170" y="583"/>
                      </a:cubicBezTo>
                      <a:cubicBezTo>
                        <a:pt x="159" y="570"/>
                        <a:pt x="149" y="556"/>
                        <a:pt x="139" y="543"/>
                      </a:cubicBezTo>
                      <a:cubicBezTo>
                        <a:pt x="142" y="544"/>
                        <a:pt x="144" y="546"/>
                        <a:pt x="147" y="548"/>
                      </a:cubicBezTo>
                      <a:cubicBezTo>
                        <a:pt x="148" y="548"/>
                        <a:pt x="148" y="548"/>
                        <a:pt x="149" y="548"/>
                      </a:cubicBezTo>
                      <a:cubicBezTo>
                        <a:pt x="150" y="550"/>
                        <a:pt x="151" y="552"/>
                        <a:pt x="152" y="554"/>
                      </a:cubicBezTo>
                      <a:cubicBezTo>
                        <a:pt x="152" y="554"/>
                        <a:pt x="152" y="553"/>
                        <a:pt x="152" y="553"/>
                      </a:cubicBezTo>
                      <a:cubicBezTo>
                        <a:pt x="152" y="552"/>
                        <a:pt x="151" y="551"/>
                        <a:pt x="151" y="550"/>
                      </a:cubicBezTo>
                      <a:cubicBezTo>
                        <a:pt x="153" y="551"/>
                        <a:pt x="156" y="553"/>
                        <a:pt x="158" y="554"/>
                      </a:cubicBezTo>
                      <a:cubicBezTo>
                        <a:pt x="164" y="563"/>
                        <a:pt x="170" y="573"/>
                        <a:pt x="176" y="582"/>
                      </a:cubicBezTo>
                      <a:cubicBezTo>
                        <a:pt x="176" y="582"/>
                        <a:pt x="176" y="582"/>
                        <a:pt x="176" y="582"/>
                      </a:cubicBezTo>
                      <a:cubicBezTo>
                        <a:pt x="174" y="578"/>
                        <a:pt x="173" y="574"/>
                        <a:pt x="171" y="571"/>
                      </a:cubicBezTo>
                      <a:cubicBezTo>
                        <a:pt x="177" y="578"/>
                        <a:pt x="184" y="583"/>
                        <a:pt x="193" y="586"/>
                      </a:cubicBezTo>
                      <a:cubicBezTo>
                        <a:pt x="190" y="584"/>
                        <a:pt x="188" y="583"/>
                        <a:pt x="186" y="581"/>
                      </a:cubicBezTo>
                      <a:cubicBezTo>
                        <a:pt x="180" y="575"/>
                        <a:pt x="175" y="568"/>
                        <a:pt x="170" y="562"/>
                      </a:cubicBezTo>
                      <a:cubicBezTo>
                        <a:pt x="179" y="568"/>
                        <a:pt x="188" y="574"/>
                        <a:pt x="197" y="580"/>
                      </a:cubicBezTo>
                      <a:cubicBezTo>
                        <a:pt x="207" y="594"/>
                        <a:pt x="217" y="608"/>
                        <a:pt x="226" y="622"/>
                      </a:cubicBezTo>
                      <a:cubicBezTo>
                        <a:pt x="221" y="618"/>
                        <a:pt x="215" y="615"/>
                        <a:pt x="210" y="611"/>
                      </a:cubicBezTo>
                      <a:cubicBezTo>
                        <a:pt x="177" y="590"/>
                        <a:pt x="144" y="568"/>
                        <a:pt x="112" y="545"/>
                      </a:cubicBezTo>
                      <a:cubicBezTo>
                        <a:pt x="112" y="545"/>
                        <a:pt x="112" y="545"/>
                        <a:pt x="112" y="545"/>
                      </a:cubicBezTo>
                      <a:cubicBezTo>
                        <a:pt x="88" y="526"/>
                        <a:pt x="66" y="505"/>
                        <a:pt x="44" y="483"/>
                      </a:cubicBezTo>
                      <a:cubicBezTo>
                        <a:pt x="44" y="483"/>
                        <a:pt x="44" y="483"/>
                        <a:pt x="44" y="483"/>
                      </a:cubicBezTo>
                      <a:cubicBezTo>
                        <a:pt x="45" y="486"/>
                        <a:pt x="47" y="489"/>
                        <a:pt x="50" y="492"/>
                      </a:cubicBezTo>
                      <a:cubicBezTo>
                        <a:pt x="77" y="522"/>
                        <a:pt x="106" y="547"/>
                        <a:pt x="138" y="567"/>
                      </a:cubicBezTo>
                      <a:cubicBezTo>
                        <a:pt x="138" y="566"/>
                        <a:pt x="137" y="565"/>
                        <a:pt x="136" y="564"/>
                      </a:cubicBezTo>
                      <a:cubicBezTo>
                        <a:pt x="166" y="583"/>
                        <a:pt x="195" y="602"/>
                        <a:pt x="224" y="623"/>
                      </a:cubicBezTo>
                      <a:cubicBezTo>
                        <a:pt x="226" y="624"/>
                        <a:pt x="228" y="626"/>
                        <a:pt x="230" y="627"/>
                      </a:cubicBezTo>
                      <a:cubicBezTo>
                        <a:pt x="230" y="627"/>
                        <a:pt x="230" y="628"/>
                        <a:pt x="230" y="628"/>
                      </a:cubicBezTo>
                      <a:cubicBezTo>
                        <a:pt x="230" y="628"/>
                        <a:pt x="230" y="628"/>
                        <a:pt x="230" y="627"/>
                      </a:cubicBezTo>
                      <a:cubicBezTo>
                        <a:pt x="264" y="650"/>
                        <a:pt x="299" y="669"/>
                        <a:pt x="336" y="683"/>
                      </a:cubicBezTo>
                      <a:cubicBezTo>
                        <a:pt x="328" y="680"/>
                        <a:pt x="320" y="676"/>
                        <a:pt x="312" y="672"/>
                      </a:cubicBezTo>
                      <a:cubicBezTo>
                        <a:pt x="289" y="660"/>
                        <a:pt x="266" y="647"/>
                        <a:pt x="244" y="633"/>
                      </a:cubicBezTo>
                      <a:cubicBezTo>
                        <a:pt x="244" y="633"/>
                        <a:pt x="244" y="633"/>
                        <a:pt x="244" y="633"/>
                      </a:cubicBezTo>
                      <a:cubicBezTo>
                        <a:pt x="236" y="621"/>
                        <a:pt x="228" y="609"/>
                        <a:pt x="220" y="597"/>
                      </a:cubicBezTo>
                      <a:cubicBezTo>
                        <a:pt x="228" y="602"/>
                        <a:pt x="236" y="609"/>
                        <a:pt x="244" y="615"/>
                      </a:cubicBezTo>
                      <a:cubicBezTo>
                        <a:pt x="247" y="617"/>
                        <a:pt x="249" y="619"/>
                        <a:pt x="252" y="621"/>
                      </a:cubicBezTo>
                      <a:cubicBezTo>
                        <a:pt x="256" y="629"/>
                        <a:pt x="261" y="637"/>
                        <a:pt x="267" y="644"/>
                      </a:cubicBezTo>
                      <a:cubicBezTo>
                        <a:pt x="268" y="644"/>
                        <a:pt x="270" y="644"/>
                        <a:pt x="271" y="644"/>
                      </a:cubicBezTo>
                      <a:cubicBezTo>
                        <a:pt x="271" y="644"/>
                        <a:pt x="270" y="644"/>
                        <a:pt x="270" y="643"/>
                      </a:cubicBezTo>
                      <a:cubicBezTo>
                        <a:pt x="265" y="637"/>
                        <a:pt x="260" y="630"/>
                        <a:pt x="256" y="624"/>
                      </a:cubicBezTo>
                      <a:cubicBezTo>
                        <a:pt x="264" y="630"/>
                        <a:pt x="273" y="635"/>
                        <a:pt x="282" y="641"/>
                      </a:cubicBezTo>
                      <a:cubicBezTo>
                        <a:pt x="284" y="644"/>
                        <a:pt x="286" y="647"/>
                        <a:pt x="289" y="650"/>
                      </a:cubicBezTo>
                      <a:cubicBezTo>
                        <a:pt x="289" y="650"/>
                        <a:pt x="290" y="649"/>
                        <a:pt x="290" y="648"/>
                      </a:cubicBezTo>
                      <a:cubicBezTo>
                        <a:pt x="289" y="648"/>
                        <a:pt x="289" y="647"/>
                        <a:pt x="288" y="646"/>
                      </a:cubicBezTo>
                      <a:cubicBezTo>
                        <a:pt x="288" y="646"/>
                        <a:pt x="287" y="645"/>
                        <a:pt x="286" y="644"/>
                      </a:cubicBezTo>
                      <a:cubicBezTo>
                        <a:pt x="292" y="647"/>
                        <a:pt x="299" y="650"/>
                        <a:pt x="305" y="654"/>
                      </a:cubicBezTo>
                      <a:cubicBezTo>
                        <a:pt x="307" y="656"/>
                        <a:pt x="308" y="658"/>
                        <a:pt x="310" y="659"/>
                      </a:cubicBezTo>
                      <a:cubicBezTo>
                        <a:pt x="310" y="658"/>
                        <a:pt x="310" y="658"/>
                        <a:pt x="309" y="658"/>
                      </a:cubicBezTo>
                      <a:cubicBezTo>
                        <a:pt x="309" y="657"/>
                        <a:pt x="308" y="656"/>
                        <a:pt x="308" y="656"/>
                      </a:cubicBezTo>
                      <a:cubicBezTo>
                        <a:pt x="321" y="662"/>
                        <a:pt x="334" y="667"/>
                        <a:pt x="347" y="672"/>
                      </a:cubicBezTo>
                      <a:cubicBezTo>
                        <a:pt x="334" y="666"/>
                        <a:pt x="321" y="660"/>
                        <a:pt x="308" y="652"/>
                      </a:cubicBezTo>
                      <a:cubicBezTo>
                        <a:pt x="308" y="652"/>
                        <a:pt x="306" y="651"/>
                        <a:pt x="306" y="650"/>
                      </a:cubicBezTo>
                      <a:cubicBezTo>
                        <a:pt x="301" y="643"/>
                        <a:pt x="297" y="636"/>
                        <a:pt x="292" y="629"/>
                      </a:cubicBezTo>
                      <a:cubicBezTo>
                        <a:pt x="291" y="631"/>
                        <a:pt x="292" y="634"/>
                        <a:pt x="294" y="639"/>
                      </a:cubicBezTo>
                      <a:cubicBezTo>
                        <a:pt x="296" y="642"/>
                        <a:pt x="298" y="644"/>
                        <a:pt x="300" y="647"/>
                      </a:cubicBezTo>
                      <a:cubicBezTo>
                        <a:pt x="293" y="643"/>
                        <a:pt x="287" y="639"/>
                        <a:pt x="281" y="636"/>
                      </a:cubicBezTo>
                      <a:cubicBezTo>
                        <a:pt x="276" y="628"/>
                        <a:pt x="272" y="620"/>
                        <a:pt x="268" y="612"/>
                      </a:cubicBezTo>
                      <a:cubicBezTo>
                        <a:pt x="290" y="626"/>
                        <a:pt x="312" y="640"/>
                        <a:pt x="335" y="654"/>
                      </a:cubicBezTo>
                      <a:cubicBezTo>
                        <a:pt x="336" y="654"/>
                        <a:pt x="336" y="654"/>
                        <a:pt x="337" y="654"/>
                      </a:cubicBezTo>
                      <a:cubicBezTo>
                        <a:pt x="308" y="635"/>
                        <a:pt x="278" y="616"/>
                        <a:pt x="249" y="598"/>
                      </a:cubicBezTo>
                      <a:cubicBezTo>
                        <a:pt x="220" y="580"/>
                        <a:pt x="191" y="563"/>
                        <a:pt x="162" y="548"/>
                      </a:cubicBezTo>
                      <a:cubicBezTo>
                        <a:pt x="160" y="545"/>
                        <a:pt x="159" y="543"/>
                        <a:pt x="158" y="540"/>
                      </a:cubicBezTo>
                      <a:cubicBezTo>
                        <a:pt x="166" y="545"/>
                        <a:pt x="174" y="550"/>
                        <a:pt x="182" y="555"/>
                      </a:cubicBezTo>
                      <a:cubicBezTo>
                        <a:pt x="183" y="555"/>
                        <a:pt x="185" y="556"/>
                        <a:pt x="187" y="557"/>
                      </a:cubicBezTo>
                      <a:cubicBezTo>
                        <a:pt x="193" y="560"/>
                        <a:pt x="199" y="564"/>
                        <a:pt x="206" y="567"/>
                      </a:cubicBezTo>
                      <a:cubicBezTo>
                        <a:pt x="212" y="570"/>
                        <a:pt x="218" y="573"/>
                        <a:pt x="224" y="576"/>
                      </a:cubicBezTo>
                      <a:cubicBezTo>
                        <a:pt x="222" y="575"/>
                        <a:pt x="222" y="575"/>
                        <a:pt x="222" y="575"/>
                      </a:cubicBezTo>
                      <a:cubicBezTo>
                        <a:pt x="230" y="580"/>
                        <a:pt x="238" y="585"/>
                        <a:pt x="246" y="590"/>
                      </a:cubicBezTo>
                      <a:cubicBezTo>
                        <a:pt x="252" y="594"/>
                        <a:pt x="258" y="598"/>
                        <a:pt x="264" y="602"/>
                      </a:cubicBezTo>
                      <a:cubicBezTo>
                        <a:pt x="264" y="602"/>
                        <a:pt x="264" y="602"/>
                        <a:pt x="265" y="602"/>
                      </a:cubicBezTo>
                      <a:cubicBezTo>
                        <a:pt x="265" y="602"/>
                        <a:pt x="266" y="603"/>
                        <a:pt x="266" y="603"/>
                      </a:cubicBezTo>
                      <a:cubicBezTo>
                        <a:pt x="276" y="610"/>
                        <a:pt x="286" y="616"/>
                        <a:pt x="296" y="623"/>
                      </a:cubicBezTo>
                      <a:cubicBezTo>
                        <a:pt x="296" y="623"/>
                        <a:pt x="297" y="624"/>
                        <a:pt x="298" y="624"/>
                      </a:cubicBezTo>
                      <a:cubicBezTo>
                        <a:pt x="300" y="626"/>
                        <a:pt x="302" y="628"/>
                        <a:pt x="305" y="629"/>
                      </a:cubicBezTo>
                      <a:cubicBezTo>
                        <a:pt x="282" y="618"/>
                        <a:pt x="282" y="618"/>
                        <a:pt x="282" y="618"/>
                      </a:cubicBezTo>
                      <a:cubicBezTo>
                        <a:pt x="286" y="621"/>
                        <a:pt x="290" y="623"/>
                        <a:pt x="294" y="626"/>
                      </a:cubicBezTo>
                      <a:cubicBezTo>
                        <a:pt x="302" y="630"/>
                        <a:pt x="309" y="634"/>
                        <a:pt x="317" y="638"/>
                      </a:cubicBezTo>
                      <a:cubicBezTo>
                        <a:pt x="323" y="642"/>
                        <a:pt x="329" y="645"/>
                        <a:pt x="336" y="648"/>
                      </a:cubicBezTo>
                      <a:cubicBezTo>
                        <a:pt x="338" y="649"/>
                        <a:pt x="342" y="650"/>
                        <a:pt x="345" y="652"/>
                      </a:cubicBezTo>
                      <a:cubicBezTo>
                        <a:pt x="332" y="644"/>
                        <a:pt x="332" y="644"/>
                        <a:pt x="332" y="644"/>
                      </a:cubicBezTo>
                      <a:cubicBezTo>
                        <a:pt x="354" y="655"/>
                        <a:pt x="354" y="655"/>
                        <a:pt x="354" y="655"/>
                      </a:cubicBezTo>
                      <a:cubicBezTo>
                        <a:pt x="353" y="657"/>
                        <a:pt x="353" y="657"/>
                        <a:pt x="353" y="657"/>
                      </a:cubicBezTo>
                      <a:cubicBezTo>
                        <a:pt x="355" y="656"/>
                        <a:pt x="355" y="656"/>
                        <a:pt x="355" y="656"/>
                      </a:cubicBezTo>
                      <a:cubicBezTo>
                        <a:pt x="357" y="656"/>
                        <a:pt x="357" y="656"/>
                        <a:pt x="357" y="656"/>
                      </a:cubicBezTo>
                      <a:cubicBezTo>
                        <a:pt x="357" y="656"/>
                        <a:pt x="357" y="656"/>
                        <a:pt x="358" y="656"/>
                      </a:cubicBezTo>
                      <a:cubicBezTo>
                        <a:pt x="358" y="655"/>
                        <a:pt x="358" y="655"/>
                        <a:pt x="358" y="655"/>
                      </a:cubicBezTo>
                      <a:cubicBezTo>
                        <a:pt x="358" y="654"/>
                        <a:pt x="358" y="654"/>
                        <a:pt x="358" y="654"/>
                      </a:cubicBezTo>
                      <a:cubicBezTo>
                        <a:pt x="365" y="649"/>
                        <a:pt x="372" y="644"/>
                        <a:pt x="380" y="639"/>
                      </a:cubicBezTo>
                      <a:cubicBezTo>
                        <a:pt x="380" y="639"/>
                        <a:pt x="379" y="640"/>
                        <a:pt x="379" y="640"/>
                      </a:cubicBezTo>
                      <a:cubicBezTo>
                        <a:pt x="378" y="641"/>
                        <a:pt x="376" y="642"/>
                        <a:pt x="375" y="643"/>
                      </a:cubicBezTo>
                      <a:cubicBezTo>
                        <a:pt x="376" y="642"/>
                        <a:pt x="378" y="642"/>
                        <a:pt x="378" y="641"/>
                      </a:cubicBezTo>
                      <a:cubicBezTo>
                        <a:pt x="378" y="643"/>
                        <a:pt x="376" y="646"/>
                        <a:pt x="375" y="648"/>
                      </a:cubicBezTo>
                      <a:close/>
                      <a:moveTo>
                        <a:pt x="390" y="643"/>
                      </a:moveTo>
                      <a:cubicBezTo>
                        <a:pt x="390" y="643"/>
                        <a:pt x="390" y="643"/>
                        <a:pt x="390" y="643"/>
                      </a:cubicBezTo>
                      <a:cubicBezTo>
                        <a:pt x="390" y="643"/>
                        <a:pt x="389" y="643"/>
                        <a:pt x="389" y="643"/>
                      </a:cubicBezTo>
                      <a:cubicBezTo>
                        <a:pt x="389" y="644"/>
                        <a:pt x="389" y="644"/>
                        <a:pt x="389" y="644"/>
                      </a:cubicBezTo>
                      <a:cubicBezTo>
                        <a:pt x="389" y="644"/>
                        <a:pt x="389" y="644"/>
                        <a:pt x="389" y="644"/>
                      </a:cubicBezTo>
                      <a:cubicBezTo>
                        <a:pt x="390" y="645"/>
                        <a:pt x="390" y="645"/>
                        <a:pt x="390" y="645"/>
                      </a:cubicBezTo>
                      <a:cubicBezTo>
                        <a:pt x="388" y="648"/>
                        <a:pt x="387" y="650"/>
                        <a:pt x="386" y="652"/>
                      </a:cubicBezTo>
                      <a:cubicBezTo>
                        <a:pt x="383" y="652"/>
                        <a:pt x="381" y="650"/>
                        <a:pt x="378" y="649"/>
                      </a:cubicBezTo>
                      <a:cubicBezTo>
                        <a:pt x="380" y="646"/>
                        <a:pt x="381" y="642"/>
                        <a:pt x="383" y="638"/>
                      </a:cubicBezTo>
                      <a:cubicBezTo>
                        <a:pt x="386" y="636"/>
                        <a:pt x="390" y="634"/>
                        <a:pt x="392" y="632"/>
                      </a:cubicBezTo>
                      <a:cubicBezTo>
                        <a:pt x="395" y="630"/>
                        <a:pt x="398" y="628"/>
                        <a:pt x="400" y="626"/>
                      </a:cubicBezTo>
                      <a:cubicBezTo>
                        <a:pt x="397" y="632"/>
                        <a:pt x="394" y="638"/>
                        <a:pt x="391" y="643"/>
                      </a:cubicBezTo>
                      <a:cubicBezTo>
                        <a:pt x="391" y="643"/>
                        <a:pt x="390" y="643"/>
                        <a:pt x="390" y="643"/>
                      </a:cubicBezTo>
                      <a:close/>
                      <a:moveTo>
                        <a:pt x="384" y="637"/>
                      </a:moveTo>
                      <a:cubicBezTo>
                        <a:pt x="384" y="636"/>
                        <a:pt x="384" y="636"/>
                        <a:pt x="384" y="636"/>
                      </a:cubicBezTo>
                      <a:cubicBezTo>
                        <a:pt x="388" y="634"/>
                        <a:pt x="391" y="631"/>
                        <a:pt x="395" y="629"/>
                      </a:cubicBezTo>
                      <a:cubicBezTo>
                        <a:pt x="391" y="632"/>
                        <a:pt x="388" y="634"/>
                        <a:pt x="384" y="637"/>
                      </a:cubicBezTo>
                      <a:close/>
                      <a:moveTo>
                        <a:pt x="430" y="621"/>
                      </a:moveTo>
                      <a:cubicBezTo>
                        <a:pt x="431" y="622"/>
                        <a:pt x="432" y="622"/>
                        <a:pt x="434" y="623"/>
                      </a:cubicBezTo>
                      <a:cubicBezTo>
                        <a:pt x="433" y="624"/>
                        <a:pt x="432" y="625"/>
                        <a:pt x="432" y="626"/>
                      </a:cubicBezTo>
                      <a:cubicBezTo>
                        <a:pt x="430" y="625"/>
                        <a:pt x="429" y="624"/>
                        <a:pt x="428" y="624"/>
                      </a:cubicBezTo>
                      <a:cubicBezTo>
                        <a:pt x="428" y="623"/>
                        <a:pt x="429" y="622"/>
                        <a:pt x="430" y="621"/>
                      </a:cubicBezTo>
                      <a:close/>
                      <a:moveTo>
                        <a:pt x="405" y="623"/>
                      </a:moveTo>
                      <a:cubicBezTo>
                        <a:pt x="408" y="621"/>
                        <a:pt x="412" y="620"/>
                        <a:pt x="415" y="618"/>
                      </a:cubicBezTo>
                      <a:cubicBezTo>
                        <a:pt x="410" y="626"/>
                        <a:pt x="404" y="635"/>
                        <a:pt x="399" y="644"/>
                      </a:cubicBezTo>
                      <a:cubicBezTo>
                        <a:pt x="397" y="644"/>
                        <a:pt x="395" y="643"/>
                        <a:pt x="393" y="643"/>
                      </a:cubicBezTo>
                      <a:cubicBezTo>
                        <a:pt x="397" y="637"/>
                        <a:pt x="401" y="630"/>
                        <a:pt x="404" y="624"/>
                      </a:cubicBezTo>
                      <a:cubicBezTo>
                        <a:pt x="404" y="624"/>
                        <a:pt x="405" y="623"/>
                        <a:pt x="405" y="623"/>
                      </a:cubicBezTo>
                      <a:close/>
                      <a:moveTo>
                        <a:pt x="399" y="645"/>
                      </a:moveTo>
                      <a:cubicBezTo>
                        <a:pt x="398" y="645"/>
                        <a:pt x="398" y="646"/>
                        <a:pt x="398" y="646"/>
                      </a:cubicBezTo>
                      <a:cubicBezTo>
                        <a:pt x="398" y="646"/>
                        <a:pt x="397" y="646"/>
                        <a:pt x="396" y="647"/>
                      </a:cubicBezTo>
                      <a:cubicBezTo>
                        <a:pt x="395" y="648"/>
                        <a:pt x="394" y="649"/>
                        <a:pt x="395" y="651"/>
                      </a:cubicBezTo>
                      <a:cubicBezTo>
                        <a:pt x="395" y="652"/>
                        <a:pt x="395" y="652"/>
                        <a:pt x="395" y="652"/>
                      </a:cubicBezTo>
                      <a:cubicBezTo>
                        <a:pt x="397" y="650"/>
                        <a:pt x="399" y="647"/>
                        <a:pt x="400" y="645"/>
                      </a:cubicBezTo>
                      <a:cubicBezTo>
                        <a:pt x="404" y="645"/>
                        <a:pt x="408" y="646"/>
                        <a:pt x="411" y="648"/>
                      </a:cubicBezTo>
                      <a:cubicBezTo>
                        <a:pt x="410" y="650"/>
                        <a:pt x="410" y="651"/>
                        <a:pt x="409" y="652"/>
                      </a:cubicBezTo>
                      <a:cubicBezTo>
                        <a:pt x="410" y="652"/>
                        <a:pt x="410" y="652"/>
                        <a:pt x="411" y="652"/>
                      </a:cubicBezTo>
                      <a:cubicBezTo>
                        <a:pt x="411" y="651"/>
                        <a:pt x="412" y="651"/>
                        <a:pt x="412" y="650"/>
                      </a:cubicBezTo>
                      <a:cubicBezTo>
                        <a:pt x="412" y="650"/>
                        <a:pt x="412" y="649"/>
                        <a:pt x="413" y="649"/>
                      </a:cubicBezTo>
                      <a:cubicBezTo>
                        <a:pt x="414" y="650"/>
                        <a:pt x="414" y="650"/>
                        <a:pt x="415" y="651"/>
                      </a:cubicBezTo>
                      <a:cubicBezTo>
                        <a:pt x="424" y="658"/>
                        <a:pt x="434" y="663"/>
                        <a:pt x="445" y="665"/>
                      </a:cubicBezTo>
                      <a:cubicBezTo>
                        <a:pt x="442" y="664"/>
                        <a:pt x="439" y="663"/>
                        <a:pt x="437" y="661"/>
                      </a:cubicBezTo>
                      <a:cubicBezTo>
                        <a:pt x="429" y="656"/>
                        <a:pt x="422" y="651"/>
                        <a:pt x="413" y="648"/>
                      </a:cubicBezTo>
                      <a:cubicBezTo>
                        <a:pt x="414" y="646"/>
                        <a:pt x="416" y="644"/>
                        <a:pt x="417" y="642"/>
                      </a:cubicBezTo>
                      <a:cubicBezTo>
                        <a:pt x="418" y="643"/>
                        <a:pt x="420" y="644"/>
                        <a:pt x="422" y="646"/>
                      </a:cubicBezTo>
                      <a:cubicBezTo>
                        <a:pt x="422" y="646"/>
                        <a:pt x="422" y="646"/>
                        <a:pt x="422" y="646"/>
                      </a:cubicBezTo>
                      <a:cubicBezTo>
                        <a:pt x="422" y="646"/>
                        <a:pt x="422" y="646"/>
                        <a:pt x="422" y="646"/>
                      </a:cubicBezTo>
                      <a:cubicBezTo>
                        <a:pt x="434" y="653"/>
                        <a:pt x="446" y="660"/>
                        <a:pt x="459" y="666"/>
                      </a:cubicBezTo>
                      <a:cubicBezTo>
                        <a:pt x="451" y="670"/>
                        <a:pt x="443" y="672"/>
                        <a:pt x="435" y="675"/>
                      </a:cubicBezTo>
                      <a:cubicBezTo>
                        <a:pt x="426" y="677"/>
                        <a:pt x="418" y="679"/>
                        <a:pt x="409" y="680"/>
                      </a:cubicBezTo>
                      <a:cubicBezTo>
                        <a:pt x="412" y="680"/>
                        <a:pt x="415" y="680"/>
                        <a:pt x="418" y="680"/>
                      </a:cubicBezTo>
                      <a:cubicBezTo>
                        <a:pt x="414" y="682"/>
                        <a:pt x="410" y="683"/>
                        <a:pt x="405" y="684"/>
                      </a:cubicBezTo>
                      <a:cubicBezTo>
                        <a:pt x="404" y="684"/>
                        <a:pt x="402" y="684"/>
                        <a:pt x="401" y="685"/>
                      </a:cubicBezTo>
                      <a:cubicBezTo>
                        <a:pt x="405" y="682"/>
                        <a:pt x="410" y="679"/>
                        <a:pt x="414" y="676"/>
                      </a:cubicBezTo>
                      <a:cubicBezTo>
                        <a:pt x="406" y="680"/>
                        <a:pt x="398" y="684"/>
                        <a:pt x="389" y="687"/>
                      </a:cubicBezTo>
                      <a:cubicBezTo>
                        <a:pt x="387" y="688"/>
                        <a:pt x="385" y="688"/>
                        <a:pt x="383" y="688"/>
                      </a:cubicBezTo>
                      <a:cubicBezTo>
                        <a:pt x="375" y="688"/>
                        <a:pt x="366" y="688"/>
                        <a:pt x="358" y="688"/>
                      </a:cubicBezTo>
                      <a:cubicBezTo>
                        <a:pt x="354" y="688"/>
                        <a:pt x="351" y="688"/>
                        <a:pt x="348" y="688"/>
                      </a:cubicBezTo>
                      <a:cubicBezTo>
                        <a:pt x="374" y="684"/>
                        <a:pt x="400" y="678"/>
                        <a:pt x="424" y="670"/>
                      </a:cubicBezTo>
                      <a:cubicBezTo>
                        <a:pt x="429" y="672"/>
                        <a:pt x="433" y="673"/>
                        <a:pt x="437" y="674"/>
                      </a:cubicBezTo>
                      <a:cubicBezTo>
                        <a:pt x="437" y="674"/>
                        <a:pt x="436" y="674"/>
                        <a:pt x="436" y="674"/>
                      </a:cubicBezTo>
                      <a:cubicBezTo>
                        <a:pt x="433" y="672"/>
                        <a:pt x="430" y="671"/>
                        <a:pt x="426" y="670"/>
                      </a:cubicBezTo>
                      <a:cubicBezTo>
                        <a:pt x="430" y="668"/>
                        <a:pt x="433" y="667"/>
                        <a:pt x="436" y="666"/>
                      </a:cubicBezTo>
                      <a:cubicBezTo>
                        <a:pt x="432" y="667"/>
                        <a:pt x="428" y="668"/>
                        <a:pt x="424" y="669"/>
                      </a:cubicBezTo>
                      <a:cubicBezTo>
                        <a:pt x="412" y="663"/>
                        <a:pt x="400" y="658"/>
                        <a:pt x="387" y="653"/>
                      </a:cubicBezTo>
                      <a:cubicBezTo>
                        <a:pt x="388" y="651"/>
                        <a:pt x="390" y="648"/>
                        <a:pt x="392" y="646"/>
                      </a:cubicBezTo>
                      <a:cubicBezTo>
                        <a:pt x="394" y="645"/>
                        <a:pt x="396" y="645"/>
                        <a:pt x="399" y="645"/>
                      </a:cubicBezTo>
                      <a:close/>
                      <a:moveTo>
                        <a:pt x="428" y="625"/>
                      </a:moveTo>
                      <a:cubicBezTo>
                        <a:pt x="428" y="626"/>
                        <a:pt x="430" y="626"/>
                        <a:pt x="431" y="627"/>
                      </a:cubicBezTo>
                      <a:cubicBezTo>
                        <a:pt x="429" y="630"/>
                        <a:pt x="427" y="633"/>
                        <a:pt x="425" y="636"/>
                      </a:cubicBezTo>
                      <a:cubicBezTo>
                        <a:pt x="424" y="636"/>
                        <a:pt x="423" y="635"/>
                        <a:pt x="422" y="635"/>
                      </a:cubicBezTo>
                      <a:cubicBezTo>
                        <a:pt x="424" y="632"/>
                        <a:pt x="426" y="628"/>
                        <a:pt x="428" y="625"/>
                      </a:cubicBezTo>
                      <a:close/>
                      <a:moveTo>
                        <a:pt x="423" y="645"/>
                      </a:moveTo>
                      <a:cubicBezTo>
                        <a:pt x="423" y="645"/>
                        <a:pt x="423" y="645"/>
                        <a:pt x="423" y="645"/>
                      </a:cubicBezTo>
                      <a:cubicBezTo>
                        <a:pt x="424" y="643"/>
                        <a:pt x="426" y="641"/>
                        <a:pt x="427" y="639"/>
                      </a:cubicBezTo>
                      <a:cubicBezTo>
                        <a:pt x="428" y="640"/>
                        <a:pt x="430" y="640"/>
                        <a:pt x="433" y="642"/>
                      </a:cubicBezTo>
                      <a:cubicBezTo>
                        <a:pt x="448" y="647"/>
                        <a:pt x="463" y="652"/>
                        <a:pt x="478" y="656"/>
                      </a:cubicBezTo>
                      <a:cubicBezTo>
                        <a:pt x="479" y="656"/>
                        <a:pt x="480" y="657"/>
                        <a:pt x="482" y="658"/>
                      </a:cubicBezTo>
                      <a:cubicBezTo>
                        <a:pt x="475" y="660"/>
                        <a:pt x="469" y="662"/>
                        <a:pt x="462" y="664"/>
                      </a:cubicBezTo>
                      <a:cubicBezTo>
                        <a:pt x="462" y="665"/>
                        <a:pt x="461" y="665"/>
                        <a:pt x="460" y="666"/>
                      </a:cubicBezTo>
                      <a:cubicBezTo>
                        <a:pt x="460" y="665"/>
                        <a:pt x="459" y="664"/>
                        <a:pt x="459" y="664"/>
                      </a:cubicBezTo>
                      <a:cubicBezTo>
                        <a:pt x="446" y="658"/>
                        <a:pt x="435" y="652"/>
                        <a:pt x="423" y="645"/>
                      </a:cubicBezTo>
                      <a:close/>
                      <a:moveTo>
                        <a:pt x="421" y="643"/>
                      </a:moveTo>
                      <a:cubicBezTo>
                        <a:pt x="421" y="643"/>
                        <a:pt x="421" y="643"/>
                        <a:pt x="421" y="644"/>
                      </a:cubicBezTo>
                      <a:cubicBezTo>
                        <a:pt x="420" y="643"/>
                        <a:pt x="419" y="642"/>
                        <a:pt x="418" y="642"/>
                      </a:cubicBezTo>
                      <a:cubicBezTo>
                        <a:pt x="419" y="640"/>
                        <a:pt x="420" y="638"/>
                        <a:pt x="421" y="636"/>
                      </a:cubicBezTo>
                      <a:cubicBezTo>
                        <a:pt x="422" y="636"/>
                        <a:pt x="423" y="637"/>
                        <a:pt x="424" y="638"/>
                      </a:cubicBezTo>
                      <a:cubicBezTo>
                        <a:pt x="423" y="640"/>
                        <a:pt x="422" y="641"/>
                        <a:pt x="421" y="643"/>
                      </a:cubicBezTo>
                      <a:close/>
                      <a:moveTo>
                        <a:pt x="379" y="650"/>
                      </a:moveTo>
                      <a:cubicBezTo>
                        <a:pt x="381" y="651"/>
                        <a:pt x="383" y="652"/>
                        <a:pt x="385" y="654"/>
                      </a:cubicBezTo>
                      <a:cubicBezTo>
                        <a:pt x="384" y="656"/>
                        <a:pt x="382" y="659"/>
                        <a:pt x="381" y="661"/>
                      </a:cubicBezTo>
                      <a:cubicBezTo>
                        <a:pt x="378" y="661"/>
                        <a:pt x="376" y="661"/>
                        <a:pt x="373" y="661"/>
                      </a:cubicBezTo>
                      <a:cubicBezTo>
                        <a:pt x="375" y="657"/>
                        <a:pt x="376" y="653"/>
                        <a:pt x="378" y="650"/>
                      </a:cubicBezTo>
                      <a:cubicBezTo>
                        <a:pt x="378" y="650"/>
                        <a:pt x="378" y="650"/>
                        <a:pt x="379" y="650"/>
                      </a:cubicBezTo>
                      <a:close/>
                      <a:moveTo>
                        <a:pt x="383" y="693"/>
                      </a:moveTo>
                      <a:cubicBezTo>
                        <a:pt x="384" y="692"/>
                        <a:pt x="384" y="692"/>
                        <a:pt x="384" y="692"/>
                      </a:cubicBezTo>
                      <a:cubicBezTo>
                        <a:pt x="388" y="692"/>
                        <a:pt x="392" y="692"/>
                        <a:pt x="397" y="692"/>
                      </a:cubicBezTo>
                      <a:cubicBezTo>
                        <a:pt x="392" y="692"/>
                        <a:pt x="388" y="692"/>
                        <a:pt x="383" y="693"/>
                      </a:cubicBezTo>
                      <a:close/>
                      <a:moveTo>
                        <a:pt x="498" y="660"/>
                      </a:moveTo>
                      <a:cubicBezTo>
                        <a:pt x="498" y="660"/>
                        <a:pt x="498" y="660"/>
                        <a:pt x="498" y="660"/>
                      </a:cubicBezTo>
                      <a:cubicBezTo>
                        <a:pt x="498" y="661"/>
                        <a:pt x="497" y="661"/>
                        <a:pt x="496" y="662"/>
                      </a:cubicBezTo>
                      <a:cubicBezTo>
                        <a:pt x="496" y="661"/>
                        <a:pt x="497" y="661"/>
                        <a:pt x="498" y="660"/>
                      </a:cubicBezTo>
                      <a:close/>
                      <a:moveTo>
                        <a:pt x="482" y="658"/>
                      </a:moveTo>
                      <a:cubicBezTo>
                        <a:pt x="482" y="658"/>
                        <a:pt x="482" y="657"/>
                        <a:pt x="482" y="657"/>
                      </a:cubicBezTo>
                      <a:cubicBezTo>
                        <a:pt x="481" y="657"/>
                        <a:pt x="481" y="656"/>
                        <a:pt x="480" y="656"/>
                      </a:cubicBezTo>
                      <a:cubicBezTo>
                        <a:pt x="482" y="656"/>
                        <a:pt x="483" y="657"/>
                        <a:pt x="484" y="657"/>
                      </a:cubicBezTo>
                      <a:cubicBezTo>
                        <a:pt x="484" y="658"/>
                        <a:pt x="483" y="658"/>
                        <a:pt x="482" y="658"/>
                      </a:cubicBezTo>
                      <a:close/>
                      <a:moveTo>
                        <a:pt x="487" y="662"/>
                      </a:moveTo>
                      <a:cubicBezTo>
                        <a:pt x="487" y="662"/>
                        <a:pt x="487" y="662"/>
                        <a:pt x="487" y="662"/>
                      </a:cubicBezTo>
                      <a:cubicBezTo>
                        <a:pt x="488" y="662"/>
                        <a:pt x="489" y="662"/>
                        <a:pt x="490" y="662"/>
                      </a:cubicBezTo>
                      <a:cubicBezTo>
                        <a:pt x="481" y="666"/>
                        <a:pt x="472" y="671"/>
                        <a:pt x="463" y="675"/>
                      </a:cubicBezTo>
                      <a:cubicBezTo>
                        <a:pt x="468" y="673"/>
                        <a:pt x="472" y="672"/>
                        <a:pt x="478" y="670"/>
                      </a:cubicBezTo>
                      <a:cubicBezTo>
                        <a:pt x="471" y="672"/>
                        <a:pt x="464" y="675"/>
                        <a:pt x="458" y="678"/>
                      </a:cubicBezTo>
                      <a:cubicBezTo>
                        <a:pt x="468" y="672"/>
                        <a:pt x="477" y="667"/>
                        <a:pt x="487" y="662"/>
                      </a:cubicBezTo>
                      <a:close/>
                      <a:moveTo>
                        <a:pt x="449" y="680"/>
                      </a:moveTo>
                      <a:cubicBezTo>
                        <a:pt x="447" y="681"/>
                        <a:pt x="444" y="682"/>
                        <a:pt x="442" y="683"/>
                      </a:cubicBezTo>
                      <a:cubicBezTo>
                        <a:pt x="428" y="685"/>
                        <a:pt x="413" y="686"/>
                        <a:pt x="398" y="688"/>
                      </a:cubicBezTo>
                      <a:cubicBezTo>
                        <a:pt x="413" y="684"/>
                        <a:pt x="428" y="680"/>
                        <a:pt x="442" y="676"/>
                      </a:cubicBezTo>
                      <a:cubicBezTo>
                        <a:pt x="444" y="675"/>
                        <a:pt x="446" y="674"/>
                        <a:pt x="448" y="674"/>
                      </a:cubicBezTo>
                      <a:cubicBezTo>
                        <a:pt x="458" y="672"/>
                        <a:pt x="466" y="669"/>
                        <a:pt x="475" y="666"/>
                      </a:cubicBezTo>
                      <a:cubicBezTo>
                        <a:pt x="466" y="671"/>
                        <a:pt x="457" y="676"/>
                        <a:pt x="449" y="680"/>
                      </a:cubicBezTo>
                      <a:close/>
                      <a:moveTo>
                        <a:pt x="554" y="622"/>
                      </a:moveTo>
                      <a:cubicBezTo>
                        <a:pt x="553" y="622"/>
                        <a:pt x="552" y="623"/>
                        <a:pt x="552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552" y="623"/>
                        <a:pt x="553" y="622"/>
                        <a:pt x="554" y="622"/>
                      </a:cubicBezTo>
                      <a:close/>
                      <a:moveTo>
                        <a:pt x="534" y="636"/>
                      </a:moveTo>
                      <a:cubicBezTo>
                        <a:pt x="529" y="639"/>
                        <a:pt x="524" y="642"/>
                        <a:pt x="519" y="645"/>
                      </a:cubicBezTo>
                      <a:cubicBezTo>
                        <a:pt x="515" y="647"/>
                        <a:pt x="511" y="649"/>
                        <a:pt x="506" y="651"/>
                      </a:cubicBezTo>
                      <a:cubicBezTo>
                        <a:pt x="516" y="646"/>
                        <a:pt x="525" y="641"/>
                        <a:pt x="534" y="636"/>
                      </a:cubicBezTo>
                      <a:close/>
                      <a:moveTo>
                        <a:pt x="533" y="642"/>
                      </a:moveTo>
                      <a:cubicBezTo>
                        <a:pt x="534" y="641"/>
                        <a:pt x="534" y="641"/>
                        <a:pt x="534" y="641"/>
                      </a:cubicBezTo>
                      <a:cubicBezTo>
                        <a:pt x="540" y="637"/>
                        <a:pt x="547" y="634"/>
                        <a:pt x="554" y="630"/>
                      </a:cubicBezTo>
                      <a:cubicBezTo>
                        <a:pt x="543" y="637"/>
                        <a:pt x="532" y="643"/>
                        <a:pt x="521" y="648"/>
                      </a:cubicBezTo>
                      <a:cubicBezTo>
                        <a:pt x="525" y="646"/>
                        <a:pt x="528" y="644"/>
                        <a:pt x="532" y="642"/>
                      </a:cubicBezTo>
                      <a:cubicBezTo>
                        <a:pt x="532" y="642"/>
                        <a:pt x="532" y="642"/>
                        <a:pt x="533" y="642"/>
                      </a:cubicBezTo>
                      <a:close/>
                      <a:moveTo>
                        <a:pt x="577" y="610"/>
                      </a:moveTo>
                      <a:cubicBezTo>
                        <a:pt x="577" y="610"/>
                        <a:pt x="577" y="610"/>
                        <a:pt x="577" y="610"/>
                      </a:cubicBezTo>
                      <a:cubicBezTo>
                        <a:pt x="577" y="610"/>
                        <a:pt x="577" y="610"/>
                        <a:pt x="576" y="610"/>
                      </a:cubicBezTo>
                      <a:cubicBezTo>
                        <a:pt x="576" y="610"/>
                        <a:pt x="576" y="610"/>
                        <a:pt x="577" y="610"/>
                      </a:cubicBezTo>
                      <a:close/>
                      <a:moveTo>
                        <a:pt x="24" y="305"/>
                      </a:moveTo>
                      <a:cubicBezTo>
                        <a:pt x="24" y="305"/>
                        <a:pt x="24" y="306"/>
                        <a:pt x="24" y="306"/>
                      </a:cubicBezTo>
                      <a:cubicBezTo>
                        <a:pt x="25" y="300"/>
                        <a:pt x="26" y="294"/>
                        <a:pt x="27" y="289"/>
                      </a:cubicBezTo>
                      <a:cubicBezTo>
                        <a:pt x="26" y="294"/>
                        <a:pt x="25" y="300"/>
                        <a:pt x="24" y="305"/>
                      </a:cubicBezTo>
                      <a:close/>
                      <a:moveTo>
                        <a:pt x="23" y="318"/>
                      </a:moveTo>
                      <a:cubicBezTo>
                        <a:pt x="22" y="319"/>
                        <a:pt x="22" y="320"/>
                        <a:pt x="22" y="322"/>
                      </a:cubicBezTo>
                      <a:cubicBezTo>
                        <a:pt x="22" y="321"/>
                        <a:pt x="22" y="320"/>
                        <a:pt x="22" y="320"/>
                      </a:cubicBezTo>
                      <a:cubicBezTo>
                        <a:pt x="22" y="319"/>
                        <a:pt x="22" y="318"/>
                        <a:pt x="23" y="318"/>
                      </a:cubicBezTo>
                      <a:close/>
                      <a:moveTo>
                        <a:pt x="20" y="330"/>
                      </a:moveTo>
                      <a:cubicBezTo>
                        <a:pt x="20" y="333"/>
                        <a:pt x="21" y="336"/>
                        <a:pt x="21" y="339"/>
                      </a:cubicBezTo>
                      <a:cubicBezTo>
                        <a:pt x="20" y="355"/>
                        <a:pt x="20" y="372"/>
                        <a:pt x="20" y="389"/>
                      </a:cubicBezTo>
                      <a:cubicBezTo>
                        <a:pt x="20" y="389"/>
                        <a:pt x="20" y="389"/>
                        <a:pt x="20" y="389"/>
                      </a:cubicBezTo>
                      <a:cubicBezTo>
                        <a:pt x="20" y="388"/>
                        <a:pt x="20" y="388"/>
                        <a:pt x="19" y="388"/>
                      </a:cubicBezTo>
                      <a:cubicBezTo>
                        <a:pt x="18" y="380"/>
                        <a:pt x="18" y="373"/>
                        <a:pt x="18" y="365"/>
                      </a:cubicBezTo>
                      <a:cubicBezTo>
                        <a:pt x="17" y="353"/>
                        <a:pt x="18" y="342"/>
                        <a:pt x="20" y="330"/>
                      </a:cubicBezTo>
                      <a:close/>
                      <a:moveTo>
                        <a:pt x="25" y="351"/>
                      </a:moveTo>
                      <a:cubicBezTo>
                        <a:pt x="24" y="350"/>
                        <a:pt x="24" y="350"/>
                        <a:pt x="24" y="349"/>
                      </a:cubicBezTo>
                      <a:cubicBezTo>
                        <a:pt x="44" y="372"/>
                        <a:pt x="65" y="396"/>
                        <a:pt x="85" y="419"/>
                      </a:cubicBezTo>
                      <a:cubicBezTo>
                        <a:pt x="85" y="432"/>
                        <a:pt x="85" y="444"/>
                        <a:pt x="85" y="457"/>
                      </a:cubicBezTo>
                      <a:cubicBezTo>
                        <a:pt x="67" y="433"/>
                        <a:pt x="46" y="411"/>
                        <a:pt x="24" y="392"/>
                      </a:cubicBezTo>
                      <a:cubicBezTo>
                        <a:pt x="23" y="378"/>
                        <a:pt x="22" y="366"/>
                        <a:pt x="23" y="353"/>
                      </a:cubicBezTo>
                      <a:cubicBezTo>
                        <a:pt x="24" y="352"/>
                        <a:pt x="24" y="352"/>
                        <a:pt x="25" y="351"/>
                      </a:cubicBezTo>
                      <a:close/>
                      <a:moveTo>
                        <a:pt x="30" y="329"/>
                      </a:moveTo>
                      <a:cubicBezTo>
                        <a:pt x="29" y="329"/>
                        <a:pt x="29" y="329"/>
                        <a:pt x="29" y="329"/>
                      </a:cubicBezTo>
                      <a:cubicBezTo>
                        <a:pt x="48" y="351"/>
                        <a:pt x="67" y="371"/>
                        <a:pt x="85" y="391"/>
                      </a:cubicBezTo>
                      <a:cubicBezTo>
                        <a:pt x="85" y="397"/>
                        <a:pt x="85" y="404"/>
                        <a:pt x="86" y="411"/>
                      </a:cubicBezTo>
                      <a:cubicBezTo>
                        <a:pt x="85" y="413"/>
                        <a:pt x="85" y="415"/>
                        <a:pt x="85" y="418"/>
                      </a:cubicBezTo>
                      <a:cubicBezTo>
                        <a:pt x="65" y="393"/>
                        <a:pt x="45" y="369"/>
                        <a:pt x="24" y="345"/>
                      </a:cubicBezTo>
                      <a:cubicBezTo>
                        <a:pt x="24" y="345"/>
                        <a:pt x="24" y="345"/>
                        <a:pt x="24" y="345"/>
                      </a:cubicBezTo>
                      <a:cubicBezTo>
                        <a:pt x="24" y="344"/>
                        <a:pt x="24" y="343"/>
                        <a:pt x="24" y="341"/>
                      </a:cubicBezTo>
                      <a:cubicBezTo>
                        <a:pt x="24" y="329"/>
                        <a:pt x="26" y="317"/>
                        <a:pt x="27" y="305"/>
                      </a:cubicBezTo>
                      <a:cubicBezTo>
                        <a:pt x="31" y="281"/>
                        <a:pt x="36" y="258"/>
                        <a:pt x="44" y="236"/>
                      </a:cubicBezTo>
                      <a:cubicBezTo>
                        <a:pt x="50" y="221"/>
                        <a:pt x="57" y="207"/>
                        <a:pt x="64" y="192"/>
                      </a:cubicBezTo>
                      <a:cubicBezTo>
                        <a:pt x="63" y="197"/>
                        <a:pt x="62" y="201"/>
                        <a:pt x="61" y="205"/>
                      </a:cubicBezTo>
                      <a:cubicBezTo>
                        <a:pt x="61" y="205"/>
                        <a:pt x="62" y="205"/>
                        <a:pt x="63" y="205"/>
                      </a:cubicBezTo>
                      <a:cubicBezTo>
                        <a:pt x="66" y="194"/>
                        <a:pt x="70" y="184"/>
                        <a:pt x="76" y="175"/>
                      </a:cubicBezTo>
                      <a:cubicBezTo>
                        <a:pt x="79" y="170"/>
                        <a:pt x="82" y="164"/>
                        <a:pt x="85" y="160"/>
                      </a:cubicBezTo>
                      <a:cubicBezTo>
                        <a:pt x="92" y="168"/>
                        <a:pt x="98" y="176"/>
                        <a:pt x="105" y="184"/>
                      </a:cubicBezTo>
                      <a:cubicBezTo>
                        <a:pt x="100" y="186"/>
                        <a:pt x="96" y="190"/>
                        <a:pt x="93" y="194"/>
                      </a:cubicBezTo>
                      <a:cubicBezTo>
                        <a:pt x="92" y="194"/>
                        <a:pt x="92" y="194"/>
                        <a:pt x="92" y="194"/>
                      </a:cubicBezTo>
                      <a:cubicBezTo>
                        <a:pt x="88" y="190"/>
                        <a:pt x="85" y="186"/>
                        <a:pt x="81" y="182"/>
                      </a:cubicBezTo>
                      <a:cubicBezTo>
                        <a:pt x="81" y="181"/>
                        <a:pt x="81" y="181"/>
                        <a:pt x="81" y="180"/>
                      </a:cubicBezTo>
                      <a:cubicBezTo>
                        <a:pt x="81" y="179"/>
                        <a:pt x="80" y="178"/>
                        <a:pt x="80" y="177"/>
                      </a:cubicBezTo>
                      <a:cubicBezTo>
                        <a:pt x="80" y="177"/>
                        <a:pt x="80" y="178"/>
                        <a:pt x="80" y="178"/>
                      </a:cubicBezTo>
                      <a:cubicBezTo>
                        <a:pt x="79" y="179"/>
                        <a:pt x="79" y="181"/>
                        <a:pt x="79" y="182"/>
                      </a:cubicBezTo>
                      <a:cubicBezTo>
                        <a:pt x="81" y="185"/>
                        <a:pt x="84" y="188"/>
                        <a:pt x="86" y="190"/>
                      </a:cubicBezTo>
                      <a:cubicBezTo>
                        <a:pt x="86" y="200"/>
                        <a:pt x="87" y="211"/>
                        <a:pt x="87" y="221"/>
                      </a:cubicBezTo>
                      <a:cubicBezTo>
                        <a:pt x="87" y="222"/>
                        <a:pt x="87" y="222"/>
                        <a:pt x="87" y="222"/>
                      </a:cubicBezTo>
                      <a:cubicBezTo>
                        <a:pt x="86" y="232"/>
                        <a:pt x="86" y="242"/>
                        <a:pt x="86" y="252"/>
                      </a:cubicBezTo>
                      <a:cubicBezTo>
                        <a:pt x="78" y="238"/>
                        <a:pt x="68" y="224"/>
                        <a:pt x="58" y="211"/>
                      </a:cubicBezTo>
                      <a:cubicBezTo>
                        <a:pt x="58" y="211"/>
                        <a:pt x="58" y="211"/>
                        <a:pt x="58" y="211"/>
                      </a:cubicBezTo>
                      <a:cubicBezTo>
                        <a:pt x="60" y="216"/>
                        <a:pt x="63" y="220"/>
                        <a:pt x="66" y="225"/>
                      </a:cubicBezTo>
                      <a:cubicBezTo>
                        <a:pt x="72" y="236"/>
                        <a:pt x="79" y="246"/>
                        <a:pt x="86" y="256"/>
                      </a:cubicBezTo>
                      <a:cubicBezTo>
                        <a:pt x="87" y="259"/>
                        <a:pt x="87" y="262"/>
                        <a:pt x="87" y="266"/>
                      </a:cubicBezTo>
                      <a:cubicBezTo>
                        <a:pt x="87" y="279"/>
                        <a:pt x="87" y="292"/>
                        <a:pt x="86" y="304"/>
                      </a:cubicBezTo>
                      <a:cubicBezTo>
                        <a:pt x="75" y="286"/>
                        <a:pt x="62" y="268"/>
                        <a:pt x="48" y="251"/>
                      </a:cubicBezTo>
                      <a:cubicBezTo>
                        <a:pt x="47" y="251"/>
                        <a:pt x="47" y="251"/>
                        <a:pt x="47" y="251"/>
                      </a:cubicBezTo>
                      <a:cubicBezTo>
                        <a:pt x="60" y="270"/>
                        <a:pt x="74" y="288"/>
                        <a:pt x="86" y="306"/>
                      </a:cubicBezTo>
                      <a:cubicBezTo>
                        <a:pt x="86" y="326"/>
                        <a:pt x="86" y="346"/>
                        <a:pt x="86" y="366"/>
                      </a:cubicBezTo>
                      <a:cubicBezTo>
                        <a:pt x="70" y="348"/>
                        <a:pt x="53" y="329"/>
                        <a:pt x="36" y="311"/>
                      </a:cubicBezTo>
                      <a:cubicBezTo>
                        <a:pt x="36" y="312"/>
                        <a:pt x="36" y="312"/>
                        <a:pt x="36" y="312"/>
                      </a:cubicBezTo>
                      <a:cubicBezTo>
                        <a:pt x="52" y="331"/>
                        <a:pt x="68" y="350"/>
                        <a:pt x="85" y="370"/>
                      </a:cubicBezTo>
                      <a:cubicBezTo>
                        <a:pt x="85" y="372"/>
                        <a:pt x="85" y="375"/>
                        <a:pt x="85" y="378"/>
                      </a:cubicBezTo>
                      <a:cubicBezTo>
                        <a:pt x="85" y="382"/>
                        <a:pt x="85" y="385"/>
                        <a:pt x="85" y="389"/>
                      </a:cubicBezTo>
                      <a:cubicBezTo>
                        <a:pt x="67" y="368"/>
                        <a:pt x="49" y="348"/>
                        <a:pt x="30" y="329"/>
                      </a:cubicBezTo>
                      <a:close/>
                      <a:moveTo>
                        <a:pt x="352" y="46"/>
                      </a:moveTo>
                      <a:cubicBezTo>
                        <a:pt x="353" y="46"/>
                        <a:pt x="354" y="47"/>
                        <a:pt x="356" y="48"/>
                      </a:cubicBezTo>
                      <a:cubicBezTo>
                        <a:pt x="354" y="48"/>
                        <a:pt x="353" y="49"/>
                        <a:pt x="351" y="49"/>
                      </a:cubicBezTo>
                      <a:cubicBezTo>
                        <a:pt x="349" y="50"/>
                        <a:pt x="346" y="51"/>
                        <a:pt x="344" y="52"/>
                      </a:cubicBezTo>
                      <a:cubicBezTo>
                        <a:pt x="333" y="57"/>
                        <a:pt x="323" y="63"/>
                        <a:pt x="313" y="69"/>
                      </a:cubicBezTo>
                      <a:cubicBezTo>
                        <a:pt x="330" y="58"/>
                        <a:pt x="330" y="58"/>
                        <a:pt x="330" y="58"/>
                      </a:cubicBezTo>
                      <a:cubicBezTo>
                        <a:pt x="327" y="59"/>
                        <a:pt x="327" y="59"/>
                        <a:pt x="327" y="59"/>
                      </a:cubicBezTo>
                      <a:cubicBezTo>
                        <a:pt x="333" y="55"/>
                        <a:pt x="333" y="55"/>
                        <a:pt x="333" y="55"/>
                      </a:cubicBezTo>
                      <a:cubicBezTo>
                        <a:pt x="334" y="56"/>
                        <a:pt x="334" y="56"/>
                        <a:pt x="334" y="56"/>
                      </a:cubicBezTo>
                      <a:cubicBezTo>
                        <a:pt x="334" y="56"/>
                        <a:pt x="334" y="55"/>
                        <a:pt x="334" y="55"/>
                      </a:cubicBezTo>
                      <a:lnTo>
                        <a:pt x="352" y="46"/>
                      </a:lnTo>
                      <a:close/>
                      <a:moveTo>
                        <a:pt x="210" y="44"/>
                      </a:moveTo>
                      <a:cubicBezTo>
                        <a:pt x="213" y="44"/>
                        <a:pt x="216" y="42"/>
                        <a:pt x="219" y="42"/>
                      </a:cubicBezTo>
                      <a:cubicBezTo>
                        <a:pt x="204" y="49"/>
                        <a:pt x="190" y="57"/>
                        <a:pt x="176" y="66"/>
                      </a:cubicBezTo>
                      <a:cubicBezTo>
                        <a:pt x="176" y="66"/>
                        <a:pt x="175" y="65"/>
                        <a:pt x="175" y="65"/>
                      </a:cubicBezTo>
                      <a:cubicBezTo>
                        <a:pt x="174" y="65"/>
                        <a:pt x="173" y="65"/>
                        <a:pt x="174" y="65"/>
                      </a:cubicBezTo>
                      <a:cubicBezTo>
                        <a:pt x="174" y="66"/>
                        <a:pt x="174" y="66"/>
                        <a:pt x="175" y="66"/>
                      </a:cubicBezTo>
                      <a:cubicBezTo>
                        <a:pt x="165" y="72"/>
                        <a:pt x="155" y="78"/>
                        <a:pt x="145" y="85"/>
                      </a:cubicBezTo>
                      <a:cubicBezTo>
                        <a:pt x="144" y="86"/>
                        <a:pt x="143" y="86"/>
                        <a:pt x="143" y="86"/>
                      </a:cubicBezTo>
                      <a:cubicBezTo>
                        <a:pt x="144" y="85"/>
                        <a:pt x="146" y="83"/>
                        <a:pt x="148" y="82"/>
                      </a:cubicBezTo>
                      <a:cubicBezTo>
                        <a:pt x="154" y="76"/>
                        <a:pt x="160" y="72"/>
                        <a:pt x="166" y="67"/>
                      </a:cubicBezTo>
                      <a:cubicBezTo>
                        <a:pt x="180" y="58"/>
                        <a:pt x="195" y="51"/>
                        <a:pt x="210" y="44"/>
                      </a:cubicBezTo>
                      <a:close/>
                      <a:moveTo>
                        <a:pt x="250" y="31"/>
                      </a:moveTo>
                      <a:cubicBezTo>
                        <a:pt x="250" y="31"/>
                        <a:pt x="250" y="31"/>
                        <a:pt x="250" y="31"/>
                      </a:cubicBezTo>
                      <a:cubicBezTo>
                        <a:pt x="248" y="32"/>
                        <a:pt x="246" y="33"/>
                        <a:pt x="245" y="34"/>
                      </a:cubicBezTo>
                      <a:cubicBezTo>
                        <a:pt x="243" y="34"/>
                        <a:pt x="242" y="34"/>
                        <a:pt x="240" y="34"/>
                      </a:cubicBezTo>
                      <a:cubicBezTo>
                        <a:pt x="244" y="33"/>
                        <a:pt x="247" y="32"/>
                        <a:pt x="250" y="31"/>
                      </a:cubicBezTo>
                      <a:close/>
                      <a:moveTo>
                        <a:pt x="242" y="36"/>
                      </a:moveTo>
                      <a:cubicBezTo>
                        <a:pt x="242" y="37"/>
                        <a:pt x="241" y="38"/>
                        <a:pt x="241" y="39"/>
                      </a:cubicBezTo>
                      <a:cubicBezTo>
                        <a:pt x="224" y="45"/>
                        <a:pt x="208" y="52"/>
                        <a:pt x="192" y="62"/>
                      </a:cubicBezTo>
                      <a:cubicBezTo>
                        <a:pt x="188" y="64"/>
                        <a:pt x="184" y="66"/>
                        <a:pt x="179" y="69"/>
                      </a:cubicBezTo>
                      <a:cubicBezTo>
                        <a:pt x="179" y="69"/>
                        <a:pt x="178" y="68"/>
                        <a:pt x="178" y="68"/>
                      </a:cubicBezTo>
                      <a:cubicBezTo>
                        <a:pt x="194" y="58"/>
                        <a:pt x="210" y="49"/>
                        <a:pt x="226" y="40"/>
                      </a:cubicBezTo>
                      <a:cubicBezTo>
                        <a:pt x="231" y="38"/>
                        <a:pt x="237" y="37"/>
                        <a:pt x="242" y="36"/>
                      </a:cubicBezTo>
                      <a:close/>
                      <a:moveTo>
                        <a:pt x="243" y="100"/>
                      </a:moveTo>
                      <a:cubicBezTo>
                        <a:pt x="244" y="102"/>
                        <a:pt x="244" y="102"/>
                        <a:pt x="244" y="102"/>
                      </a:cubicBezTo>
                      <a:cubicBezTo>
                        <a:pt x="244" y="102"/>
                        <a:pt x="244" y="102"/>
                        <a:pt x="243" y="103"/>
                      </a:cubicBezTo>
                      <a:cubicBezTo>
                        <a:pt x="242" y="103"/>
                        <a:pt x="241" y="104"/>
                        <a:pt x="240" y="105"/>
                      </a:cubicBezTo>
                      <a:cubicBezTo>
                        <a:pt x="239" y="104"/>
                        <a:pt x="238" y="103"/>
                        <a:pt x="238" y="102"/>
                      </a:cubicBezTo>
                      <a:cubicBezTo>
                        <a:pt x="241" y="101"/>
                        <a:pt x="244" y="99"/>
                        <a:pt x="246" y="98"/>
                      </a:cubicBezTo>
                      <a:cubicBezTo>
                        <a:pt x="247" y="98"/>
                        <a:pt x="247" y="98"/>
                        <a:pt x="247" y="98"/>
                      </a:cubicBezTo>
                      <a:cubicBezTo>
                        <a:pt x="248" y="98"/>
                        <a:pt x="248" y="98"/>
                        <a:pt x="249" y="98"/>
                      </a:cubicBezTo>
                      <a:cubicBezTo>
                        <a:pt x="247" y="99"/>
                        <a:pt x="245" y="100"/>
                        <a:pt x="243" y="100"/>
                      </a:cubicBezTo>
                      <a:close/>
                      <a:moveTo>
                        <a:pt x="251" y="97"/>
                      </a:moveTo>
                      <a:cubicBezTo>
                        <a:pt x="251" y="96"/>
                        <a:pt x="250" y="96"/>
                        <a:pt x="250" y="95"/>
                      </a:cubicBezTo>
                      <a:cubicBezTo>
                        <a:pt x="252" y="94"/>
                        <a:pt x="254" y="93"/>
                        <a:pt x="256" y="92"/>
                      </a:cubicBezTo>
                      <a:cubicBezTo>
                        <a:pt x="256" y="93"/>
                        <a:pt x="256" y="93"/>
                        <a:pt x="257" y="94"/>
                      </a:cubicBezTo>
                      <a:cubicBezTo>
                        <a:pt x="256" y="94"/>
                        <a:pt x="255" y="95"/>
                        <a:pt x="254" y="95"/>
                      </a:cubicBezTo>
                      <a:cubicBezTo>
                        <a:pt x="253" y="96"/>
                        <a:pt x="252" y="96"/>
                        <a:pt x="251" y="97"/>
                      </a:cubicBezTo>
                      <a:close/>
                      <a:moveTo>
                        <a:pt x="262" y="96"/>
                      </a:moveTo>
                      <a:cubicBezTo>
                        <a:pt x="262" y="96"/>
                        <a:pt x="262" y="96"/>
                        <a:pt x="263" y="96"/>
                      </a:cubicBezTo>
                      <a:cubicBezTo>
                        <a:pt x="263" y="96"/>
                        <a:pt x="263" y="96"/>
                        <a:pt x="263" y="96"/>
                      </a:cubicBezTo>
                      <a:cubicBezTo>
                        <a:pt x="264" y="96"/>
                        <a:pt x="264" y="96"/>
                        <a:pt x="264" y="96"/>
                      </a:cubicBezTo>
                      <a:cubicBezTo>
                        <a:pt x="243" y="108"/>
                        <a:pt x="243" y="108"/>
                        <a:pt x="243" y="108"/>
                      </a:cubicBezTo>
                      <a:cubicBezTo>
                        <a:pt x="242" y="107"/>
                        <a:pt x="242" y="107"/>
                        <a:pt x="242" y="107"/>
                      </a:cubicBezTo>
                      <a:cubicBezTo>
                        <a:pt x="248" y="103"/>
                        <a:pt x="254" y="100"/>
                        <a:pt x="260" y="96"/>
                      </a:cubicBezTo>
                      <a:cubicBezTo>
                        <a:pt x="260" y="96"/>
                        <a:pt x="261" y="96"/>
                        <a:pt x="262" y="96"/>
                      </a:cubicBezTo>
                      <a:close/>
                      <a:moveTo>
                        <a:pt x="263" y="95"/>
                      </a:moveTo>
                      <a:cubicBezTo>
                        <a:pt x="262" y="95"/>
                        <a:pt x="262" y="95"/>
                        <a:pt x="262" y="95"/>
                      </a:cubicBezTo>
                      <a:cubicBezTo>
                        <a:pt x="268" y="91"/>
                        <a:pt x="273" y="88"/>
                        <a:pt x="279" y="84"/>
                      </a:cubicBezTo>
                      <a:cubicBezTo>
                        <a:pt x="276" y="86"/>
                        <a:pt x="276" y="86"/>
                        <a:pt x="276" y="86"/>
                      </a:cubicBezTo>
                      <a:cubicBezTo>
                        <a:pt x="299" y="74"/>
                        <a:pt x="299" y="74"/>
                        <a:pt x="299" y="74"/>
                      </a:cubicBezTo>
                      <a:cubicBezTo>
                        <a:pt x="299" y="74"/>
                        <a:pt x="299" y="74"/>
                        <a:pt x="299" y="74"/>
                      </a:cubicBezTo>
                      <a:lnTo>
                        <a:pt x="263" y="95"/>
                      </a:lnTo>
                      <a:close/>
                      <a:moveTo>
                        <a:pt x="216" y="119"/>
                      </a:moveTo>
                      <a:cubicBezTo>
                        <a:pt x="215" y="118"/>
                        <a:pt x="215" y="117"/>
                        <a:pt x="214" y="116"/>
                      </a:cubicBezTo>
                      <a:cubicBezTo>
                        <a:pt x="221" y="112"/>
                        <a:pt x="228" y="108"/>
                        <a:pt x="235" y="104"/>
                      </a:cubicBezTo>
                      <a:cubicBezTo>
                        <a:pt x="236" y="104"/>
                        <a:pt x="237" y="105"/>
                        <a:pt x="238" y="106"/>
                      </a:cubicBezTo>
                      <a:cubicBezTo>
                        <a:pt x="230" y="111"/>
                        <a:pt x="223" y="115"/>
                        <a:pt x="216" y="120"/>
                      </a:cubicBezTo>
                      <a:cubicBezTo>
                        <a:pt x="216" y="119"/>
                        <a:pt x="216" y="119"/>
                        <a:pt x="216" y="119"/>
                      </a:cubicBezTo>
                      <a:close/>
                      <a:moveTo>
                        <a:pt x="206" y="122"/>
                      </a:moveTo>
                      <a:cubicBezTo>
                        <a:pt x="208" y="120"/>
                        <a:pt x="211" y="118"/>
                        <a:pt x="214" y="117"/>
                      </a:cubicBezTo>
                      <a:cubicBezTo>
                        <a:pt x="214" y="118"/>
                        <a:pt x="215" y="119"/>
                        <a:pt x="216" y="120"/>
                      </a:cubicBezTo>
                      <a:cubicBezTo>
                        <a:pt x="210" y="123"/>
                        <a:pt x="205" y="126"/>
                        <a:pt x="199" y="130"/>
                      </a:cubicBezTo>
                      <a:cubicBezTo>
                        <a:pt x="199" y="130"/>
                        <a:pt x="198" y="130"/>
                        <a:pt x="197" y="130"/>
                      </a:cubicBezTo>
                      <a:cubicBezTo>
                        <a:pt x="194" y="132"/>
                        <a:pt x="190" y="134"/>
                        <a:pt x="186" y="136"/>
                      </a:cubicBezTo>
                      <a:cubicBezTo>
                        <a:pt x="186" y="136"/>
                        <a:pt x="186" y="136"/>
                        <a:pt x="186" y="136"/>
                      </a:cubicBezTo>
                      <a:cubicBezTo>
                        <a:pt x="186" y="136"/>
                        <a:pt x="186" y="136"/>
                        <a:pt x="185" y="136"/>
                      </a:cubicBezTo>
                      <a:cubicBezTo>
                        <a:pt x="185" y="136"/>
                        <a:pt x="185" y="136"/>
                        <a:pt x="185" y="136"/>
                      </a:cubicBezTo>
                      <a:cubicBezTo>
                        <a:pt x="190" y="132"/>
                        <a:pt x="194" y="130"/>
                        <a:pt x="198" y="127"/>
                      </a:cubicBezTo>
                      <a:cubicBezTo>
                        <a:pt x="201" y="125"/>
                        <a:pt x="203" y="123"/>
                        <a:pt x="206" y="122"/>
                      </a:cubicBezTo>
                      <a:close/>
                      <a:moveTo>
                        <a:pt x="240" y="109"/>
                      </a:moveTo>
                      <a:cubicBezTo>
                        <a:pt x="240" y="109"/>
                        <a:pt x="240" y="109"/>
                        <a:pt x="240" y="109"/>
                      </a:cubicBezTo>
                      <a:cubicBezTo>
                        <a:pt x="233" y="113"/>
                        <a:pt x="233" y="113"/>
                        <a:pt x="233" y="113"/>
                      </a:cubicBezTo>
                      <a:cubicBezTo>
                        <a:pt x="236" y="112"/>
                        <a:pt x="238" y="110"/>
                        <a:pt x="240" y="109"/>
                      </a:cubicBezTo>
                      <a:close/>
                      <a:moveTo>
                        <a:pt x="300" y="73"/>
                      </a:moveTo>
                      <a:cubicBezTo>
                        <a:pt x="300" y="73"/>
                        <a:pt x="300" y="73"/>
                        <a:pt x="300" y="73"/>
                      </a:cubicBezTo>
                      <a:cubicBezTo>
                        <a:pt x="310" y="67"/>
                        <a:pt x="310" y="67"/>
                        <a:pt x="310" y="67"/>
                      </a:cubicBezTo>
                      <a:lnTo>
                        <a:pt x="300" y="73"/>
                      </a:lnTo>
                      <a:close/>
                      <a:moveTo>
                        <a:pt x="112" y="123"/>
                      </a:moveTo>
                      <a:cubicBezTo>
                        <a:pt x="110" y="124"/>
                        <a:pt x="109" y="126"/>
                        <a:pt x="108" y="127"/>
                      </a:cubicBezTo>
                      <a:cubicBezTo>
                        <a:pt x="107" y="126"/>
                        <a:pt x="106" y="125"/>
                        <a:pt x="105" y="124"/>
                      </a:cubicBezTo>
                      <a:cubicBezTo>
                        <a:pt x="106" y="122"/>
                        <a:pt x="108" y="121"/>
                        <a:pt x="109" y="120"/>
                      </a:cubicBezTo>
                      <a:cubicBezTo>
                        <a:pt x="110" y="121"/>
                        <a:pt x="110" y="122"/>
                        <a:pt x="112" y="123"/>
                      </a:cubicBezTo>
                      <a:close/>
                      <a:moveTo>
                        <a:pt x="104" y="124"/>
                      </a:moveTo>
                      <a:cubicBezTo>
                        <a:pt x="105" y="126"/>
                        <a:pt x="106" y="127"/>
                        <a:pt x="107" y="128"/>
                      </a:cubicBezTo>
                      <a:cubicBezTo>
                        <a:pt x="101" y="134"/>
                        <a:pt x="95" y="141"/>
                        <a:pt x="90" y="148"/>
                      </a:cubicBezTo>
                      <a:cubicBezTo>
                        <a:pt x="88" y="150"/>
                        <a:pt x="86" y="152"/>
                        <a:pt x="85" y="154"/>
                      </a:cubicBezTo>
                      <a:cubicBezTo>
                        <a:pt x="86" y="151"/>
                        <a:pt x="88" y="148"/>
                        <a:pt x="90" y="145"/>
                      </a:cubicBezTo>
                      <a:cubicBezTo>
                        <a:pt x="90" y="145"/>
                        <a:pt x="90" y="145"/>
                        <a:pt x="91" y="145"/>
                      </a:cubicBezTo>
                      <a:cubicBezTo>
                        <a:pt x="91" y="144"/>
                        <a:pt x="91" y="144"/>
                        <a:pt x="91" y="143"/>
                      </a:cubicBezTo>
                      <a:cubicBezTo>
                        <a:pt x="91" y="143"/>
                        <a:pt x="91" y="142"/>
                        <a:pt x="91" y="142"/>
                      </a:cubicBezTo>
                      <a:cubicBezTo>
                        <a:pt x="92" y="141"/>
                        <a:pt x="92" y="140"/>
                        <a:pt x="93" y="139"/>
                      </a:cubicBezTo>
                      <a:cubicBezTo>
                        <a:pt x="94" y="137"/>
                        <a:pt x="95" y="136"/>
                        <a:pt x="96" y="134"/>
                      </a:cubicBezTo>
                      <a:cubicBezTo>
                        <a:pt x="97" y="133"/>
                        <a:pt x="97" y="133"/>
                        <a:pt x="97" y="133"/>
                      </a:cubicBezTo>
                      <a:cubicBezTo>
                        <a:pt x="99" y="131"/>
                        <a:pt x="100" y="128"/>
                        <a:pt x="102" y="126"/>
                      </a:cubicBezTo>
                      <a:cubicBezTo>
                        <a:pt x="103" y="126"/>
                        <a:pt x="104" y="125"/>
                        <a:pt x="104" y="124"/>
                      </a:cubicBezTo>
                      <a:close/>
                      <a:moveTo>
                        <a:pt x="112" y="122"/>
                      </a:moveTo>
                      <a:cubicBezTo>
                        <a:pt x="112" y="121"/>
                        <a:pt x="110" y="120"/>
                        <a:pt x="110" y="119"/>
                      </a:cubicBezTo>
                      <a:cubicBezTo>
                        <a:pt x="111" y="117"/>
                        <a:pt x="113" y="115"/>
                        <a:pt x="114" y="114"/>
                      </a:cubicBezTo>
                      <a:cubicBezTo>
                        <a:pt x="115" y="115"/>
                        <a:pt x="116" y="116"/>
                        <a:pt x="117" y="118"/>
                      </a:cubicBezTo>
                      <a:cubicBezTo>
                        <a:pt x="116" y="119"/>
                        <a:pt x="114" y="121"/>
                        <a:pt x="112" y="122"/>
                      </a:cubicBezTo>
                      <a:close/>
                      <a:moveTo>
                        <a:pt x="89" y="145"/>
                      </a:moveTo>
                      <a:cubicBezTo>
                        <a:pt x="89" y="145"/>
                        <a:pt x="90" y="145"/>
                        <a:pt x="90" y="145"/>
                      </a:cubicBezTo>
                      <a:cubicBezTo>
                        <a:pt x="88" y="148"/>
                        <a:pt x="85" y="151"/>
                        <a:pt x="83" y="155"/>
                      </a:cubicBezTo>
                      <a:cubicBezTo>
                        <a:pt x="83" y="154"/>
                        <a:pt x="82" y="154"/>
                        <a:pt x="82" y="154"/>
                      </a:cubicBezTo>
                      <a:cubicBezTo>
                        <a:pt x="84" y="151"/>
                        <a:pt x="87" y="148"/>
                        <a:pt x="89" y="144"/>
                      </a:cubicBezTo>
                      <a:cubicBezTo>
                        <a:pt x="89" y="144"/>
                        <a:pt x="89" y="145"/>
                        <a:pt x="89" y="145"/>
                      </a:cubicBezTo>
                      <a:close/>
                      <a:moveTo>
                        <a:pt x="177" y="68"/>
                      </a:moveTo>
                      <a:cubicBezTo>
                        <a:pt x="178" y="69"/>
                        <a:pt x="178" y="69"/>
                        <a:pt x="178" y="70"/>
                      </a:cubicBezTo>
                      <a:cubicBezTo>
                        <a:pt x="163" y="79"/>
                        <a:pt x="149" y="90"/>
                        <a:pt x="135" y="101"/>
                      </a:cubicBezTo>
                      <a:cubicBezTo>
                        <a:pt x="135" y="101"/>
                        <a:pt x="134" y="101"/>
                        <a:pt x="134" y="101"/>
                      </a:cubicBezTo>
                      <a:cubicBezTo>
                        <a:pt x="134" y="101"/>
                        <a:pt x="134" y="101"/>
                        <a:pt x="134" y="102"/>
                      </a:cubicBezTo>
                      <a:cubicBezTo>
                        <a:pt x="132" y="104"/>
                        <a:pt x="130" y="106"/>
                        <a:pt x="128" y="108"/>
                      </a:cubicBezTo>
                      <a:cubicBezTo>
                        <a:pt x="127" y="108"/>
                        <a:pt x="127" y="107"/>
                        <a:pt x="127" y="107"/>
                      </a:cubicBezTo>
                      <a:cubicBezTo>
                        <a:pt x="126" y="107"/>
                        <a:pt x="126" y="107"/>
                        <a:pt x="126" y="107"/>
                      </a:cubicBezTo>
                      <a:cubicBezTo>
                        <a:pt x="126" y="108"/>
                        <a:pt x="127" y="108"/>
                        <a:pt x="127" y="108"/>
                      </a:cubicBezTo>
                      <a:cubicBezTo>
                        <a:pt x="124" y="111"/>
                        <a:pt x="121" y="114"/>
                        <a:pt x="119" y="116"/>
                      </a:cubicBezTo>
                      <a:cubicBezTo>
                        <a:pt x="117" y="115"/>
                        <a:pt x="116" y="114"/>
                        <a:pt x="115" y="113"/>
                      </a:cubicBezTo>
                      <a:cubicBezTo>
                        <a:pt x="116" y="111"/>
                        <a:pt x="118" y="110"/>
                        <a:pt x="120" y="108"/>
                      </a:cubicBezTo>
                      <a:cubicBezTo>
                        <a:pt x="129" y="100"/>
                        <a:pt x="138" y="93"/>
                        <a:pt x="148" y="87"/>
                      </a:cubicBezTo>
                      <a:cubicBezTo>
                        <a:pt x="158" y="80"/>
                        <a:pt x="167" y="74"/>
                        <a:pt x="177" y="68"/>
                      </a:cubicBezTo>
                      <a:close/>
                      <a:moveTo>
                        <a:pt x="157" y="68"/>
                      </a:moveTo>
                      <a:cubicBezTo>
                        <a:pt x="163" y="65"/>
                        <a:pt x="169" y="62"/>
                        <a:pt x="176" y="58"/>
                      </a:cubicBezTo>
                      <a:cubicBezTo>
                        <a:pt x="174" y="59"/>
                        <a:pt x="173" y="60"/>
                        <a:pt x="172" y="60"/>
                      </a:cubicBezTo>
                      <a:cubicBezTo>
                        <a:pt x="154" y="70"/>
                        <a:pt x="139" y="82"/>
                        <a:pt x="124" y="95"/>
                      </a:cubicBezTo>
                      <a:cubicBezTo>
                        <a:pt x="127" y="92"/>
                        <a:pt x="130" y="88"/>
                        <a:pt x="133" y="84"/>
                      </a:cubicBezTo>
                      <a:cubicBezTo>
                        <a:pt x="140" y="78"/>
                        <a:pt x="148" y="73"/>
                        <a:pt x="157" y="68"/>
                      </a:cubicBezTo>
                      <a:close/>
                      <a:moveTo>
                        <a:pt x="135" y="90"/>
                      </a:moveTo>
                      <a:cubicBezTo>
                        <a:pt x="130" y="94"/>
                        <a:pt x="126" y="98"/>
                        <a:pt x="122" y="102"/>
                      </a:cubicBezTo>
                      <a:cubicBezTo>
                        <a:pt x="118" y="105"/>
                        <a:pt x="116" y="108"/>
                        <a:pt x="113" y="110"/>
                      </a:cubicBezTo>
                      <a:cubicBezTo>
                        <a:pt x="114" y="110"/>
                        <a:pt x="114" y="109"/>
                        <a:pt x="115" y="108"/>
                      </a:cubicBezTo>
                      <a:cubicBezTo>
                        <a:pt x="121" y="102"/>
                        <a:pt x="128" y="96"/>
                        <a:pt x="135" y="90"/>
                      </a:cubicBezTo>
                      <a:close/>
                      <a:moveTo>
                        <a:pt x="161" y="152"/>
                      </a:moveTo>
                      <a:cubicBezTo>
                        <a:pt x="161" y="152"/>
                        <a:pt x="160" y="153"/>
                        <a:pt x="160" y="153"/>
                      </a:cubicBezTo>
                      <a:cubicBezTo>
                        <a:pt x="154" y="157"/>
                        <a:pt x="148" y="162"/>
                        <a:pt x="142" y="165"/>
                      </a:cubicBezTo>
                      <a:cubicBezTo>
                        <a:pt x="147" y="162"/>
                        <a:pt x="152" y="158"/>
                        <a:pt x="156" y="155"/>
                      </a:cubicBezTo>
                      <a:cubicBezTo>
                        <a:pt x="156" y="155"/>
                        <a:pt x="157" y="155"/>
                        <a:pt x="157" y="154"/>
                      </a:cubicBezTo>
                      <a:cubicBezTo>
                        <a:pt x="158" y="154"/>
                        <a:pt x="160" y="153"/>
                        <a:pt x="161" y="152"/>
                      </a:cubicBezTo>
                      <a:close/>
                      <a:moveTo>
                        <a:pt x="168" y="147"/>
                      </a:moveTo>
                      <a:cubicBezTo>
                        <a:pt x="168" y="148"/>
                        <a:pt x="166" y="148"/>
                        <a:pt x="166" y="148"/>
                      </a:cubicBezTo>
                      <a:cubicBezTo>
                        <a:pt x="172" y="144"/>
                        <a:pt x="178" y="140"/>
                        <a:pt x="184" y="136"/>
                      </a:cubicBezTo>
                      <a:cubicBezTo>
                        <a:pt x="184" y="137"/>
                        <a:pt x="184" y="137"/>
                        <a:pt x="184" y="138"/>
                      </a:cubicBezTo>
                      <a:cubicBezTo>
                        <a:pt x="179" y="140"/>
                        <a:pt x="174" y="144"/>
                        <a:pt x="168" y="147"/>
                      </a:cubicBezTo>
                      <a:close/>
                      <a:moveTo>
                        <a:pt x="147" y="160"/>
                      </a:moveTo>
                      <a:cubicBezTo>
                        <a:pt x="148" y="160"/>
                        <a:pt x="148" y="160"/>
                        <a:pt x="148" y="160"/>
                      </a:cubicBezTo>
                      <a:cubicBezTo>
                        <a:pt x="144" y="163"/>
                        <a:pt x="139" y="166"/>
                        <a:pt x="135" y="170"/>
                      </a:cubicBezTo>
                      <a:cubicBezTo>
                        <a:pt x="135" y="170"/>
                        <a:pt x="134" y="170"/>
                        <a:pt x="133" y="170"/>
                      </a:cubicBezTo>
                      <a:cubicBezTo>
                        <a:pt x="133" y="170"/>
                        <a:pt x="132" y="169"/>
                        <a:pt x="132" y="169"/>
                      </a:cubicBezTo>
                      <a:cubicBezTo>
                        <a:pt x="136" y="166"/>
                        <a:pt x="142" y="162"/>
                        <a:pt x="147" y="160"/>
                      </a:cubicBezTo>
                      <a:close/>
                      <a:moveTo>
                        <a:pt x="120" y="178"/>
                      </a:moveTo>
                      <a:cubicBezTo>
                        <a:pt x="121" y="176"/>
                        <a:pt x="121" y="176"/>
                        <a:pt x="121" y="176"/>
                      </a:cubicBezTo>
                      <a:cubicBezTo>
                        <a:pt x="119" y="177"/>
                        <a:pt x="119" y="177"/>
                        <a:pt x="119" y="177"/>
                      </a:cubicBezTo>
                      <a:cubicBezTo>
                        <a:pt x="118" y="177"/>
                        <a:pt x="118" y="177"/>
                        <a:pt x="118" y="177"/>
                      </a:cubicBezTo>
                      <a:cubicBezTo>
                        <a:pt x="122" y="174"/>
                        <a:pt x="126" y="172"/>
                        <a:pt x="130" y="169"/>
                      </a:cubicBezTo>
                      <a:cubicBezTo>
                        <a:pt x="131" y="170"/>
                        <a:pt x="132" y="170"/>
                        <a:pt x="132" y="171"/>
                      </a:cubicBezTo>
                      <a:cubicBezTo>
                        <a:pt x="128" y="173"/>
                        <a:pt x="124" y="176"/>
                        <a:pt x="120" y="178"/>
                      </a:cubicBezTo>
                      <a:close/>
                      <a:moveTo>
                        <a:pt x="130" y="174"/>
                      </a:moveTo>
                      <a:cubicBezTo>
                        <a:pt x="129" y="174"/>
                        <a:pt x="129" y="175"/>
                        <a:pt x="129" y="175"/>
                      </a:cubicBezTo>
                      <a:cubicBezTo>
                        <a:pt x="122" y="179"/>
                        <a:pt x="122" y="179"/>
                        <a:pt x="122" y="179"/>
                      </a:cubicBezTo>
                      <a:cubicBezTo>
                        <a:pt x="122" y="179"/>
                        <a:pt x="122" y="179"/>
                        <a:pt x="121" y="179"/>
                      </a:cubicBezTo>
                      <a:cubicBezTo>
                        <a:pt x="121" y="178"/>
                        <a:pt x="121" y="178"/>
                        <a:pt x="121" y="178"/>
                      </a:cubicBezTo>
                      <a:cubicBezTo>
                        <a:pt x="124" y="177"/>
                        <a:pt x="127" y="176"/>
                        <a:pt x="130" y="174"/>
                      </a:cubicBezTo>
                      <a:close/>
                      <a:moveTo>
                        <a:pt x="114" y="184"/>
                      </a:moveTo>
                      <a:cubicBezTo>
                        <a:pt x="115" y="183"/>
                        <a:pt x="116" y="182"/>
                        <a:pt x="118" y="181"/>
                      </a:cubicBezTo>
                      <a:cubicBezTo>
                        <a:pt x="118" y="181"/>
                        <a:pt x="118" y="181"/>
                        <a:pt x="118" y="182"/>
                      </a:cubicBezTo>
                      <a:lnTo>
                        <a:pt x="114" y="184"/>
                      </a:lnTo>
                      <a:close/>
                      <a:moveTo>
                        <a:pt x="114" y="180"/>
                      </a:moveTo>
                      <a:cubicBezTo>
                        <a:pt x="116" y="180"/>
                        <a:pt x="116" y="180"/>
                        <a:pt x="116" y="180"/>
                      </a:cubicBezTo>
                      <a:cubicBezTo>
                        <a:pt x="109" y="184"/>
                        <a:pt x="109" y="184"/>
                        <a:pt x="109" y="184"/>
                      </a:cubicBezTo>
                      <a:cubicBezTo>
                        <a:pt x="108" y="184"/>
                        <a:pt x="108" y="184"/>
                        <a:pt x="108" y="183"/>
                      </a:cubicBezTo>
                      <a:cubicBezTo>
                        <a:pt x="110" y="182"/>
                        <a:pt x="113" y="180"/>
                        <a:pt x="116" y="178"/>
                      </a:cubicBezTo>
                      <a:cubicBezTo>
                        <a:pt x="116" y="178"/>
                        <a:pt x="116" y="179"/>
                        <a:pt x="116" y="179"/>
                      </a:cubicBezTo>
                      <a:lnTo>
                        <a:pt x="114" y="180"/>
                      </a:lnTo>
                      <a:close/>
                      <a:moveTo>
                        <a:pt x="76" y="163"/>
                      </a:moveTo>
                      <a:cubicBezTo>
                        <a:pt x="78" y="160"/>
                        <a:pt x="80" y="158"/>
                        <a:pt x="82" y="155"/>
                      </a:cubicBezTo>
                      <a:cubicBezTo>
                        <a:pt x="82" y="155"/>
                        <a:pt x="82" y="156"/>
                        <a:pt x="82" y="156"/>
                      </a:cubicBezTo>
                      <a:cubicBezTo>
                        <a:pt x="73" y="170"/>
                        <a:pt x="64" y="185"/>
                        <a:pt x="57" y="201"/>
                      </a:cubicBezTo>
                      <a:cubicBezTo>
                        <a:pt x="55" y="205"/>
                        <a:pt x="54" y="208"/>
                        <a:pt x="52" y="212"/>
                      </a:cubicBezTo>
                      <a:cubicBezTo>
                        <a:pt x="55" y="205"/>
                        <a:pt x="57" y="198"/>
                        <a:pt x="60" y="192"/>
                      </a:cubicBezTo>
                      <a:cubicBezTo>
                        <a:pt x="58" y="195"/>
                        <a:pt x="56" y="198"/>
                        <a:pt x="54" y="202"/>
                      </a:cubicBezTo>
                      <a:cubicBezTo>
                        <a:pt x="54" y="200"/>
                        <a:pt x="55" y="199"/>
                        <a:pt x="55" y="198"/>
                      </a:cubicBezTo>
                      <a:cubicBezTo>
                        <a:pt x="62" y="186"/>
                        <a:pt x="68" y="174"/>
                        <a:pt x="76" y="163"/>
                      </a:cubicBezTo>
                      <a:close/>
                      <a:moveTo>
                        <a:pt x="90" y="195"/>
                      </a:moveTo>
                      <a:cubicBezTo>
                        <a:pt x="90" y="196"/>
                        <a:pt x="90" y="196"/>
                        <a:pt x="90" y="196"/>
                      </a:cubicBezTo>
                      <a:cubicBezTo>
                        <a:pt x="89" y="197"/>
                        <a:pt x="89" y="197"/>
                        <a:pt x="88" y="198"/>
                      </a:cubicBezTo>
                      <a:cubicBezTo>
                        <a:pt x="89" y="197"/>
                        <a:pt x="89" y="197"/>
                        <a:pt x="90" y="196"/>
                      </a:cubicBezTo>
                      <a:cubicBezTo>
                        <a:pt x="90" y="200"/>
                        <a:pt x="90" y="203"/>
                        <a:pt x="90" y="206"/>
                      </a:cubicBezTo>
                      <a:cubicBezTo>
                        <a:pt x="90" y="208"/>
                        <a:pt x="90" y="210"/>
                        <a:pt x="90" y="212"/>
                      </a:cubicBezTo>
                      <a:cubicBezTo>
                        <a:pt x="90" y="212"/>
                        <a:pt x="90" y="213"/>
                        <a:pt x="91" y="213"/>
                      </a:cubicBezTo>
                      <a:cubicBezTo>
                        <a:pt x="91" y="228"/>
                        <a:pt x="90" y="243"/>
                        <a:pt x="90" y="258"/>
                      </a:cubicBezTo>
                      <a:cubicBezTo>
                        <a:pt x="90" y="258"/>
                        <a:pt x="90" y="258"/>
                        <a:pt x="90" y="257"/>
                      </a:cubicBezTo>
                      <a:cubicBezTo>
                        <a:pt x="89" y="235"/>
                        <a:pt x="88" y="213"/>
                        <a:pt x="86" y="191"/>
                      </a:cubicBezTo>
                      <a:cubicBezTo>
                        <a:pt x="88" y="192"/>
                        <a:pt x="89" y="194"/>
                        <a:pt x="90" y="195"/>
                      </a:cubicBezTo>
                      <a:close/>
                      <a:moveTo>
                        <a:pt x="106" y="185"/>
                      </a:moveTo>
                      <a:cubicBezTo>
                        <a:pt x="106" y="185"/>
                        <a:pt x="106" y="185"/>
                        <a:pt x="106" y="186"/>
                      </a:cubicBezTo>
                      <a:cubicBezTo>
                        <a:pt x="98" y="190"/>
                        <a:pt x="98" y="190"/>
                        <a:pt x="98" y="190"/>
                      </a:cubicBezTo>
                      <a:cubicBezTo>
                        <a:pt x="100" y="188"/>
                        <a:pt x="103" y="187"/>
                        <a:pt x="106" y="185"/>
                      </a:cubicBezTo>
                      <a:close/>
                      <a:moveTo>
                        <a:pt x="94" y="196"/>
                      </a:moveTo>
                      <a:cubicBezTo>
                        <a:pt x="94" y="196"/>
                        <a:pt x="93" y="196"/>
                        <a:pt x="93" y="195"/>
                      </a:cubicBezTo>
                      <a:cubicBezTo>
                        <a:pt x="93" y="195"/>
                        <a:pt x="94" y="195"/>
                        <a:pt x="94" y="195"/>
                      </a:cubicBezTo>
                      <a:cubicBezTo>
                        <a:pt x="95" y="195"/>
                        <a:pt x="95" y="195"/>
                        <a:pt x="96" y="195"/>
                      </a:cubicBezTo>
                      <a:cubicBezTo>
                        <a:pt x="95" y="195"/>
                        <a:pt x="95" y="196"/>
                        <a:pt x="95" y="197"/>
                      </a:cubicBezTo>
                      <a:cubicBezTo>
                        <a:pt x="95" y="198"/>
                        <a:pt x="95" y="198"/>
                        <a:pt x="95" y="198"/>
                      </a:cubicBezTo>
                      <a:cubicBezTo>
                        <a:pt x="96" y="196"/>
                        <a:pt x="98" y="196"/>
                        <a:pt x="99" y="197"/>
                      </a:cubicBezTo>
                      <a:cubicBezTo>
                        <a:pt x="99" y="198"/>
                        <a:pt x="99" y="200"/>
                        <a:pt x="99" y="202"/>
                      </a:cubicBezTo>
                      <a:cubicBezTo>
                        <a:pt x="97" y="200"/>
                        <a:pt x="96" y="198"/>
                        <a:pt x="94" y="196"/>
                      </a:cubicBezTo>
                      <a:cubicBezTo>
                        <a:pt x="94" y="196"/>
                        <a:pt x="94" y="196"/>
                        <a:pt x="94" y="196"/>
                      </a:cubicBezTo>
                      <a:close/>
                      <a:moveTo>
                        <a:pt x="92" y="197"/>
                      </a:moveTo>
                      <a:cubicBezTo>
                        <a:pt x="92" y="198"/>
                        <a:pt x="93" y="198"/>
                        <a:pt x="93" y="199"/>
                      </a:cubicBezTo>
                      <a:cubicBezTo>
                        <a:pt x="92" y="206"/>
                        <a:pt x="92" y="206"/>
                        <a:pt x="92" y="206"/>
                      </a:cubicBezTo>
                      <a:cubicBezTo>
                        <a:pt x="92" y="206"/>
                        <a:pt x="92" y="205"/>
                        <a:pt x="92" y="205"/>
                      </a:cubicBezTo>
                      <a:cubicBezTo>
                        <a:pt x="92" y="205"/>
                        <a:pt x="92" y="205"/>
                        <a:pt x="92" y="205"/>
                      </a:cubicBezTo>
                      <a:lnTo>
                        <a:pt x="92" y="197"/>
                      </a:lnTo>
                      <a:close/>
                      <a:moveTo>
                        <a:pt x="99" y="205"/>
                      </a:moveTo>
                      <a:cubicBezTo>
                        <a:pt x="98" y="217"/>
                        <a:pt x="98" y="230"/>
                        <a:pt x="97" y="242"/>
                      </a:cubicBezTo>
                      <a:cubicBezTo>
                        <a:pt x="97" y="256"/>
                        <a:pt x="96" y="271"/>
                        <a:pt x="95" y="286"/>
                      </a:cubicBezTo>
                      <a:cubicBezTo>
                        <a:pt x="96" y="264"/>
                        <a:pt x="96" y="243"/>
                        <a:pt x="96" y="221"/>
                      </a:cubicBezTo>
                      <a:cubicBezTo>
                        <a:pt x="95" y="235"/>
                        <a:pt x="93" y="249"/>
                        <a:pt x="92" y="264"/>
                      </a:cubicBezTo>
                      <a:cubicBezTo>
                        <a:pt x="92" y="263"/>
                        <a:pt x="92" y="263"/>
                        <a:pt x="92" y="262"/>
                      </a:cubicBezTo>
                      <a:cubicBezTo>
                        <a:pt x="92" y="262"/>
                        <a:pt x="92" y="262"/>
                        <a:pt x="92" y="261"/>
                      </a:cubicBezTo>
                      <a:cubicBezTo>
                        <a:pt x="92" y="246"/>
                        <a:pt x="92" y="231"/>
                        <a:pt x="92" y="216"/>
                      </a:cubicBezTo>
                      <a:cubicBezTo>
                        <a:pt x="93" y="216"/>
                        <a:pt x="93" y="216"/>
                        <a:pt x="93" y="217"/>
                      </a:cubicBezTo>
                      <a:cubicBezTo>
                        <a:pt x="93" y="211"/>
                        <a:pt x="94" y="205"/>
                        <a:pt x="94" y="200"/>
                      </a:cubicBezTo>
                      <a:cubicBezTo>
                        <a:pt x="95" y="202"/>
                        <a:pt x="97" y="204"/>
                        <a:pt x="99" y="205"/>
                      </a:cubicBezTo>
                      <a:close/>
                      <a:moveTo>
                        <a:pt x="90" y="260"/>
                      </a:moveTo>
                      <a:cubicBezTo>
                        <a:pt x="90" y="260"/>
                        <a:pt x="90" y="260"/>
                        <a:pt x="90" y="260"/>
                      </a:cubicBezTo>
                      <a:cubicBezTo>
                        <a:pt x="90" y="262"/>
                        <a:pt x="90" y="264"/>
                        <a:pt x="90" y="267"/>
                      </a:cubicBezTo>
                      <a:cubicBezTo>
                        <a:pt x="90" y="264"/>
                        <a:pt x="90" y="262"/>
                        <a:pt x="90" y="260"/>
                      </a:cubicBezTo>
                      <a:close/>
                      <a:moveTo>
                        <a:pt x="91" y="344"/>
                      </a:moveTo>
                      <a:cubicBezTo>
                        <a:pt x="91" y="346"/>
                        <a:pt x="91" y="348"/>
                        <a:pt x="91" y="349"/>
                      </a:cubicBezTo>
                      <a:cubicBezTo>
                        <a:pt x="92" y="358"/>
                        <a:pt x="92" y="366"/>
                        <a:pt x="92" y="374"/>
                      </a:cubicBezTo>
                      <a:cubicBezTo>
                        <a:pt x="91" y="374"/>
                        <a:pt x="91" y="373"/>
                        <a:pt x="90" y="372"/>
                      </a:cubicBezTo>
                      <a:cubicBezTo>
                        <a:pt x="90" y="372"/>
                        <a:pt x="90" y="372"/>
                        <a:pt x="90" y="372"/>
                      </a:cubicBezTo>
                      <a:cubicBezTo>
                        <a:pt x="90" y="370"/>
                        <a:pt x="90" y="368"/>
                        <a:pt x="90" y="366"/>
                      </a:cubicBezTo>
                      <a:cubicBezTo>
                        <a:pt x="90" y="359"/>
                        <a:pt x="90" y="352"/>
                        <a:pt x="91" y="344"/>
                      </a:cubicBezTo>
                      <a:close/>
                      <a:moveTo>
                        <a:pt x="91" y="376"/>
                      </a:moveTo>
                      <a:cubicBezTo>
                        <a:pt x="91" y="376"/>
                        <a:pt x="91" y="376"/>
                        <a:pt x="92" y="376"/>
                      </a:cubicBezTo>
                      <a:cubicBezTo>
                        <a:pt x="91" y="381"/>
                        <a:pt x="91" y="386"/>
                        <a:pt x="91" y="390"/>
                      </a:cubicBezTo>
                      <a:cubicBezTo>
                        <a:pt x="91" y="392"/>
                        <a:pt x="91" y="394"/>
                        <a:pt x="91" y="396"/>
                      </a:cubicBezTo>
                      <a:cubicBezTo>
                        <a:pt x="90" y="395"/>
                        <a:pt x="90" y="395"/>
                        <a:pt x="90" y="394"/>
                      </a:cubicBezTo>
                      <a:cubicBezTo>
                        <a:pt x="90" y="388"/>
                        <a:pt x="90" y="381"/>
                        <a:pt x="90" y="375"/>
                      </a:cubicBezTo>
                      <a:cubicBezTo>
                        <a:pt x="90" y="375"/>
                        <a:pt x="90" y="376"/>
                        <a:pt x="91" y="376"/>
                      </a:cubicBezTo>
                      <a:close/>
                      <a:moveTo>
                        <a:pt x="90" y="396"/>
                      </a:moveTo>
                      <a:cubicBezTo>
                        <a:pt x="90" y="396"/>
                        <a:pt x="90" y="396"/>
                        <a:pt x="91" y="397"/>
                      </a:cubicBezTo>
                      <a:cubicBezTo>
                        <a:pt x="91" y="398"/>
                        <a:pt x="91" y="398"/>
                        <a:pt x="91" y="398"/>
                      </a:cubicBezTo>
                      <a:cubicBezTo>
                        <a:pt x="90" y="402"/>
                        <a:pt x="90" y="405"/>
                        <a:pt x="90" y="408"/>
                      </a:cubicBezTo>
                      <a:cubicBezTo>
                        <a:pt x="90" y="418"/>
                        <a:pt x="90" y="428"/>
                        <a:pt x="91" y="438"/>
                      </a:cubicBezTo>
                      <a:cubicBezTo>
                        <a:pt x="90" y="434"/>
                        <a:pt x="90" y="430"/>
                        <a:pt x="90" y="426"/>
                      </a:cubicBezTo>
                      <a:cubicBezTo>
                        <a:pt x="90" y="425"/>
                        <a:pt x="90" y="424"/>
                        <a:pt x="90" y="424"/>
                      </a:cubicBezTo>
                      <a:cubicBezTo>
                        <a:pt x="90" y="424"/>
                        <a:pt x="90" y="424"/>
                        <a:pt x="90" y="424"/>
                      </a:cubicBezTo>
                      <a:cubicBezTo>
                        <a:pt x="90" y="414"/>
                        <a:pt x="90" y="405"/>
                        <a:pt x="90" y="396"/>
                      </a:cubicBezTo>
                      <a:close/>
                      <a:moveTo>
                        <a:pt x="90" y="466"/>
                      </a:moveTo>
                      <a:cubicBezTo>
                        <a:pt x="91" y="468"/>
                        <a:pt x="91" y="470"/>
                        <a:pt x="92" y="473"/>
                      </a:cubicBezTo>
                      <a:cubicBezTo>
                        <a:pt x="92" y="474"/>
                        <a:pt x="92" y="475"/>
                        <a:pt x="92" y="476"/>
                      </a:cubicBezTo>
                      <a:cubicBezTo>
                        <a:pt x="92" y="482"/>
                        <a:pt x="91" y="487"/>
                        <a:pt x="88" y="492"/>
                      </a:cubicBezTo>
                      <a:cubicBezTo>
                        <a:pt x="88" y="492"/>
                        <a:pt x="88" y="493"/>
                        <a:pt x="88" y="493"/>
                      </a:cubicBezTo>
                      <a:cubicBezTo>
                        <a:pt x="88" y="493"/>
                        <a:pt x="88" y="493"/>
                        <a:pt x="88" y="493"/>
                      </a:cubicBezTo>
                      <a:cubicBezTo>
                        <a:pt x="88" y="493"/>
                        <a:pt x="88" y="494"/>
                        <a:pt x="87" y="494"/>
                      </a:cubicBezTo>
                      <a:cubicBezTo>
                        <a:pt x="88" y="494"/>
                        <a:pt x="88" y="495"/>
                        <a:pt x="88" y="495"/>
                      </a:cubicBezTo>
                      <a:cubicBezTo>
                        <a:pt x="88" y="496"/>
                        <a:pt x="88" y="496"/>
                        <a:pt x="88" y="497"/>
                      </a:cubicBezTo>
                      <a:cubicBezTo>
                        <a:pt x="88" y="496"/>
                        <a:pt x="87" y="496"/>
                        <a:pt x="87" y="496"/>
                      </a:cubicBezTo>
                      <a:cubicBezTo>
                        <a:pt x="87" y="496"/>
                        <a:pt x="87" y="496"/>
                        <a:pt x="87" y="496"/>
                      </a:cubicBezTo>
                      <a:cubicBezTo>
                        <a:pt x="86" y="484"/>
                        <a:pt x="86" y="473"/>
                        <a:pt x="86" y="461"/>
                      </a:cubicBezTo>
                      <a:cubicBezTo>
                        <a:pt x="88" y="462"/>
                        <a:pt x="89" y="464"/>
                        <a:pt x="90" y="466"/>
                      </a:cubicBezTo>
                      <a:close/>
                      <a:moveTo>
                        <a:pt x="86" y="459"/>
                      </a:moveTo>
                      <a:cubicBezTo>
                        <a:pt x="86" y="459"/>
                        <a:pt x="86" y="458"/>
                        <a:pt x="86" y="458"/>
                      </a:cubicBezTo>
                      <a:cubicBezTo>
                        <a:pt x="86" y="450"/>
                        <a:pt x="87" y="442"/>
                        <a:pt x="87" y="433"/>
                      </a:cubicBezTo>
                      <a:cubicBezTo>
                        <a:pt x="88" y="444"/>
                        <a:pt x="89" y="454"/>
                        <a:pt x="90" y="465"/>
                      </a:cubicBezTo>
                      <a:cubicBezTo>
                        <a:pt x="89" y="463"/>
                        <a:pt x="88" y="461"/>
                        <a:pt x="86" y="459"/>
                      </a:cubicBezTo>
                      <a:close/>
                      <a:moveTo>
                        <a:pt x="90" y="492"/>
                      </a:moveTo>
                      <a:cubicBezTo>
                        <a:pt x="90" y="490"/>
                        <a:pt x="90" y="490"/>
                        <a:pt x="90" y="490"/>
                      </a:cubicBezTo>
                      <a:cubicBezTo>
                        <a:pt x="90" y="495"/>
                        <a:pt x="90" y="495"/>
                        <a:pt x="90" y="495"/>
                      </a:cubicBezTo>
                      <a:cubicBezTo>
                        <a:pt x="90" y="495"/>
                        <a:pt x="90" y="495"/>
                        <a:pt x="90" y="494"/>
                      </a:cubicBezTo>
                      <a:cubicBezTo>
                        <a:pt x="90" y="494"/>
                        <a:pt x="90" y="493"/>
                        <a:pt x="90" y="492"/>
                      </a:cubicBezTo>
                      <a:close/>
                      <a:moveTo>
                        <a:pt x="84" y="490"/>
                      </a:moveTo>
                      <a:cubicBezTo>
                        <a:pt x="84" y="490"/>
                        <a:pt x="84" y="489"/>
                        <a:pt x="84" y="489"/>
                      </a:cubicBezTo>
                      <a:cubicBezTo>
                        <a:pt x="66" y="468"/>
                        <a:pt x="47" y="449"/>
                        <a:pt x="28" y="430"/>
                      </a:cubicBezTo>
                      <a:cubicBezTo>
                        <a:pt x="27" y="428"/>
                        <a:pt x="27" y="426"/>
                        <a:pt x="26" y="423"/>
                      </a:cubicBezTo>
                      <a:cubicBezTo>
                        <a:pt x="25" y="413"/>
                        <a:pt x="24" y="403"/>
                        <a:pt x="24" y="393"/>
                      </a:cubicBezTo>
                      <a:cubicBezTo>
                        <a:pt x="46" y="414"/>
                        <a:pt x="66" y="436"/>
                        <a:pt x="85" y="459"/>
                      </a:cubicBezTo>
                      <a:cubicBezTo>
                        <a:pt x="85" y="472"/>
                        <a:pt x="85" y="485"/>
                        <a:pt x="85" y="498"/>
                      </a:cubicBezTo>
                      <a:cubicBezTo>
                        <a:pt x="85" y="498"/>
                        <a:pt x="85" y="498"/>
                        <a:pt x="85" y="498"/>
                      </a:cubicBezTo>
                      <a:cubicBezTo>
                        <a:pt x="84" y="498"/>
                        <a:pt x="84" y="498"/>
                        <a:pt x="84" y="499"/>
                      </a:cubicBezTo>
                      <a:cubicBezTo>
                        <a:pt x="84" y="499"/>
                        <a:pt x="85" y="499"/>
                        <a:pt x="85" y="499"/>
                      </a:cubicBezTo>
                      <a:cubicBezTo>
                        <a:pt x="85" y="500"/>
                        <a:pt x="85" y="500"/>
                        <a:pt x="85" y="501"/>
                      </a:cubicBezTo>
                      <a:cubicBezTo>
                        <a:pt x="67" y="484"/>
                        <a:pt x="49" y="468"/>
                        <a:pt x="32" y="450"/>
                      </a:cubicBezTo>
                      <a:cubicBezTo>
                        <a:pt x="30" y="444"/>
                        <a:pt x="29" y="438"/>
                        <a:pt x="28" y="432"/>
                      </a:cubicBezTo>
                      <a:cubicBezTo>
                        <a:pt x="47" y="452"/>
                        <a:pt x="66" y="471"/>
                        <a:pt x="84" y="490"/>
                      </a:cubicBezTo>
                      <a:close/>
                      <a:moveTo>
                        <a:pt x="87" y="500"/>
                      </a:moveTo>
                      <a:cubicBezTo>
                        <a:pt x="87" y="499"/>
                        <a:pt x="87" y="498"/>
                        <a:pt x="87" y="498"/>
                      </a:cubicBezTo>
                      <a:cubicBezTo>
                        <a:pt x="88" y="500"/>
                        <a:pt x="88" y="500"/>
                        <a:pt x="88" y="500"/>
                      </a:cubicBezTo>
                      <a:cubicBezTo>
                        <a:pt x="88" y="501"/>
                        <a:pt x="88" y="501"/>
                        <a:pt x="88" y="501"/>
                      </a:cubicBezTo>
                      <a:cubicBezTo>
                        <a:pt x="88" y="500"/>
                        <a:pt x="87" y="500"/>
                        <a:pt x="87" y="500"/>
                      </a:cubicBezTo>
                      <a:close/>
                      <a:moveTo>
                        <a:pt x="89" y="497"/>
                      </a:moveTo>
                      <a:cubicBezTo>
                        <a:pt x="89" y="497"/>
                        <a:pt x="89" y="496"/>
                        <a:pt x="89" y="496"/>
                      </a:cubicBezTo>
                      <a:cubicBezTo>
                        <a:pt x="90" y="496"/>
                        <a:pt x="90" y="497"/>
                        <a:pt x="90" y="497"/>
                      </a:cubicBezTo>
                      <a:cubicBezTo>
                        <a:pt x="90" y="498"/>
                        <a:pt x="90" y="498"/>
                        <a:pt x="90" y="498"/>
                      </a:cubicBezTo>
                      <a:cubicBezTo>
                        <a:pt x="90" y="498"/>
                        <a:pt x="89" y="497"/>
                        <a:pt x="89" y="497"/>
                      </a:cubicBezTo>
                      <a:close/>
                      <a:moveTo>
                        <a:pt x="72" y="546"/>
                      </a:moveTo>
                      <a:cubicBezTo>
                        <a:pt x="71" y="544"/>
                        <a:pt x="70" y="543"/>
                        <a:pt x="69" y="541"/>
                      </a:cubicBezTo>
                      <a:cubicBezTo>
                        <a:pt x="70" y="544"/>
                        <a:pt x="72" y="546"/>
                        <a:pt x="74" y="549"/>
                      </a:cubicBezTo>
                      <a:cubicBezTo>
                        <a:pt x="73" y="548"/>
                        <a:pt x="72" y="547"/>
                        <a:pt x="72" y="546"/>
                      </a:cubicBezTo>
                      <a:close/>
                      <a:moveTo>
                        <a:pt x="53" y="530"/>
                      </a:moveTo>
                      <a:cubicBezTo>
                        <a:pt x="56" y="535"/>
                        <a:pt x="60" y="540"/>
                        <a:pt x="64" y="546"/>
                      </a:cubicBezTo>
                      <a:cubicBezTo>
                        <a:pt x="74" y="560"/>
                        <a:pt x="84" y="573"/>
                        <a:pt x="96" y="586"/>
                      </a:cubicBezTo>
                      <a:cubicBezTo>
                        <a:pt x="99" y="591"/>
                        <a:pt x="103" y="596"/>
                        <a:pt x="107" y="601"/>
                      </a:cubicBezTo>
                      <a:cubicBezTo>
                        <a:pt x="108" y="601"/>
                        <a:pt x="108" y="601"/>
                        <a:pt x="108" y="601"/>
                      </a:cubicBezTo>
                      <a:cubicBezTo>
                        <a:pt x="100" y="594"/>
                        <a:pt x="92" y="587"/>
                        <a:pt x="84" y="580"/>
                      </a:cubicBezTo>
                      <a:cubicBezTo>
                        <a:pt x="72" y="564"/>
                        <a:pt x="62" y="547"/>
                        <a:pt x="53" y="530"/>
                      </a:cubicBezTo>
                      <a:close/>
                      <a:moveTo>
                        <a:pt x="48" y="518"/>
                      </a:moveTo>
                      <a:cubicBezTo>
                        <a:pt x="47" y="518"/>
                        <a:pt x="47" y="517"/>
                        <a:pt x="47" y="517"/>
                      </a:cubicBezTo>
                      <a:cubicBezTo>
                        <a:pt x="42" y="506"/>
                        <a:pt x="38" y="496"/>
                        <a:pt x="35" y="485"/>
                      </a:cubicBezTo>
                      <a:cubicBezTo>
                        <a:pt x="32" y="478"/>
                        <a:pt x="30" y="471"/>
                        <a:pt x="28" y="464"/>
                      </a:cubicBezTo>
                      <a:cubicBezTo>
                        <a:pt x="28" y="463"/>
                        <a:pt x="28" y="463"/>
                        <a:pt x="28" y="463"/>
                      </a:cubicBezTo>
                      <a:cubicBezTo>
                        <a:pt x="28" y="462"/>
                        <a:pt x="28" y="462"/>
                        <a:pt x="28" y="461"/>
                      </a:cubicBezTo>
                      <a:cubicBezTo>
                        <a:pt x="28" y="462"/>
                        <a:pt x="28" y="462"/>
                        <a:pt x="29" y="463"/>
                      </a:cubicBezTo>
                      <a:cubicBezTo>
                        <a:pt x="28" y="462"/>
                        <a:pt x="28" y="461"/>
                        <a:pt x="27" y="460"/>
                      </a:cubicBezTo>
                      <a:cubicBezTo>
                        <a:pt x="25" y="453"/>
                        <a:pt x="24" y="446"/>
                        <a:pt x="22" y="439"/>
                      </a:cubicBezTo>
                      <a:cubicBezTo>
                        <a:pt x="24" y="444"/>
                        <a:pt x="26" y="449"/>
                        <a:pt x="28" y="454"/>
                      </a:cubicBezTo>
                      <a:cubicBezTo>
                        <a:pt x="28" y="457"/>
                        <a:pt x="29" y="460"/>
                        <a:pt x="30" y="462"/>
                      </a:cubicBezTo>
                      <a:cubicBezTo>
                        <a:pt x="33" y="473"/>
                        <a:pt x="37" y="484"/>
                        <a:pt x="42" y="494"/>
                      </a:cubicBezTo>
                      <a:cubicBezTo>
                        <a:pt x="51" y="514"/>
                        <a:pt x="62" y="533"/>
                        <a:pt x="75" y="552"/>
                      </a:cubicBezTo>
                      <a:cubicBezTo>
                        <a:pt x="69" y="545"/>
                        <a:pt x="63" y="538"/>
                        <a:pt x="58" y="531"/>
                      </a:cubicBezTo>
                      <a:cubicBezTo>
                        <a:pt x="54" y="525"/>
                        <a:pt x="51" y="519"/>
                        <a:pt x="48" y="512"/>
                      </a:cubicBezTo>
                      <a:cubicBezTo>
                        <a:pt x="48" y="514"/>
                        <a:pt x="47" y="516"/>
                        <a:pt x="48" y="518"/>
                      </a:cubicBezTo>
                      <a:close/>
                      <a:moveTo>
                        <a:pt x="88" y="501"/>
                      </a:moveTo>
                      <a:cubicBezTo>
                        <a:pt x="88" y="501"/>
                        <a:pt x="88" y="501"/>
                        <a:pt x="88" y="501"/>
                      </a:cubicBezTo>
                      <a:cubicBezTo>
                        <a:pt x="89" y="500"/>
                        <a:pt x="89" y="500"/>
                        <a:pt x="90" y="501"/>
                      </a:cubicBezTo>
                      <a:cubicBezTo>
                        <a:pt x="90" y="502"/>
                        <a:pt x="90" y="502"/>
                        <a:pt x="90" y="502"/>
                      </a:cubicBezTo>
                      <a:cubicBezTo>
                        <a:pt x="89" y="502"/>
                        <a:pt x="89" y="501"/>
                        <a:pt x="88" y="501"/>
                      </a:cubicBezTo>
                      <a:close/>
                      <a:moveTo>
                        <a:pt x="123" y="519"/>
                      </a:moveTo>
                      <a:cubicBezTo>
                        <a:pt x="126" y="520"/>
                        <a:pt x="128" y="522"/>
                        <a:pt x="131" y="524"/>
                      </a:cubicBezTo>
                      <a:cubicBezTo>
                        <a:pt x="139" y="529"/>
                        <a:pt x="148" y="534"/>
                        <a:pt x="156" y="539"/>
                      </a:cubicBezTo>
                      <a:cubicBezTo>
                        <a:pt x="156" y="541"/>
                        <a:pt x="157" y="543"/>
                        <a:pt x="157" y="546"/>
                      </a:cubicBezTo>
                      <a:cubicBezTo>
                        <a:pt x="156" y="545"/>
                        <a:pt x="154" y="544"/>
                        <a:pt x="153" y="543"/>
                      </a:cubicBezTo>
                      <a:cubicBezTo>
                        <a:pt x="150" y="540"/>
                        <a:pt x="147" y="536"/>
                        <a:pt x="144" y="533"/>
                      </a:cubicBezTo>
                      <a:cubicBezTo>
                        <a:pt x="143" y="533"/>
                        <a:pt x="143" y="533"/>
                        <a:pt x="143" y="533"/>
                      </a:cubicBezTo>
                      <a:cubicBezTo>
                        <a:pt x="145" y="536"/>
                        <a:pt x="147" y="539"/>
                        <a:pt x="149" y="542"/>
                      </a:cubicBezTo>
                      <a:cubicBezTo>
                        <a:pt x="149" y="542"/>
                        <a:pt x="149" y="541"/>
                        <a:pt x="148" y="541"/>
                      </a:cubicBezTo>
                      <a:cubicBezTo>
                        <a:pt x="148" y="541"/>
                        <a:pt x="147" y="541"/>
                        <a:pt x="146" y="541"/>
                      </a:cubicBezTo>
                      <a:cubicBezTo>
                        <a:pt x="142" y="536"/>
                        <a:pt x="138" y="531"/>
                        <a:pt x="132" y="527"/>
                      </a:cubicBezTo>
                      <a:cubicBezTo>
                        <a:pt x="131" y="527"/>
                        <a:pt x="131" y="527"/>
                        <a:pt x="131" y="527"/>
                      </a:cubicBezTo>
                      <a:cubicBezTo>
                        <a:pt x="136" y="532"/>
                        <a:pt x="141" y="538"/>
                        <a:pt x="145" y="544"/>
                      </a:cubicBezTo>
                      <a:cubicBezTo>
                        <a:pt x="142" y="542"/>
                        <a:pt x="139" y="540"/>
                        <a:pt x="136" y="538"/>
                      </a:cubicBezTo>
                      <a:cubicBezTo>
                        <a:pt x="133" y="534"/>
                        <a:pt x="130" y="530"/>
                        <a:pt x="128" y="526"/>
                      </a:cubicBezTo>
                      <a:cubicBezTo>
                        <a:pt x="126" y="524"/>
                        <a:pt x="125" y="521"/>
                        <a:pt x="123" y="519"/>
                      </a:cubicBezTo>
                      <a:close/>
                      <a:moveTo>
                        <a:pt x="147" y="543"/>
                      </a:moveTo>
                      <a:cubicBezTo>
                        <a:pt x="147" y="543"/>
                        <a:pt x="148" y="543"/>
                        <a:pt x="148" y="543"/>
                      </a:cubicBezTo>
                      <a:cubicBezTo>
                        <a:pt x="149" y="544"/>
                        <a:pt x="150" y="544"/>
                        <a:pt x="152" y="545"/>
                      </a:cubicBezTo>
                      <a:cubicBezTo>
                        <a:pt x="153" y="547"/>
                        <a:pt x="154" y="548"/>
                        <a:pt x="155" y="550"/>
                      </a:cubicBezTo>
                      <a:cubicBezTo>
                        <a:pt x="153" y="549"/>
                        <a:pt x="151" y="548"/>
                        <a:pt x="149" y="546"/>
                      </a:cubicBezTo>
                      <a:cubicBezTo>
                        <a:pt x="148" y="545"/>
                        <a:pt x="148" y="544"/>
                        <a:pt x="147" y="543"/>
                      </a:cubicBezTo>
                      <a:close/>
                      <a:moveTo>
                        <a:pt x="156" y="547"/>
                      </a:moveTo>
                      <a:cubicBezTo>
                        <a:pt x="156" y="548"/>
                        <a:pt x="157" y="548"/>
                        <a:pt x="158" y="548"/>
                      </a:cubicBezTo>
                      <a:cubicBezTo>
                        <a:pt x="158" y="550"/>
                        <a:pt x="159" y="551"/>
                        <a:pt x="160" y="552"/>
                      </a:cubicBezTo>
                      <a:cubicBezTo>
                        <a:pt x="160" y="553"/>
                        <a:pt x="160" y="553"/>
                        <a:pt x="160" y="553"/>
                      </a:cubicBezTo>
                      <a:cubicBezTo>
                        <a:pt x="160" y="553"/>
                        <a:pt x="160" y="553"/>
                        <a:pt x="160" y="553"/>
                      </a:cubicBezTo>
                      <a:cubicBezTo>
                        <a:pt x="158" y="551"/>
                        <a:pt x="157" y="549"/>
                        <a:pt x="156" y="547"/>
                      </a:cubicBezTo>
                      <a:close/>
                      <a:moveTo>
                        <a:pt x="188" y="565"/>
                      </a:moveTo>
                      <a:cubicBezTo>
                        <a:pt x="187" y="565"/>
                        <a:pt x="187" y="565"/>
                        <a:pt x="187" y="565"/>
                      </a:cubicBezTo>
                      <a:cubicBezTo>
                        <a:pt x="190" y="569"/>
                        <a:pt x="192" y="572"/>
                        <a:pt x="194" y="576"/>
                      </a:cubicBezTo>
                      <a:cubicBezTo>
                        <a:pt x="185" y="570"/>
                        <a:pt x="176" y="564"/>
                        <a:pt x="167" y="558"/>
                      </a:cubicBezTo>
                      <a:cubicBezTo>
                        <a:pt x="166" y="556"/>
                        <a:pt x="164" y="553"/>
                        <a:pt x="163" y="551"/>
                      </a:cubicBezTo>
                      <a:cubicBezTo>
                        <a:pt x="191" y="565"/>
                        <a:pt x="218" y="581"/>
                        <a:pt x="244" y="597"/>
                      </a:cubicBezTo>
                      <a:cubicBezTo>
                        <a:pt x="251" y="602"/>
                        <a:pt x="259" y="607"/>
                        <a:pt x="266" y="612"/>
                      </a:cubicBezTo>
                      <a:cubicBezTo>
                        <a:pt x="269" y="619"/>
                        <a:pt x="272" y="626"/>
                        <a:pt x="276" y="633"/>
                      </a:cubicBezTo>
                      <a:cubicBezTo>
                        <a:pt x="268" y="627"/>
                        <a:pt x="260" y="622"/>
                        <a:pt x="252" y="616"/>
                      </a:cubicBezTo>
                      <a:cubicBezTo>
                        <a:pt x="250" y="612"/>
                        <a:pt x="248" y="609"/>
                        <a:pt x="246" y="605"/>
                      </a:cubicBezTo>
                      <a:cubicBezTo>
                        <a:pt x="245" y="605"/>
                        <a:pt x="245" y="605"/>
                        <a:pt x="245" y="606"/>
                      </a:cubicBezTo>
                      <a:cubicBezTo>
                        <a:pt x="246" y="608"/>
                        <a:pt x="247" y="611"/>
                        <a:pt x="249" y="614"/>
                      </a:cubicBezTo>
                      <a:cubicBezTo>
                        <a:pt x="242" y="610"/>
                        <a:pt x="236" y="605"/>
                        <a:pt x="229" y="600"/>
                      </a:cubicBezTo>
                      <a:cubicBezTo>
                        <a:pt x="225" y="598"/>
                        <a:pt x="222" y="595"/>
                        <a:pt x="218" y="592"/>
                      </a:cubicBezTo>
                      <a:cubicBezTo>
                        <a:pt x="218" y="591"/>
                        <a:pt x="217" y="590"/>
                        <a:pt x="216" y="589"/>
                      </a:cubicBezTo>
                      <a:cubicBezTo>
                        <a:pt x="215" y="589"/>
                        <a:pt x="215" y="589"/>
                        <a:pt x="215" y="590"/>
                      </a:cubicBezTo>
                      <a:cubicBezTo>
                        <a:pt x="216" y="590"/>
                        <a:pt x="216" y="590"/>
                        <a:pt x="216" y="591"/>
                      </a:cubicBezTo>
                      <a:cubicBezTo>
                        <a:pt x="210" y="587"/>
                        <a:pt x="204" y="583"/>
                        <a:pt x="199" y="579"/>
                      </a:cubicBezTo>
                      <a:cubicBezTo>
                        <a:pt x="196" y="574"/>
                        <a:pt x="192" y="570"/>
                        <a:pt x="188" y="565"/>
                      </a:cubicBezTo>
                      <a:close/>
                      <a:moveTo>
                        <a:pt x="134" y="615"/>
                      </a:moveTo>
                      <a:cubicBezTo>
                        <a:pt x="134" y="616"/>
                        <a:pt x="134" y="616"/>
                        <a:pt x="135" y="616"/>
                      </a:cubicBezTo>
                      <a:cubicBezTo>
                        <a:pt x="131" y="614"/>
                        <a:pt x="127" y="611"/>
                        <a:pt x="123" y="608"/>
                      </a:cubicBezTo>
                      <a:cubicBezTo>
                        <a:pt x="122" y="607"/>
                        <a:pt x="122" y="606"/>
                        <a:pt x="120" y="605"/>
                      </a:cubicBezTo>
                      <a:cubicBezTo>
                        <a:pt x="121" y="605"/>
                        <a:pt x="121" y="605"/>
                        <a:pt x="122" y="605"/>
                      </a:cubicBezTo>
                      <a:cubicBezTo>
                        <a:pt x="125" y="609"/>
                        <a:pt x="129" y="613"/>
                        <a:pt x="134" y="615"/>
                      </a:cubicBezTo>
                      <a:close/>
                      <a:moveTo>
                        <a:pt x="143" y="620"/>
                      </a:moveTo>
                      <a:cubicBezTo>
                        <a:pt x="143" y="621"/>
                        <a:pt x="144" y="622"/>
                        <a:pt x="146" y="623"/>
                      </a:cubicBezTo>
                      <a:cubicBezTo>
                        <a:pt x="174" y="639"/>
                        <a:pt x="200" y="655"/>
                        <a:pt x="228" y="670"/>
                      </a:cubicBezTo>
                      <a:cubicBezTo>
                        <a:pt x="227" y="670"/>
                        <a:pt x="226" y="670"/>
                        <a:pt x="226" y="670"/>
                      </a:cubicBezTo>
                      <a:cubicBezTo>
                        <a:pt x="222" y="669"/>
                        <a:pt x="218" y="668"/>
                        <a:pt x="214" y="666"/>
                      </a:cubicBezTo>
                      <a:cubicBezTo>
                        <a:pt x="205" y="663"/>
                        <a:pt x="196" y="659"/>
                        <a:pt x="187" y="654"/>
                      </a:cubicBezTo>
                      <a:cubicBezTo>
                        <a:pt x="173" y="646"/>
                        <a:pt x="159" y="636"/>
                        <a:pt x="146" y="624"/>
                      </a:cubicBezTo>
                      <a:cubicBezTo>
                        <a:pt x="145" y="623"/>
                        <a:pt x="144" y="622"/>
                        <a:pt x="142" y="621"/>
                      </a:cubicBezTo>
                      <a:cubicBezTo>
                        <a:pt x="141" y="620"/>
                        <a:pt x="140" y="619"/>
                        <a:pt x="139" y="618"/>
                      </a:cubicBezTo>
                      <a:cubicBezTo>
                        <a:pt x="141" y="619"/>
                        <a:pt x="142" y="620"/>
                        <a:pt x="143" y="620"/>
                      </a:cubicBezTo>
                      <a:close/>
                      <a:moveTo>
                        <a:pt x="122" y="612"/>
                      </a:moveTo>
                      <a:cubicBezTo>
                        <a:pt x="120" y="611"/>
                        <a:pt x="117" y="609"/>
                        <a:pt x="115" y="607"/>
                      </a:cubicBezTo>
                      <a:cubicBezTo>
                        <a:pt x="113" y="605"/>
                        <a:pt x="111" y="602"/>
                        <a:pt x="110" y="600"/>
                      </a:cubicBezTo>
                      <a:cubicBezTo>
                        <a:pt x="114" y="604"/>
                        <a:pt x="118" y="608"/>
                        <a:pt x="122" y="612"/>
                      </a:cubicBezTo>
                      <a:close/>
                      <a:moveTo>
                        <a:pt x="116" y="603"/>
                      </a:moveTo>
                      <a:cubicBezTo>
                        <a:pt x="117" y="605"/>
                        <a:pt x="118" y="607"/>
                        <a:pt x="120" y="609"/>
                      </a:cubicBezTo>
                      <a:cubicBezTo>
                        <a:pt x="119" y="608"/>
                        <a:pt x="118" y="607"/>
                        <a:pt x="118" y="607"/>
                      </a:cubicBezTo>
                      <a:cubicBezTo>
                        <a:pt x="114" y="603"/>
                        <a:pt x="110" y="600"/>
                        <a:pt x="106" y="596"/>
                      </a:cubicBezTo>
                      <a:cubicBezTo>
                        <a:pt x="103" y="592"/>
                        <a:pt x="100" y="588"/>
                        <a:pt x="98" y="583"/>
                      </a:cubicBezTo>
                      <a:cubicBezTo>
                        <a:pt x="98" y="584"/>
                        <a:pt x="99" y="585"/>
                        <a:pt x="100" y="586"/>
                      </a:cubicBezTo>
                      <a:cubicBezTo>
                        <a:pt x="104" y="592"/>
                        <a:pt x="110" y="598"/>
                        <a:pt x="116" y="603"/>
                      </a:cubicBezTo>
                      <a:close/>
                      <a:moveTo>
                        <a:pt x="138" y="631"/>
                      </a:moveTo>
                      <a:cubicBezTo>
                        <a:pt x="136" y="630"/>
                        <a:pt x="136" y="630"/>
                        <a:pt x="135" y="629"/>
                      </a:cubicBezTo>
                      <a:cubicBezTo>
                        <a:pt x="134" y="629"/>
                        <a:pt x="134" y="628"/>
                        <a:pt x="133" y="628"/>
                      </a:cubicBezTo>
                      <a:cubicBezTo>
                        <a:pt x="126" y="623"/>
                        <a:pt x="126" y="623"/>
                        <a:pt x="126" y="623"/>
                      </a:cubicBezTo>
                      <a:cubicBezTo>
                        <a:pt x="114" y="614"/>
                        <a:pt x="104" y="605"/>
                        <a:pt x="95" y="594"/>
                      </a:cubicBezTo>
                      <a:cubicBezTo>
                        <a:pt x="102" y="600"/>
                        <a:pt x="111" y="607"/>
                        <a:pt x="119" y="613"/>
                      </a:cubicBezTo>
                      <a:cubicBezTo>
                        <a:pt x="125" y="620"/>
                        <a:pt x="131" y="625"/>
                        <a:pt x="138" y="631"/>
                      </a:cubicBezTo>
                      <a:close/>
                      <a:moveTo>
                        <a:pt x="149" y="638"/>
                      </a:moveTo>
                      <a:cubicBezTo>
                        <a:pt x="146" y="636"/>
                        <a:pt x="143" y="634"/>
                        <a:pt x="140" y="632"/>
                      </a:cubicBezTo>
                      <a:cubicBezTo>
                        <a:pt x="134" y="627"/>
                        <a:pt x="128" y="622"/>
                        <a:pt x="123" y="616"/>
                      </a:cubicBezTo>
                      <a:cubicBezTo>
                        <a:pt x="127" y="619"/>
                        <a:pt x="130" y="621"/>
                        <a:pt x="134" y="624"/>
                      </a:cubicBezTo>
                      <a:cubicBezTo>
                        <a:pt x="138" y="629"/>
                        <a:pt x="144" y="634"/>
                        <a:pt x="149" y="638"/>
                      </a:cubicBezTo>
                      <a:close/>
                      <a:moveTo>
                        <a:pt x="130" y="614"/>
                      </a:moveTo>
                      <a:cubicBezTo>
                        <a:pt x="132" y="615"/>
                        <a:pt x="134" y="617"/>
                        <a:pt x="136" y="618"/>
                      </a:cubicBezTo>
                      <a:cubicBezTo>
                        <a:pt x="144" y="626"/>
                        <a:pt x="152" y="632"/>
                        <a:pt x="160" y="639"/>
                      </a:cubicBezTo>
                      <a:cubicBezTo>
                        <a:pt x="160" y="639"/>
                        <a:pt x="159" y="638"/>
                        <a:pt x="159" y="638"/>
                      </a:cubicBezTo>
                      <a:cubicBezTo>
                        <a:pt x="156" y="636"/>
                        <a:pt x="156" y="636"/>
                        <a:pt x="156" y="636"/>
                      </a:cubicBezTo>
                      <a:cubicBezTo>
                        <a:pt x="152" y="634"/>
                        <a:pt x="149" y="632"/>
                        <a:pt x="146" y="629"/>
                      </a:cubicBezTo>
                      <a:cubicBezTo>
                        <a:pt x="140" y="624"/>
                        <a:pt x="135" y="619"/>
                        <a:pt x="130" y="614"/>
                      </a:cubicBezTo>
                      <a:close/>
                      <a:moveTo>
                        <a:pt x="154" y="644"/>
                      </a:moveTo>
                      <a:cubicBezTo>
                        <a:pt x="156" y="645"/>
                        <a:pt x="159" y="647"/>
                        <a:pt x="162" y="648"/>
                      </a:cubicBezTo>
                      <a:cubicBezTo>
                        <a:pt x="167" y="651"/>
                        <a:pt x="171" y="654"/>
                        <a:pt x="176" y="656"/>
                      </a:cubicBezTo>
                      <a:cubicBezTo>
                        <a:pt x="175" y="657"/>
                        <a:pt x="175" y="657"/>
                        <a:pt x="175" y="658"/>
                      </a:cubicBezTo>
                      <a:cubicBezTo>
                        <a:pt x="168" y="653"/>
                        <a:pt x="160" y="648"/>
                        <a:pt x="154" y="644"/>
                      </a:cubicBezTo>
                      <a:close/>
                      <a:moveTo>
                        <a:pt x="94" y="582"/>
                      </a:moveTo>
                      <a:cubicBezTo>
                        <a:pt x="94" y="583"/>
                        <a:pt x="94" y="583"/>
                        <a:pt x="94" y="583"/>
                      </a:cubicBezTo>
                      <a:cubicBezTo>
                        <a:pt x="82" y="570"/>
                        <a:pt x="72" y="556"/>
                        <a:pt x="63" y="540"/>
                      </a:cubicBezTo>
                      <a:cubicBezTo>
                        <a:pt x="69" y="547"/>
                        <a:pt x="75" y="554"/>
                        <a:pt x="81" y="562"/>
                      </a:cubicBezTo>
                      <a:cubicBezTo>
                        <a:pt x="85" y="567"/>
                        <a:pt x="90" y="573"/>
                        <a:pt x="94" y="578"/>
                      </a:cubicBezTo>
                      <a:cubicBezTo>
                        <a:pt x="92" y="579"/>
                        <a:pt x="92" y="580"/>
                        <a:pt x="94" y="582"/>
                      </a:cubicBezTo>
                      <a:close/>
                      <a:moveTo>
                        <a:pt x="202" y="584"/>
                      </a:moveTo>
                      <a:cubicBezTo>
                        <a:pt x="208" y="587"/>
                        <a:pt x="212" y="591"/>
                        <a:pt x="218" y="594"/>
                      </a:cubicBezTo>
                      <a:cubicBezTo>
                        <a:pt x="224" y="609"/>
                        <a:pt x="233" y="621"/>
                        <a:pt x="243" y="632"/>
                      </a:cubicBezTo>
                      <a:cubicBezTo>
                        <a:pt x="238" y="630"/>
                        <a:pt x="233" y="626"/>
                        <a:pt x="228" y="623"/>
                      </a:cubicBezTo>
                      <a:cubicBezTo>
                        <a:pt x="220" y="610"/>
                        <a:pt x="212" y="596"/>
                        <a:pt x="202" y="584"/>
                      </a:cubicBezTo>
                      <a:close/>
                      <a:moveTo>
                        <a:pt x="243" y="686"/>
                      </a:moveTo>
                      <a:cubicBezTo>
                        <a:pt x="241" y="686"/>
                        <a:pt x="239" y="686"/>
                        <a:pt x="237" y="686"/>
                      </a:cubicBezTo>
                      <a:cubicBezTo>
                        <a:pt x="229" y="683"/>
                        <a:pt x="221" y="680"/>
                        <a:pt x="213" y="676"/>
                      </a:cubicBezTo>
                      <a:cubicBezTo>
                        <a:pt x="212" y="676"/>
                        <a:pt x="212" y="676"/>
                        <a:pt x="212" y="676"/>
                      </a:cubicBezTo>
                      <a:cubicBezTo>
                        <a:pt x="212" y="676"/>
                        <a:pt x="213" y="677"/>
                        <a:pt x="214" y="678"/>
                      </a:cubicBezTo>
                      <a:cubicBezTo>
                        <a:pt x="213" y="677"/>
                        <a:pt x="212" y="677"/>
                        <a:pt x="212" y="676"/>
                      </a:cubicBezTo>
                      <a:cubicBezTo>
                        <a:pt x="206" y="674"/>
                        <a:pt x="200" y="671"/>
                        <a:pt x="194" y="668"/>
                      </a:cubicBezTo>
                      <a:cubicBezTo>
                        <a:pt x="197" y="669"/>
                        <a:pt x="199" y="670"/>
                        <a:pt x="202" y="671"/>
                      </a:cubicBezTo>
                      <a:cubicBezTo>
                        <a:pt x="196" y="668"/>
                        <a:pt x="189" y="665"/>
                        <a:pt x="184" y="661"/>
                      </a:cubicBezTo>
                      <a:cubicBezTo>
                        <a:pt x="200" y="670"/>
                        <a:pt x="219" y="676"/>
                        <a:pt x="239" y="680"/>
                      </a:cubicBezTo>
                      <a:cubicBezTo>
                        <a:pt x="244" y="683"/>
                        <a:pt x="250" y="685"/>
                        <a:pt x="255" y="687"/>
                      </a:cubicBezTo>
                      <a:cubicBezTo>
                        <a:pt x="251" y="686"/>
                        <a:pt x="247" y="685"/>
                        <a:pt x="243" y="684"/>
                      </a:cubicBezTo>
                      <a:cubicBezTo>
                        <a:pt x="246" y="686"/>
                        <a:pt x="250" y="687"/>
                        <a:pt x="254" y="688"/>
                      </a:cubicBezTo>
                      <a:cubicBezTo>
                        <a:pt x="250" y="688"/>
                        <a:pt x="246" y="687"/>
                        <a:pt x="243" y="686"/>
                      </a:cubicBezTo>
                      <a:close/>
                      <a:moveTo>
                        <a:pt x="255" y="684"/>
                      </a:moveTo>
                      <a:cubicBezTo>
                        <a:pt x="255" y="684"/>
                        <a:pt x="255" y="684"/>
                        <a:pt x="256" y="684"/>
                      </a:cubicBezTo>
                      <a:cubicBezTo>
                        <a:pt x="264" y="686"/>
                        <a:pt x="272" y="688"/>
                        <a:pt x="280" y="690"/>
                      </a:cubicBezTo>
                      <a:cubicBezTo>
                        <a:pt x="280" y="690"/>
                        <a:pt x="279" y="690"/>
                        <a:pt x="279" y="691"/>
                      </a:cubicBezTo>
                      <a:cubicBezTo>
                        <a:pt x="279" y="691"/>
                        <a:pt x="279" y="691"/>
                        <a:pt x="279" y="691"/>
                      </a:cubicBezTo>
                      <a:cubicBezTo>
                        <a:pt x="277" y="690"/>
                        <a:pt x="275" y="690"/>
                        <a:pt x="273" y="690"/>
                      </a:cubicBezTo>
                      <a:cubicBezTo>
                        <a:pt x="270" y="689"/>
                        <a:pt x="267" y="688"/>
                        <a:pt x="265" y="687"/>
                      </a:cubicBezTo>
                      <a:cubicBezTo>
                        <a:pt x="262" y="686"/>
                        <a:pt x="258" y="685"/>
                        <a:pt x="255" y="684"/>
                      </a:cubicBezTo>
                      <a:close/>
                      <a:moveTo>
                        <a:pt x="226" y="675"/>
                      </a:moveTo>
                      <a:cubicBezTo>
                        <a:pt x="230" y="677"/>
                        <a:pt x="234" y="678"/>
                        <a:pt x="238" y="680"/>
                      </a:cubicBezTo>
                      <a:cubicBezTo>
                        <a:pt x="220" y="676"/>
                        <a:pt x="204" y="669"/>
                        <a:pt x="188" y="660"/>
                      </a:cubicBezTo>
                      <a:cubicBezTo>
                        <a:pt x="201" y="666"/>
                        <a:pt x="214" y="670"/>
                        <a:pt x="226" y="675"/>
                      </a:cubicBezTo>
                      <a:close/>
                      <a:moveTo>
                        <a:pt x="352" y="692"/>
                      </a:moveTo>
                      <a:cubicBezTo>
                        <a:pt x="352" y="692"/>
                        <a:pt x="351" y="692"/>
                        <a:pt x="351" y="692"/>
                      </a:cubicBezTo>
                      <a:cubicBezTo>
                        <a:pt x="351" y="692"/>
                        <a:pt x="351" y="692"/>
                        <a:pt x="352" y="692"/>
                      </a:cubicBezTo>
                      <a:cubicBezTo>
                        <a:pt x="340" y="693"/>
                        <a:pt x="329" y="694"/>
                        <a:pt x="318" y="694"/>
                      </a:cubicBezTo>
                      <a:cubicBezTo>
                        <a:pt x="312" y="692"/>
                        <a:pt x="306" y="691"/>
                        <a:pt x="300" y="690"/>
                      </a:cubicBezTo>
                      <a:cubicBezTo>
                        <a:pt x="310" y="690"/>
                        <a:pt x="320" y="690"/>
                        <a:pt x="331" y="690"/>
                      </a:cubicBezTo>
                      <a:cubicBezTo>
                        <a:pt x="336" y="690"/>
                        <a:pt x="340" y="690"/>
                        <a:pt x="345" y="691"/>
                      </a:cubicBezTo>
                      <a:cubicBezTo>
                        <a:pt x="349" y="691"/>
                        <a:pt x="353" y="692"/>
                        <a:pt x="356" y="692"/>
                      </a:cubicBezTo>
                      <a:cubicBezTo>
                        <a:pt x="355" y="692"/>
                        <a:pt x="353" y="692"/>
                        <a:pt x="352" y="692"/>
                      </a:cubicBezTo>
                      <a:close/>
                      <a:moveTo>
                        <a:pt x="282" y="691"/>
                      </a:moveTo>
                      <a:cubicBezTo>
                        <a:pt x="282" y="691"/>
                        <a:pt x="282" y="691"/>
                        <a:pt x="283" y="691"/>
                      </a:cubicBezTo>
                      <a:cubicBezTo>
                        <a:pt x="284" y="691"/>
                        <a:pt x="284" y="691"/>
                        <a:pt x="286" y="692"/>
                      </a:cubicBezTo>
                      <a:cubicBezTo>
                        <a:pt x="284" y="691"/>
                        <a:pt x="283" y="691"/>
                        <a:pt x="282" y="691"/>
                      </a:cubicBezTo>
                      <a:close/>
                      <a:moveTo>
                        <a:pt x="292" y="695"/>
                      </a:moveTo>
                      <a:cubicBezTo>
                        <a:pt x="290" y="695"/>
                        <a:pt x="288" y="695"/>
                        <a:pt x="286" y="694"/>
                      </a:cubicBezTo>
                      <a:cubicBezTo>
                        <a:pt x="285" y="694"/>
                        <a:pt x="284" y="694"/>
                        <a:pt x="283" y="694"/>
                      </a:cubicBezTo>
                      <a:cubicBezTo>
                        <a:pt x="289" y="694"/>
                        <a:pt x="296" y="695"/>
                        <a:pt x="302" y="695"/>
                      </a:cubicBezTo>
                      <a:cubicBezTo>
                        <a:pt x="299" y="695"/>
                        <a:pt x="295" y="695"/>
                        <a:pt x="292" y="695"/>
                      </a:cubicBezTo>
                      <a:close/>
                      <a:moveTo>
                        <a:pt x="14" y="372"/>
                      </a:moveTo>
                      <a:cubicBezTo>
                        <a:pt x="14" y="370"/>
                        <a:pt x="15" y="368"/>
                        <a:pt x="15" y="366"/>
                      </a:cubicBezTo>
                      <a:cubicBezTo>
                        <a:pt x="15" y="385"/>
                        <a:pt x="17" y="404"/>
                        <a:pt x="20" y="423"/>
                      </a:cubicBezTo>
                      <a:cubicBezTo>
                        <a:pt x="20" y="423"/>
                        <a:pt x="20" y="422"/>
                        <a:pt x="20" y="422"/>
                      </a:cubicBezTo>
                      <a:cubicBezTo>
                        <a:pt x="17" y="412"/>
                        <a:pt x="15" y="400"/>
                        <a:pt x="14" y="389"/>
                      </a:cubicBezTo>
                      <a:cubicBezTo>
                        <a:pt x="14" y="384"/>
                        <a:pt x="14" y="378"/>
                        <a:pt x="14" y="372"/>
                      </a:cubicBezTo>
                      <a:close/>
                      <a:moveTo>
                        <a:pt x="19" y="389"/>
                      </a:moveTo>
                      <a:cubicBezTo>
                        <a:pt x="20" y="389"/>
                        <a:pt x="20" y="390"/>
                        <a:pt x="21" y="390"/>
                      </a:cubicBezTo>
                      <a:cubicBezTo>
                        <a:pt x="21" y="402"/>
                        <a:pt x="22" y="414"/>
                        <a:pt x="24" y="425"/>
                      </a:cubicBezTo>
                      <a:cubicBezTo>
                        <a:pt x="24" y="422"/>
                        <a:pt x="23" y="420"/>
                        <a:pt x="23" y="417"/>
                      </a:cubicBezTo>
                      <a:cubicBezTo>
                        <a:pt x="22" y="408"/>
                        <a:pt x="20" y="398"/>
                        <a:pt x="19" y="389"/>
                      </a:cubicBezTo>
                      <a:close/>
                      <a:moveTo>
                        <a:pt x="20" y="424"/>
                      </a:moveTo>
                      <a:cubicBezTo>
                        <a:pt x="20" y="424"/>
                        <a:pt x="20" y="424"/>
                        <a:pt x="20" y="424"/>
                      </a:cubicBezTo>
                      <a:cubicBezTo>
                        <a:pt x="21" y="426"/>
                        <a:pt x="21" y="429"/>
                        <a:pt x="22" y="431"/>
                      </a:cubicBezTo>
                      <a:cubicBezTo>
                        <a:pt x="21" y="428"/>
                        <a:pt x="20" y="426"/>
                        <a:pt x="20" y="4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12"/>
                <p:cNvSpPr/>
                <p:nvPr/>
              </p:nvSpPr>
              <p:spPr bwMode="auto">
                <a:xfrm>
                  <a:off x="-362" y="3186"/>
                  <a:ext cx="201" cy="178"/>
                </a:xfrm>
                <a:custGeom>
                  <a:avLst/>
                  <a:gdLst>
                    <a:gd name="T0" fmla="*/ 46 w 142"/>
                    <a:gd name="T1" fmla="*/ 34 h 125"/>
                    <a:gd name="T2" fmla="*/ 75 w 142"/>
                    <a:gd name="T3" fmla="*/ 56 h 125"/>
                    <a:gd name="T4" fmla="*/ 141 w 142"/>
                    <a:gd name="T5" fmla="*/ 125 h 125"/>
                    <a:gd name="T6" fmla="*/ 142 w 142"/>
                    <a:gd name="T7" fmla="*/ 124 h 125"/>
                    <a:gd name="T8" fmla="*/ 142 w 142"/>
                    <a:gd name="T9" fmla="*/ 123 h 125"/>
                    <a:gd name="T10" fmla="*/ 94 w 142"/>
                    <a:gd name="T11" fmla="*/ 72 h 125"/>
                    <a:gd name="T12" fmla="*/ 1 w 142"/>
                    <a:gd name="T13" fmla="*/ 0 h 125"/>
                    <a:gd name="T14" fmla="*/ 0 w 142"/>
                    <a:gd name="T15" fmla="*/ 1 h 125"/>
                    <a:gd name="T16" fmla="*/ 46 w 142"/>
                    <a:gd name="T17" fmla="*/ 34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25">
                      <a:moveTo>
                        <a:pt x="46" y="34"/>
                      </a:moveTo>
                      <a:cubicBezTo>
                        <a:pt x="56" y="40"/>
                        <a:pt x="66" y="48"/>
                        <a:pt x="75" y="56"/>
                      </a:cubicBezTo>
                      <a:cubicBezTo>
                        <a:pt x="98" y="78"/>
                        <a:pt x="120" y="101"/>
                        <a:pt x="141" y="125"/>
                      </a:cubicBezTo>
                      <a:cubicBezTo>
                        <a:pt x="141" y="125"/>
                        <a:pt x="142" y="125"/>
                        <a:pt x="142" y="124"/>
                      </a:cubicBezTo>
                      <a:cubicBezTo>
                        <a:pt x="142" y="124"/>
                        <a:pt x="142" y="124"/>
                        <a:pt x="142" y="123"/>
                      </a:cubicBezTo>
                      <a:cubicBezTo>
                        <a:pt x="126" y="105"/>
                        <a:pt x="110" y="88"/>
                        <a:pt x="94" y="72"/>
                      </a:cubicBezTo>
                      <a:cubicBezTo>
                        <a:pt x="66" y="45"/>
                        <a:pt x="35" y="2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4" y="12"/>
                        <a:pt x="30" y="23"/>
                        <a:pt x="4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13"/>
                <p:cNvSpPr/>
                <p:nvPr/>
              </p:nvSpPr>
              <p:spPr bwMode="auto">
                <a:xfrm>
                  <a:off x="-515" y="3150"/>
                  <a:ext cx="215" cy="157"/>
                </a:xfrm>
                <a:custGeom>
                  <a:avLst/>
                  <a:gdLst>
                    <a:gd name="T0" fmla="*/ 1 w 152"/>
                    <a:gd name="T1" fmla="*/ 0 h 111"/>
                    <a:gd name="T2" fmla="*/ 0 w 152"/>
                    <a:gd name="T3" fmla="*/ 0 h 111"/>
                    <a:gd name="T4" fmla="*/ 55 w 152"/>
                    <a:gd name="T5" fmla="*/ 43 h 111"/>
                    <a:gd name="T6" fmla="*/ 152 w 152"/>
                    <a:gd name="T7" fmla="*/ 111 h 111"/>
                    <a:gd name="T8" fmla="*/ 126 w 152"/>
                    <a:gd name="T9" fmla="*/ 92 h 111"/>
                    <a:gd name="T10" fmla="*/ 96 w 152"/>
                    <a:gd name="T11" fmla="*/ 69 h 111"/>
                    <a:gd name="T12" fmla="*/ 1 w 152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1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" y="13"/>
                        <a:pt x="37" y="28"/>
                        <a:pt x="55" y="43"/>
                      </a:cubicBezTo>
                      <a:cubicBezTo>
                        <a:pt x="86" y="68"/>
                        <a:pt x="119" y="91"/>
                        <a:pt x="152" y="111"/>
                      </a:cubicBezTo>
                      <a:cubicBezTo>
                        <a:pt x="144" y="105"/>
                        <a:pt x="135" y="99"/>
                        <a:pt x="126" y="92"/>
                      </a:cubicBezTo>
                      <a:cubicBezTo>
                        <a:pt x="116" y="85"/>
                        <a:pt x="106" y="77"/>
                        <a:pt x="96" y="69"/>
                      </a:cubicBezTo>
                      <a:cubicBezTo>
                        <a:pt x="65" y="45"/>
                        <a:pt x="34" y="2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14"/>
                <p:cNvSpPr/>
                <p:nvPr/>
              </p:nvSpPr>
              <p:spPr bwMode="auto">
                <a:xfrm>
                  <a:off x="-396" y="3181"/>
                  <a:ext cx="241" cy="191"/>
                </a:xfrm>
                <a:custGeom>
                  <a:avLst/>
                  <a:gdLst>
                    <a:gd name="T0" fmla="*/ 9 w 170"/>
                    <a:gd name="T1" fmla="*/ 7 h 135"/>
                    <a:gd name="T2" fmla="*/ 27 w 170"/>
                    <a:gd name="T3" fmla="*/ 18 h 135"/>
                    <a:gd name="T4" fmla="*/ 97 w 170"/>
                    <a:gd name="T5" fmla="*/ 71 h 135"/>
                    <a:gd name="T6" fmla="*/ 170 w 170"/>
                    <a:gd name="T7" fmla="*/ 135 h 135"/>
                    <a:gd name="T8" fmla="*/ 97 w 170"/>
                    <a:gd name="T9" fmla="*/ 69 h 135"/>
                    <a:gd name="T10" fmla="*/ 1 w 170"/>
                    <a:gd name="T11" fmla="*/ 0 h 135"/>
                    <a:gd name="T12" fmla="*/ 9 w 170"/>
                    <a:gd name="T13" fmla="*/ 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135">
                      <a:moveTo>
                        <a:pt x="9" y="7"/>
                      </a:moveTo>
                      <a:cubicBezTo>
                        <a:pt x="15" y="11"/>
                        <a:pt x="21" y="14"/>
                        <a:pt x="27" y="18"/>
                      </a:cubicBezTo>
                      <a:cubicBezTo>
                        <a:pt x="52" y="33"/>
                        <a:pt x="76" y="51"/>
                        <a:pt x="97" y="71"/>
                      </a:cubicBezTo>
                      <a:cubicBezTo>
                        <a:pt x="121" y="94"/>
                        <a:pt x="145" y="115"/>
                        <a:pt x="170" y="135"/>
                      </a:cubicBezTo>
                      <a:cubicBezTo>
                        <a:pt x="147" y="113"/>
                        <a:pt x="122" y="91"/>
                        <a:pt x="97" y="69"/>
                      </a:cubicBezTo>
                      <a:cubicBezTo>
                        <a:pt x="68" y="43"/>
                        <a:pt x="35" y="20"/>
                        <a:pt x="1" y="0"/>
                      </a:cubicBezTo>
                      <a:cubicBezTo>
                        <a:pt x="0" y="2"/>
                        <a:pt x="2" y="4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15"/>
                <p:cNvSpPr/>
                <p:nvPr/>
              </p:nvSpPr>
              <p:spPr bwMode="auto">
                <a:xfrm>
                  <a:off x="-403" y="3186"/>
                  <a:ext cx="228" cy="189"/>
                </a:xfrm>
                <a:custGeom>
                  <a:avLst/>
                  <a:gdLst>
                    <a:gd name="T0" fmla="*/ 1 w 161"/>
                    <a:gd name="T1" fmla="*/ 1 h 133"/>
                    <a:gd name="T2" fmla="*/ 3 w 161"/>
                    <a:gd name="T3" fmla="*/ 3 h 133"/>
                    <a:gd name="T4" fmla="*/ 41 w 161"/>
                    <a:gd name="T5" fmla="*/ 29 h 133"/>
                    <a:gd name="T6" fmla="*/ 87 w 161"/>
                    <a:gd name="T7" fmla="*/ 65 h 133"/>
                    <a:gd name="T8" fmla="*/ 161 w 161"/>
                    <a:gd name="T9" fmla="*/ 133 h 133"/>
                    <a:gd name="T10" fmla="*/ 98 w 161"/>
                    <a:gd name="T11" fmla="*/ 70 h 133"/>
                    <a:gd name="T12" fmla="*/ 2 w 161"/>
                    <a:gd name="T13" fmla="*/ 0 h 133"/>
                    <a:gd name="T14" fmla="*/ 1 w 161"/>
                    <a:gd name="T15" fmla="*/ 1 h 133"/>
                    <a:gd name="T16" fmla="*/ 1 w 161"/>
                    <a:gd name="T17" fmla="*/ 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1" h="133">
                      <a:moveTo>
                        <a:pt x="1" y="1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16" y="11"/>
                        <a:pt x="29" y="19"/>
                        <a:pt x="41" y="29"/>
                      </a:cubicBezTo>
                      <a:cubicBezTo>
                        <a:pt x="57" y="40"/>
                        <a:pt x="73" y="52"/>
                        <a:pt x="87" y="65"/>
                      </a:cubicBezTo>
                      <a:cubicBezTo>
                        <a:pt x="113" y="87"/>
                        <a:pt x="137" y="110"/>
                        <a:pt x="161" y="133"/>
                      </a:cubicBezTo>
                      <a:cubicBezTo>
                        <a:pt x="143" y="111"/>
                        <a:pt x="121" y="89"/>
                        <a:pt x="98" y="70"/>
                      </a:cubicBezTo>
                      <a:cubicBezTo>
                        <a:pt x="67" y="45"/>
                        <a:pt x="35" y="22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16"/>
                <p:cNvSpPr/>
                <p:nvPr/>
              </p:nvSpPr>
              <p:spPr bwMode="auto">
                <a:xfrm>
                  <a:off x="-618" y="3147"/>
                  <a:ext cx="32" cy="25"/>
                </a:xfrm>
                <a:custGeom>
                  <a:avLst/>
                  <a:gdLst>
                    <a:gd name="T0" fmla="*/ 0 w 22"/>
                    <a:gd name="T1" fmla="*/ 0 h 18"/>
                    <a:gd name="T2" fmla="*/ 0 w 22"/>
                    <a:gd name="T3" fmla="*/ 1 h 18"/>
                    <a:gd name="T4" fmla="*/ 22 w 22"/>
                    <a:gd name="T5" fmla="*/ 18 h 18"/>
                    <a:gd name="T6" fmla="*/ 21 w 22"/>
                    <a:gd name="T7" fmla="*/ 17 h 18"/>
                    <a:gd name="T8" fmla="*/ 0 w 22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8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9"/>
                        <a:pt x="13" y="15"/>
                        <a:pt x="22" y="18"/>
                      </a:cubicBezTo>
                      <a:cubicBezTo>
                        <a:pt x="22" y="18"/>
                        <a:pt x="22" y="17"/>
                        <a:pt x="21" y="17"/>
                      </a:cubicBezTo>
                      <a:cubicBezTo>
                        <a:pt x="14" y="12"/>
                        <a:pt x="6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17"/>
                <p:cNvSpPr/>
                <p:nvPr/>
              </p:nvSpPr>
              <p:spPr bwMode="auto">
                <a:xfrm>
                  <a:off x="-707" y="3172"/>
                  <a:ext cx="33" cy="24"/>
                </a:xfrm>
                <a:custGeom>
                  <a:avLst/>
                  <a:gdLst>
                    <a:gd name="T0" fmla="*/ 0 w 23"/>
                    <a:gd name="T1" fmla="*/ 1 h 17"/>
                    <a:gd name="T2" fmla="*/ 1 w 23"/>
                    <a:gd name="T3" fmla="*/ 1 h 17"/>
                    <a:gd name="T4" fmla="*/ 2 w 23"/>
                    <a:gd name="T5" fmla="*/ 3 h 17"/>
                    <a:gd name="T6" fmla="*/ 4 w 23"/>
                    <a:gd name="T7" fmla="*/ 3 h 17"/>
                    <a:gd name="T8" fmla="*/ 6 w 23"/>
                    <a:gd name="T9" fmla="*/ 4 h 17"/>
                    <a:gd name="T10" fmla="*/ 22 w 23"/>
                    <a:gd name="T11" fmla="*/ 17 h 17"/>
                    <a:gd name="T12" fmla="*/ 23 w 23"/>
                    <a:gd name="T13" fmla="*/ 16 h 17"/>
                    <a:gd name="T14" fmla="*/ 23 w 23"/>
                    <a:gd name="T15" fmla="*/ 15 h 17"/>
                    <a:gd name="T16" fmla="*/ 21 w 23"/>
                    <a:gd name="T17" fmla="*/ 14 h 17"/>
                    <a:gd name="T18" fmla="*/ 1 w 23"/>
                    <a:gd name="T19" fmla="*/ 0 h 17"/>
                    <a:gd name="T20" fmla="*/ 1 w 23"/>
                    <a:gd name="T21" fmla="*/ 0 h 17"/>
                    <a:gd name="T22" fmla="*/ 0 w 23"/>
                    <a:gd name="T2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7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4"/>
                      </a:cubicBezTo>
                      <a:cubicBezTo>
                        <a:pt x="11" y="8"/>
                        <a:pt x="17" y="13"/>
                        <a:pt x="22" y="17"/>
                      </a:cubicBezTo>
                      <a:cubicBezTo>
                        <a:pt x="23" y="17"/>
                        <a:pt x="23" y="17"/>
                        <a:pt x="23" y="16"/>
                      </a:cubicBezTo>
                      <a:cubicBezTo>
                        <a:pt x="23" y="16"/>
                        <a:pt x="23" y="16"/>
                        <a:pt x="23" y="15"/>
                      </a:cubicBezTo>
                      <a:cubicBezTo>
                        <a:pt x="22" y="15"/>
                        <a:pt x="22" y="14"/>
                        <a:pt x="21" y="14"/>
                      </a:cubicBezTo>
                      <a:cubicBezTo>
                        <a:pt x="15" y="7"/>
                        <a:pt x="9" y="3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18"/>
                <p:cNvSpPr/>
                <p:nvPr/>
              </p:nvSpPr>
              <p:spPr bwMode="auto">
                <a:xfrm>
                  <a:off x="-740" y="3184"/>
                  <a:ext cx="49" cy="42"/>
                </a:xfrm>
                <a:custGeom>
                  <a:avLst/>
                  <a:gdLst>
                    <a:gd name="T0" fmla="*/ 34 w 34"/>
                    <a:gd name="T1" fmla="*/ 30 h 30"/>
                    <a:gd name="T2" fmla="*/ 33 w 34"/>
                    <a:gd name="T3" fmla="*/ 29 h 30"/>
                    <a:gd name="T4" fmla="*/ 1 w 34"/>
                    <a:gd name="T5" fmla="*/ 0 h 30"/>
                    <a:gd name="T6" fmla="*/ 0 w 34"/>
                    <a:gd name="T7" fmla="*/ 1 h 30"/>
                    <a:gd name="T8" fmla="*/ 34 w 34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0">
                      <a:moveTo>
                        <a:pt x="34" y="30"/>
                      </a:moveTo>
                      <a:cubicBezTo>
                        <a:pt x="34" y="30"/>
                        <a:pt x="34" y="29"/>
                        <a:pt x="33" y="29"/>
                      </a:cubicBezTo>
                      <a:cubicBezTo>
                        <a:pt x="24" y="17"/>
                        <a:pt x="14" y="8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2" y="11"/>
                        <a:pt x="24" y="21"/>
                        <a:pt x="34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119"/>
                <p:cNvSpPr/>
                <p:nvPr/>
              </p:nvSpPr>
              <p:spPr bwMode="auto">
                <a:xfrm>
                  <a:off x="-477" y="3152"/>
                  <a:ext cx="275" cy="212"/>
                </a:xfrm>
                <a:custGeom>
                  <a:avLst/>
                  <a:gdLst>
                    <a:gd name="T0" fmla="*/ 1 w 194"/>
                    <a:gd name="T1" fmla="*/ 0 h 149"/>
                    <a:gd name="T2" fmla="*/ 0 w 194"/>
                    <a:gd name="T3" fmla="*/ 0 h 149"/>
                    <a:gd name="T4" fmla="*/ 58 w 194"/>
                    <a:gd name="T5" fmla="*/ 42 h 149"/>
                    <a:gd name="T6" fmla="*/ 111 w 194"/>
                    <a:gd name="T7" fmla="*/ 82 h 149"/>
                    <a:gd name="T8" fmla="*/ 192 w 194"/>
                    <a:gd name="T9" fmla="*/ 149 h 149"/>
                    <a:gd name="T10" fmla="*/ 194 w 194"/>
                    <a:gd name="T11" fmla="*/ 149 h 149"/>
                    <a:gd name="T12" fmla="*/ 189 w 194"/>
                    <a:gd name="T13" fmla="*/ 144 h 149"/>
                    <a:gd name="T14" fmla="*/ 98 w 194"/>
                    <a:gd name="T15" fmla="*/ 69 h 149"/>
                    <a:gd name="T16" fmla="*/ 1 w 194"/>
                    <a:gd name="T1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4" h="149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9" y="14"/>
                        <a:pt x="38" y="28"/>
                        <a:pt x="58" y="42"/>
                      </a:cubicBezTo>
                      <a:cubicBezTo>
                        <a:pt x="76" y="55"/>
                        <a:pt x="94" y="68"/>
                        <a:pt x="111" y="82"/>
                      </a:cubicBezTo>
                      <a:cubicBezTo>
                        <a:pt x="138" y="104"/>
                        <a:pt x="165" y="127"/>
                        <a:pt x="192" y="149"/>
                      </a:cubicBezTo>
                      <a:cubicBezTo>
                        <a:pt x="192" y="149"/>
                        <a:pt x="193" y="149"/>
                        <a:pt x="194" y="149"/>
                      </a:cubicBezTo>
                      <a:cubicBezTo>
                        <a:pt x="192" y="147"/>
                        <a:pt x="191" y="145"/>
                        <a:pt x="189" y="144"/>
                      </a:cubicBezTo>
                      <a:cubicBezTo>
                        <a:pt x="159" y="118"/>
                        <a:pt x="129" y="93"/>
                        <a:pt x="98" y="69"/>
                      </a:cubicBezTo>
                      <a:cubicBezTo>
                        <a:pt x="66" y="45"/>
                        <a:pt x="34" y="2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120"/>
                <p:cNvSpPr/>
                <p:nvPr/>
              </p:nvSpPr>
              <p:spPr bwMode="auto">
                <a:xfrm>
                  <a:off x="-645" y="3150"/>
                  <a:ext cx="33" cy="38"/>
                </a:xfrm>
                <a:custGeom>
                  <a:avLst/>
                  <a:gdLst>
                    <a:gd name="T0" fmla="*/ 1 w 23"/>
                    <a:gd name="T1" fmla="*/ 0 h 27"/>
                    <a:gd name="T2" fmla="*/ 0 w 23"/>
                    <a:gd name="T3" fmla="*/ 1 h 27"/>
                    <a:gd name="T4" fmla="*/ 23 w 23"/>
                    <a:gd name="T5" fmla="*/ 27 h 27"/>
                    <a:gd name="T6" fmla="*/ 23 w 23"/>
                    <a:gd name="T7" fmla="*/ 26 h 27"/>
                    <a:gd name="T8" fmla="*/ 1 w 2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7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5" y="11"/>
                        <a:pt x="13" y="21"/>
                        <a:pt x="23" y="27"/>
                      </a:cubicBezTo>
                      <a:cubicBezTo>
                        <a:pt x="23" y="27"/>
                        <a:pt x="23" y="26"/>
                        <a:pt x="23" y="26"/>
                      </a:cubicBezTo>
                      <a:cubicBezTo>
                        <a:pt x="15" y="18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121"/>
                <p:cNvSpPr/>
                <p:nvPr/>
              </p:nvSpPr>
              <p:spPr bwMode="auto">
                <a:xfrm>
                  <a:off x="-727" y="3175"/>
                  <a:ext cx="53" cy="47"/>
                </a:xfrm>
                <a:custGeom>
                  <a:avLst/>
                  <a:gdLst>
                    <a:gd name="T0" fmla="*/ 2 w 37"/>
                    <a:gd name="T1" fmla="*/ 0 h 33"/>
                    <a:gd name="T2" fmla="*/ 1 w 37"/>
                    <a:gd name="T3" fmla="*/ 0 h 33"/>
                    <a:gd name="T4" fmla="*/ 30 w 37"/>
                    <a:gd name="T5" fmla="*/ 27 h 33"/>
                    <a:gd name="T6" fmla="*/ 31 w 37"/>
                    <a:gd name="T7" fmla="*/ 30 h 33"/>
                    <a:gd name="T8" fmla="*/ 37 w 37"/>
                    <a:gd name="T9" fmla="*/ 33 h 33"/>
                    <a:gd name="T10" fmla="*/ 37 w 37"/>
                    <a:gd name="T11" fmla="*/ 32 h 33"/>
                    <a:gd name="T12" fmla="*/ 34 w 37"/>
                    <a:gd name="T13" fmla="*/ 30 h 33"/>
                    <a:gd name="T14" fmla="*/ 33 w 37"/>
                    <a:gd name="T15" fmla="*/ 29 h 33"/>
                    <a:gd name="T16" fmla="*/ 2 w 37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3">
                      <a:moveTo>
                        <a:pt x="2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0" y="9"/>
                        <a:pt x="20" y="18"/>
                        <a:pt x="30" y="27"/>
                      </a:cubicBezTo>
                      <a:cubicBezTo>
                        <a:pt x="30" y="28"/>
                        <a:pt x="31" y="29"/>
                        <a:pt x="31" y="30"/>
                      </a:cubicBezTo>
                      <a:cubicBezTo>
                        <a:pt x="33" y="32"/>
                        <a:pt x="35" y="33"/>
                        <a:pt x="37" y="33"/>
                      </a:cubicBezTo>
                      <a:cubicBezTo>
                        <a:pt x="37" y="33"/>
                        <a:pt x="37" y="32"/>
                        <a:pt x="37" y="32"/>
                      </a:cubicBezTo>
                      <a:cubicBezTo>
                        <a:pt x="36" y="31"/>
                        <a:pt x="35" y="31"/>
                        <a:pt x="34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24" y="18"/>
                        <a:pt x="13" y="8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122"/>
                <p:cNvSpPr/>
                <p:nvPr/>
              </p:nvSpPr>
              <p:spPr bwMode="auto">
                <a:xfrm>
                  <a:off x="-379" y="3283"/>
                  <a:ext cx="178" cy="98"/>
                </a:xfrm>
                <a:custGeom>
                  <a:avLst/>
                  <a:gdLst>
                    <a:gd name="T0" fmla="*/ 1 w 126"/>
                    <a:gd name="T1" fmla="*/ 0 h 69"/>
                    <a:gd name="T2" fmla="*/ 3 w 126"/>
                    <a:gd name="T3" fmla="*/ 3 h 69"/>
                    <a:gd name="T4" fmla="*/ 53 w 126"/>
                    <a:gd name="T5" fmla="*/ 30 h 69"/>
                    <a:gd name="T6" fmla="*/ 73 w 126"/>
                    <a:gd name="T7" fmla="*/ 43 h 69"/>
                    <a:gd name="T8" fmla="*/ 126 w 126"/>
                    <a:gd name="T9" fmla="*/ 69 h 69"/>
                    <a:gd name="T10" fmla="*/ 104 w 126"/>
                    <a:gd name="T11" fmla="*/ 58 h 69"/>
                    <a:gd name="T12" fmla="*/ 53 w 126"/>
                    <a:gd name="T13" fmla="*/ 28 h 69"/>
                    <a:gd name="T14" fmla="*/ 1 w 126"/>
                    <a:gd name="T1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6" h="69">
                      <a:moveTo>
                        <a:pt x="1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20" y="11"/>
                        <a:pt x="37" y="20"/>
                        <a:pt x="53" y="30"/>
                      </a:cubicBezTo>
                      <a:cubicBezTo>
                        <a:pt x="60" y="34"/>
                        <a:pt x="66" y="38"/>
                        <a:pt x="73" y="43"/>
                      </a:cubicBezTo>
                      <a:cubicBezTo>
                        <a:pt x="90" y="54"/>
                        <a:pt x="107" y="63"/>
                        <a:pt x="126" y="69"/>
                      </a:cubicBezTo>
                      <a:cubicBezTo>
                        <a:pt x="118" y="66"/>
                        <a:pt x="111" y="62"/>
                        <a:pt x="104" y="58"/>
                      </a:cubicBezTo>
                      <a:cubicBezTo>
                        <a:pt x="87" y="48"/>
                        <a:pt x="70" y="38"/>
                        <a:pt x="53" y="28"/>
                      </a:cubicBezTo>
                      <a:cubicBezTo>
                        <a:pt x="36" y="18"/>
                        <a:pt x="18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123"/>
                <p:cNvSpPr/>
                <p:nvPr/>
              </p:nvSpPr>
              <p:spPr bwMode="auto">
                <a:xfrm>
                  <a:off x="-228" y="3859"/>
                  <a:ext cx="8" cy="15"/>
                </a:xfrm>
                <a:custGeom>
                  <a:avLst/>
                  <a:gdLst>
                    <a:gd name="T0" fmla="*/ 5 w 5"/>
                    <a:gd name="T1" fmla="*/ 0 h 11"/>
                    <a:gd name="T2" fmla="*/ 4 w 5"/>
                    <a:gd name="T3" fmla="*/ 1 h 11"/>
                    <a:gd name="T4" fmla="*/ 0 w 5"/>
                    <a:gd name="T5" fmla="*/ 11 h 11"/>
                    <a:gd name="T6" fmla="*/ 2 w 5"/>
                    <a:gd name="T7" fmla="*/ 11 h 11"/>
                    <a:gd name="T8" fmla="*/ 3 w 5"/>
                    <a:gd name="T9" fmla="*/ 9 h 11"/>
                    <a:gd name="T10" fmla="*/ 5 w 5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2" y="4"/>
                        <a:pt x="1" y="7"/>
                        <a:pt x="0" y="11"/>
                      </a:cubicBezTo>
                      <a:cubicBezTo>
                        <a:pt x="0" y="11"/>
                        <a:pt x="1" y="11"/>
                        <a:pt x="2" y="11"/>
                      </a:cubicBezTo>
                      <a:cubicBezTo>
                        <a:pt x="2" y="10"/>
                        <a:pt x="2" y="10"/>
                        <a:pt x="3" y="9"/>
                      </a:cubicBezTo>
                      <a:cubicBezTo>
                        <a:pt x="4" y="6"/>
                        <a:pt x="5" y="3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124"/>
                <p:cNvSpPr/>
                <p:nvPr/>
              </p:nvSpPr>
              <p:spPr bwMode="auto">
                <a:xfrm>
                  <a:off x="-931" y="3884"/>
                  <a:ext cx="279" cy="179"/>
                </a:xfrm>
                <a:custGeom>
                  <a:avLst/>
                  <a:gdLst>
                    <a:gd name="T0" fmla="*/ 1 w 197"/>
                    <a:gd name="T1" fmla="*/ 0 h 126"/>
                    <a:gd name="T2" fmla="*/ 0 w 197"/>
                    <a:gd name="T3" fmla="*/ 0 h 126"/>
                    <a:gd name="T4" fmla="*/ 39 w 197"/>
                    <a:gd name="T5" fmla="*/ 32 h 126"/>
                    <a:gd name="T6" fmla="*/ 84 w 197"/>
                    <a:gd name="T7" fmla="*/ 63 h 126"/>
                    <a:gd name="T8" fmla="*/ 197 w 197"/>
                    <a:gd name="T9" fmla="*/ 126 h 126"/>
                    <a:gd name="T10" fmla="*/ 166 w 197"/>
                    <a:gd name="T11" fmla="*/ 111 h 126"/>
                    <a:gd name="T12" fmla="*/ 97 w 197"/>
                    <a:gd name="T13" fmla="*/ 69 h 126"/>
                    <a:gd name="T14" fmla="*/ 1 w 197"/>
                    <a:gd name="T1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7" h="126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11"/>
                        <a:pt x="25" y="22"/>
                        <a:pt x="39" y="32"/>
                      </a:cubicBezTo>
                      <a:cubicBezTo>
                        <a:pt x="54" y="42"/>
                        <a:pt x="69" y="52"/>
                        <a:pt x="84" y="63"/>
                      </a:cubicBezTo>
                      <a:cubicBezTo>
                        <a:pt x="120" y="89"/>
                        <a:pt x="158" y="110"/>
                        <a:pt x="197" y="126"/>
                      </a:cubicBezTo>
                      <a:cubicBezTo>
                        <a:pt x="187" y="121"/>
                        <a:pt x="176" y="117"/>
                        <a:pt x="166" y="111"/>
                      </a:cubicBezTo>
                      <a:cubicBezTo>
                        <a:pt x="142" y="98"/>
                        <a:pt x="119" y="84"/>
                        <a:pt x="97" y="69"/>
                      </a:cubicBezTo>
                      <a:cubicBezTo>
                        <a:pt x="64" y="47"/>
                        <a:pt x="32" y="2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125"/>
                <p:cNvSpPr/>
                <p:nvPr/>
              </p:nvSpPr>
              <p:spPr bwMode="auto">
                <a:xfrm>
                  <a:off x="-879" y="3944"/>
                  <a:ext cx="223" cy="129"/>
                </a:xfrm>
                <a:custGeom>
                  <a:avLst/>
                  <a:gdLst>
                    <a:gd name="T0" fmla="*/ 0 w 157"/>
                    <a:gd name="T1" fmla="*/ 0 h 91"/>
                    <a:gd name="T2" fmla="*/ 0 w 157"/>
                    <a:gd name="T3" fmla="*/ 0 h 91"/>
                    <a:gd name="T4" fmla="*/ 41 w 157"/>
                    <a:gd name="T5" fmla="*/ 29 h 91"/>
                    <a:gd name="T6" fmla="*/ 155 w 157"/>
                    <a:gd name="T7" fmla="*/ 91 h 91"/>
                    <a:gd name="T8" fmla="*/ 157 w 157"/>
                    <a:gd name="T9" fmla="*/ 91 h 91"/>
                    <a:gd name="T10" fmla="*/ 151 w 157"/>
                    <a:gd name="T11" fmla="*/ 87 h 91"/>
                    <a:gd name="T12" fmla="*/ 102 w 157"/>
                    <a:gd name="T13" fmla="*/ 61 h 91"/>
                    <a:gd name="T14" fmla="*/ 0 w 157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7" h="9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11"/>
                        <a:pt x="26" y="20"/>
                        <a:pt x="41" y="29"/>
                      </a:cubicBezTo>
                      <a:cubicBezTo>
                        <a:pt x="78" y="52"/>
                        <a:pt x="116" y="73"/>
                        <a:pt x="155" y="91"/>
                      </a:cubicBezTo>
                      <a:cubicBezTo>
                        <a:pt x="156" y="91"/>
                        <a:pt x="156" y="91"/>
                        <a:pt x="157" y="91"/>
                      </a:cubicBezTo>
                      <a:cubicBezTo>
                        <a:pt x="155" y="89"/>
                        <a:pt x="153" y="87"/>
                        <a:pt x="151" y="87"/>
                      </a:cubicBezTo>
                      <a:cubicBezTo>
                        <a:pt x="134" y="78"/>
                        <a:pt x="118" y="70"/>
                        <a:pt x="102" y="61"/>
                      </a:cubicBezTo>
                      <a:cubicBezTo>
                        <a:pt x="68" y="41"/>
                        <a:pt x="34" y="2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126"/>
                <p:cNvSpPr/>
                <p:nvPr/>
              </p:nvSpPr>
              <p:spPr bwMode="auto">
                <a:xfrm>
                  <a:off x="-618" y="4023"/>
                  <a:ext cx="12" cy="16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0 h 11"/>
                    <a:gd name="T4" fmla="*/ 7 w 8"/>
                    <a:gd name="T5" fmla="*/ 11 h 11"/>
                    <a:gd name="T6" fmla="*/ 8 w 8"/>
                    <a:gd name="T7" fmla="*/ 10 h 11"/>
                    <a:gd name="T8" fmla="*/ 8 w 8"/>
                    <a:gd name="T9" fmla="*/ 9 h 11"/>
                    <a:gd name="T10" fmla="*/ 7 w 8"/>
                    <a:gd name="T11" fmla="*/ 7 h 11"/>
                    <a:gd name="T12" fmla="*/ 0 w 8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5" y="7"/>
                        <a:pt x="7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9"/>
                      </a:cubicBezTo>
                      <a:cubicBezTo>
                        <a:pt x="8" y="9"/>
                        <a:pt x="7" y="8"/>
                        <a:pt x="7" y="7"/>
                      </a:cubicBezTo>
                      <a:cubicBezTo>
                        <a:pt x="6" y="5"/>
                        <a:pt x="3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127"/>
                <p:cNvSpPr/>
                <p:nvPr/>
              </p:nvSpPr>
              <p:spPr bwMode="auto">
                <a:xfrm>
                  <a:off x="-867" y="3966"/>
                  <a:ext cx="173" cy="105"/>
                </a:xfrm>
                <a:custGeom>
                  <a:avLst/>
                  <a:gdLst>
                    <a:gd name="T0" fmla="*/ 0 w 122"/>
                    <a:gd name="T1" fmla="*/ 0 h 74"/>
                    <a:gd name="T2" fmla="*/ 0 w 122"/>
                    <a:gd name="T3" fmla="*/ 0 h 74"/>
                    <a:gd name="T4" fmla="*/ 18 w 122"/>
                    <a:gd name="T5" fmla="*/ 16 h 74"/>
                    <a:gd name="T6" fmla="*/ 122 w 122"/>
                    <a:gd name="T7" fmla="*/ 74 h 74"/>
                    <a:gd name="T8" fmla="*/ 78 w 122"/>
                    <a:gd name="T9" fmla="*/ 47 h 74"/>
                    <a:gd name="T10" fmla="*/ 0 w 122"/>
                    <a:gd name="T11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2" h="7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6"/>
                        <a:pt x="10" y="11"/>
                        <a:pt x="18" y="16"/>
                      </a:cubicBezTo>
                      <a:cubicBezTo>
                        <a:pt x="53" y="35"/>
                        <a:pt x="88" y="54"/>
                        <a:pt x="122" y="74"/>
                      </a:cubicBezTo>
                      <a:cubicBezTo>
                        <a:pt x="108" y="65"/>
                        <a:pt x="93" y="56"/>
                        <a:pt x="78" y="47"/>
                      </a:cubicBezTo>
                      <a:cubicBezTo>
                        <a:pt x="52" y="31"/>
                        <a:pt x="26" y="1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128"/>
                <p:cNvSpPr/>
                <p:nvPr/>
              </p:nvSpPr>
              <p:spPr bwMode="auto">
                <a:xfrm>
                  <a:off x="-1032" y="3635"/>
                  <a:ext cx="83" cy="89"/>
                </a:xfrm>
                <a:custGeom>
                  <a:avLst/>
                  <a:gdLst>
                    <a:gd name="T0" fmla="*/ 58 w 58"/>
                    <a:gd name="T1" fmla="*/ 63 h 63"/>
                    <a:gd name="T2" fmla="*/ 58 w 58"/>
                    <a:gd name="T3" fmla="*/ 62 h 63"/>
                    <a:gd name="T4" fmla="*/ 0 w 58"/>
                    <a:gd name="T5" fmla="*/ 0 h 63"/>
                    <a:gd name="T6" fmla="*/ 0 w 58"/>
                    <a:gd name="T7" fmla="*/ 0 h 63"/>
                    <a:gd name="T8" fmla="*/ 26 w 58"/>
                    <a:gd name="T9" fmla="*/ 33 h 63"/>
                    <a:gd name="T10" fmla="*/ 58 w 58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63">
                      <a:moveTo>
                        <a:pt x="58" y="63"/>
                      </a:moveTo>
                      <a:cubicBezTo>
                        <a:pt x="58" y="63"/>
                        <a:pt x="58" y="62"/>
                        <a:pt x="58" y="62"/>
                      </a:cubicBezTo>
                      <a:cubicBezTo>
                        <a:pt x="39" y="41"/>
                        <a:pt x="20" y="2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1"/>
                        <a:pt x="17" y="22"/>
                        <a:pt x="26" y="33"/>
                      </a:cubicBezTo>
                      <a:cubicBezTo>
                        <a:pt x="37" y="44"/>
                        <a:pt x="47" y="54"/>
                        <a:pt x="58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129"/>
                <p:cNvSpPr/>
                <p:nvPr/>
              </p:nvSpPr>
              <p:spPr bwMode="auto">
                <a:xfrm>
                  <a:off x="-996" y="3425"/>
                  <a:ext cx="44" cy="72"/>
                </a:xfrm>
                <a:custGeom>
                  <a:avLst/>
                  <a:gdLst>
                    <a:gd name="T0" fmla="*/ 1 w 31"/>
                    <a:gd name="T1" fmla="*/ 0 h 51"/>
                    <a:gd name="T2" fmla="*/ 0 w 31"/>
                    <a:gd name="T3" fmla="*/ 1 h 51"/>
                    <a:gd name="T4" fmla="*/ 31 w 31"/>
                    <a:gd name="T5" fmla="*/ 51 h 51"/>
                    <a:gd name="T6" fmla="*/ 31 w 31"/>
                    <a:gd name="T7" fmla="*/ 50 h 51"/>
                    <a:gd name="T8" fmla="*/ 1 w 31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0" y="18"/>
                        <a:pt x="21" y="35"/>
                        <a:pt x="31" y="51"/>
                      </a:cubicBezTo>
                      <a:cubicBezTo>
                        <a:pt x="31" y="51"/>
                        <a:pt x="31" y="50"/>
                        <a:pt x="31" y="50"/>
                      </a:cubicBezTo>
                      <a:cubicBezTo>
                        <a:pt x="22" y="33"/>
                        <a:pt x="12" y="16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130"/>
                <p:cNvSpPr/>
                <p:nvPr/>
              </p:nvSpPr>
              <p:spPr bwMode="auto">
                <a:xfrm>
                  <a:off x="-964" y="3408"/>
                  <a:ext cx="15" cy="32"/>
                </a:xfrm>
                <a:custGeom>
                  <a:avLst/>
                  <a:gdLst>
                    <a:gd name="T0" fmla="*/ 0 w 10"/>
                    <a:gd name="T1" fmla="*/ 0 h 23"/>
                    <a:gd name="T2" fmla="*/ 0 w 10"/>
                    <a:gd name="T3" fmla="*/ 1 h 23"/>
                    <a:gd name="T4" fmla="*/ 9 w 10"/>
                    <a:gd name="T5" fmla="*/ 23 h 23"/>
                    <a:gd name="T6" fmla="*/ 10 w 10"/>
                    <a:gd name="T7" fmla="*/ 21 h 23"/>
                    <a:gd name="T8" fmla="*/ 9 w 10"/>
                    <a:gd name="T9" fmla="*/ 19 h 23"/>
                    <a:gd name="T10" fmla="*/ 0 w 10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2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4" y="17"/>
                        <a:pt x="9" y="23"/>
                      </a:cubicBezTo>
                      <a:cubicBezTo>
                        <a:pt x="9" y="23"/>
                        <a:pt x="10" y="22"/>
                        <a:pt x="10" y="21"/>
                      </a:cubicBezTo>
                      <a:cubicBezTo>
                        <a:pt x="9" y="21"/>
                        <a:pt x="9" y="20"/>
                        <a:pt x="9" y="19"/>
                      </a:cubicBezTo>
                      <a:cubicBezTo>
                        <a:pt x="6" y="13"/>
                        <a:pt x="3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131"/>
                <p:cNvSpPr/>
                <p:nvPr/>
              </p:nvSpPr>
              <p:spPr bwMode="auto">
                <a:xfrm>
                  <a:off x="-1015" y="3501"/>
                  <a:ext cx="66" cy="85"/>
                </a:xfrm>
                <a:custGeom>
                  <a:avLst/>
                  <a:gdLst>
                    <a:gd name="T0" fmla="*/ 0 w 46"/>
                    <a:gd name="T1" fmla="*/ 0 h 60"/>
                    <a:gd name="T2" fmla="*/ 12 w 46"/>
                    <a:gd name="T3" fmla="*/ 18 h 60"/>
                    <a:gd name="T4" fmla="*/ 21 w 46"/>
                    <a:gd name="T5" fmla="*/ 33 h 60"/>
                    <a:gd name="T6" fmla="*/ 46 w 46"/>
                    <a:gd name="T7" fmla="*/ 60 h 60"/>
                    <a:gd name="T8" fmla="*/ 46 w 46"/>
                    <a:gd name="T9" fmla="*/ 59 h 60"/>
                    <a:gd name="T10" fmla="*/ 0 w 46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60">
                      <a:moveTo>
                        <a:pt x="0" y="0"/>
                      </a:moveTo>
                      <a:cubicBezTo>
                        <a:pt x="3" y="6"/>
                        <a:pt x="7" y="12"/>
                        <a:pt x="12" y="18"/>
                      </a:cubicBezTo>
                      <a:cubicBezTo>
                        <a:pt x="15" y="23"/>
                        <a:pt x="18" y="28"/>
                        <a:pt x="21" y="33"/>
                      </a:cubicBezTo>
                      <a:cubicBezTo>
                        <a:pt x="29" y="44"/>
                        <a:pt x="37" y="53"/>
                        <a:pt x="46" y="60"/>
                      </a:cubicBezTo>
                      <a:cubicBezTo>
                        <a:pt x="46" y="60"/>
                        <a:pt x="46" y="59"/>
                        <a:pt x="46" y="59"/>
                      </a:cubicBezTo>
                      <a:cubicBezTo>
                        <a:pt x="31" y="39"/>
                        <a:pt x="16" y="1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132"/>
                <p:cNvSpPr>
                  <a:spLocks noEditPoints="1"/>
                </p:cNvSpPr>
                <p:nvPr/>
              </p:nvSpPr>
              <p:spPr bwMode="auto">
                <a:xfrm>
                  <a:off x="-639" y="2751"/>
                  <a:ext cx="139" cy="374"/>
                </a:xfrm>
                <a:custGeom>
                  <a:avLst/>
                  <a:gdLst>
                    <a:gd name="T0" fmla="*/ 84 w 98"/>
                    <a:gd name="T1" fmla="*/ 42 h 264"/>
                    <a:gd name="T2" fmla="*/ 96 w 98"/>
                    <a:gd name="T3" fmla="*/ 54 h 264"/>
                    <a:gd name="T4" fmla="*/ 98 w 98"/>
                    <a:gd name="T5" fmla="*/ 52 h 264"/>
                    <a:gd name="T6" fmla="*/ 49 w 98"/>
                    <a:gd name="T7" fmla="*/ 8 h 264"/>
                    <a:gd name="T8" fmla="*/ 52 w 98"/>
                    <a:gd name="T9" fmla="*/ 16 h 264"/>
                    <a:gd name="T10" fmla="*/ 61 w 98"/>
                    <a:gd name="T11" fmla="*/ 31 h 264"/>
                    <a:gd name="T12" fmla="*/ 49 w 98"/>
                    <a:gd name="T13" fmla="*/ 11 h 264"/>
                    <a:gd name="T14" fmla="*/ 48 w 98"/>
                    <a:gd name="T15" fmla="*/ 12 h 264"/>
                    <a:gd name="T16" fmla="*/ 47 w 98"/>
                    <a:gd name="T17" fmla="*/ 9 h 264"/>
                    <a:gd name="T18" fmla="*/ 48 w 98"/>
                    <a:gd name="T19" fmla="*/ 6 h 264"/>
                    <a:gd name="T20" fmla="*/ 45 w 98"/>
                    <a:gd name="T21" fmla="*/ 0 h 264"/>
                    <a:gd name="T22" fmla="*/ 46 w 98"/>
                    <a:gd name="T23" fmla="*/ 6 h 264"/>
                    <a:gd name="T24" fmla="*/ 45 w 98"/>
                    <a:gd name="T25" fmla="*/ 5 h 264"/>
                    <a:gd name="T26" fmla="*/ 44 w 98"/>
                    <a:gd name="T27" fmla="*/ 9 h 264"/>
                    <a:gd name="T28" fmla="*/ 43 w 98"/>
                    <a:gd name="T29" fmla="*/ 6 h 264"/>
                    <a:gd name="T30" fmla="*/ 20 w 98"/>
                    <a:gd name="T31" fmla="*/ 32 h 264"/>
                    <a:gd name="T32" fmla="*/ 9 w 98"/>
                    <a:gd name="T33" fmla="*/ 59 h 264"/>
                    <a:gd name="T34" fmla="*/ 7 w 98"/>
                    <a:gd name="T35" fmla="*/ 68 h 264"/>
                    <a:gd name="T36" fmla="*/ 2 w 98"/>
                    <a:gd name="T37" fmla="*/ 77 h 264"/>
                    <a:gd name="T38" fmla="*/ 5 w 98"/>
                    <a:gd name="T39" fmla="*/ 76 h 264"/>
                    <a:gd name="T40" fmla="*/ 38 w 98"/>
                    <a:gd name="T41" fmla="*/ 41 h 264"/>
                    <a:gd name="T42" fmla="*/ 43 w 98"/>
                    <a:gd name="T43" fmla="*/ 138 h 264"/>
                    <a:gd name="T44" fmla="*/ 42 w 98"/>
                    <a:gd name="T45" fmla="*/ 232 h 264"/>
                    <a:gd name="T46" fmla="*/ 41 w 98"/>
                    <a:gd name="T47" fmla="*/ 242 h 264"/>
                    <a:gd name="T48" fmla="*/ 46 w 98"/>
                    <a:gd name="T49" fmla="*/ 230 h 264"/>
                    <a:gd name="T50" fmla="*/ 49 w 98"/>
                    <a:gd name="T51" fmla="*/ 256 h 264"/>
                    <a:gd name="T52" fmla="*/ 51 w 98"/>
                    <a:gd name="T53" fmla="*/ 248 h 264"/>
                    <a:gd name="T54" fmla="*/ 50 w 98"/>
                    <a:gd name="T55" fmla="*/ 206 h 264"/>
                    <a:gd name="T56" fmla="*/ 50 w 98"/>
                    <a:gd name="T57" fmla="*/ 160 h 264"/>
                    <a:gd name="T58" fmla="*/ 50 w 98"/>
                    <a:gd name="T59" fmla="*/ 130 h 264"/>
                    <a:gd name="T60" fmla="*/ 68 w 98"/>
                    <a:gd name="T61" fmla="*/ 39 h 264"/>
                    <a:gd name="T62" fmla="*/ 80 w 98"/>
                    <a:gd name="T63" fmla="*/ 48 h 264"/>
                    <a:gd name="T64" fmla="*/ 83 w 98"/>
                    <a:gd name="T65" fmla="*/ 48 h 264"/>
                    <a:gd name="T66" fmla="*/ 85 w 98"/>
                    <a:gd name="T67" fmla="*/ 45 h 264"/>
                    <a:gd name="T68" fmla="*/ 78 w 98"/>
                    <a:gd name="T69" fmla="*/ 41 h 264"/>
                    <a:gd name="T70" fmla="*/ 67 w 98"/>
                    <a:gd name="T71" fmla="*/ 32 h 264"/>
                    <a:gd name="T72" fmla="*/ 58 w 98"/>
                    <a:gd name="T73" fmla="*/ 20 h 264"/>
                    <a:gd name="T74" fmla="*/ 66 w 98"/>
                    <a:gd name="T75" fmla="*/ 27 h 264"/>
                    <a:gd name="T76" fmla="*/ 58 w 98"/>
                    <a:gd name="T77" fmla="*/ 20 h 264"/>
                    <a:gd name="T78" fmla="*/ 45 w 98"/>
                    <a:gd name="T79" fmla="*/ 14 h 264"/>
                    <a:gd name="T80" fmla="*/ 41 w 98"/>
                    <a:gd name="T81" fmla="*/ 19 h 264"/>
                    <a:gd name="T82" fmla="*/ 41 w 98"/>
                    <a:gd name="T83" fmla="*/ 32 h 264"/>
                    <a:gd name="T84" fmla="*/ 45 w 98"/>
                    <a:gd name="T85" fmla="*/ 11 h 264"/>
                    <a:gd name="T86" fmla="*/ 46 w 98"/>
                    <a:gd name="T87" fmla="*/ 16 h 264"/>
                    <a:gd name="T88" fmla="*/ 8 w 98"/>
                    <a:gd name="T89" fmla="*/ 50 h 264"/>
                    <a:gd name="T90" fmla="*/ 4 w 98"/>
                    <a:gd name="T91" fmla="*/ 55 h 264"/>
                    <a:gd name="T92" fmla="*/ 47 w 98"/>
                    <a:gd name="T93" fmla="*/ 72 h 264"/>
                    <a:gd name="T94" fmla="*/ 47 w 98"/>
                    <a:gd name="T95" fmla="*/ 83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8" h="264">
                      <a:moveTo>
                        <a:pt x="85" y="45"/>
                      </a:moveTo>
                      <a:cubicBezTo>
                        <a:pt x="85" y="44"/>
                        <a:pt x="85" y="43"/>
                        <a:pt x="84" y="42"/>
                      </a:cubicBezTo>
                      <a:cubicBezTo>
                        <a:pt x="85" y="43"/>
                        <a:pt x="87" y="44"/>
                        <a:pt x="88" y="45"/>
                      </a:cubicBezTo>
                      <a:cubicBezTo>
                        <a:pt x="91" y="48"/>
                        <a:pt x="94" y="50"/>
                        <a:pt x="96" y="54"/>
                      </a:cubicBezTo>
                      <a:cubicBezTo>
                        <a:pt x="97" y="54"/>
                        <a:pt x="97" y="54"/>
                        <a:pt x="97" y="53"/>
                      </a:cubicBezTo>
                      <a:cubicBezTo>
                        <a:pt x="98" y="53"/>
                        <a:pt x="98" y="52"/>
                        <a:pt x="98" y="52"/>
                      </a:cubicBezTo>
                      <a:cubicBezTo>
                        <a:pt x="98" y="52"/>
                        <a:pt x="98" y="51"/>
                        <a:pt x="97" y="51"/>
                      </a:cubicBezTo>
                      <a:cubicBezTo>
                        <a:pt x="82" y="36"/>
                        <a:pt x="65" y="22"/>
                        <a:pt x="49" y="8"/>
                      </a:cubicBezTo>
                      <a:cubicBezTo>
                        <a:pt x="48" y="8"/>
                        <a:pt x="48" y="8"/>
                        <a:pt x="48" y="9"/>
                      </a:cubicBezTo>
                      <a:cubicBezTo>
                        <a:pt x="49" y="11"/>
                        <a:pt x="51" y="14"/>
                        <a:pt x="52" y="16"/>
                      </a:cubicBezTo>
                      <a:cubicBezTo>
                        <a:pt x="52" y="16"/>
                        <a:pt x="52" y="17"/>
                        <a:pt x="53" y="18"/>
                      </a:cubicBezTo>
                      <a:cubicBezTo>
                        <a:pt x="55" y="22"/>
                        <a:pt x="58" y="27"/>
                        <a:pt x="61" y="31"/>
                      </a:cubicBezTo>
                      <a:cubicBezTo>
                        <a:pt x="56" y="26"/>
                        <a:pt x="53" y="21"/>
                        <a:pt x="49" y="15"/>
                      </a:cubicBezTo>
                      <a:cubicBezTo>
                        <a:pt x="49" y="14"/>
                        <a:pt x="49" y="12"/>
                        <a:pt x="49" y="11"/>
                      </a:cubicBezTo>
                      <a:cubicBezTo>
                        <a:pt x="49" y="12"/>
                        <a:pt x="49" y="12"/>
                        <a:pt x="49" y="13"/>
                      </a:cubicBezTo>
                      <a:cubicBezTo>
                        <a:pt x="48" y="13"/>
                        <a:pt x="48" y="12"/>
                        <a:pt x="48" y="12"/>
                      </a:cubicBezTo>
                      <a:cubicBezTo>
                        <a:pt x="47" y="10"/>
                        <a:pt x="47" y="10"/>
                        <a:pt x="47" y="8"/>
                      </a:cubicBezTo>
                      <a:cubicBezTo>
                        <a:pt x="47" y="8"/>
                        <a:pt x="47" y="8"/>
                        <a:pt x="47" y="9"/>
                      </a:cubicBezTo>
                      <a:cubicBezTo>
                        <a:pt x="47" y="8"/>
                        <a:pt x="47" y="8"/>
                        <a:pt x="48" y="7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4"/>
                        <a:pt x="48" y="2"/>
                        <a:pt x="47" y="1"/>
                      </a:cubicBezTo>
                      <a:cubicBezTo>
                        <a:pt x="47" y="1"/>
                        <a:pt x="46" y="1"/>
                        <a:pt x="45" y="0"/>
                      </a:cubicBezTo>
                      <a:cubicBezTo>
                        <a:pt x="45" y="1"/>
                        <a:pt x="44" y="1"/>
                        <a:pt x="44" y="1"/>
                      </a:cubicBezTo>
                      <a:cubicBezTo>
                        <a:pt x="45" y="2"/>
                        <a:pt x="46" y="4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5" y="6"/>
                        <a:pt x="45" y="5"/>
                        <a:pt x="45" y="5"/>
                      </a:cubicBezTo>
                      <a:cubicBezTo>
                        <a:pt x="44" y="5"/>
                        <a:pt x="43" y="6"/>
                        <a:pt x="44" y="8"/>
                      </a:cubicBezTo>
                      <a:cubicBezTo>
                        <a:pt x="44" y="8"/>
                        <a:pt x="44" y="8"/>
                        <a:pt x="44" y="9"/>
                      </a:cubicBezTo>
                      <a:cubicBezTo>
                        <a:pt x="44" y="8"/>
                        <a:pt x="43" y="7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2" y="6"/>
                        <a:pt x="41" y="6"/>
                        <a:pt x="41" y="6"/>
                      </a:cubicBezTo>
                      <a:cubicBezTo>
                        <a:pt x="35" y="16"/>
                        <a:pt x="29" y="25"/>
                        <a:pt x="20" y="32"/>
                      </a:cubicBezTo>
                      <a:cubicBezTo>
                        <a:pt x="10" y="41"/>
                        <a:pt x="3" y="50"/>
                        <a:pt x="0" y="60"/>
                      </a:cubicBezTo>
                      <a:cubicBezTo>
                        <a:pt x="4" y="62"/>
                        <a:pt x="7" y="61"/>
                        <a:pt x="9" y="59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6" y="64"/>
                        <a:pt x="6" y="66"/>
                        <a:pt x="7" y="68"/>
                      </a:cubicBezTo>
                      <a:cubicBezTo>
                        <a:pt x="5" y="71"/>
                        <a:pt x="4" y="74"/>
                        <a:pt x="2" y="76"/>
                      </a:cubicBezTo>
                      <a:cubicBezTo>
                        <a:pt x="2" y="77"/>
                        <a:pt x="2" y="77"/>
                        <a:pt x="2" y="77"/>
                      </a:cubicBezTo>
                      <a:cubicBezTo>
                        <a:pt x="3" y="78"/>
                        <a:pt x="3" y="78"/>
                        <a:pt x="4" y="78"/>
                      </a:cubicBezTo>
                      <a:cubicBezTo>
                        <a:pt x="4" y="77"/>
                        <a:pt x="5" y="76"/>
                        <a:pt x="5" y="76"/>
                      </a:cubicBezTo>
                      <a:cubicBezTo>
                        <a:pt x="16" y="58"/>
                        <a:pt x="27" y="41"/>
                        <a:pt x="37" y="24"/>
                      </a:cubicBezTo>
                      <a:cubicBezTo>
                        <a:pt x="38" y="30"/>
                        <a:pt x="38" y="35"/>
                        <a:pt x="38" y="41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40" y="73"/>
                        <a:pt x="41" y="105"/>
                        <a:pt x="43" y="138"/>
                      </a:cubicBezTo>
                      <a:cubicBezTo>
                        <a:pt x="43" y="142"/>
                        <a:pt x="43" y="148"/>
                        <a:pt x="44" y="153"/>
                      </a:cubicBezTo>
                      <a:cubicBezTo>
                        <a:pt x="43" y="179"/>
                        <a:pt x="43" y="206"/>
                        <a:pt x="42" y="232"/>
                      </a:cubicBezTo>
                      <a:cubicBezTo>
                        <a:pt x="42" y="235"/>
                        <a:pt x="41" y="238"/>
                        <a:pt x="41" y="240"/>
                      </a:cubicBezTo>
                      <a:cubicBezTo>
                        <a:pt x="41" y="241"/>
                        <a:pt x="41" y="242"/>
                        <a:pt x="41" y="242"/>
                      </a:cubicBezTo>
                      <a:cubicBezTo>
                        <a:pt x="41" y="245"/>
                        <a:pt x="42" y="247"/>
                        <a:pt x="43" y="248"/>
                      </a:cubicBezTo>
                      <a:cubicBezTo>
                        <a:pt x="44" y="242"/>
                        <a:pt x="45" y="236"/>
                        <a:pt x="46" y="230"/>
                      </a:cubicBezTo>
                      <a:cubicBezTo>
                        <a:pt x="46" y="238"/>
                        <a:pt x="46" y="247"/>
                        <a:pt x="46" y="256"/>
                      </a:cubicBezTo>
                      <a:cubicBezTo>
                        <a:pt x="47" y="256"/>
                        <a:pt x="48" y="256"/>
                        <a:pt x="49" y="256"/>
                      </a:cubicBezTo>
                      <a:cubicBezTo>
                        <a:pt x="49" y="259"/>
                        <a:pt x="49" y="261"/>
                        <a:pt x="49" y="264"/>
                      </a:cubicBezTo>
                      <a:cubicBezTo>
                        <a:pt x="50" y="259"/>
                        <a:pt x="51" y="254"/>
                        <a:pt x="51" y="248"/>
                      </a:cubicBezTo>
                      <a:cubicBezTo>
                        <a:pt x="51" y="246"/>
                        <a:pt x="51" y="244"/>
                        <a:pt x="51" y="241"/>
                      </a:cubicBezTo>
                      <a:cubicBezTo>
                        <a:pt x="50" y="230"/>
                        <a:pt x="50" y="218"/>
                        <a:pt x="50" y="206"/>
                      </a:cubicBezTo>
                      <a:cubicBezTo>
                        <a:pt x="50" y="196"/>
                        <a:pt x="50" y="186"/>
                        <a:pt x="50" y="176"/>
                      </a:cubicBezTo>
                      <a:cubicBezTo>
                        <a:pt x="50" y="170"/>
                        <a:pt x="50" y="165"/>
                        <a:pt x="50" y="160"/>
                      </a:cubicBezTo>
                      <a:cubicBezTo>
                        <a:pt x="50" y="154"/>
                        <a:pt x="50" y="148"/>
                        <a:pt x="50" y="142"/>
                      </a:cubicBezTo>
                      <a:cubicBezTo>
                        <a:pt x="50" y="138"/>
                        <a:pt x="50" y="134"/>
                        <a:pt x="50" y="130"/>
                      </a:cubicBezTo>
                      <a:cubicBezTo>
                        <a:pt x="51" y="92"/>
                        <a:pt x="51" y="55"/>
                        <a:pt x="49" y="18"/>
                      </a:cubicBezTo>
                      <a:cubicBezTo>
                        <a:pt x="55" y="26"/>
                        <a:pt x="61" y="33"/>
                        <a:pt x="68" y="39"/>
                      </a:cubicBezTo>
                      <a:cubicBezTo>
                        <a:pt x="71" y="41"/>
                        <a:pt x="73" y="43"/>
                        <a:pt x="76" y="45"/>
                      </a:cubicBezTo>
                      <a:cubicBezTo>
                        <a:pt x="77" y="46"/>
                        <a:pt x="79" y="47"/>
                        <a:pt x="80" y="48"/>
                      </a:cubicBezTo>
                      <a:cubicBezTo>
                        <a:pt x="81" y="48"/>
                        <a:pt x="83" y="48"/>
                        <a:pt x="84" y="48"/>
                      </a:cubicBezTo>
                      <a:cubicBezTo>
                        <a:pt x="84" y="48"/>
                        <a:pt x="83" y="48"/>
                        <a:pt x="83" y="48"/>
                      </a:cubicBezTo>
                      <a:cubicBezTo>
                        <a:pt x="84" y="48"/>
                        <a:pt x="85" y="48"/>
                        <a:pt x="86" y="48"/>
                      </a:cubicBezTo>
                      <a:cubicBezTo>
                        <a:pt x="86" y="46"/>
                        <a:pt x="86" y="46"/>
                        <a:pt x="85" y="45"/>
                      </a:cubicBezTo>
                      <a:close/>
                      <a:moveTo>
                        <a:pt x="79" y="42"/>
                      </a:moveTo>
                      <a:cubicBezTo>
                        <a:pt x="79" y="42"/>
                        <a:pt x="78" y="42"/>
                        <a:pt x="78" y="41"/>
                      </a:cubicBezTo>
                      <a:cubicBezTo>
                        <a:pt x="75" y="38"/>
                        <a:pt x="71" y="35"/>
                        <a:pt x="67" y="32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73" y="33"/>
                        <a:pt x="77" y="36"/>
                        <a:pt x="79" y="42"/>
                      </a:cubicBezTo>
                      <a:close/>
                      <a:moveTo>
                        <a:pt x="58" y="20"/>
                      </a:move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62" y="21"/>
                        <a:pt x="65" y="23"/>
                        <a:pt x="66" y="27"/>
                      </a:cubicBezTo>
                      <a:cubicBezTo>
                        <a:pt x="66" y="27"/>
                        <a:pt x="65" y="27"/>
                        <a:pt x="65" y="27"/>
                      </a:cubicBezTo>
                      <a:cubicBezTo>
                        <a:pt x="63" y="24"/>
                        <a:pt x="60" y="22"/>
                        <a:pt x="58" y="20"/>
                      </a:cubicBezTo>
                      <a:close/>
                      <a:moveTo>
                        <a:pt x="46" y="16"/>
                      </a:moveTo>
                      <a:cubicBezTo>
                        <a:pt x="45" y="15"/>
                        <a:pt x="45" y="15"/>
                        <a:pt x="45" y="14"/>
                      </a:cubicBezTo>
                      <a:cubicBezTo>
                        <a:pt x="44" y="20"/>
                        <a:pt x="43" y="25"/>
                        <a:pt x="43" y="32"/>
                      </a:cubicBezTo>
                      <a:cubicBezTo>
                        <a:pt x="42" y="27"/>
                        <a:pt x="42" y="23"/>
                        <a:pt x="41" y="19"/>
                      </a:cubicBezTo>
                      <a:cubicBezTo>
                        <a:pt x="41" y="19"/>
                        <a:pt x="41" y="19"/>
                        <a:pt x="41" y="20"/>
                      </a:cubicBezTo>
                      <a:cubicBezTo>
                        <a:pt x="41" y="24"/>
                        <a:pt x="41" y="28"/>
                        <a:pt x="41" y="32"/>
                      </a:cubicBezTo>
                      <a:cubicBezTo>
                        <a:pt x="41" y="28"/>
                        <a:pt x="40" y="24"/>
                        <a:pt x="40" y="20"/>
                      </a:cubicBezTo>
                      <a:cubicBezTo>
                        <a:pt x="42" y="17"/>
                        <a:pt x="44" y="14"/>
                        <a:pt x="45" y="11"/>
                      </a:cubicBezTo>
                      <a:cubicBezTo>
                        <a:pt x="46" y="11"/>
                        <a:pt x="46" y="12"/>
                        <a:pt x="46" y="12"/>
                      </a:cubicBezTo>
                      <a:cubicBezTo>
                        <a:pt x="46" y="13"/>
                        <a:pt x="46" y="14"/>
                        <a:pt x="46" y="16"/>
                      </a:cubicBezTo>
                      <a:close/>
                      <a:moveTo>
                        <a:pt x="8" y="50"/>
                      </a:move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3"/>
                        <a:pt x="6" y="55"/>
                        <a:pt x="3" y="56"/>
                      </a:cubicBezTo>
                      <a:cubicBezTo>
                        <a:pt x="3" y="56"/>
                        <a:pt x="4" y="55"/>
                        <a:pt x="4" y="55"/>
                      </a:cubicBezTo>
                      <a:cubicBezTo>
                        <a:pt x="5" y="53"/>
                        <a:pt x="6" y="52"/>
                        <a:pt x="8" y="50"/>
                      </a:cubicBezTo>
                      <a:close/>
                      <a:moveTo>
                        <a:pt x="47" y="72"/>
                      </a:moveTo>
                      <a:cubicBezTo>
                        <a:pt x="47" y="77"/>
                        <a:pt x="47" y="81"/>
                        <a:pt x="47" y="86"/>
                      </a:cubicBezTo>
                      <a:cubicBezTo>
                        <a:pt x="47" y="85"/>
                        <a:pt x="47" y="84"/>
                        <a:pt x="47" y="83"/>
                      </a:cubicBezTo>
                      <a:cubicBezTo>
                        <a:pt x="47" y="80"/>
                        <a:pt x="47" y="76"/>
                        <a:pt x="47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133"/>
                <p:cNvSpPr>
                  <a:spLocks noEditPoints="1"/>
                </p:cNvSpPr>
                <p:nvPr/>
              </p:nvSpPr>
              <p:spPr bwMode="auto">
                <a:xfrm>
                  <a:off x="-209" y="2954"/>
                  <a:ext cx="223" cy="237"/>
                </a:xfrm>
                <a:custGeom>
                  <a:avLst/>
                  <a:gdLst>
                    <a:gd name="T0" fmla="*/ 152 w 157"/>
                    <a:gd name="T1" fmla="*/ 0 h 167"/>
                    <a:gd name="T2" fmla="*/ 152 w 157"/>
                    <a:gd name="T3" fmla="*/ 0 h 167"/>
                    <a:gd name="T4" fmla="*/ 148 w 157"/>
                    <a:gd name="T5" fmla="*/ 6 h 167"/>
                    <a:gd name="T6" fmla="*/ 94 w 157"/>
                    <a:gd name="T7" fmla="*/ 27 h 167"/>
                    <a:gd name="T8" fmla="*/ 98 w 157"/>
                    <a:gd name="T9" fmla="*/ 30 h 167"/>
                    <a:gd name="T10" fmla="*/ 128 w 157"/>
                    <a:gd name="T11" fmla="*/ 21 h 167"/>
                    <a:gd name="T12" fmla="*/ 139 w 157"/>
                    <a:gd name="T13" fmla="*/ 16 h 167"/>
                    <a:gd name="T14" fmla="*/ 138 w 157"/>
                    <a:gd name="T15" fmla="*/ 17 h 167"/>
                    <a:gd name="T16" fmla="*/ 124 w 157"/>
                    <a:gd name="T17" fmla="*/ 34 h 167"/>
                    <a:gd name="T18" fmla="*/ 124 w 157"/>
                    <a:gd name="T19" fmla="*/ 34 h 167"/>
                    <a:gd name="T20" fmla="*/ 123 w 157"/>
                    <a:gd name="T21" fmla="*/ 34 h 167"/>
                    <a:gd name="T22" fmla="*/ 124 w 157"/>
                    <a:gd name="T23" fmla="*/ 33 h 167"/>
                    <a:gd name="T24" fmla="*/ 128 w 157"/>
                    <a:gd name="T25" fmla="*/ 22 h 167"/>
                    <a:gd name="T26" fmla="*/ 86 w 157"/>
                    <a:gd name="T27" fmla="*/ 74 h 167"/>
                    <a:gd name="T28" fmla="*/ 0 w 157"/>
                    <a:gd name="T29" fmla="*/ 165 h 167"/>
                    <a:gd name="T30" fmla="*/ 4 w 157"/>
                    <a:gd name="T31" fmla="*/ 167 h 167"/>
                    <a:gd name="T32" fmla="*/ 11 w 157"/>
                    <a:gd name="T33" fmla="*/ 162 h 167"/>
                    <a:gd name="T34" fmla="*/ 17 w 157"/>
                    <a:gd name="T35" fmla="*/ 158 h 167"/>
                    <a:gd name="T36" fmla="*/ 43 w 157"/>
                    <a:gd name="T37" fmla="*/ 131 h 167"/>
                    <a:gd name="T38" fmla="*/ 128 w 157"/>
                    <a:gd name="T39" fmla="*/ 41 h 167"/>
                    <a:gd name="T40" fmla="*/ 126 w 157"/>
                    <a:gd name="T41" fmla="*/ 39 h 167"/>
                    <a:gd name="T42" fmla="*/ 139 w 157"/>
                    <a:gd name="T43" fmla="*/ 23 h 167"/>
                    <a:gd name="T44" fmla="*/ 128 w 157"/>
                    <a:gd name="T45" fmla="*/ 52 h 167"/>
                    <a:gd name="T46" fmla="*/ 128 w 157"/>
                    <a:gd name="T47" fmla="*/ 55 h 167"/>
                    <a:gd name="T48" fmla="*/ 129 w 157"/>
                    <a:gd name="T49" fmla="*/ 71 h 167"/>
                    <a:gd name="T50" fmla="*/ 131 w 157"/>
                    <a:gd name="T51" fmla="*/ 69 h 167"/>
                    <a:gd name="T52" fmla="*/ 131 w 157"/>
                    <a:gd name="T53" fmla="*/ 68 h 167"/>
                    <a:gd name="T54" fmla="*/ 131 w 157"/>
                    <a:gd name="T55" fmla="*/ 67 h 167"/>
                    <a:gd name="T56" fmla="*/ 132 w 157"/>
                    <a:gd name="T57" fmla="*/ 68 h 167"/>
                    <a:gd name="T58" fmla="*/ 133 w 157"/>
                    <a:gd name="T59" fmla="*/ 66 h 167"/>
                    <a:gd name="T60" fmla="*/ 157 w 157"/>
                    <a:gd name="T61" fmla="*/ 3 h 167"/>
                    <a:gd name="T62" fmla="*/ 150 w 157"/>
                    <a:gd name="T63" fmla="*/ 6 h 167"/>
                    <a:gd name="T64" fmla="*/ 152 w 157"/>
                    <a:gd name="T65" fmla="*/ 0 h 167"/>
                    <a:gd name="T66" fmla="*/ 149 w 157"/>
                    <a:gd name="T67" fmla="*/ 15 h 167"/>
                    <a:gd name="T68" fmla="*/ 136 w 157"/>
                    <a:gd name="T69" fmla="*/ 43 h 167"/>
                    <a:gd name="T70" fmla="*/ 145 w 157"/>
                    <a:gd name="T71" fmla="*/ 16 h 167"/>
                    <a:gd name="T72" fmla="*/ 146 w 157"/>
                    <a:gd name="T73" fmla="*/ 14 h 167"/>
                    <a:gd name="T74" fmla="*/ 149 w 157"/>
                    <a:gd name="T75" fmla="*/ 14 h 167"/>
                    <a:gd name="T76" fmla="*/ 149 w 157"/>
                    <a:gd name="T77" fmla="*/ 15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67">
                      <a:moveTo>
                        <a:pt x="152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0" y="2"/>
                        <a:pt x="149" y="4"/>
                        <a:pt x="148" y="6"/>
                      </a:cubicBezTo>
                      <a:cubicBezTo>
                        <a:pt x="130" y="13"/>
                        <a:pt x="112" y="20"/>
                        <a:pt x="94" y="27"/>
                      </a:cubicBezTo>
                      <a:cubicBezTo>
                        <a:pt x="95" y="29"/>
                        <a:pt x="96" y="30"/>
                        <a:pt x="98" y="30"/>
                      </a:cubicBezTo>
                      <a:cubicBezTo>
                        <a:pt x="108" y="28"/>
                        <a:pt x="118" y="25"/>
                        <a:pt x="128" y="21"/>
                      </a:cubicBezTo>
                      <a:cubicBezTo>
                        <a:pt x="132" y="19"/>
                        <a:pt x="136" y="17"/>
                        <a:pt x="139" y="16"/>
                      </a:cubicBezTo>
                      <a:cubicBezTo>
                        <a:pt x="139" y="17"/>
                        <a:pt x="139" y="17"/>
                        <a:pt x="138" y="17"/>
                      </a:cubicBezTo>
                      <a:cubicBezTo>
                        <a:pt x="134" y="23"/>
                        <a:pt x="129" y="28"/>
                        <a:pt x="124" y="34"/>
                      </a:cubicBezTo>
                      <a:cubicBezTo>
                        <a:pt x="124" y="34"/>
                        <a:pt x="124" y="34"/>
                        <a:pt x="124" y="34"/>
                      </a:cubicBezTo>
                      <a:cubicBezTo>
                        <a:pt x="124" y="34"/>
                        <a:pt x="124" y="34"/>
                        <a:pt x="123" y="34"/>
                      </a:cubicBezTo>
                      <a:cubicBezTo>
                        <a:pt x="124" y="34"/>
                        <a:pt x="124" y="33"/>
                        <a:pt x="124" y="33"/>
                      </a:cubicBezTo>
                      <a:cubicBezTo>
                        <a:pt x="126" y="29"/>
                        <a:pt x="127" y="26"/>
                        <a:pt x="128" y="22"/>
                      </a:cubicBezTo>
                      <a:cubicBezTo>
                        <a:pt x="116" y="39"/>
                        <a:pt x="102" y="57"/>
                        <a:pt x="86" y="74"/>
                      </a:cubicBezTo>
                      <a:cubicBezTo>
                        <a:pt x="58" y="105"/>
                        <a:pt x="29" y="135"/>
                        <a:pt x="0" y="165"/>
                      </a:cubicBezTo>
                      <a:cubicBezTo>
                        <a:pt x="1" y="165"/>
                        <a:pt x="2" y="166"/>
                        <a:pt x="4" y="167"/>
                      </a:cubicBezTo>
                      <a:cubicBezTo>
                        <a:pt x="6" y="166"/>
                        <a:pt x="9" y="164"/>
                        <a:pt x="11" y="162"/>
                      </a:cubicBezTo>
                      <a:cubicBezTo>
                        <a:pt x="16" y="163"/>
                        <a:pt x="18" y="162"/>
                        <a:pt x="17" y="158"/>
                      </a:cubicBezTo>
                      <a:cubicBezTo>
                        <a:pt x="25" y="149"/>
                        <a:pt x="34" y="140"/>
                        <a:pt x="43" y="131"/>
                      </a:cubicBezTo>
                      <a:cubicBezTo>
                        <a:pt x="73" y="102"/>
                        <a:pt x="101" y="72"/>
                        <a:pt x="128" y="41"/>
                      </a:cubicBezTo>
                      <a:cubicBezTo>
                        <a:pt x="127" y="40"/>
                        <a:pt x="127" y="39"/>
                        <a:pt x="126" y="39"/>
                      </a:cubicBezTo>
                      <a:cubicBezTo>
                        <a:pt x="130" y="33"/>
                        <a:pt x="135" y="28"/>
                        <a:pt x="139" y="23"/>
                      </a:cubicBezTo>
                      <a:cubicBezTo>
                        <a:pt x="135" y="32"/>
                        <a:pt x="131" y="42"/>
                        <a:pt x="128" y="52"/>
                      </a:cubicBezTo>
                      <a:cubicBezTo>
                        <a:pt x="128" y="53"/>
                        <a:pt x="128" y="54"/>
                        <a:pt x="128" y="55"/>
                      </a:cubicBezTo>
                      <a:cubicBezTo>
                        <a:pt x="129" y="60"/>
                        <a:pt x="129" y="66"/>
                        <a:pt x="129" y="71"/>
                      </a:cubicBezTo>
                      <a:cubicBezTo>
                        <a:pt x="129" y="71"/>
                        <a:pt x="130" y="70"/>
                        <a:pt x="131" y="69"/>
                      </a:cubicBezTo>
                      <a:cubicBezTo>
                        <a:pt x="131" y="69"/>
                        <a:pt x="131" y="68"/>
                        <a:pt x="131" y="68"/>
                      </a:cubicBezTo>
                      <a:cubicBezTo>
                        <a:pt x="131" y="67"/>
                        <a:pt x="131" y="67"/>
                        <a:pt x="131" y="67"/>
                      </a:cubicBezTo>
                      <a:cubicBezTo>
                        <a:pt x="131" y="67"/>
                        <a:pt x="132" y="67"/>
                        <a:pt x="132" y="68"/>
                      </a:cubicBezTo>
                      <a:cubicBezTo>
                        <a:pt x="132" y="67"/>
                        <a:pt x="133" y="67"/>
                        <a:pt x="133" y="66"/>
                      </a:cubicBezTo>
                      <a:cubicBezTo>
                        <a:pt x="139" y="44"/>
                        <a:pt x="147" y="23"/>
                        <a:pt x="157" y="3"/>
                      </a:cubicBezTo>
                      <a:cubicBezTo>
                        <a:pt x="154" y="4"/>
                        <a:pt x="152" y="5"/>
                        <a:pt x="150" y="6"/>
                      </a:cubicBezTo>
                      <a:cubicBezTo>
                        <a:pt x="150" y="4"/>
                        <a:pt x="151" y="2"/>
                        <a:pt x="152" y="0"/>
                      </a:cubicBezTo>
                      <a:close/>
                      <a:moveTo>
                        <a:pt x="149" y="15"/>
                      </a:moveTo>
                      <a:cubicBezTo>
                        <a:pt x="144" y="24"/>
                        <a:pt x="139" y="33"/>
                        <a:pt x="136" y="43"/>
                      </a:cubicBezTo>
                      <a:cubicBezTo>
                        <a:pt x="138" y="34"/>
                        <a:pt x="141" y="25"/>
                        <a:pt x="145" y="16"/>
                      </a:cubicBezTo>
                      <a:cubicBezTo>
                        <a:pt x="145" y="15"/>
                        <a:pt x="146" y="15"/>
                        <a:pt x="146" y="14"/>
                      </a:cubicBezTo>
                      <a:cubicBezTo>
                        <a:pt x="147" y="14"/>
                        <a:pt x="148" y="14"/>
                        <a:pt x="149" y="14"/>
                      </a:cubicBezTo>
                      <a:cubicBezTo>
                        <a:pt x="149" y="14"/>
                        <a:pt x="149" y="15"/>
                        <a:pt x="1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134"/>
                <p:cNvSpPr>
                  <a:spLocks noEditPoints="1"/>
                </p:cNvSpPr>
                <p:nvPr/>
              </p:nvSpPr>
              <p:spPr bwMode="auto">
                <a:xfrm>
                  <a:off x="-30" y="3547"/>
                  <a:ext cx="373" cy="139"/>
                </a:xfrm>
                <a:custGeom>
                  <a:avLst/>
                  <a:gdLst>
                    <a:gd name="T0" fmla="*/ 205 w 263"/>
                    <a:gd name="T1" fmla="*/ 10 h 98"/>
                    <a:gd name="T2" fmla="*/ 196 w 263"/>
                    <a:gd name="T3" fmla="*/ 7 h 98"/>
                    <a:gd name="T4" fmla="*/ 186 w 263"/>
                    <a:gd name="T5" fmla="*/ 3 h 98"/>
                    <a:gd name="T6" fmla="*/ 188 w 263"/>
                    <a:gd name="T7" fmla="*/ 5 h 98"/>
                    <a:gd name="T8" fmla="*/ 223 w 263"/>
                    <a:gd name="T9" fmla="*/ 39 h 98"/>
                    <a:gd name="T10" fmla="*/ 126 w 263"/>
                    <a:gd name="T11" fmla="*/ 43 h 98"/>
                    <a:gd name="T12" fmla="*/ 32 w 263"/>
                    <a:gd name="T13" fmla="*/ 43 h 98"/>
                    <a:gd name="T14" fmla="*/ 22 w 263"/>
                    <a:gd name="T15" fmla="*/ 42 h 98"/>
                    <a:gd name="T16" fmla="*/ 34 w 263"/>
                    <a:gd name="T17" fmla="*/ 46 h 98"/>
                    <a:gd name="T18" fmla="*/ 8 w 263"/>
                    <a:gd name="T19" fmla="*/ 49 h 98"/>
                    <a:gd name="T20" fmla="*/ 16 w 263"/>
                    <a:gd name="T21" fmla="*/ 51 h 98"/>
                    <a:gd name="T22" fmla="*/ 58 w 263"/>
                    <a:gd name="T23" fmla="*/ 51 h 98"/>
                    <a:gd name="T24" fmla="*/ 104 w 263"/>
                    <a:gd name="T25" fmla="*/ 51 h 98"/>
                    <a:gd name="T26" fmla="*/ 134 w 263"/>
                    <a:gd name="T27" fmla="*/ 51 h 98"/>
                    <a:gd name="T28" fmla="*/ 225 w 263"/>
                    <a:gd name="T29" fmla="*/ 68 h 98"/>
                    <a:gd name="T30" fmla="*/ 216 w 263"/>
                    <a:gd name="T31" fmla="*/ 80 h 98"/>
                    <a:gd name="T32" fmla="*/ 216 w 263"/>
                    <a:gd name="T33" fmla="*/ 83 h 98"/>
                    <a:gd name="T34" fmla="*/ 219 w 263"/>
                    <a:gd name="T35" fmla="*/ 86 h 98"/>
                    <a:gd name="T36" fmla="*/ 219 w 263"/>
                    <a:gd name="T37" fmla="*/ 89 h 98"/>
                    <a:gd name="T38" fmla="*/ 211 w 263"/>
                    <a:gd name="T39" fmla="*/ 98 h 98"/>
                    <a:gd name="T40" fmla="*/ 213 w 263"/>
                    <a:gd name="T41" fmla="*/ 98 h 98"/>
                    <a:gd name="T42" fmla="*/ 255 w 263"/>
                    <a:gd name="T43" fmla="*/ 49 h 98"/>
                    <a:gd name="T44" fmla="*/ 246 w 263"/>
                    <a:gd name="T45" fmla="*/ 53 h 98"/>
                    <a:gd name="T46" fmla="*/ 248 w 263"/>
                    <a:gd name="T47" fmla="*/ 50 h 98"/>
                    <a:gd name="T48" fmla="*/ 251 w 263"/>
                    <a:gd name="T49" fmla="*/ 49 h 98"/>
                    <a:gd name="T50" fmla="*/ 255 w 263"/>
                    <a:gd name="T51" fmla="*/ 48 h 98"/>
                    <a:gd name="T52" fmla="*/ 257 w 263"/>
                    <a:gd name="T53" fmla="*/ 48 h 98"/>
                    <a:gd name="T54" fmla="*/ 263 w 263"/>
                    <a:gd name="T55" fmla="*/ 48 h 98"/>
                    <a:gd name="T56" fmla="*/ 263 w 263"/>
                    <a:gd name="T57" fmla="*/ 45 h 98"/>
                    <a:gd name="T58" fmla="*/ 258 w 263"/>
                    <a:gd name="T59" fmla="*/ 46 h 98"/>
                    <a:gd name="T60" fmla="*/ 256 w 263"/>
                    <a:gd name="T61" fmla="*/ 45 h 98"/>
                    <a:gd name="T62" fmla="*/ 257 w 263"/>
                    <a:gd name="T63" fmla="*/ 44 h 98"/>
                    <a:gd name="T64" fmla="*/ 257 w 263"/>
                    <a:gd name="T65" fmla="*/ 41 h 98"/>
                    <a:gd name="T66" fmla="*/ 203 w 263"/>
                    <a:gd name="T67" fmla="*/ 0 h 98"/>
                    <a:gd name="T68" fmla="*/ 213 w 263"/>
                    <a:gd name="T69" fmla="*/ 8 h 98"/>
                    <a:gd name="T70" fmla="*/ 208 w 263"/>
                    <a:gd name="T71" fmla="*/ 4 h 98"/>
                    <a:gd name="T72" fmla="*/ 253 w 263"/>
                    <a:gd name="T73" fmla="*/ 46 h 98"/>
                    <a:gd name="T74" fmla="*/ 248 w 263"/>
                    <a:gd name="T75" fmla="*/ 46 h 98"/>
                    <a:gd name="T76" fmla="*/ 232 w 263"/>
                    <a:gd name="T77" fmla="*/ 43 h 98"/>
                    <a:gd name="T78" fmla="*/ 244 w 263"/>
                    <a:gd name="T79" fmla="*/ 41 h 98"/>
                    <a:gd name="T80" fmla="*/ 244 w 263"/>
                    <a:gd name="T81" fmla="*/ 40 h 98"/>
                    <a:gd name="T82" fmla="*/ 244 w 263"/>
                    <a:gd name="T83" fmla="*/ 59 h 98"/>
                    <a:gd name="T84" fmla="*/ 237 w 263"/>
                    <a:gd name="T85" fmla="*/ 67 h 98"/>
                    <a:gd name="T86" fmla="*/ 244 w 263"/>
                    <a:gd name="T87" fmla="*/ 59 h 98"/>
                    <a:gd name="T88" fmla="*/ 232 w 263"/>
                    <a:gd name="T89" fmla="*/ 67 h 98"/>
                    <a:gd name="T90" fmla="*/ 222 w 263"/>
                    <a:gd name="T91" fmla="*/ 79 h 98"/>
                    <a:gd name="T92" fmla="*/ 178 w 263"/>
                    <a:gd name="T93" fmla="*/ 47 h 98"/>
                    <a:gd name="T94" fmla="*/ 191 w 263"/>
                    <a:gd name="T95" fmla="*/ 4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3" h="98">
                      <a:moveTo>
                        <a:pt x="203" y="0"/>
                      </a:moveTo>
                      <a:cubicBezTo>
                        <a:pt x="202" y="4"/>
                        <a:pt x="203" y="7"/>
                        <a:pt x="205" y="10"/>
                      </a:cubicBezTo>
                      <a:cubicBezTo>
                        <a:pt x="204" y="9"/>
                        <a:pt x="204" y="9"/>
                        <a:pt x="204" y="9"/>
                      </a:cubicBezTo>
                      <a:cubicBezTo>
                        <a:pt x="200" y="7"/>
                        <a:pt x="198" y="6"/>
                        <a:pt x="196" y="7"/>
                      </a:cubicBezTo>
                      <a:cubicBezTo>
                        <a:pt x="193" y="6"/>
                        <a:pt x="190" y="4"/>
                        <a:pt x="187" y="2"/>
                      </a:cubicBezTo>
                      <a:cubicBezTo>
                        <a:pt x="187" y="2"/>
                        <a:pt x="186" y="2"/>
                        <a:pt x="186" y="3"/>
                      </a:cubicBezTo>
                      <a:cubicBezTo>
                        <a:pt x="186" y="3"/>
                        <a:pt x="186" y="4"/>
                        <a:pt x="186" y="4"/>
                      </a:cubicBezTo>
                      <a:cubicBezTo>
                        <a:pt x="187" y="5"/>
                        <a:pt x="187" y="5"/>
                        <a:pt x="188" y="5"/>
                      </a:cubicBezTo>
                      <a:cubicBezTo>
                        <a:pt x="205" y="16"/>
                        <a:pt x="223" y="27"/>
                        <a:pt x="240" y="38"/>
                      </a:cubicBezTo>
                      <a:cubicBezTo>
                        <a:pt x="234" y="38"/>
                        <a:pt x="229" y="39"/>
                        <a:pt x="223" y="39"/>
                      </a:cubicBezTo>
                      <a:cubicBezTo>
                        <a:pt x="223" y="39"/>
                        <a:pt x="223" y="39"/>
                        <a:pt x="222" y="39"/>
                      </a:cubicBezTo>
                      <a:cubicBezTo>
                        <a:pt x="190" y="40"/>
                        <a:pt x="158" y="42"/>
                        <a:pt x="126" y="43"/>
                      </a:cubicBezTo>
                      <a:cubicBezTo>
                        <a:pt x="121" y="43"/>
                        <a:pt x="116" y="44"/>
                        <a:pt x="111" y="44"/>
                      </a:cubicBezTo>
                      <a:cubicBezTo>
                        <a:pt x="84" y="44"/>
                        <a:pt x="58" y="43"/>
                        <a:pt x="32" y="43"/>
                      </a:cubicBezTo>
                      <a:cubicBezTo>
                        <a:pt x="29" y="42"/>
                        <a:pt x="26" y="42"/>
                        <a:pt x="23" y="42"/>
                      </a:cubicBezTo>
                      <a:cubicBezTo>
                        <a:pt x="23" y="42"/>
                        <a:pt x="22" y="42"/>
                        <a:pt x="22" y="42"/>
                      </a:cubicBezTo>
                      <a:cubicBezTo>
                        <a:pt x="19" y="41"/>
                        <a:pt x="17" y="42"/>
                        <a:pt x="16" y="44"/>
                      </a:cubicBezTo>
                      <a:cubicBezTo>
                        <a:pt x="22" y="45"/>
                        <a:pt x="28" y="45"/>
                        <a:pt x="34" y="46"/>
                      </a:cubicBezTo>
                      <a:cubicBezTo>
                        <a:pt x="25" y="46"/>
                        <a:pt x="16" y="46"/>
                        <a:pt x="8" y="46"/>
                      </a:cubicBezTo>
                      <a:cubicBezTo>
                        <a:pt x="8" y="47"/>
                        <a:pt x="8" y="48"/>
                        <a:pt x="8" y="49"/>
                      </a:cubicBezTo>
                      <a:cubicBezTo>
                        <a:pt x="5" y="49"/>
                        <a:pt x="2" y="49"/>
                        <a:pt x="0" y="49"/>
                      </a:cubicBezTo>
                      <a:cubicBezTo>
                        <a:pt x="5" y="50"/>
                        <a:pt x="10" y="51"/>
                        <a:pt x="16" y="51"/>
                      </a:cubicBezTo>
                      <a:cubicBezTo>
                        <a:pt x="18" y="51"/>
                        <a:pt x="20" y="51"/>
                        <a:pt x="22" y="51"/>
                      </a:cubicBezTo>
                      <a:cubicBezTo>
                        <a:pt x="34" y="51"/>
                        <a:pt x="46" y="51"/>
                        <a:pt x="58" y="51"/>
                      </a:cubicBezTo>
                      <a:cubicBezTo>
                        <a:pt x="68" y="50"/>
                        <a:pt x="78" y="50"/>
                        <a:pt x="88" y="51"/>
                      </a:cubicBezTo>
                      <a:cubicBezTo>
                        <a:pt x="94" y="51"/>
                        <a:pt x="99" y="51"/>
                        <a:pt x="104" y="51"/>
                      </a:cubicBezTo>
                      <a:cubicBezTo>
                        <a:pt x="110" y="51"/>
                        <a:pt x="116" y="51"/>
                        <a:pt x="122" y="51"/>
                      </a:cubicBezTo>
                      <a:cubicBezTo>
                        <a:pt x="126" y="51"/>
                        <a:pt x="130" y="51"/>
                        <a:pt x="134" y="51"/>
                      </a:cubicBezTo>
                      <a:cubicBezTo>
                        <a:pt x="172" y="51"/>
                        <a:pt x="209" y="51"/>
                        <a:pt x="246" y="50"/>
                      </a:cubicBezTo>
                      <a:cubicBezTo>
                        <a:pt x="238" y="55"/>
                        <a:pt x="231" y="61"/>
                        <a:pt x="225" y="68"/>
                      </a:cubicBezTo>
                      <a:cubicBezTo>
                        <a:pt x="222" y="71"/>
                        <a:pt x="220" y="73"/>
                        <a:pt x="219" y="76"/>
                      </a:cubicBezTo>
                      <a:cubicBezTo>
                        <a:pt x="218" y="78"/>
                        <a:pt x="217" y="79"/>
                        <a:pt x="216" y="80"/>
                      </a:cubicBezTo>
                      <a:cubicBezTo>
                        <a:pt x="216" y="82"/>
                        <a:pt x="216" y="83"/>
                        <a:pt x="216" y="84"/>
                      </a:cubicBezTo>
                      <a:cubicBezTo>
                        <a:pt x="216" y="84"/>
                        <a:pt x="216" y="84"/>
                        <a:pt x="216" y="83"/>
                      </a:cubicBezTo>
                      <a:cubicBezTo>
                        <a:pt x="216" y="85"/>
                        <a:pt x="216" y="86"/>
                        <a:pt x="216" y="87"/>
                      </a:cubicBezTo>
                      <a:cubicBezTo>
                        <a:pt x="217" y="87"/>
                        <a:pt x="218" y="86"/>
                        <a:pt x="219" y="86"/>
                      </a:cubicBezTo>
                      <a:cubicBezTo>
                        <a:pt x="220" y="85"/>
                        <a:pt x="221" y="85"/>
                        <a:pt x="222" y="84"/>
                      </a:cubicBezTo>
                      <a:cubicBezTo>
                        <a:pt x="221" y="86"/>
                        <a:pt x="220" y="87"/>
                        <a:pt x="219" y="89"/>
                      </a:cubicBezTo>
                      <a:cubicBezTo>
                        <a:pt x="216" y="92"/>
                        <a:pt x="213" y="95"/>
                        <a:pt x="210" y="96"/>
                      </a:cubicBezTo>
                      <a:cubicBezTo>
                        <a:pt x="210" y="97"/>
                        <a:pt x="210" y="97"/>
                        <a:pt x="211" y="98"/>
                      </a:cubicBezTo>
                      <a:cubicBezTo>
                        <a:pt x="211" y="98"/>
                        <a:pt x="211" y="98"/>
                        <a:pt x="212" y="98"/>
                      </a:cubicBezTo>
                      <a:cubicBezTo>
                        <a:pt x="212" y="98"/>
                        <a:pt x="213" y="98"/>
                        <a:pt x="213" y="98"/>
                      </a:cubicBezTo>
                      <a:cubicBezTo>
                        <a:pt x="228" y="82"/>
                        <a:pt x="242" y="66"/>
                        <a:pt x="255" y="50"/>
                      </a:cubicBezTo>
                      <a:cubicBezTo>
                        <a:pt x="256" y="49"/>
                        <a:pt x="256" y="48"/>
                        <a:pt x="255" y="49"/>
                      </a:cubicBezTo>
                      <a:cubicBezTo>
                        <a:pt x="252" y="50"/>
                        <a:pt x="250" y="51"/>
                        <a:pt x="248" y="53"/>
                      </a:cubicBezTo>
                      <a:cubicBezTo>
                        <a:pt x="247" y="53"/>
                        <a:pt x="246" y="53"/>
                        <a:pt x="246" y="53"/>
                      </a:cubicBezTo>
                      <a:cubicBezTo>
                        <a:pt x="241" y="55"/>
                        <a:pt x="237" y="58"/>
                        <a:pt x="233" y="61"/>
                      </a:cubicBezTo>
                      <a:cubicBezTo>
                        <a:pt x="238" y="57"/>
                        <a:pt x="243" y="53"/>
                        <a:pt x="248" y="50"/>
                      </a:cubicBezTo>
                      <a:cubicBezTo>
                        <a:pt x="250" y="50"/>
                        <a:pt x="252" y="50"/>
                        <a:pt x="253" y="50"/>
                      </a:cubicBezTo>
                      <a:cubicBezTo>
                        <a:pt x="252" y="49"/>
                        <a:pt x="252" y="49"/>
                        <a:pt x="251" y="49"/>
                      </a:cubicBezTo>
                      <a:cubicBezTo>
                        <a:pt x="251" y="49"/>
                        <a:pt x="252" y="48"/>
                        <a:pt x="252" y="48"/>
                      </a:cubicBezTo>
                      <a:cubicBezTo>
                        <a:pt x="254" y="48"/>
                        <a:pt x="254" y="48"/>
                        <a:pt x="255" y="48"/>
                      </a:cubicBezTo>
                      <a:cubicBezTo>
                        <a:pt x="255" y="47"/>
                        <a:pt x="255" y="47"/>
                        <a:pt x="255" y="47"/>
                      </a:cubicBezTo>
                      <a:cubicBezTo>
                        <a:pt x="256" y="47"/>
                        <a:pt x="256" y="48"/>
                        <a:pt x="257" y="48"/>
                      </a:cubicBezTo>
                      <a:cubicBezTo>
                        <a:pt x="257" y="48"/>
                        <a:pt x="258" y="48"/>
                        <a:pt x="258" y="48"/>
                      </a:cubicBezTo>
                      <a:cubicBezTo>
                        <a:pt x="260" y="49"/>
                        <a:pt x="262" y="48"/>
                        <a:pt x="263" y="48"/>
                      </a:cubicBezTo>
                      <a:cubicBezTo>
                        <a:pt x="263" y="47"/>
                        <a:pt x="263" y="46"/>
                        <a:pt x="263" y="45"/>
                      </a:cubicBezTo>
                      <a:cubicBezTo>
                        <a:pt x="263" y="45"/>
                        <a:pt x="263" y="45"/>
                        <a:pt x="263" y="45"/>
                      </a:cubicBezTo>
                      <a:cubicBezTo>
                        <a:pt x="261" y="46"/>
                        <a:pt x="260" y="47"/>
                        <a:pt x="258" y="46"/>
                      </a:cubicBezTo>
                      <a:cubicBezTo>
                        <a:pt x="258" y="46"/>
                        <a:pt x="258" y="46"/>
                        <a:pt x="258" y="46"/>
                      </a:cubicBezTo>
                      <a:cubicBezTo>
                        <a:pt x="258" y="46"/>
                        <a:pt x="258" y="46"/>
                        <a:pt x="259" y="46"/>
                      </a:cubicBezTo>
                      <a:cubicBezTo>
                        <a:pt x="259" y="44"/>
                        <a:pt x="258" y="44"/>
                        <a:pt x="256" y="45"/>
                      </a:cubicBezTo>
                      <a:cubicBezTo>
                        <a:pt x="256" y="45"/>
                        <a:pt x="256" y="45"/>
                        <a:pt x="255" y="45"/>
                      </a:cubicBezTo>
                      <a:cubicBezTo>
                        <a:pt x="256" y="44"/>
                        <a:pt x="257" y="44"/>
                        <a:pt x="257" y="44"/>
                      </a:cubicBezTo>
                      <a:cubicBezTo>
                        <a:pt x="257" y="43"/>
                        <a:pt x="257" y="43"/>
                        <a:pt x="257" y="43"/>
                      </a:cubicBezTo>
                      <a:cubicBezTo>
                        <a:pt x="257" y="43"/>
                        <a:pt x="257" y="42"/>
                        <a:pt x="257" y="41"/>
                      </a:cubicBezTo>
                      <a:cubicBezTo>
                        <a:pt x="247" y="36"/>
                        <a:pt x="239" y="29"/>
                        <a:pt x="231" y="20"/>
                      </a:cubicBezTo>
                      <a:cubicBezTo>
                        <a:pt x="223" y="11"/>
                        <a:pt x="214" y="4"/>
                        <a:pt x="203" y="0"/>
                      </a:cubicBezTo>
                      <a:close/>
                      <a:moveTo>
                        <a:pt x="209" y="4"/>
                      </a:moveTo>
                      <a:cubicBezTo>
                        <a:pt x="210" y="5"/>
                        <a:pt x="212" y="7"/>
                        <a:pt x="213" y="8"/>
                      </a:cubicBezTo>
                      <a:cubicBezTo>
                        <a:pt x="214" y="9"/>
                        <a:pt x="214" y="9"/>
                        <a:pt x="214" y="9"/>
                      </a:cubicBezTo>
                      <a:cubicBezTo>
                        <a:pt x="211" y="8"/>
                        <a:pt x="209" y="7"/>
                        <a:pt x="208" y="4"/>
                      </a:cubicBezTo>
                      <a:cubicBezTo>
                        <a:pt x="208" y="4"/>
                        <a:pt x="208" y="4"/>
                        <a:pt x="209" y="4"/>
                      </a:cubicBezTo>
                      <a:close/>
                      <a:moveTo>
                        <a:pt x="253" y="46"/>
                      </a:moveTo>
                      <a:cubicBezTo>
                        <a:pt x="253" y="46"/>
                        <a:pt x="252" y="46"/>
                        <a:pt x="252" y="47"/>
                      </a:cubicBezTo>
                      <a:cubicBezTo>
                        <a:pt x="251" y="46"/>
                        <a:pt x="250" y="46"/>
                        <a:pt x="248" y="46"/>
                      </a:cubicBezTo>
                      <a:cubicBezTo>
                        <a:pt x="249" y="46"/>
                        <a:pt x="249" y="46"/>
                        <a:pt x="249" y="46"/>
                      </a:cubicBezTo>
                      <a:cubicBezTo>
                        <a:pt x="244" y="44"/>
                        <a:pt x="238" y="43"/>
                        <a:pt x="232" y="43"/>
                      </a:cubicBezTo>
                      <a:cubicBezTo>
                        <a:pt x="236" y="43"/>
                        <a:pt x="241" y="42"/>
                        <a:pt x="245" y="42"/>
                      </a:cubicBezTo>
                      <a:cubicBezTo>
                        <a:pt x="245" y="41"/>
                        <a:pt x="244" y="41"/>
                        <a:pt x="244" y="41"/>
                      </a:cubicBezTo>
                      <a:cubicBezTo>
                        <a:pt x="240" y="41"/>
                        <a:pt x="236" y="41"/>
                        <a:pt x="232" y="41"/>
                      </a:cubicBezTo>
                      <a:cubicBezTo>
                        <a:pt x="236" y="41"/>
                        <a:pt x="240" y="41"/>
                        <a:pt x="244" y="40"/>
                      </a:cubicBezTo>
                      <a:cubicBezTo>
                        <a:pt x="247" y="42"/>
                        <a:pt x="250" y="44"/>
                        <a:pt x="253" y="46"/>
                      </a:cubicBezTo>
                      <a:close/>
                      <a:moveTo>
                        <a:pt x="244" y="59"/>
                      </a:moveTo>
                      <a:cubicBezTo>
                        <a:pt x="244" y="59"/>
                        <a:pt x="244" y="59"/>
                        <a:pt x="244" y="59"/>
                      </a:cubicBezTo>
                      <a:cubicBezTo>
                        <a:pt x="243" y="62"/>
                        <a:pt x="241" y="65"/>
                        <a:pt x="237" y="67"/>
                      </a:cubicBezTo>
                      <a:cubicBezTo>
                        <a:pt x="237" y="66"/>
                        <a:pt x="237" y="66"/>
                        <a:pt x="237" y="65"/>
                      </a:cubicBezTo>
                      <a:cubicBezTo>
                        <a:pt x="239" y="63"/>
                        <a:pt x="242" y="61"/>
                        <a:pt x="244" y="59"/>
                      </a:cubicBezTo>
                      <a:close/>
                      <a:moveTo>
                        <a:pt x="232" y="68"/>
                      </a:moveTo>
                      <a:cubicBezTo>
                        <a:pt x="232" y="67"/>
                        <a:pt x="232" y="67"/>
                        <a:pt x="232" y="67"/>
                      </a:cubicBezTo>
                      <a:cubicBezTo>
                        <a:pt x="231" y="73"/>
                        <a:pt x="228" y="77"/>
                        <a:pt x="222" y="79"/>
                      </a:cubicBezTo>
                      <a:cubicBezTo>
                        <a:pt x="222" y="79"/>
                        <a:pt x="222" y="79"/>
                        <a:pt x="222" y="79"/>
                      </a:cubicBezTo>
                      <a:cubicBezTo>
                        <a:pt x="226" y="75"/>
                        <a:pt x="229" y="71"/>
                        <a:pt x="232" y="68"/>
                      </a:cubicBezTo>
                      <a:close/>
                      <a:moveTo>
                        <a:pt x="178" y="47"/>
                      </a:moveTo>
                      <a:cubicBezTo>
                        <a:pt x="179" y="47"/>
                        <a:pt x="180" y="47"/>
                        <a:pt x="181" y="47"/>
                      </a:cubicBezTo>
                      <a:cubicBezTo>
                        <a:pt x="184" y="47"/>
                        <a:pt x="188" y="47"/>
                        <a:pt x="191" y="47"/>
                      </a:cubicBezTo>
                      <a:cubicBezTo>
                        <a:pt x="187" y="47"/>
                        <a:pt x="182" y="47"/>
                        <a:pt x="178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135"/>
                <p:cNvSpPr>
                  <a:spLocks noEditPoints="1"/>
                </p:cNvSpPr>
                <p:nvPr/>
              </p:nvSpPr>
              <p:spPr bwMode="auto">
                <a:xfrm>
                  <a:off x="-152" y="3938"/>
                  <a:ext cx="235" cy="241"/>
                </a:xfrm>
                <a:custGeom>
                  <a:avLst/>
                  <a:gdLst>
                    <a:gd name="T0" fmla="*/ 150 w 166"/>
                    <a:gd name="T1" fmla="*/ 83 h 170"/>
                    <a:gd name="T2" fmla="*/ 140 w 166"/>
                    <a:gd name="T3" fmla="*/ 139 h 170"/>
                    <a:gd name="T4" fmla="*/ 142 w 166"/>
                    <a:gd name="T5" fmla="*/ 139 h 170"/>
                    <a:gd name="T6" fmla="*/ 142 w 166"/>
                    <a:gd name="T7" fmla="*/ 136 h 170"/>
                    <a:gd name="T8" fmla="*/ 130 w 166"/>
                    <a:gd name="T9" fmla="*/ 121 h 170"/>
                    <a:gd name="T10" fmla="*/ 112 w 166"/>
                    <a:gd name="T11" fmla="*/ 107 h 170"/>
                    <a:gd name="T12" fmla="*/ 88 w 166"/>
                    <a:gd name="T13" fmla="*/ 81 h 170"/>
                    <a:gd name="T14" fmla="*/ 8 w 166"/>
                    <a:gd name="T15" fmla="*/ 10 h 170"/>
                    <a:gd name="T16" fmla="*/ 27 w 166"/>
                    <a:gd name="T17" fmla="*/ 29 h 170"/>
                    <a:gd name="T18" fmla="*/ 16 w 166"/>
                    <a:gd name="T19" fmla="*/ 18 h 170"/>
                    <a:gd name="T20" fmla="*/ 38 w 166"/>
                    <a:gd name="T21" fmla="*/ 44 h 170"/>
                    <a:gd name="T22" fmla="*/ 57 w 166"/>
                    <a:gd name="T23" fmla="*/ 68 h 170"/>
                    <a:gd name="T24" fmla="*/ 72 w 166"/>
                    <a:gd name="T25" fmla="*/ 82 h 170"/>
                    <a:gd name="T26" fmla="*/ 150 w 166"/>
                    <a:gd name="T27" fmla="*/ 157 h 170"/>
                    <a:gd name="T28" fmla="*/ 103 w 166"/>
                    <a:gd name="T29" fmla="*/ 162 h 170"/>
                    <a:gd name="T30" fmla="*/ 108 w 166"/>
                    <a:gd name="T31" fmla="*/ 166 h 170"/>
                    <a:gd name="T32" fmla="*/ 152 w 166"/>
                    <a:gd name="T33" fmla="*/ 164 h 170"/>
                    <a:gd name="T34" fmla="*/ 166 w 166"/>
                    <a:gd name="T35" fmla="*/ 161 h 170"/>
                    <a:gd name="T36" fmla="*/ 152 w 166"/>
                    <a:gd name="T37" fmla="*/ 81 h 170"/>
                    <a:gd name="T38" fmla="*/ 155 w 166"/>
                    <a:gd name="T39" fmla="*/ 107 h 170"/>
                    <a:gd name="T40" fmla="*/ 161 w 166"/>
                    <a:gd name="T41" fmla="*/ 150 h 170"/>
                    <a:gd name="T42" fmla="*/ 132 w 166"/>
                    <a:gd name="T43" fmla="*/ 129 h 170"/>
                    <a:gd name="T44" fmla="*/ 119 w 166"/>
                    <a:gd name="T45" fmla="*/ 119 h 170"/>
                    <a:gd name="T46" fmla="*/ 132 w 166"/>
                    <a:gd name="T47" fmla="*/ 129 h 170"/>
                    <a:gd name="T48" fmla="*/ 134 w 166"/>
                    <a:gd name="T49" fmla="*/ 141 h 170"/>
                    <a:gd name="T50" fmla="*/ 137 w 166"/>
                    <a:gd name="T51" fmla="*/ 143 h 170"/>
                    <a:gd name="T52" fmla="*/ 155 w 166"/>
                    <a:gd name="T53" fmla="*/ 164 h 170"/>
                    <a:gd name="T54" fmla="*/ 155 w 166"/>
                    <a:gd name="T55" fmla="*/ 163 h 170"/>
                    <a:gd name="T56" fmla="*/ 161 w 166"/>
                    <a:gd name="T57" fmla="*/ 163 h 170"/>
                    <a:gd name="T58" fmla="*/ 42 w 166"/>
                    <a:gd name="T59" fmla="*/ 44 h 170"/>
                    <a:gd name="T60" fmla="*/ 38 w 166"/>
                    <a:gd name="T61" fmla="*/ 40 h 170"/>
                    <a:gd name="T62" fmla="*/ 43 w 166"/>
                    <a:gd name="T63" fmla="*/ 43 h 170"/>
                    <a:gd name="T64" fmla="*/ 42 w 166"/>
                    <a:gd name="T65" fmla="*/ 4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6" h="170">
                      <a:moveTo>
                        <a:pt x="152" y="81"/>
                      </a:moveTo>
                      <a:cubicBezTo>
                        <a:pt x="151" y="81"/>
                        <a:pt x="150" y="81"/>
                        <a:pt x="150" y="83"/>
                      </a:cubicBezTo>
                      <a:cubicBezTo>
                        <a:pt x="150" y="107"/>
                        <a:pt x="152" y="131"/>
                        <a:pt x="158" y="155"/>
                      </a:cubicBezTo>
                      <a:cubicBezTo>
                        <a:pt x="152" y="149"/>
                        <a:pt x="146" y="144"/>
                        <a:pt x="140" y="139"/>
                      </a:cubicBezTo>
                      <a:cubicBezTo>
                        <a:pt x="140" y="139"/>
                        <a:pt x="140" y="139"/>
                        <a:pt x="141" y="140"/>
                      </a:cubicBezTo>
                      <a:cubicBezTo>
                        <a:pt x="141" y="139"/>
                        <a:pt x="142" y="139"/>
                        <a:pt x="142" y="139"/>
                      </a:cubicBezTo>
                      <a:cubicBezTo>
                        <a:pt x="143" y="139"/>
                        <a:pt x="143" y="138"/>
                        <a:pt x="143" y="138"/>
                      </a:cubicBezTo>
                      <a:cubicBezTo>
                        <a:pt x="143" y="137"/>
                        <a:pt x="142" y="137"/>
                        <a:pt x="142" y="136"/>
                      </a:cubicBezTo>
                      <a:cubicBezTo>
                        <a:pt x="146" y="139"/>
                        <a:pt x="149" y="141"/>
                        <a:pt x="152" y="143"/>
                      </a:cubicBezTo>
                      <a:cubicBezTo>
                        <a:pt x="146" y="135"/>
                        <a:pt x="139" y="128"/>
                        <a:pt x="130" y="121"/>
                      </a:cubicBezTo>
                      <a:cubicBezTo>
                        <a:pt x="127" y="119"/>
                        <a:pt x="125" y="117"/>
                        <a:pt x="122" y="115"/>
                      </a:cubicBezTo>
                      <a:cubicBezTo>
                        <a:pt x="119" y="113"/>
                        <a:pt x="116" y="109"/>
                        <a:pt x="112" y="107"/>
                      </a:cubicBezTo>
                      <a:cubicBezTo>
                        <a:pt x="112" y="105"/>
                        <a:pt x="112" y="104"/>
                        <a:pt x="110" y="103"/>
                      </a:cubicBezTo>
                      <a:cubicBezTo>
                        <a:pt x="103" y="95"/>
                        <a:pt x="95" y="88"/>
                        <a:pt x="88" y="81"/>
                      </a:cubicBezTo>
                      <a:cubicBezTo>
                        <a:pt x="60" y="52"/>
                        <a:pt x="31" y="25"/>
                        <a:pt x="0" y="0"/>
                      </a:cubicBezTo>
                      <a:cubicBezTo>
                        <a:pt x="1" y="3"/>
                        <a:pt x="4" y="6"/>
                        <a:pt x="8" y="10"/>
                      </a:cubicBezTo>
                      <a:cubicBezTo>
                        <a:pt x="14" y="16"/>
                        <a:pt x="20" y="21"/>
                        <a:pt x="27" y="27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4" y="25"/>
                        <a:pt x="20" y="22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20" y="26"/>
                        <a:pt x="25" y="33"/>
                        <a:pt x="33" y="39"/>
                      </a:cubicBezTo>
                      <a:cubicBezTo>
                        <a:pt x="34" y="41"/>
                        <a:pt x="36" y="43"/>
                        <a:pt x="38" y="44"/>
                      </a:cubicBezTo>
                      <a:cubicBezTo>
                        <a:pt x="43" y="52"/>
                        <a:pt x="49" y="59"/>
                        <a:pt x="56" y="65"/>
                      </a:cubicBezTo>
                      <a:cubicBezTo>
                        <a:pt x="56" y="66"/>
                        <a:pt x="57" y="67"/>
                        <a:pt x="57" y="68"/>
                      </a:cubicBezTo>
                      <a:cubicBezTo>
                        <a:pt x="60" y="70"/>
                        <a:pt x="63" y="72"/>
                        <a:pt x="65" y="75"/>
                      </a:cubicBezTo>
                      <a:cubicBezTo>
                        <a:pt x="67" y="77"/>
                        <a:pt x="70" y="79"/>
                        <a:pt x="72" y="82"/>
                      </a:cubicBezTo>
                      <a:cubicBezTo>
                        <a:pt x="72" y="83"/>
                        <a:pt x="72" y="83"/>
                        <a:pt x="73" y="84"/>
                      </a:cubicBezTo>
                      <a:cubicBezTo>
                        <a:pt x="96" y="111"/>
                        <a:pt x="121" y="136"/>
                        <a:pt x="150" y="157"/>
                      </a:cubicBezTo>
                      <a:cubicBezTo>
                        <a:pt x="143" y="158"/>
                        <a:pt x="135" y="160"/>
                        <a:pt x="128" y="161"/>
                      </a:cubicBezTo>
                      <a:cubicBezTo>
                        <a:pt x="120" y="161"/>
                        <a:pt x="111" y="162"/>
                        <a:pt x="103" y="162"/>
                      </a:cubicBezTo>
                      <a:cubicBezTo>
                        <a:pt x="107" y="163"/>
                        <a:pt x="111" y="164"/>
                        <a:pt x="115" y="164"/>
                      </a:cubicBezTo>
                      <a:cubicBezTo>
                        <a:pt x="113" y="165"/>
                        <a:pt x="110" y="165"/>
                        <a:pt x="108" y="166"/>
                      </a:cubicBezTo>
                      <a:cubicBezTo>
                        <a:pt x="118" y="167"/>
                        <a:pt x="128" y="166"/>
                        <a:pt x="138" y="165"/>
                      </a:cubicBezTo>
                      <a:cubicBezTo>
                        <a:pt x="142" y="165"/>
                        <a:pt x="147" y="165"/>
                        <a:pt x="152" y="164"/>
                      </a:cubicBezTo>
                      <a:cubicBezTo>
                        <a:pt x="156" y="170"/>
                        <a:pt x="161" y="170"/>
                        <a:pt x="165" y="164"/>
                      </a:cubicBezTo>
                      <a:cubicBezTo>
                        <a:pt x="166" y="163"/>
                        <a:pt x="166" y="162"/>
                        <a:pt x="166" y="161"/>
                      </a:cubicBezTo>
                      <a:cubicBezTo>
                        <a:pt x="165" y="133"/>
                        <a:pt x="162" y="107"/>
                        <a:pt x="155" y="81"/>
                      </a:cubicBezTo>
                      <a:cubicBezTo>
                        <a:pt x="154" y="81"/>
                        <a:pt x="153" y="81"/>
                        <a:pt x="152" y="81"/>
                      </a:cubicBezTo>
                      <a:close/>
                      <a:moveTo>
                        <a:pt x="155" y="108"/>
                      </a:moveTo>
                      <a:cubicBezTo>
                        <a:pt x="155" y="107"/>
                        <a:pt x="155" y="107"/>
                        <a:pt x="155" y="107"/>
                      </a:cubicBezTo>
                      <a:cubicBezTo>
                        <a:pt x="160" y="121"/>
                        <a:pt x="162" y="136"/>
                        <a:pt x="161" y="151"/>
                      </a:cubicBezTo>
                      <a:cubicBezTo>
                        <a:pt x="161" y="150"/>
                        <a:pt x="161" y="150"/>
                        <a:pt x="161" y="150"/>
                      </a:cubicBezTo>
                      <a:cubicBezTo>
                        <a:pt x="158" y="136"/>
                        <a:pt x="156" y="122"/>
                        <a:pt x="155" y="108"/>
                      </a:cubicBezTo>
                      <a:close/>
                      <a:moveTo>
                        <a:pt x="132" y="129"/>
                      </a:moveTo>
                      <a:cubicBezTo>
                        <a:pt x="131" y="129"/>
                        <a:pt x="130" y="129"/>
                        <a:pt x="129" y="128"/>
                      </a:cubicBezTo>
                      <a:cubicBezTo>
                        <a:pt x="125" y="126"/>
                        <a:pt x="122" y="123"/>
                        <a:pt x="119" y="119"/>
                      </a:cubicBezTo>
                      <a:cubicBezTo>
                        <a:pt x="122" y="121"/>
                        <a:pt x="126" y="124"/>
                        <a:pt x="130" y="127"/>
                      </a:cubicBezTo>
                      <a:cubicBezTo>
                        <a:pt x="131" y="128"/>
                        <a:pt x="131" y="129"/>
                        <a:pt x="132" y="129"/>
                      </a:cubicBezTo>
                      <a:close/>
                      <a:moveTo>
                        <a:pt x="135" y="143"/>
                      </a:moveTo>
                      <a:cubicBezTo>
                        <a:pt x="135" y="142"/>
                        <a:pt x="134" y="142"/>
                        <a:pt x="134" y="141"/>
                      </a:cubicBezTo>
                      <a:cubicBezTo>
                        <a:pt x="124" y="133"/>
                        <a:pt x="116" y="125"/>
                        <a:pt x="107" y="117"/>
                      </a:cubicBezTo>
                      <a:cubicBezTo>
                        <a:pt x="117" y="126"/>
                        <a:pt x="127" y="135"/>
                        <a:pt x="137" y="143"/>
                      </a:cubicBezTo>
                      <a:cubicBezTo>
                        <a:pt x="136" y="143"/>
                        <a:pt x="136" y="143"/>
                        <a:pt x="135" y="143"/>
                      </a:cubicBezTo>
                      <a:close/>
                      <a:moveTo>
                        <a:pt x="155" y="164"/>
                      </a:moveTo>
                      <a:cubicBezTo>
                        <a:pt x="155" y="164"/>
                        <a:pt x="154" y="164"/>
                        <a:pt x="155" y="163"/>
                      </a:cubicBezTo>
                      <a:cubicBezTo>
                        <a:pt x="155" y="163"/>
                        <a:pt x="155" y="163"/>
                        <a:pt x="155" y="163"/>
                      </a:cubicBezTo>
                      <a:cubicBezTo>
                        <a:pt x="157" y="163"/>
                        <a:pt x="159" y="163"/>
                        <a:pt x="162" y="162"/>
                      </a:cubicBezTo>
                      <a:cubicBezTo>
                        <a:pt x="161" y="162"/>
                        <a:pt x="161" y="163"/>
                        <a:pt x="161" y="163"/>
                      </a:cubicBezTo>
                      <a:cubicBezTo>
                        <a:pt x="159" y="165"/>
                        <a:pt x="157" y="165"/>
                        <a:pt x="155" y="164"/>
                      </a:cubicBezTo>
                      <a:close/>
                      <a:moveTo>
                        <a:pt x="42" y="44"/>
                      </a:moveTo>
                      <a:cubicBezTo>
                        <a:pt x="42" y="43"/>
                        <a:pt x="41" y="43"/>
                        <a:pt x="41" y="42"/>
                      </a:cubicBezTo>
                      <a:cubicBezTo>
                        <a:pt x="40" y="41"/>
                        <a:pt x="39" y="41"/>
                        <a:pt x="38" y="40"/>
                      </a:cubicBezTo>
                      <a:cubicBezTo>
                        <a:pt x="37" y="38"/>
                        <a:pt x="35" y="36"/>
                        <a:pt x="34" y="34"/>
                      </a:cubicBezTo>
                      <a:cubicBezTo>
                        <a:pt x="37" y="37"/>
                        <a:pt x="40" y="40"/>
                        <a:pt x="43" y="43"/>
                      </a:cubicBezTo>
                      <a:cubicBezTo>
                        <a:pt x="43" y="43"/>
                        <a:pt x="43" y="43"/>
                        <a:pt x="43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136"/>
                <p:cNvSpPr>
                  <a:spLocks noEditPoints="1"/>
                </p:cNvSpPr>
                <p:nvPr/>
              </p:nvSpPr>
              <p:spPr bwMode="auto">
                <a:xfrm>
                  <a:off x="-639" y="4132"/>
                  <a:ext cx="139" cy="375"/>
                </a:xfrm>
                <a:custGeom>
                  <a:avLst/>
                  <a:gdLst>
                    <a:gd name="T0" fmla="*/ 49 w 98"/>
                    <a:gd name="T1" fmla="*/ 0 h 264"/>
                    <a:gd name="T2" fmla="*/ 47 w 98"/>
                    <a:gd name="T3" fmla="*/ 23 h 264"/>
                    <a:gd name="T4" fmla="*/ 48 w 98"/>
                    <a:gd name="T5" fmla="*/ 89 h 264"/>
                    <a:gd name="T6" fmla="*/ 48 w 98"/>
                    <a:gd name="T7" fmla="*/ 122 h 264"/>
                    <a:gd name="T8" fmla="*/ 48 w 98"/>
                    <a:gd name="T9" fmla="*/ 246 h 264"/>
                    <a:gd name="T10" fmla="*/ 22 w 98"/>
                    <a:gd name="T11" fmla="*/ 220 h 264"/>
                    <a:gd name="T12" fmla="*/ 14 w 98"/>
                    <a:gd name="T13" fmla="*/ 216 h 264"/>
                    <a:gd name="T14" fmla="*/ 11 w 98"/>
                    <a:gd name="T15" fmla="*/ 217 h 264"/>
                    <a:gd name="T16" fmla="*/ 14 w 98"/>
                    <a:gd name="T17" fmla="*/ 222 h 264"/>
                    <a:gd name="T18" fmla="*/ 2 w 98"/>
                    <a:gd name="T19" fmla="*/ 210 h 264"/>
                    <a:gd name="T20" fmla="*/ 0 w 98"/>
                    <a:gd name="T21" fmla="*/ 212 h 264"/>
                    <a:gd name="T22" fmla="*/ 34 w 98"/>
                    <a:gd name="T23" fmla="*/ 244 h 264"/>
                    <a:gd name="T24" fmla="*/ 51 w 98"/>
                    <a:gd name="T25" fmla="*/ 264 h 264"/>
                    <a:gd name="T26" fmla="*/ 53 w 98"/>
                    <a:gd name="T27" fmla="*/ 264 h 264"/>
                    <a:gd name="T28" fmla="*/ 56 w 98"/>
                    <a:gd name="T29" fmla="*/ 263 h 264"/>
                    <a:gd name="T30" fmla="*/ 56 w 98"/>
                    <a:gd name="T31" fmla="*/ 260 h 264"/>
                    <a:gd name="T32" fmla="*/ 67 w 98"/>
                    <a:gd name="T33" fmla="*/ 244 h 264"/>
                    <a:gd name="T34" fmla="*/ 98 w 98"/>
                    <a:gd name="T35" fmla="*/ 204 h 264"/>
                    <a:gd name="T36" fmla="*/ 89 w 98"/>
                    <a:gd name="T37" fmla="*/ 204 h 264"/>
                    <a:gd name="T38" fmla="*/ 96 w 98"/>
                    <a:gd name="T39" fmla="*/ 188 h 264"/>
                    <a:gd name="T40" fmla="*/ 94 w 98"/>
                    <a:gd name="T41" fmla="*/ 187 h 264"/>
                    <a:gd name="T42" fmla="*/ 60 w 98"/>
                    <a:gd name="T43" fmla="*/ 241 h 264"/>
                    <a:gd name="T44" fmla="*/ 59 w 98"/>
                    <a:gd name="T45" fmla="*/ 223 h 264"/>
                    <a:gd name="T46" fmla="*/ 54 w 98"/>
                    <a:gd name="T47" fmla="*/ 112 h 264"/>
                    <a:gd name="T48" fmla="*/ 57 w 98"/>
                    <a:gd name="T49" fmla="*/ 24 h 264"/>
                    <a:gd name="T50" fmla="*/ 55 w 98"/>
                    <a:gd name="T51" fmla="*/ 16 h 264"/>
                    <a:gd name="T52" fmla="*/ 52 w 98"/>
                    <a:gd name="T53" fmla="*/ 8 h 264"/>
                    <a:gd name="T54" fmla="*/ 51 w 98"/>
                    <a:gd name="T55" fmla="*/ 192 h 264"/>
                    <a:gd name="T56" fmla="*/ 51 w 98"/>
                    <a:gd name="T57" fmla="*/ 181 h 264"/>
                    <a:gd name="T58" fmla="*/ 95 w 98"/>
                    <a:gd name="T59" fmla="*/ 208 h 264"/>
                    <a:gd name="T60" fmla="*/ 90 w 98"/>
                    <a:gd name="T61" fmla="*/ 214 h 264"/>
                    <a:gd name="T62" fmla="*/ 95 w 98"/>
                    <a:gd name="T63" fmla="*/ 208 h 264"/>
                    <a:gd name="T64" fmla="*/ 45 w 98"/>
                    <a:gd name="T65" fmla="*/ 246 h 264"/>
                    <a:gd name="T66" fmla="*/ 49 w 98"/>
                    <a:gd name="T67" fmla="*/ 249 h 264"/>
                    <a:gd name="T68" fmla="*/ 48 w 98"/>
                    <a:gd name="T69" fmla="*/ 253 h 264"/>
                    <a:gd name="T70" fmla="*/ 55 w 98"/>
                    <a:gd name="T71" fmla="*/ 236 h 264"/>
                    <a:gd name="T72" fmla="*/ 55 w 98"/>
                    <a:gd name="T73" fmla="*/ 234 h 264"/>
                    <a:gd name="T74" fmla="*/ 54 w 98"/>
                    <a:gd name="T75" fmla="*/ 251 h 264"/>
                    <a:gd name="T76" fmla="*/ 55 w 98"/>
                    <a:gd name="T77" fmla="*/ 250 h 264"/>
                    <a:gd name="T78" fmla="*/ 52 w 98"/>
                    <a:gd name="T79" fmla="*/ 253 h 264"/>
                    <a:gd name="T80" fmla="*/ 53 w 98"/>
                    <a:gd name="T81" fmla="*/ 252 h 264"/>
                    <a:gd name="T82" fmla="*/ 52 w 98"/>
                    <a:gd name="T83" fmla="*/ 253 h 264"/>
                    <a:gd name="T84" fmla="*/ 50 w 98"/>
                    <a:gd name="T85" fmla="*/ 253 h 264"/>
                    <a:gd name="T86" fmla="*/ 49 w 98"/>
                    <a:gd name="T87" fmla="*/ 254 h 264"/>
                    <a:gd name="T88" fmla="*/ 19 w 98"/>
                    <a:gd name="T89" fmla="*/ 223 h 264"/>
                    <a:gd name="T90" fmla="*/ 22 w 98"/>
                    <a:gd name="T91" fmla="*/ 226 h 264"/>
                    <a:gd name="T92" fmla="*/ 22 w 98"/>
                    <a:gd name="T93" fmla="*/ 228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8" h="264">
                      <a:moveTo>
                        <a:pt x="49" y="8"/>
                      </a:moveTo>
                      <a:cubicBezTo>
                        <a:pt x="49" y="6"/>
                        <a:pt x="49" y="3"/>
                        <a:pt x="49" y="0"/>
                      </a:cubicBezTo>
                      <a:cubicBezTo>
                        <a:pt x="48" y="6"/>
                        <a:pt x="47" y="11"/>
                        <a:pt x="47" y="16"/>
                      </a:cubicBezTo>
                      <a:cubicBezTo>
                        <a:pt x="47" y="19"/>
                        <a:pt x="47" y="21"/>
                        <a:pt x="47" y="23"/>
                      </a:cubicBezTo>
                      <a:cubicBezTo>
                        <a:pt x="48" y="35"/>
                        <a:pt x="48" y="46"/>
                        <a:pt x="48" y="58"/>
                      </a:cubicBezTo>
                      <a:cubicBezTo>
                        <a:pt x="48" y="68"/>
                        <a:pt x="48" y="78"/>
                        <a:pt x="48" y="89"/>
                      </a:cubicBezTo>
                      <a:cubicBezTo>
                        <a:pt x="48" y="94"/>
                        <a:pt x="47" y="100"/>
                        <a:pt x="47" y="105"/>
                      </a:cubicBezTo>
                      <a:cubicBezTo>
                        <a:pt x="47" y="111"/>
                        <a:pt x="47" y="117"/>
                        <a:pt x="48" y="122"/>
                      </a:cubicBezTo>
                      <a:cubicBezTo>
                        <a:pt x="47" y="127"/>
                        <a:pt x="47" y="131"/>
                        <a:pt x="47" y="135"/>
                      </a:cubicBezTo>
                      <a:cubicBezTo>
                        <a:pt x="47" y="172"/>
                        <a:pt x="47" y="210"/>
                        <a:pt x="48" y="246"/>
                      </a:cubicBezTo>
                      <a:cubicBezTo>
                        <a:pt x="43" y="238"/>
                        <a:pt x="37" y="232"/>
                        <a:pt x="30" y="226"/>
                      </a:cubicBezTo>
                      <a:cubicBezTo>
                        <a:pt x="27" y="223"/>
                        <a:pt x="25" y="221"/>
                        <a:pt x="22" y="220"/>
                      </a:cubicBezTo>
                      <a:cubicBezTo>
                        <a:pt x="21" y="218"/>
                        <a:pt x="19" y="218"/>
                        <a:pt x="18" y="216"/>
                      </a:cubicBezTo>
                      <a:cubicBezTo>
                        <a:pt x="17" y="216"/>
                        <a:pt x="15" y="216"/>
                        <a:pt x="14" y="216"/>
                      </a:cubicBezTo>
                      <a:cubicBezTo>
                        <a:pt x="14" y="217"/>
                        <a:pt x="15" y="217"/>
                        <a:pt x="15" y="217"/>
                      </a:cubicBezTo>
                      <a:cubicBezTo>
                        <a:pt x="14" y="217"/>
                        <a:pt x="13" y="217"/>
                        <a:pt x="11" y="217"/>
                      </a:cubicBezTo>
                      <a:cubicBezTo>
                        <a:pt x="12" y="218"/>
                        <a:pt x="12" y="219"/>
                        <a:pt x="12" y="220"/>
                      </a:cubicBezTo>
                      <a:cubicBezTo>
                        <a:pt x="13" y="221"/>
                        <a:pt x="13" y="222"/>
                        <a:pt x="14" y="222"/>
                      </a:cubicBezTo>
                      <a:cubicBezTo>
                        <a:pt x="13" y="222"/>
                        <a:pt x="11" y="220"/>
                        <a:pt x="9" y="220"/>
                      </a:cubicBezTo>
                      <a:cubicBezTo>
                        <a:pt x="6" y="217"/>
                        <a:pt x="4" y="214"/>
                        <a:pt x="2" y="210"/>
                      </a:cubicBezTo>
                      <a:cubicBezTo>
                        <a:pt x="1" y="211"/>
                        <a:pt x="1" y="211"/>
                        <a:pt x="0" y="212"/>
                      </a:cubicBezTo>
                      <a:cubicBezTo>
                        <a:pt x="0" y="212"/>
                        <a:pt x="0" y="212"/>
                        <a:pt x="0" y="212"/>
                      </a:cubicBezTo>
                      <a:cubicBezTo>
                        <a:pt x="0" y="213"/>
                        <a:pt x="0" y="214"/>
                        <a:pt x="0" y="214"/>
                      </a:cubicBezTo>
                      <a:cubicBezTo>
                        <a:pt x="11" y="224"/>
                        <a:pt x="23" y="234"/>
                        <a:pt x="34" y="244"/>
                      </a:cubicBezTo>
                      <a:cubicBezTo>
                        <a:pt x="39" y="250"/>
                        <a:pt x="44" y="256"/>
                        <a:pt x="50" y="261"/>
                      </a:cubicBezTo>
                      <a:cubicBezTo>
                        <a:pt x="50" y="262"/>
                        <a:pt x="50" y="262"/>
                        <a:pt x="51" y="264"/>
                      </a:cubicBezTo>
                      <a:cubicBezTo>
                        <a:pt x="51" y="264"/>
                        <a:pt x="52" y="264"/>
                        <a:pt x="53" y="264"/>
                      </a:cubicBezTo>
                      <a:cubicBezTo>
                        <a:pt x="53" y="264"/>
                        <a:pt x="53" y="264"/>
                        <a:pt x="53" y="264"/>
                      </a:cubicBezTo>
                      <a:cubicBezTo>
                        <a:pt x="53" y="263"/>
                        <a:pt x="53" y="263"/>
                        <a:pt x="53" y="263"/>
                      </a:cubicBezTo>
                      <a:cubicBezTo>
                        <a:pt x="54" y="263"/>
                        <a:pt x="55" y="263"/>
                        <a:pt x="56" y="263"/>
                      </a:cubicBezTo>
                      <a:cubicBezTo>
                        <a:pt x="56" y="262"/>
                        <a:pt x="56" y="262"/>
                        <a:pt x="56" y="262"/>
                      </a:cubicBezTo>
                      <a:cubicBezTo>
                        <a:pt x="56" y="261"/>
                        <a:pt x="56" y="261"/>
                        <a:pt x="56" y="260"/>
                      </a:cubicBezTo>
                      <a:cubicBezTo>
                        <a:pt x="57" y="260"/>
                        <a:pt x="57" y="259"/>
                        <a:pt x="57" y="258"/>
                      </a:cubicBezTo>
                      <a:cubicBezTo>
                        <a:pt x="60" y="254"/>
                        <a:pt x="63" y="248"/>
                        <a:pt x="67" y="244"/>
                      </a:cubicBezTo>
                      <a:cubicBezTo>
                        <a:pt x="70" y="240"/>
                        <a:pt x="74" y="236"/>
                        <a:pt x="78" y="232"/>
                      </a:cubicBezTo>
                      <a:cubicBezTo>
                        <a:pt x="88" y="224"/>
                        <a:pt x="94" y="214"/>
                        <a:pt x="98" y="204"/>
                      </a:cubicBezTo>
                      <a:cubicBezTo>
                        <a:pt x="94" y="203"/>
                        <a:pt x="91" y="204"/>
                        <a:pt x="89" y="206"/>
                      </a:cubicBezTo>
                      <a:cubicBezTo>
                        <a:pt x="89" y="205"/>
                        <a:pt x="89" y="204"/>
                        <a:pt x="89" y="204"/>
                      </a:cubicBezTo>
                      <a:cubicBezTo>
                        <a:pt x="91" y="201"/>
                        <a:pt x="92" y="198"/>
                        <a:pt x="91" y="197"/>
                      </a:cubicBezTo>
                      <a:cubicBezTo>
                        <a:pt x="93" y="194"/>
                        <a:pt x="94" y="191"/>
                        <a:pt x="96" y="188"/>
                      </a:cubicBezTo>
                      <a:cubicBezTo>
                        <a:pt x="96" y="187"/>
                        <a:pt x="96" y="187"/>
                        <a:pt x="96" y="187"/>
                      </a:cubicBezTo>
                      <a:cubicBezTo>
                        <a:pt x="95" y="187"/>
                        <a:pt x="95" y="187"/>
                        <a:pt x="94" y="187"/>
                      </a:cubicBezTo>
                      <a:cubicBezTo>
                        <a:pt x="94" y="188"/>
                        <a:pt x="93" y="188"/>
                        <a:pt x="93" y="188"/>
                      </a:cubicBezTo>
                      <a:cubicBezTo>
                        <a:pt x="82" y="206"/>
                        <a:pt x="71" y="224"/>
                        <a:pt x="60" y="241"/>
                      </a:cubicBezTo>
                      <a:cubicBezTo>
                        <a:pt x="60" y="235"/>
                        <a:pt x="60" y="230"/>
                        <a:pt x="59" y="224"/>
                      </a:cubicBezTo>
                      <a:cubicBezTo>
                        <a:pt x="60" y="224"/>
                        <a:pt x="60" y="224"/>
                        <a:pt x="59" y="223"/>
                      </a:cubicBezTo>
                      <a:cubicBezTo>
                        <a:pt x="58" y="191"/>
                        <a:pt x="57" y="159"/>
                        <a:pt x="55" y="127"/>
                      </a:cubicBezTo>
                      <a:cubicBezTo>
                        <a:pt x="55" y="122"/>
                        <a:pt x="55" y="117"/>
                        <a:pt x="54" y="112"/>
                      </a:cubicBezTo>
                      <a:cubicBezTo>
                        <a:pt x="54" y="85"/>
                        <a:pt x="55" y="59"/>
                        <a:pt x="56" y="33"/>
                      </a:cubicBezTo>
                      <a:cubicBezTo>
                        <a:pt x="56" y="30"/>
                        <a:pt x="56" y="27"/>
                        <a:pt x="57" y="24"/>
                      </a:cubicBezTo>
                      <a:cubicBezTo>
                        <a:pt x="57" y="23"/>
                        <a:pt x="57" y="23"/>
                        <a:pt x="57" y="22"/>
                      </a:cubicBezTo>
                      <a:cubicBezTo>
                        <a:pt x="57" y="19"/>
                        <a:pt x="56" y="17"/>
                        <a:pt x="55" y="16"/>
                      </a:cubicBezTo>
                      <a:cubicBezTo>
                        <a:pt x="53" y="22"/>
                        <a:pt x="53" y="28"/>
                        <a:pt x="52" y="34"/>
                      </a:cubicBezTo>
                      <a:cubicBezTo>
                        <a:pt x="52" y="26"/>
                        <a:pt x="52" y="17"/>
                        <a:pt x="52" y="8"/>
                      </a:cubicBezTo>
                      <a:cubicBezTo>
                        <a:pt x="51" y="8"/>
                        <a:pt x="50" y="8"/>
                        <a:pt x="49" y="8"/>
                      </a:cubicBezTo>
                      <a:close/>
                      <a:moveTo>
                        <a:pt x="51" y="192"/>
                      </a:moveTo>
                      <a:cubicBezTo>
                        <a:pt x="51" y="188"/>
                        <a:pt x="51" y="183"/>
                        <a:pt x="51" y="179"/>
                      </a:cubicBezTo>
                      <a:cubicBezTo>
                        <a:pt x="51" y="180"/>
                        <a:pt x="51" y="180"/>
                        <a:pt x="51" y="181"/>
                      </a:cubicBezTo>
                      <a:cubicBezTo>
                        <a:pt x="51" y="185"/>
                        <a:pt x="51" y="188"/>
                        <a:pt x="51" y="192"/>
                      </a:cubicBezTo>
                      <a:close/>
                      <a:moveTo>
                        <a:pt x="95" y="208"/>
                      </a:moveTo>
                      <a:cubicBezTo>
                        <a:pt x="94" y="209"/>
                        <a:pt x="94" y="209"/>
                        <a:pt x="94" y="210"/>
                      </a:cubicBezTo>
                      <a:cubicBezTo>
                        <a:pt x="93" y="211"/>
                        <a:pt x="91" y="212"/>
                        <a:pt x="90" y="214"/>
                      </a:cubicBezTo>
                      <a:cubicBezTo>
                        <a:pt x="89" y="214"/>
                        <a:pt x="89" y="214"/>
                        <a:pt x="89" y="214"/>
                      </a:cubicBezTo>
                      <a:cubicBezTo>
                        <a:pt x="90" y="212"/>
                        <a:pt x="92" y="210"/>
                        <a:pt x="95" y="208"/>
                      </a:cubicBezTo>
                      <a:close/>
                      <a:moveTo>
                        <a:pt x="45" y="249"/>
                      </a:moveTo>
                      <a:cubicBezTo>
                        <a:pt x="46" y="248"/>
                        <a:pt x="45" y="247"/>
                        <a:pt x="45" y="246"/>
                      </a:cubicBezTo>
                      <a:cubicBezTo>
                        <a:pt x="43" y="242"/>
                        <a:pt x="40" y="238"/>
                        <a:pt x="37" y="234"/>
                      </a:cubicBezTo>
                      <a:cubicBezTo>
                        <a:pt x="41" y="238"/>
                        <a:pt x="45" y="244"/>
                        <a:pt x="49" y="249"/>
                      </a:cubicBezTo>
                      <a:cubicBezTo>
                        <a:pt x="49" y="250"/>
                        <a:pt x="49" y="252"/>
                        <a:pt x="49" y="254"/>
                      </a:cubicBezTo>
                      <a:cubicBezTo>
                        <a:pt x="48" y="253"/>
                        <a:pt x="48" y="253"/>
                        <a:pt x="48" y="253"/>
                      </a:cubicBezTo>
                      <a:cubicBezTo>
                        <a:pt x="47" y="252"/>
                        <a:pt x="46" y="250"/>
                        <a:pt x="45" y="249"/>
                      </a:cubicBezTo>
                      <a:close/>
                      <a:moveTo>
                        <a:pt x="55" y="236"/>
                      </a:moveTo>
                      <a:cubicBezTo>
                        <a:pt x="55" y="238"/>
                        <a:pt x="55" y="241"/>
                        <a:pt x="54" y="244"/>
                      </a:cubicBezTo>
                      <a:cubicBezTo>
                        <a:pt x="55" y="240"/>
                        <a:pt x="55" y="237"/>
                        <a:pt x="55" y="234"/>
                      </a:cubicBezTo>
                      <a:cubicBezTo>
                        <a:pt x="55" y="234"/>
                        <a:pt x="55" y="235"/>
                        <a:pt x="55" y="236"/>
                      </a:cubicBezTo>
                      <a:close/>
                      <a:moveTo>
                        <a:pt x="54" y="251"/>
                      </a:moveTo>
                      <a:cubicBezTo>
                        <a:pt x="54" y="250"/>
                        <a:pt x="55" y="249"/>
                        <a:pt x="55" y="248"/>
                      </a:cubicBezTo>
                      <a:cubicBezTo>
                        <a:pt x="55" y="248"/>
                        <a:pt x="55" y="249"/>
                        <a:pt x="55" y="250"/>
                      </a:cubicBezTo>
                      <a:cubicBezTo>
                        <a:pt x="55" y="250"/>
                        <a:pt x="54" y="250"/>
                        <a:pt x="54" y="251"/>
                      </a:cubicBezTo>
                      <a:close/>
                      <a:moveTo>
                        <a:pt x="52" y="253"/>
                      </a:moveTo>
                      <a:cubicBezTo>
                        <a:pt x="52" y="252"/>
                        <a:pt x="52" y="252"/>
                        <a:pt x="52" y="252"/>
                      </a:cubicBezTo>
                      <a:cubicBezTo>
                        <a:pt x="52" y="252"/>
                        <a:pt x="53" y="252"/>
                        <a:pt x="53" y="252"/>
                      </a:cubicBezTo>
                      <a:cubicBezTo>
                        <a:pt x="53" y="253"/>
                        <a:pt x="53" y="253"/>
                        <a:pt x="52" y="254"/>
                      </a:cubicBezTo>
                      <a:cubicBezTo>
                        <a:pt x="52" y="254"/>
                        <a:pt x="52" y="253"/>
                        <a:pt x="52" y="253"/>
                      </a:cubicBezTo>
                      <a:close/>
                      <a:moveTo>
                        <a:pt x="49" y="252"/>
                      </a:moveTo>
                      <a:cubicBezTo>
                        <a:pt x="50" y="252"/>
                        <a:pt x="50" y="252"/>
                        <a:pt x="50" y="253"/>
                      </a:cubicBezTo>
                      <a:cubicBezTo>
                        <a:pt x="50" y="254"/>
                        <a:pt x="50" y="254"/>
                        <a:pt x="51" y="256"/>
                      </a:cubicBezTo>
                      <a:cubicBezTo>
                        <a:pt x="50" y="255"/>
                        <a:pt x="49" y="254"/>
                        <a:pt x="49" y="254"/>
                      </a:cubicBezTo>
                      <a:cubicBezTo>
                        <a:pt x="49" y="253"/>
                        <a:pt x="49" y="252"/>
                        <a:pt x="49" y="252"/>
                      </a:cubicBezTo>
                      <a:close/>
                      <a:moveTo>
                        <a:pt x="19" y="223"/>
                      </a:moveTo>
                      <a:cubicBezTo>
                        <a:pt x="19" y="223"/>
                        <a:pt x="19" y="223"/>
                        <a:pt x="20" y="223"/>
                      </a:cubicBezTo>
                      <a:cubicBezTo>
                        <a:pt x="21" y="224"/>
                        <a:pt x="21" y="225"/>
                        <a:pt x="22" y="226"/>
                      </a:cubicBezTo>
                      <a:cubicBezTo>
                        <a:pt x="22" y="226"/>
                        <a:pt x="21" y="226"/>
                        <a:pt x="21" y="227"/>
                      </a:cubicBezTo>
                      <a:cubicBezTo>
                        <a:pt x="22" y="228"/>
                        <a:pt x="22" y="228"/>
                        <a:pt x="22" y="228"/>
                      </a:cubicBezTo>
                      <a:cubicBezTo>
                        <a:pt x="21" y="226"/>
                        <a:pt x="20" y="225"/>
                        <a:pt x="19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137"/>
                <p:cNvSpPr>
                  <a:spLocks noEditPoints="1"/>
                </p:cNvSpPr>
                <p:nvPr/>
              </p:nvSpPr>
              <p:spPr bwMode="auto">
                <a:xfrm>
                  <a:off x="-1135" y="4000"/>
                  <a:ext cx="210" cy="274"/>
                </a:xfrm>
                <a:custGeom>
                  <a:avLst/>
                  <a:gdLst>
                    <a:gd name="T0" fmla="*/ 146 w 148"/>
                    <a:gd name="T1" fmla="*/ 1 h 193"/>
                    <a:gd name="T2" fmla="*/ 147 w 148"/>
                    <a:gd name="T3" fmla="*/ 0 h 193"/>
                    <a:gd name="T4" fmla="*/ 146 w 148"/>
                    <a:gd name="T5" fmla="*/ 1 h 193"/>
                    <a:gd name="T6" fmla="*/ 145 w 148"/>
                    <a:gd name="T7" fmla="*/ 2 h 193"/>
                    <a:gd name="T8" fmla="*/ 140 w 148"/>
                    <a:gd name="T9" fmla="*/ 7 h 193"/>
                    <a:gd name="T10" fmla="*/ 71 w 148"/>
                    <a:gd name="T11" fmla="*/ 86 h 193"/>
                    <a:gd name="T12" fmla="*/ 39 w 148"/>
                    <a:gd name="T13" fmla="*/ 132 h 193"/>
                    <a:gd name="T14" fmla="*/ 11 w 148"/>
                    <a:gd name="T15" fmla="*/ 164 h 193"/>
                    <a:gd name="T16" fmla="*/ 9 w 148"/>
                    <a:gd name="T17" fmla="*/ 126 h 193"/>
                    <a:gd name="T18" fmla="*/ 9 w 148"/>
                    <a:gd name="T19" fmla="*/ 126 h 193"/>
                    <a:gd name="T20" fmla="*/ 6 w 148"/>
                    <a:gd name="T21" fmla="*/ 127 h 193"/>
                    <a:gd name="T22" fmla="*/ 6 w 148"/>
                    <a:gd name="T23" fmla="*/ 131 h 193"/>
                    <a:gd name="T24" fmla="*/ 8 w 148"/>
                    <a:gd name="T25" fmla="*/ 152 h 193"/>
                    <a:gd name="T26" fmla="*/ 1 w 148"/>
                    <a:gd name="T27" fmla="*/ 130 h 193"/>
                    <a:gd name="T28" fmla="*/ 0 w 148"/>
                    <a:gd name="T29" fmla="*/ 131 h 193"/>
                    <a:gd name="T30" fmla="*/ 3 w 148"/>
                    <a:gd name="T31" fmla="*/ 183 h 193"/>
                    <a:gd name="T32" fmla="*/ 1 w 148"/>
                    <a:gd name="T33" fmla="*/ 184 h 193"/>
                    <a:gd name="T34" fmla="*/ 1 w 148"/>
                    <a:gd name="T35" fmla="*/ 187 h 193"/>
                    <a:gd name="T36" fmla="*/ 1 w 148"/>
                    <a:gd name="T37" fmla="*/ 189 h 193"/>
                    <a:gd name="T38" fmla="*/ 0 w 148"/>
                    <a:gd name="T39" fmla="*/ 190 h 193"/>
                    <a:gd name="T40" fmla="*/ 0 w 148"/>
                    <a:gd name="T41" fmla="*/ 192 h 193"/>
                    <a:gd name="T42" fmla="*/ 0 w 148"/>
                    <a:gd name="T43" fmla="*/ 193 h 193"/>
                    <a:gd name="T44" fmla="*/ 4 w 148"/>
                    <a:gd name="T45" fmla="*/ 193 h 193"/>
                    <a:gd name="T46" fmla="*/ 25 w 148"/>
                    <a:gd name="T47" fmla="*/ 179 h 193"/>
                    <a:gd name="T48" fmla="*/ 71 w 148"/>
                    <a:gd name="T49" fmla="*/ 167 h 193"/>
                    <a:gd name="T50" fmla="*/ 72 w 148"/>
                    <a:gd name="T51" fmla="*/ 165 h 193"/>
                    <a:gd name="T52" fmla="*/ 73 w 148"/>
                    <a:gd name="T53" fmla="*/ 163 h 193"/>
                    <a:gd name="T54" fmla="*/ 51 w 148"/>
                    <a:gd name="T55" fmla="*/ 163 h 193"/>
                    <a:gd name="T56" fmla="*/ 54 w 148"/>
                    <a:gd name="T57" fmla="*/ 161 h 193"/>
                    <a:gd name="T58" fmla="*/ 53 w 148"/>
                    <a:gd name="T59" fmla="*/ 159 h 193"/>
                    <a:gd name="T60" fmla="*/ 38 w 148"/>
                    <a:gd name="T61" fmla="*/ 168 h 193"/>
                    <a:gd name="T62" fmla="*/ 13 w 148"/>
                    <a:gd name="T63" fmla="*/ 178 h 193"/>
                    <a:gd name="T64" fmla="*/ 26 w 148"/>
                    <a:gd name="T65" fmla="*/ 158 h 193"/>
                    <a:gd name="T66" fmla="*/ 85 w 148"/>
                    <a:gd name="T67" fmla="*/ 84 h 193"/>
                    <a:gd name="T68" fmla="*/ 119 w 148"/>
                    <a:gd name="T69" fmla="*/ 37 h 193"/>
                    <a:gd name="T70" fmla="*/ 121 w 148"/>
                    <a:gd name="T71" fmla="*/ 36 h 193"/>
                    <a:gd name="T72" fmla="*/ 148 w 148"/>
                    <a:gd name="T73" fmla="*/ 1 h 193"/>
                    <a:gd name="T74" fmla="*/ 147 w 148"/>
                    <a:gd name="T75" fmla="*/ 1 h 193"/>
                    <a:gd name="T76" fmla="*/ 146 w 148"/>
                    <a:gd name="T77" fmla="*/ 1 h 193"/>
                    <a:gd name="T78" fmla="*/ 56 w 148"/>
                    <a:gd name="T79" fmla="*/ 166 h 193"/>
                    <a:gd name="T80" fmla="*/ 57 w 148"/>
                    <a:gd name="T81" fmla="*/ 165 h 193"/>
                    <a:gd name="T82" fmla="*/ 53 w 148"/>
                    <a:gd name="T83" fmla="*/ 167 h 193"/>
                    <a:gd name="T84" fmla="*/ 56 w 148"/>
                    <a:gd name="T85" fmla="*/ 166 h 193"/>
                    <a:gd name="T86" fmla="*/ 10 w 148"/>
                    <a:gd name="T87" fmla="*/ 179 h 193"/>
                    <a:gd name="T88" fmla="*/ 10 w 148"/>
                    <a:gd name="T89" fmla="*/ 179 h 193"/>
                    <a:gd name="T90" fmla="*/ 7 w 148"/>
                    <a:gd name="T91" fmla="*/ 180 h 193"/>
                    <a:gd name="T92" fmla="*/ 8 w 148"/>
                    <a:gd name="T93" fmla="*/ 178 h 193"/>
                    <a:gd name="T94" fmla="*/ 10 w 148"/>
                    <a:gd name="T95" fmla="*/ 170 h 193"/>
                    <a:gd name="T96" fmla="*/ 16 w 148"/>
                    <a:gd name="T97" fmla="*/ 168 h 193"/>
                    <a:gd name="T98" fmla="*/ 10 w 148"/>
                    <a:gd name="T99" fmla="*/ 178 h 193"/>
                    <a:gd name="T100" fmla="*/ 10 w 148"/>
                    <a:gd name="T101" fmla="*/ 17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8" h="193">
                      <a:moveTo>
                        <a:pt x="146" y="1"/>
                      </a:moveTo>
                      <a:cubicBezTo>
                        <a:pt x="147" y="1"/>
                        <a:pt x="147" y="1"/>
                        <a:pt x="147" y="0"/>
                      </a:cubicBezTo>
                      <a:cubicBezTo>
                        <a:pt x="147" y="1"/>
                        <a:pt x="146" y="1"/>
                        <a:pt x="146" y="1"/>
                      </a:cubicBezTo>
                      <a:cubicBezTo>
                        <a:pt x="145" y="1"/>
                        <a:pt x="145" y="1"/>
                        <a:pt x="145" y="2"/>
                      </a:cubicBezTo>
                      <a:cubicBezTo>
                        <a:pt x="143" y="3"/>
                        <a:pt x="142" y="5"/>
                        <a:pt x="140" y="7"/>
                      </a:cubicBezTo>
                      <a:cubicBezTo>
                        <a:pt x="115" y="31"/>
                        <a:pt x="92" y="57"/>
                        <a:pt x="71" y="86"/>
                      </a:cubicBezTo>
                      <a:cubicBezTo>
                        <a:pt x="60" y="101"/>
                        <a:pt x="50" y="117"/>
                        <a:pt x="39" y="132"/>
                      </a:cubicBezTo>
                      <a:cubicBezTo>
                        <a:pt x="30" y="143"/>
                        <a:pt x="21" y="154"/>
                        <a:pt x="11" y="164"/>
                      </a:cubicBezTo>
                      <a:cubicBezTo>
                        <a:pt x="13" y="151"/>
                        <a:pt x="13" y="139"/>
                        <a:pt x="9" y="126"/>
                      </a:cubicBezTo>
                      <a:cubicBezTo>
                        <a:pt x="9" y="126"/>
                        <a:pt x="9" y="126"/>
                        <a:pt x="9" y="126"/>
                      </a:cubicBezTo>
                      <a:cubicBezTo>
                        <a:pt x="8" y="126"/>
                        <a:pt x="7" y="126"/>
                        <a:pt x="6" y="127"/>
                      </a:cubicBezTo>
                      <a:cubicBezTo>
                        <a:pt x="6" y="128"/>
                        <a:pt x="6" y="129"/>
                        <a:pt x="6" y="131"/>
                      </a:cubicBezTo>
                      <a:cubicBezTo>
                        <a:pt x="7" y="138"/>
                        <a:pt x="8" y="145"/>
                        <a:pt x="8" y="152"/>
                      </a:cubicBezTo>
                      <a:cubicBezTo>
                        <a:pt x="7" y="144"/>
                        <a:pt x="5" y="137"/>
                        <a:pt x="1" y="130"/>
                      </a:cubicBezTo>
                      <a:cubicBezTo>
                        <a:pt x="0" y="130"/>
                        <a:pt x="0" y="130"/>
                        <a:pt x="0" y="131"/>
                      </a:cubicBezTo>
                      <a:cubicBezTo>
                        <a:pt x="4" y="147"/>
                        <a:pt x="5" y="165"/>
                        <a:pt x="3" y="183"/>
                      </a:cubicBezTo>
                      <a:cubicBezTo>
                        <a:pt x="2" y="183"/>
                        <a:pt x="2" y="183"/>
                        <a:pt x="1" y="184"/>
                      </a:cubicBezTo>
                      <a:cubicBezTo>
                        <a:pt x="1" y="185"/>
                        <a:pt x="1" y="186"/>
                        <a:pt x="1" y="187"/>
                      </a:cubicBezTo>
                      <a:cubicBezTo>
                        <a:pt x="1" y="188"/>
                        <a:pt x="1" y="188"/>
                        <a:pt x="1" y="189"/>
                      </a:cubicBezTo>
                      <a:cubicBezTo>
                        <a:pt x="1" y="189"/>
                        <a:pt x="0" y="190"/>
                        <a:pt x="0" y="190"/>
                      </a:cubicBezTo>
                      <a:cubicBezTo>
                        <a:pt x="0" y="191"/>
                        <a:pt x="0" y="191"/>
                        <a:pt x="0" y="192"/>
                      </a:cubicBezTo>
                      <a:cubicBezTo>
                        <a:pt x="0" y="192"/>
                        <a:pt x="0" y="192"/>
                        <a:pt x="0" y="193"/>
                      </a:cubicBezTo>
                      <a:cubicBezTo>
                        <a:pt x="1" y="193"/>
                        <a:pt x="3" y="193"/>
                        <a:pt x="4" y="193"/>
                      </a:cubicBezTo>
                      <a:cubicBezTo>
                        <a:pt x="11" y="188"/>
                        <a:pt x="17" y="184"/>
                        <a:pt x="25" y="179"/>
                      </a:cubicBezTo>
                      <a:cubicBezTo>
                        <a:pt x="39" y="173"/>
                        <a:pt x="55" y="169"/>
                        <a:pt x="71" y="167"/>
                      </a:cubicBezTo>
                      <a:cubicBezTo>
                        <a:pt x="71" y="166"/>
                        <a:pt x="72" y="166"/>
                        <a:pt x="72" y="165"/>
                      </a:cubicBezTo>
                      <a:cubicBezTo>
                        <a:pt x="72" y="165"/>
                        <a:pt x="73" y="164"/>
                        <a:pt x="73" y="163"/>
                      </a:cubicBezTo>
                      <a:cubicBezTo>
                        <a:pt x="66" y="160"/>
                        <a:pt x="59" y="160"/>
                        <a:pt x="51" y="163"/>
                      </a:cubicBezTo>
                      <a:cubicBezTo>
                        <a:pt x="52" y="162"/>
                        <a:pt x="53" y="161"/>
                        <a:pt x="54" y="161"/>
                      </a:cubicBezTo>
                      <a:cubicBezTo>
                        <a:pt x="54" y="160"/>
                        <a:pt x="53" y="160"/>
                        <a:pt x="53" y="159"/>
                      </a:cubicBezTo>
                      <a:cubicBezTo>
                        <a:pt x="48" y="162"/>
                        <a:pt x="43" y="165"/>
                        <a:pt x="38" y="168"/>
                      </a:cubicBezTo>
                      <a:cubicBezTo>
                        <a:pt x="29" y="171"/>
                        <a:pt x="21" y="175"/>
                        <a:pt x="13" y="178"/>
                      </a:cubicBezTo>
                      <a:cubicBezTo>
                        <a:pt x="17" y="171"/>
                        <a:pt x="21" y="164"/>
                        <a:pt x="26" y="158"/>
                      </a:cubicBezTo>
                      <a:cubicBezTo>
                        <a:pt x="45" y="133"/>
                        <a:pt x="65" y="109"/>
                        <a:pt x="85" y="84"/>
                      </a:cubicBezTo>
                      <a:cubicBezTo>
                        <a:pt x="98" y="69"/>
                        <a:pt x="109" y="53"/>
                        <a:pt x="119" y="37"/>
                      </a:cubicBezTo>
                      <a:cubicBezTo>
                        <a:pt x="120" y="37"/>
                        <a:pt x="120" y="36"/>
                        <a:pt x="121" y="36"/>
                      </a:cubicBezTo>
                      <a:cubicBezTo>
                        <a:pt x="133" y="25"/>
                        <a:pt x="142" y="13"/>
                        <a:pt x="148" y="1"/>
                      </a:cubicBezTo>
                      <a:cubicBezTo>
                        <a:pt x="147" y="1"/>
                        <a:pt x="147" y="1"/>
                        <a:pt x="147" y="1"/>
                      </a:cubicBezTo>
                      <a:cubicBezTo>
                        <a:pt x="147" y="1"/>
                        <a:pt x="147" y="1"/>
                        <a:pt x="146" y="1"/>
                      </a:cubicBezTo>
                      <a:close/>
                      <a:moveTo>
                        <a:pt x="56" y="166"/>
                      </a:moveTo>
                      <a:cubicBezTo>
                        <a:pt x="56" y="165"/>
                        <a:pt x="57" y="165"/>
                        <a:pt x="57" y="165"/>
                      </a:cubicBezTo>
                      <a:cubicBezTo>
                        <a:pt x="59" y="166"/>
                        <a:pt x="58" y="166"/>
                        <a:pt x="53" y="167"/>
                      </a:cubicBezTo>
                      <a:cubicBezTo>
                        <a:pt x="54" y="166"/>
                        <a:pt x="55" y="166"/>
                        <a:pt x="56" y="166"/>
                      </a:cubicBezTo>
                      <a:close/>
                      <a:moveTo>
                        <a:pt x="10" y="179"/>
                      </a:moveTo>
                      <a:cubicBezTo>
                        <a:pt x="10" y="179"/>
                        <a:pt x="10" y="179"/>
                        <a:pt x="10" y="179"/>
                      </a:cubicBezTo>
                      <a:cubicBezTo>
                        <a:pt x="9" y="179"/>
                        <a:pt x="8" y="179"/>
                        <a:pt x="7" y="180"/>
                      </a:cubicBezTo>
                      <a:cubicBezTo>
                        <a:pt x="8" y="179"/>
                        <a:pt x="8" y="179"/>
                        <a:pt x="8" y="178"/>
                      </a:cubicBezTo>
                      <a:cubicBezTo>
                        <a:pt x="9" y="175"/>
                        <a:pt x="10" y="173"/>
                        <a:pt x="10" y="170"/>
                      </a:cubicBezTo>
                      <a:cubicBezTo>
                        <a:pt x="12" y="169"/>
                        <a:pt x="14" y="168"/>
                        <a:pt x="16" y="168"/>
                      </a:cubicBezTo>
                      <a:cubicBezTo>
                        <a:pt x="14" y="171"/>
                        <a:pt x="12" y="174"/>
                        <a:pt x="10" y="178"/>
                      </a:cubicBezTo>
                      <a:cubicBezTo>
                        <a:pt x="10" y="178"/>
                        <a:pt x="10" y="178"/>
                        <a:pt x="10" y="1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138"/>
                <p:cNvSpPr>
                  <a:spLocks noEditPoints="1"/>
                </p:cNvSpPr>
                <p:nvPr/>
              </p:nvSpPr>
              <p:spPr bwMode="auto">
                <a:xfrm>
                  <a:off x="-1432" y="3552"/>
                  <a:ext cx="373" cy="139"/>
                </a:xfrm>
                <a:custGeom>
                  <a:avLst/>
                  <a:gdLst>
                    <a:gd name="T0" fmla="*/ 58 w 263"/>
                    <a:gd name="T1" fmla="*/ 10 h 98"/>
                    <a:gd name="T2" fmla="*/ 32 w 263"/>
                    <a:gd name="T3" fmla="*/ 20 h 98"/>
                    <a:gd name="T4" fmla="*/ 6 w 263"/>
                    <a:gd name="T5" fmla="*/ 43 h 98"/>
                    <a:gd name="T6" fmla="*/ 8 w 263"/>
                    <a:gd name="T7" fmla="*/ 45 h 98"/>
                    <a:gd name="T8" fmla="*/ 4 w 263"/>
                    <a:gd name="T9" fmla="*/ 46 h 98"/>
                    <a:gd name="T10" fmla="*/ 5 w 263"/>
                    <a:gd name="T11" fmla="*/ 46 h 98"/>
                    <a:gd name="T12" fmla="*/ 0 w 263"/>
                    <a:gd name="T13" fmla="*/ 45 h 98"/>
                    <a:gd name="T14" fmla="*/ 5 w 263"/>
                    <a:gd name="T15" fmla="*/ 48 h 98"/>
                    <a:gd name="T16" fmla="*/ 8 w 263"/>
                    <a:gd name="T17" fmla="*/ 47 h 98"/>
                    <a:gd name="T18" fmla="*/ 11 w 263"/>
                    <a:gd name="T19" fmla="*/ 48 h 98"/>
                    <a:gd name="T20" fmla="*/ 10 w 263"/>
                    <a:gd name="T21" fmla="*/ 50 h 98"/>
                    <a:gd name="T22" fmla="*/ 30 w 263"/>
                    <a:gd name="T23" fmla="*/ 61 h 98"/>
                    <a:gd name="T24" fmla="*/ 15 w 263"/>
                    <a:gd name="T25" fmla="*/ 53 h 98"/>
                    <a:gd name="T26" fmla="*/ 8 w 263"/>
                    <a:gd name="T27" fmla="*/ 50 h 98"/>
                    <a:gd name="T28" fmla="*/ 51 w 263"/>
                    <a:gd name="T29" fmla="*/ 98 h 98"/>
                    <a:gd name="T30" fmla="*/ 53 w 263"/>
                    <a:gd name="T31" fmla="*/ 96 h 98"/>
                    <a:gd name="T32" fmla="*/ 41 w 263"/>
                    <a:gd name="T33" fmla="*/ 84 h 98"/>
                    <a:gd name="T34" fmla="*/ 47 w 263"/>
                    <a:gd name="T35" fmla="*/ 87 h 98"/>
                    <a:gd name="T36" fmla="*/ 47 w 263"/>
                    <a:gd name="T37" fmla="*/ 84 h 98"/>
                    <a:gd name="T38" fmla="*/ 45 w 263"/>
                    <a:gd name="T39" fmla="*/ 76 h 98"/>
                    <a:gd name="T40" fmla="*/ 18 w 263"/>
                    <a:gd name="T41" fmla="*/ 50 h 98"/>
                    <a:gd name="T42" fmla="*/ 141 w 263"/>
                    <a:gd name="T43" fmla="*/ 51 h 98"/>
                    <a:gd name="T44" fmla="*/ 175 w 263"/>
                    <a:gd name="T45" fmla="*/ 51 h 98"/>
                    <a:gd name="T46" fmla="*/ 241 w 263"/>
                    <a:gd name="T47" fmla="*/ 51 h 98"/>
                    <a:gd name="T48" fmla="*/ 263 w 263"/>
                    <a:gd name="T49" fmla="*/ 49 h 98"/>
                    <a:gd name="T50" fmla="*/ 255 w 263"/>
                    <a:gd name="T51" fmla="*/ 46 h 98"/>
                    <a:gd name="T52" fmla="*/ 247 w 263"/>
                    <a:gd name="T53" fmla="*/ 44 h 98"/>
                    <a:gd name="T54" fmla="*/ 240 w 263"/>
                    <a:gd name="T55" fmla="*/ 42 h 98"/>
                    <a:gd name="T56" fmla="*/ 152 w 263"/>
                    <a:gd name="T57" fmla="*/ 44 h 98"/>
                    <a:gd name="T58" fmla="*/ 41 w 263"/>
                    <a:gd name="T59" fmla="*/ 39 h 98"/>
                    <a:gd name="T60" fmla="*/ 23 w 263"/>
                    <a:gd name="T61" fmla="*/ 38 h 98"/>
                    <a:gd name="T62" fmla="*/ 77 w 263"/>
                    <a:gd name="T63" fmla="*/ 4 h 98"/>
                    <a:gd name="T64" fmla="*/ 76 w 263"/>
                    <a:gd name="T65" fmla="*/ 2 h 98"/>
                    <a:gd name="T66" fmla="*/ 60 w 263"/>
                    <a:gd name="T67" fmla="*/ 9 h 98"/>
                    <a:gd name="T68" fmla="*/ 50 w 263"/>
                    <a:gd name="T69" fmla="*/ 8 h 98"/>
                    <a:gd name="T70" fmla="*/ 55 w 263"/>
                    <a:gd name="T71" fmla="*/ 4 h 98"/>
                    <a:gd name="T72" fmla="*/ 20 w 263"/>
                    <a:gd name="T73" fmla="*/ 40 h 98"/>
                    <a:gd name="T74" fmla="*/ 19 w 263"/>
                    <a:gd name="T75" fmla="*/ 41 h 98"/>
                    <a:gd name="T76" fmla="*/ 31 w 263"/>
                    <a:gd name="T77" fmla="*/ 43 h 98"/>
                    <a:gd name="T78" fmla="*/ 15 w 263"/>
                    <a:gd name="T79" fmla="*/ 46 h 98"/>
                    <a:gd name="T80" fmla="*/ 10 w 263"/>
                    <a:gd name="T81" fmla="*/ 46 h 98"/>
                    <a:gd name="T82" fmla="*/ 26 w 263"/>
                    <a:gd name="T83" fmla="*/ 65 h 98"/>
                    <a:gd name="T84" fmla="*/ 19 w 263"/>
                    <a:gd name="T85" fmla="*/ 59 h 98"/>
                    <a:gd name="T86" fmla="*/ 26 w 263"/>
                    <a:gd name="T87" fmla="*/ 65 h 98"/>
                    <a:gd name="T88" fmla="*/ 31 w 263"/>
                    <a:gd name="T89" fmla="*/ 68 h 98"/>
                    <a:gd name="T90" fmla="*/ 41 w 263"/>
                    <a:gd name="T91" fmla="*/ 79 h 98"/>
                    <a:gd name="T92" fmla="*/ 85 w 263"/>
                    <a:gd name="T93" fmla="*/ 47 h 98"/>
                    <a:gd name="T94" fmla="*/ 82 w 263"/>
                    <a:gd name="T95" fmla="*/ 4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63" h="98">
                      <a:moveTo>
                        <a:pt x="60" y="9"/>
                      </a:moveTo>
                      <a:cubicBezTo>
                        <a:pt x="59" y="9"/>
                        <a:pt x="59" y="9"/>
                        <a:pt x="58" y="10"/>
                      </a:cubicBezTo>
                      <a:cubicBezTo>
                        <a:pt x="60" y="7"/>
                        <a:pt x="61" y="4"/>
                        <a:pt x="60" y="0"/>
                      </a:cubicBezTo>
                      <a:cubicBezTo>
                        <a:pt x="50" y="4"/>
                        <a:pt x="40" y="11"/>
                        <a:pt x="32" y="20"/>
                      </a:cubicBezTo>
                      <a:cubicBezTo>
                        <a:pt x="24" y="29"/>
                        <a:pt x="16" y="36"/>
                        <a:pt x="6" y="41"/>
                      </a:cubicBezTo>
                      <a:cubicBezTo>
                        <a:pt x="6" y="42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4"/>
                      </a:cubicBezTo>
                      <a:cubicBezTo>
                        <a:pt x="6" y="44"/>
                        <a:pt x="7" y="44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4" y="44"/>
                        <a:pt x="4" y="46"/>
                      </a:cubicBezTo>
                      <a:cubicBezTo>
                        <a:pt x="5" y="46"/>
                        <a:pt x="5" y="46"/>
                        <a:pt x="6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3" y="47"/>
                        <a:pt x="2" y="46"/>
                        <a:pt x="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6"/>
                        <a:pt x="0" y="47"/>
                        <a:pt x="0" y="48"/>
                      </a:cubicBezTo>
                      <a:cubicBezTo>
                        <a:pt x="2" y="48"/>
                        <a:pt x="3" y="49"/>
                        <a:pt x="5" y="48"/>
                      </a:cubicBezTo>
                      <a:cubicBezTo>
                        <a:pt x="6" y="48"/>
                        <a:pt x="6" y="48"/>
                        <a:pt x="6" y="48"/>
                      </a:cubicBezTo>
                      <a:cubicBezTo>
                        <a:pt x="7" y="48"/>
                        <a:pt x="8" y="47"/>
                        <a:pt x="8" y="47"/>
                      </a:cubicBezTo>
                      <a:cubicBezTo>
                        <a:pt x="8" y="47"/>
                        <a:pt x="8" y="47"/>
                        <a:pt x="8" y="48"/>
                      </a:cubicBezTo>
                      <a:cubicBezTo>
                        <a:pt x="9" y="48"/>
                        <a:pt x="10" y="48"/>
                        <a:pt x="11" y="48"/>
                      </a:cubicBezTo>
                      <a:cubicBezTo>
                        <a:pt x="12" y="48"/>
                        <a:pt x="12" y="49"/>
                        <a:pt x="13" y="49"/>
                      </a:cubicBezTo>
                      <a:cubicBezTo>
                        <a:pt x="12" y="49"/>
                        <a:pt x="11" y="49"/>
                        <a:pt x="10" y="50"/>
                      </a:cubicBezTo>
                      <a:cubicBezTo>
                        <a:pt x="12" y="50"/>
                        <a:pt x="13" y="50"/>
                        <a:pt x="15" y="50"/>
                      </a:cubicBezTo>
                      <a:cubicBezTo>
                        <a:pt x="20" y="53"/>
                        <a:pt x="26" y="57"/>
                        <a:pt x="30" y="61"/>
                      </a:cubicBezTo>
                      <a:cubicBezTo>
                        <a:pt x="26" y="58"/>
                        <a:pt x="22" y="55"/>
                        <a:pt x="18" y="53"/>
                      </a:cubicBezTo>
                      <a:cubicBezTo>
                        <a:pt x="17" y="53"/>
                        <a:pt x="16" y="53"/>
                        <a:pt x="15" y="53"/>
                      </a:cubicBezTo>
                      <a:cubicBezTo>
                        <a:pt x="13" y="51"/>
                        <a:pt x="11" y="50"/>
                        <a:pt x="8" y="49"/>
                      </a:cubicBezTo>
                      <a:cubicBezTo>
                        <a:pt x="8" y="48"/>
                        <a:pt x="8" y="49"/>
                        <a:pt x="8" y="50"/>
                      </a:cubicBezTo>
                      <a:cubicBezTo>
                        <a:pt x="22" y="66"/>
                        <a:pt x="36" y="82"/>
                        <a:pt x="50" y="98"/>
                      </a:cubicBezTo>
                      <a:cubicBezTo>
                        <a:pt x="50" y="98"/>
                        <a:pt x="51" y="98"/>
                        <a:pt x="51" y="98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53" y="97"/>
                        <a:pt x="53" y="97"/>
                        <a:pt x="53" y="96"/>
                      </a:cubicBezTo>
                      <a:cubicBezTo>
                        <a:pt x="50" y="95"/>
                        <a:pt x="47" y="92"/>
                        <a:pt x="44" y="89"/>
                      </a:cubicBezTo>
                      <a:cubicBezTo>
                        <a:pt x="44" y="87"/>
                        <a:pt x="42" y="86"/>
                        <a:pt x="41" y="84"/>
                      </a:cubicBezTo>
                      <a:cubicBezTo>
                        <a:pt x="42" y="85"/>
                        <a:pt x="43" y="85"/>
                        <a:pt x="44" y="86"/>
                      </a:cubicBezTo>
                      <a:cubicBezTo>
                        <a:pt x="45" y="86"/>
                        <a:pt x="46" y="87"/>
                        <a:pt x="47" y="87"/>
                      </a:cubicBezTo>
                      <a:cubicBezTo>
                        <a:pt x="47" y="86"/>
                        <a:pt x="47" y="85"/>
                        <a:pt x="47" y="83"/>
                      </a:cubicBezTo>
                      <a:cubicBezTo>
                        <a:pt x="47" y="84"/>
                        <a:pt x="47" y="84"/>
                        <a:pt x="47" y="84"/>
                      </a:cubicBezTo>
                      <a:cubicBezTo>
                        <a:pt x="47" y="83"/>
                        <a:pt x="47" y="82"/>
                        <a:pt x="47" y="80"/>
                      </a:cubicBezTo>
                      <a:cubicBezTo>
                        <a:pt x="46" y="79"/>
                        <a:pt x="46" y="78"/>
                        <a:pt x="45" y="76"/>
                      </a:cubicBezTo>
                      <a:cubicBezTo>
                        <a:pt x="43" y="73"/>
                        <a:pt x="41" y="71"/>
                        <a:pt x="39" y="68"/>
                      </a:cubicBezTo>
                      <a:cubicBezTo>
                        <a:pt x="32" y="61"/>
                        <a:pt x="25" y="55"/>
                        <a:pt x="18" y="50"/>
                      </a:cubicBezTo>
                      <a:cubicBezTo>
                        <a:pt x="54" y="51"/>
                        <a:pt x="92" y="51"/>
                        <a:pt x="129" y="51"/>
                      </a:cubicBezTo>
                      <a:cubicBezTo>
                        <a:pt x="133" y="51"/>
                        <a:pt x="137" y="51"/>
                        <a:pt x="141" y="51"/>
                      </a:cubicBezTo>
                      <a:cubicBezTo>
                        <a:pt x="147" y="51"/>
                        <a:pt x="153" y="51"/>
                        <a:pt x="159" y="51"/>
                      </a:cubicBezTo>
                      <a:cubicBezTo>
                        <a:pt x="164" y="51"/>
                        <a:pt x="170" y="51"/>
                        <a:pt x="175" y="51"/>
                      </a:cubicBezTo>
                      <a:cubicBezTo>
                        <a:pt x="185" y="50"/>
                        <a:pt x="196" y="50"/>
                        <a:pt x="206" y="51"/>
                      </a:cubicBezTo>
                      <a:cubicBezTo>
                        <a:pt x="217" y="51"/>
                        <a:pt x="229" y="51"/>
                        <a:pt x="241" y="51"/>
                      </a:cubicBezTo>
                      <a:cubicBezTo>
                        <a:pt x="243" y="51"/>
                        <a:pt x="245" y="51"/>
                        <a:pt x="247" y="51"/>
                      </a:cubicBezTo>
                      <a:cubicBezTo>
                        <a:pt x="253" y="51"/>
                        <a:pt x="258" y="50"/>
                        <a:pt x="263" y="49"/>
                      </a:cubicBezTo>
                      <a:cubicBezTo>
                        <a:pt x="261" y="49"/>
                        <a:pt x="258" y="49"/>
                        <a:pt x="256" y="49"/>
                      </a:cubicBezTo>
                      <a:cubicBezTo>
                        <a:pt x="256" y="48"/>
                        <a:pt x="256" y="47"/>
                        <a:pt x="255" y="46"/>
                      </a:cubicBezTo>
                      <a:cubicBezTo>
                        <a:pt x="247" y="46"/>
                        <a:pt x="238" y="46"/>
                        <a:pt x="229" y="46"/>
                      </a:cubicBezTo>
                      <a:cubicBezTo>
                        <a:pt x="235" y="45"/>
                        <a:pt x="241" y="45"/>
                        <a:pt x="247" y="44"/>
                      </a:cubicBezTo>
                      <a:cubicBezTo>
                        <a:pt x="246" y="42"/>
                        <a:pt x="244" y="41"/>
                        <a:pt x="241" y="42"/>
                      </a:cubicBezTo>
                      <a:cubicBezTo>
                        <a:pt x="241" y="42"/>
                        <a:pt x="240" y="42"/>
                        <a:pt x="240" y="42"/>
                      </a:cubicBezTo>
                      <a:cubicBezTo>
                        <a:pt x="237" y="42"/>
                        <a:pt x="234" y="42"/>
                        <a:pt x="231" y="43"/>
                      </a:cubicBezTo>
                      <a:cubicBezTo>
                        <a:pt x="205" y="43"/>
                        <a:pt x="179" y="44"/>
                        <a:pt x="152" y="44"/>
                      </a:cubicBezTo>
                      <a:cubicBezTo>
                        <a:pt x="147" y="44"/>
                        <a:pt x="142" y="43"/>
                        <a:pt x="137" y="43"/>
                      </a:cubicBezTo>
                      <a:cubicBezTo>
                        <a:pt x="105" y="42"/>
                        <a:pt x="73" y="40"/>
                        <a:pt x="41" y="39"/>
                      </a:cubicBezTo>
                      <a:cubicBezTo>
                        <a:pt x="40" y="39"/>
                        <a:pt x="40" y="39"/>
                        <a:pt x="40" y="39"/>
                      </a:cubicBezTo>
                      <a:cubicBezTo>
                        <a:pt x="34" y="39"/>
                        <a:pt x="29" y="38"/>
                        <a:pt x="23" y="38"/>
                      </a:cubicBezTo>
                      <a:cubicBezTo>
                        <a:pt x="40" y="27"/>
                        <a:pt x="58" y="16"/>
                        <a:pt x="75" y="5"/>
                      </a:cubicBezTo>
                      <a:cubicBezTo>
                        <a:pt x="76" y="5"/>
                        <a:pt x="76" y="5"/>
                        <a:pt x="77" y="4"/>
                      </a:cubicBezTo>
                      <a:cubicBezTo>
                        <a:pt x="77" y="4"/>
                        <a:pt x="77" y="3"/>
                        <a:pt x="77" y="3"/>
                      </a:cubicBezTo>
                      <a:cubicBezTo>
                        <a:pt x="77" y="2"/>
                        <a:pt x="76" y="2"/>
                        <a:pt x="76" y="2"/>
                      </a:cubicBezTo>
                      <a:cubicBezTo>
                        <a:pt x="73" y="4"/>
                        <a:pt x="70" y="6"/>
                        <a:pt x="67" y="7"/>
                      </a:cubicBezTo>
                      <a:cubicBezTo>
                        <a:pt x="66" y="6"/>
                        <a:pt x="63" y="7"/>
                        <a:pt x="60" y="9"/>
                      </a:cubicBezTo>
                      <a:close/>
                      <a:moveTo>
                        <a:pt x="50" y="9"/>
                      </a:move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1" y="7"/>
                        <a:pt x="53" y="5"/>
                        <a:pt x="54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4" y="7"/>
                        <a:pt x="52" y="8"/>
                        <a:pt x="50" y="9"/>
                      </a:cubicBezTo>
                      <a:close/>
                      <a:moveTo>
                        <a:pt x="20" y="40"/>
                      </a:moveTo>
                      <a:cubicBezTo>
                        <a:pt x="23" y="41"/>
                        <a:pt x="27" y="41"/>
                        <a:pt x="31" y="41"/>
                      </a:cubicBezTo>
                      <a:cubicBezTo>
                        <a:pt x="27" y="41"/>
                        <a:pt x="23" y="41"/>
                        <a:pt x="19" y="41"/>
                      </a:cubicBezTo>
                      <a:cubicBezTo>
                        <a:pt x="19" y="41"/>
                        <a:pt x="18" y="41"/>
                        <a:pt x="18" y="42"/>
                      </a:cubicBezTo>
                      <a:cubicBezTo>
                        <a:pt x="22" y="42"/>
                        <a:pt x="27" y="43"/>
                        <a:pt x="31" y="43"/>
                      </a:cubicBezTo>
                      <a:cubicBezTo>
                        <a:pt x="25" y="43"/>
                        <a:pt x="19" y="44"/>
                        <a:pt x="14" y="46"/>
                      </a:cubicBezTo>
                      <a:cubicBezTo>
                        <a:pt x="14" y="46"/>
                        <a:pt x="14" y="46"/>
                        <a:pt x="15" y="46"/>
                      </a:cubicBezTo>
                      <a:cubicBezTo>
                        <a:pt x="14" y="46"/>
                        <a:pt x="12" y="46"/>
                        <a:pt x="11" y="47"/>
                      </a:cubicBezTo>
                      <a:cubicBezTo>
                        <a:pt x="11" y="46"/>
                        <a:pt x="10" y="46"/>
                        <a:pt x="10" y="46"/>
                      </a:cubicBezTo>
                      <a:cubicBezTo>
                        <a:pt x="13" y="44"/>
                        <a:pt x="16" y="42"/>
                        <a:pt x="20" y="40"/>
                      </a:cubicBezTo>
                      <a:close/>
                      <a:moveTo>
                        <a:pt x="26" y="65"/>
                      </a:moveTo>
                      <a:cubicBezTo>
                        <a:pt x="26" y="66"/>
                        <a:pt x="26" y="66"/>
                        <a:pt x="26" y="67"/>
                      </a:cubicBezTo>
                      <a:cubicBezTo>
                        <a:pt x="22" y="65"/>
                        <a:pt x="20" y="62"/>
                        <a:pt x="19" y="59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22" y="61"/>
                        <a:pt x="24" y="63"/>
                        <a:pt x="26" y="65"/>
                      </a:cubicBezTo>
                      <a:close/>
                      <a:moveTo>
                        <a:pt x="31" y="67"/>
                      </a:move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34" y="71"/>
                        <a:pt x="38" y="75"/>
                        <a:pt x="41" y="79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36" y="77"/>
                        <a:pt x="32" y="73"/>
                        <a:pt x="31" y="67"/>
                      </a:cubicBezTo>
                      <a:close/>
                      <a:moveTo>
                        <a:pt x="85" y="47"/>
                      </a:moveTo>
                      <a:cubicBezTo>
                        <a:pt x="81" y="47"/>
                        <a:pt x="76" y="47"/>
                        <a:pt x="72" y="47"/>
                      </a:cubicBezTo>
                      <a:cubicBezTo>
                        <a:pt x="75" y="47"/>
                        <a:pt x="79" y="47"/>
                        <a:pt x="82" y="47"/>
                      </a:cubicBezTo>
                      <a:cubicBezTo>
                        <a:pt x="83" y="47"/>
                        <a:pt x="84" y="47"/>
                        <a:pt x="85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139"/>
                <p:cNvSpPr>
                  <a:spLocks noEditPoints="1"/>
                </p:cNvSpPr>
                <p:nvPr/>
              </p:nvSpPr>
              <p:spPr bwMode="auto">
                <a:xfrm>
                  <a:off x="-1122" y="2984"/>
                  <a:ext cx="262" cy="208"/>
                </a:xfrm>
                <a:custGeom>
                  <a:avLst/>
                  <a:gdLst>
                    <a:gd name="T0" fmla="*/ 1 w 185"/>
                    <a:gd name="T1" fmla="*/ 0 h 147"/>
                    <a:gd name="T2" fmla="*/ 0 w 185"/>
                    <a:gd name="T3" fmla="*/ 5 h 147"/>
                    <a:gd name="T4" fmla="*/ 10 w 185"/>
                    <a:gd name="T5" fmla="*/ 12 h 147"/>
                    <a:gd name="T6" fmla="*/ 15 w 185"/>
                    <a:gd name="T7" fmla="*/ 19 h 147"/>
                    <a:gd name="T8" fmla="*/ 13 w 185"/>
                    <a:gd name="T9" fmla="*/ 18 h 147"/>
                    <a:gd name="T10" fmla="*/ 4 w 185"/>
                    <a:gd name="T11" fmla="*/ 13 h 147"/>
                    <a:gd name="T12" fmla="*/ 18 w 185"/>
                    <a:gd name="T13" fmla="*/ 31 h 147"/>
                    <a:gd name="T14" fmla="*/ 33 w 185"/>
                    <a:gd name="T15" fmla="*/ 53 h 147"/>
                    <a:gd name="T16" fmla="*/ 40 w 185"/>
                    <a:gd name="T17" fmla="*/ 74 h 147"/>
                    <a:gd name="T18" fmla="*/ 41 w 185"/>
                    <a:gd name="T19" fmla="*/ 71 h 147"/>
                    <a:gd name="T20" fmla="*/ 41 w 185"/>
                    <a:gd name="T21" fmla="*/ 68 h 147"/>
                    <a:gd name="T22" fmla="*/ 42 w 185"/>
                    <a:gd name="T23" fmla="*/ 69 h 147"/>
                    <a:gd name="T24" fmla="*/ 52 w 185"/>
                    <a:gd name="T25" fmla="*/ 81 h 147"/>
                    <a:gd name="T26" fmla="*/ 47 w 185"/>
                    <a:gd name="T27" fmla="*/ 69 h 147"/>
                    <a:gd name="T28" fmla="*/ 32 w 185"/>
                    <a:gd name="T29" fmla="*/ 34 h 147"/>
                    <a:gd name="T30" fmla="*/ 72 w 185"/>
                    <a:gd name="T31" fmla="*/ 69 h 147"/>
                    <a:gd name="T32" fmla="*/ 119 w 185"/>
                    <a:gd name="T33" fmla="*/ 110 h 147"/>
                    <a:gd name="T34" fmla="*/ 185 w 185"/>
                    <a:gd name="T35" fmla="*/ 146 h 147"/>
                    <a:gd name="T36" fmla="*/ 154 w 185"/>
                    <a:gd name="T37" fmla="*/ 128 h 147"/>
                    <a:gd name="T38" fmla="*/ 164 w 185"/>
                    <a:gd name="T39" fmla="*/ 133 h 147"/>
                    <a:gd name="T40" fmla="*/ 170 w 185"/>
                    <a:gd name="T41" fmla="*/ 137 h 147"/>
                    <a:gd name="T42" fmla="*/ 179 w 185"/>
                    <a:gd name="T43" fmla="*/ 140 h 147"/>
                    <a:gd name="T44" fmla="*/ 147 w 185"/>
                    <a:gd name="T45" fmla="*/ 116 h 147"/>
                    <a:gd name="T46" fmla="*/ 36 w 185"/>
                    <a:gd name="T47" fmla="*/ 23 h 147"/>
                    <a:gd name="T48" fmla="*/ 65 w 185"/>
                    <a:gd name="T49" fmla="*/ 34 h 147"/>
                    <a:gd name="T50" fmla="*/ 90 w 185"/>
                    <a:gd name="T51" fmla="*/ 35 h 147"/>
                    <a:gd name="T52" fmla="*/ 6 w 185"/>
                    <a:gd name="T53" fmla="*/ 2 h 147"/>
                    <a:gd name="T54" fmla="*/ 2 w 185"/>
                    <a:gd name="T55" fmla="*/ 0 h 147"/>
                    <a:gd name="T56" fmla="*/ 22 w 185"/>
                    <a:gd name="T57" fmla="*/ 29 h 147"/>
                    <a:gd name="T58" fmla="*/ 20 w 185"/>
                    <a:gd name="T59" fmla="*/ 27 h 147"/>
                    <a:gd name="T60" fmla="*/ 18 w 185"/>
                    <a:gd name="T61" fmla="*/ 22 h 147"/>
                    <a:gd name="T62" fmla="*/ 20 w 185"/>
                    <a:gd name="T63" fmla="*/ 27 h 147"/>
                    <a:gd name="T64" fmla="*/ 22 w 185"/>
                    <a:gd name="T65" fmla="*/ 28 h 147"/>
                    <a:gd name="T66" fmla="*/ 28 w 185"/>
                    <a:gd name="T67" fmla="*/ 27 h 147"/>
                    <a:gd name="T68" fmla="*/ 34 w 185"/>
                    <a:gd name="T69" fmla="*/ 32 h 147"/>
                    <a:gd name="T70" fmla="*/ 29 w 185"/>
                    <a:gd name="T71" fmla="*/ 27 h 147"/>
                    <a:gd name="T72" fmla="*/ 27 w 185"/>
                    <a:gd name="T73" fmla="*/ 25 h 147"/>
                    <a:gd name="T74" fmla="*/ 38 w 185"/>
                    <a:gd name="T75" fmla="*/ 29 h 147"/>
                    <a:gd name="T76" fmla="*/ 24 w 185"/>
                    <a:gd name="T77" fmla="*/ 19 h 147"/>
                    <a:gd name="T78" fmla="*/ 136 w 185"/>
                    <a:gd name="T79" fmla="*/ 115 h 147"/>
                    <a:gd name="T80" fmla="*/ 136 w 185"/>
                    <a:gd name="T81" fmla="*/ 11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5" h="147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3" y="3"/>
                        <a:pt x="5" y="6"/>
                        <a:pt x="8" y="10"/>
                      </a:cubicBezTo>
                      <a:cubicBezTo>
                        <a:pt x="5" y="8"/>
                        <a:pt x="3" y="6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7"/>
                        <a:pt x="6" y="10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8"/>
                        <a:pt x="15" y="18"/>
                        <a:pt x="15" y="19"/>
                      </a:cubicBezTo>
                      <a:cubicBezTo>
                        <a:pt x="15" y="19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3" y="18"/>
                      </a:cubicBezTo>
                      <a:cubicBezTo>
                        <a:pt x="11" y="15"/>
                        <a:pt x="8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4"/>
                        <a:pt x="7" y="16"/>
                        <a:pt x="9" y="18"/>
                      </a:cubicBezTo>
                      <a:cubicBezTo>
                        <a:pt x="11" y="22"/>
                        <a:pt x="14" y="26"/>
                        <a:pt x="18" y="31"/>
                      </a:cubicBezTo>
                      <a:cubicBezTo>
                        <a:pt x="24" y="37"/>
                        <a:pt x="28" y="43"/>
                        <a:pt x="32" y="50"/>
                      </a:cubicBezTo>
                      <a:cubicBezTo>
                        <a:pt x="32" y="51"/>
                        <a:pt x="32" y="52"/>
                        <a:pt x="33" y="53"/>
                      </a:cubicBezTo>
                      <a:cubicBezTo>
                        <a:pt x="36" y="60"/>
                        <a:pt x="38" y="67"/>
                        <a:pt x="39" y="75"/>
                      </a:cubicBezTo>
                      <a:cubicBezTo>
                        <a:pt x="40" y="74"/>
                        <a:pt x="40" y="74"/>
                        <a:pt x="40" y="74"/>
                      </a:cubicBezTo>
                      <a:cubicBezTo>
                        <a:pt x="41" y="74"/>
                        <a:pt x="41" y="73"/>
                        <a:pt x="41" y="73"/>
                      </a:cubicBezTo>
                      <a:cubicBezTo>
                        <a:pt x="41" y="72"/>
                        <a:pt x="41" y="72"/>
                        <a:pt x="41" y="71"/>
                      </a:cubicBezTo>
                      <a:cubicBezTo>
                        <a:pt x="41" y="71"/>
                        <a:pt x="41" y="70"/>
                        <a:pt x="41" y="70"/>
                      </a:cubicBezTo>
                      <a:cubicBezTo>
                        <a:pt x="41" y="69"/>
                        <a:pt x="41" y="69"/>
                        <a:pt x="41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2" y="69"/>
                        <a:pt x="42" y="69"/>
                      </a:cubicBezTo>
                      <a:cubicBezTo>
                        <a:pt x="46" y="74"/>
                        <a:pt x="49" y="78"/>
                        <a:pt x="52" y="83"/>
                      </a:cubicBezTo>
                      <a:cubicBezTo>
                        <a:pt x="52" y="82"/>
                        <a:pt x="52" y="82"/>
                        <a:pt x="52" y="81"/>
                      </a:cubicBezTo>
                      <a:cubicBezTo>
                        <a:pt x="51" y="77"/>
                        <a:pt x="49" y="74"/>
                        <a:pt x="47" y="70"/>
                      </a:cubicBezTo>
                      <a:cubicBezTo>
                        <a:pt x="47" y="69"/>
                        <a:pt x="47" y="69"/>
                        <a:pt x="47" y="69"/>
                      </a:cubicBezTo>
                      <a:cubicBezTo>
                        <a:pt x="44" y="60"/>
                        <a:pt x="40" y="52"/>
                        <a:pt x="36" y="44"/>
                      </a:cubicBezTo>
                      <a:cubicBezTo>
                        <a:pt x="35" y="40"/>
                        <a:pt x="33" y="37"/>
                        <a:pt x="32" y="34"/>
                      </a:cubicBezTo>
                      <a:cubicBezTo>
                        <a:pt x="41" y="41"/>
                        <a:pt x="50" y="48"/>
                        <a:pt x="58" y="56"/>
                      </a:cubicBezTo>
                      <a:cubicBezTo>
                        <a:pt x="62" y="60"/>
                        <a:pt x="67" y="64"/>
                        <a:pt x="72" y="69"/>
                      </a:cubicBezTo>
                      <a:cubicBezTo>
                        <a:pt x="82" y="80"/>
                        <a:pt x="94" y="90"/>
                        <a:pt x="106" y="100"/>
                      </a:cubicBezTo>
                      <a:cubicBezTo>
                        <a:pt x="110" y="103"/>
                        <a:pt x="114" y="106"/>
                        <a:pt x="119" y="110"/>
                      </a:cubicBezTo>
                      <a:cubicBezTo>
                        <a:pt x="138" y="124"/>
                        <a:pt x="158" y="136"/>
                        <a:pt x="179" y="147"/>
                      </a:cubicBezTo>
                      <a:cubicBezTo>
                        <a:pt x="181" y="146"/>
                        <a:pt x="183" y="146"/>
                        <a:pt x="185" y="146"/>
                      </a:cubicBezTo>
                      <a:cubicBezTo>
                        <a:pt x="177" y="142"/>
                        <a:pt x="170" y="138"/>
                        <a:pt x="162" y="134"/>
                      </a:cubicBezTo>
                      <a:cubicBezTo>
                        <a:pt x="160" y="132"/>
                        <a:pt x="157" y="130"/>
                        <a:pt x="154" y="128"/>
                      </a:cubicBezTo>
                      <a:cubicBezTo>
                        <a:pt x="155" y="128"/>
                        <a:pt x="155" y="128"/>
                        <a:pt x="156" y="128"/>
                      </a:cubicBezTo>
                      <a:cubicBezTo>
                        <a:pt x="158" y="130"/>
                        <a:pt x="161" y="131"/>
                        <a:pt x="164" y="133"/>
                      </a:cubicBezTo>
                      <a:cubicBezTo>
                        <a:pt x="166" y="134"/>
                        <a:pt x="167" y="135"/>
                        <a:pt x="169" y="137"/>
                      </a:cubicBezTo>
                      <a:cubicBezTo>
                        <a:pt x="169" y="137"/>
                        <a:pt x="169" y="137"/>
                        <a:pt x="170" y="137"/>
                      </a:cubicBezTo>
                      <a:cubicBezTo>
                        <a:pt x="172" y="138"/>
                        <a:pt x="174" y="140"/>
                        <a:pt x="176" y="141"/>
                      </a:cubicBezTo>
                      <a:cubicBezTo>
                        <a:pt x="177" y="141"/>
                        <a:pt x="178" y="141"/>
                        <a:pt x="179" y="140"/>
                      </a:cubicBezTo>
                      <a:cubicBezTo>
                        <a:pt x="179" y="140"/>
                        <a:pt x="179" y="140"/>
                        <a:pt x="179" y="139"/>
                      </a:cubicBezTo>
                      <a:cubicBezTo>
                        <a:pt x="169" y="132"/>
                        <a:pt x="158" y="124"/>
                        <a:pt x="147" y="116"/>
                      </a:cubicBezTo>
                      <a:cubicBezTo>
                        <a:pt x="136" y="109"/>
                        <a:pt x="126" y="101"/>
                        <a:pt x="116" y="93"/>
                      </a:cubicBezTo>
                      <a:cubicBezTo>
                        <a:pt x="89" y="70"/>
                        <a:pt x="62" y="46"/>
                        <a:pt x="36" y="23"/>
                      </a:cubicBezTo>
                      <a:cubicBezTo>
                        <a:pt x="38" y="24"/>
                        <a:pt x="42" y="26"/>
                        <a:pt x="45" y="27"/>
                      </a:cubicBezTo>
                      <a:cubicBezTo>
                        <a:pt x="52" y="29"/>
                        <a:pt x="58" y="32"/>
                        <a:pt x="65" y="34"/>
                      </a:cubicBezTo>
                      <a:cubicBezTo>
                        <a:pt x="75" y="37"/>
                        <a:pt x="84" y="38"/>
                        <a:pt x="91" y="36"/>
                      </a:cubicBezTo>
                      <a:cubicBezTo>
                        <a:pt x="91" y="36"/>
                        <a:pt x="90" y="36"/>
                        <a:pt x="90" y="35"/>
                      </a:cubicBezTo>
                      <a:cubicBezTo>
                        <a:pt x="61" y="31"/>
                        <a:pt x="35" y="20"/>
                        <a:pt x="12" y="3"/>
                      </a:cubicBezTo>
                      <a:cubicBezTo>
                        <a:pt x="10" y="2"/>
                        <a:pt x="8" y="2"/>
                        <a:pt x="6" y="2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  <a:moveTo>
                        <a:pt x="22" y="28"/>
                      </a:move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3" y="30"/>
                        <a:pt x="24" y="31"/>
                        <a:pt x="24" y="33"/>
                      </a:cubicBezTo>
                      <a:cubicBezTo>
                        <a:pt x="23" y="31"/>
                        <a:pt x="21" y="29"/>
                        <a:pt x="20" y="27"/>
                      </a:cubicBezTo>
                      <a:cubicBezTo>
                        <a:pt x="18" y="25"/>
                        <a:pt x="16" y="23"/>
                        <a:pt x="14" y="21"/>
                      </a:cubicBezTo>
                      <a:cubicBezTo>
                        <a:pt x="16" y="21"/>
                        <a:pt x="17" y="22"/>
                        <a:pt x="18" y="22"/>
                      </a:cubicBezTo>
                      <a:cubicBezTo>
                        <a:pt x="19" y="24"/>
                        <a:pt x="20" y="25"/>
                        <a:pt x="21" y="27"/>
                      </a:cubicBezTo>
                      <a:cubicBezTo>
                        <a:pt x="21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1" y="28"/>
                        <a:pt x="22" y="28"/>
                      </a:cubicBezTo>
                      <a:close/>
                      <a:moveTo>
                        <a:pt x="30" y="30"/>
                      </a:moveTo>
                      <a:cubicBezTo>
                        <a:pt x="29" y="29"/>
                        <a:pt x="29" y="28"/>
                        <a:pt x="28" y="27"/>
                      </a:cubicBezTo>
                      <a:cubicBezTo>
                        <a:pt x="30" y="28"/>
                        <a:pt x="31" y="29"/>
                        <a:pt x="33" y="30"/>
                      </a:cubicBezTo>
                      <a:cubicBezTo>
                        <a:pt x="33" y="31"/>
                        <a:pt x="34" y="31"/>
                        <a:pt x="34" y="32"/>
                      </a:cubicBezTo>
                      <a:cubicBezTo>
                        <a:pt x="32" y="31"/>
                        <a:pt x="31" y="30"/>
                        <a:pt x="30" y="30"/>
                      </a:cubicBezTo>
                      <a:close/>
                      <a:moveTo>
                        <a:pt x="29" y="27"/>
                      </a:moveTo>
                      <a:cubicBezTo>
                        <a:pt x="29" y="27"/>
                        <a:pt x="28" y="26"/>
                        <a:pt x="28" y="26"/>
                      </a:cubicBezTo>
                      <a:cubicBezTo>
                        <a:pt x="28" y="26"/>
                        <a:pt x="28" y="25"/>
                        <a:pt x="27" y="25"/>
                      </a:cubicBezTo>
                      <a:cubicBezTo>
                        <a:pt x="28" y="26"/>
                        <a:pt x="29" y="26"/>
                        <a:pt x="29" y="27"/>
                      </a:cubicBezTo>
                      <a:close/>
                      <a:moveTo>
                        <a:pt x="38" y="29"/>
                      </a:moveTo>
                      <a:cubicBezTo>
                        <a:pt x="34" y="26"/>
                        <a:pt x="29" y="23"/>
                        <a:pt x="25" y="20"/>
                      </a:cubicBezTo>
                      <a:cubicBezTo>
                        <a:pt x="25" y="20"/>
                        <a:pt x="24" y="19"/>
                        <a:pt x="24" y="19"/>
                      </a:cubicBezTo>
                      <a:cubicBezTo>
                        <a:pt x="29" y="22"/>
                        <a:pt x="33" y="25"/>
                        <a:pt x="38" y="29"/>
                      </a:cubicBezTo>
                      <a:close/>
                      <a:moveTo>
                        <a:pt x="136" y="115"/>
                      </a:moveTo>
                      <a:cubicBezTo>
                        <a:pt x="137" y="116"/>
                        <a:pt x="138" y="116"/>
                        <a:pt x="138" y="117"/>
                      </a:cubicBezTo>
                      <a:cubicBezTo>
                        <a:pt x="138" y="116"/>
                        <a:pt x="137" y="116"/>
                        <a:pt x="136" y="115"/>
                      </a:cubicBezTo>
                      <a:cubicBezTo>
                        <a:pt x="136" y="115"/>
                        <a:pt x="136" y="115"/>
                        <a:pt x="136" y="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140"/>
                <p:cNvSpPr>
                  <a:spLocks noEditPoints="1"/>
                </p:cNvSpPr>
                <p:nvPr/>
              </p:nvSpPr>
              <p:spPr bwMode="auto">
                <a:xfrm>
                  <a:off x="-1842" y="2327"/>
                  <a:ext cx="756" cy="752"/>
                </a:xfrm>
                <a:custGeom>
                  <a:avLst/>
                  <a:gdLst>
                    <a:gd name="T0" fmla="*/ 15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2 h 530"/>
                    <a:gd name="T8" fmla="*/ 348 w 533"/>
                    <a:gd name="T9" fmla="*/ 37 h 530"/>
                    <a:gd name="T10" fmla="*/ 279 w 533"/>
                    <a:gd name="T11" fmla="*/ 7 h 530"/>
                    <a:gd name="T12" fmla="*/ 381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6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7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7 w 533"/>
                    <a:gd name="T97" fmla="*/ 501 h 530"/>
                    <a:gd name="T98" fmla="*/ 236 w 533"/>
                    <a:gd name="T99" fmla="*/ 524 h 530"/>
                    <a:gd name="T100" fmla="*/ 250 w 533"/>
                    <a:gd name="T101" fmla="*/ 509 h 530"/>
                    <a:gd name="T102" fmla="*/ 247 w 533"/>
                    <a:gd name="T103" fmla="*/ 526 h 530"/>
                    <a:gd name="T104" fmla="*/ 160 w 533"/>
                    <a:gd name="T105" fmla="*/ 483 h 530"/>
                    <a:gd name="T106" fmla="*/ 169 w 533"/>
                    <a:gd name="T107" fmla="*/ 493 h 530"/>
                    <a:gd name="T108" fmla="*/ 133 w 533"/>
                    <a:gd name="T109" fmla="*/ 470 h 530"/>
                    <a:gd name="T110" fmla="*/ 139 w 533"/>
                    <a:gd name="T111" fmla="*/ 473 h 530"/>
                    <a:gd name="T112" fmla="*/ 131 w 533"/>
                    <a:gd name="T113" fmla="*/ 493 h 530"/>
                    <a:gd name="T114" fmla="*/ 157 w 533"/>
                    <a:gd name="T115" fmla="*/ 508 h 530"/>
                    <a:gd name="T116" fmla="*/ 396 w 533"/>
                    <a:gd name="T117" fmla="*/ 460 h 530"/>
                    <a:gd name="T118" fmla="*/ 403 w 533"/>
                    <a:gd name="T119" fmla="*/ 472 h 530"/>
                    <a:gd name="T120" fmla="*/ 366 w 533"/>
                    <a:gd name="T121" fmla="*/ 480 h 530"/>
                    <a:gd name="T122" fmla="*/ 358 w 533"/>
                    <a:gd name="T123" fmla="*/ 497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2" y="19"/>
                        <a:pt x="356" y="16"/>
                        <a:pt x="350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1" y="1"/>
                      </a:cubicBezTo>
                      <a:cubicBezTo>
                        <a:pt x="251" y="1"/>
                        <a:pt x="251" y="1"/>
                        <a:pt x="251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5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6" y="44"/>
                        <a:pt x="106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7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5" y="101"/>
                        <a:pt x="55" y="101"/>
                        <a:pt x="55" y="102"/>
                      </a:cubicBezTo>
                      <a:cubicBezTo>
                        <a:pt x="55" y="103"/>
                        <a:pt x="54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4" y="155"/>
                        <a:pt x="23" y="157"/>
                        <a:pt x="21" y="159"/>
                      </a:cubicBezTo>
                      <a:cubicBezTo>
                        <a:pt x="20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5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2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10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10" y="198"/>
                        <a:pt x="9" y="200"/>
                        <a:pt x="9" y="202"/>
                      </a:cubicBezTo>
                      <a:cubicBezTo>
                        <a:pt x="8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3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3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4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50" y="440"/>
                        <a:pt x="53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5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5" y="443"/>
                        <a:pt x="55" y="443"/>
                        <a:pt x="55" y="443"/>
                      </a:cubicBezTo>
                      <a:cubicBezTo>
                        <a:pt x="58" y="446"/>
                        <a:pt x="62" y="449"/>
                        <a:pt x="65" y="451"/>
                      </a:cubicBezTo>
                      <a:cubicBezTo>
                        <a:pt x="68" y="453"/>
                        <a:pt x="71" y="455"/>
                        <a:pt x="73" y="456"/>
                      </a:cubicBezTo>
                      <a:cubicBezTo>
                        <a:pt x="81" y="461"/>
                        <a:pt x="89" y="466"/>
                        <a:pt x="96" y="471"/>
                      </a:cubicBezTo>
                      <a:cubicBezTo>
                        <a:pt x="100" y="473"/>
                        <a:pt x="103" y="476"/>
                        <a:pt x="107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7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1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5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1" y="525"/>
                      </a:cubicBezTo>
                      <a:cubicBezTo>
                        <a:pt x="181" y="525"/>
                        <a:pt x="183" y="526"/>
                        <a:pt x="184" y="527"/>
                      </a:cubicBezTo>
                      <a:cubicBezTo>
                        <a:pt x="185" y="527"/>
                        <a:pt x="185" y="527"/>
                        <a:pt x="186" y="527"/>
                      </a:cubicBezTo>
                      <a:cubicBezTo>
                        <a:pt x="185" y="526"/>
                        <a:pt x="185" y="526"/>
                        <a:pt x="184" y="525"/>
                      </a:cubicBezTo>
                      <a:cubicBezTo>
                        <a:pt x="197" y="527"/>
                        <a:pt x="209" y="529"/>
                        <a:pt x="222" y="529"/>
                      </a:cubicBezTo>
                      <a:cubicBezTo>
                        <a:pt x="244" y="530"/>
                        <a:pt x="267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9" y="527"/>
                        <a:pt x="301" y="526"/>
                        <a:pt x="305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7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1" y="470"/>
                      </a:cubicBezTo>
                      <a:cubicBezTo>
                        <a:pt x="434" y="468"/>
                        <a:pt x="438" y="466"/>
                        <a:pt x="441" y="464"/>
                      </a:cubicBezTo>
                      <a:cubicBezTo>
                        <a:pt x="441" y="464"/>
                        <a:pt x="440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3" y="459"/>
                        <a:pt x="447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2" y="440"/>
                      </a:cubicBezTo>
                      <a:cubicBezTo>
                        <a:pt x="462" y="439"/>
                        <a:pt x="463" y="439"/>
                        <a:pt x="464" y="438"/>
                      </a:cubicBezTo>
                      <a:cubicBezTo>
                        <a:pt x="465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3" y="432"/>
                      </a:cubicBezTo>
                      <a:cubicBezTo>
                        <a:pt x="477" y="428"/>
                        <a:pt x="481" y="424"/>
                        <a:pt x="484" y="419"/>
                      </a:cubicBezTo>
                      <a:cubicBezTo>
                        <a:pt x="486" y="416"/>
                        <a:pt x="487" y="413"/>
                        <a:pt x="489" y="411"/>
                      </a:cubicBezTo>
                      <a:cubicBezTo>
                        <a:pt x="494" y="405"/>
                        <a:pt x="499" y="399"/>
                        <a:pt x="502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8" y="349"/>
                        <a:pt x="520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4" y="335"/>
                        <a:pt x="526" y="326"/>
                      </a:cubicBezTo>
                      <a:cubicBezTo>
                        <a:pt x="527" y="323"/>
                        <a:pt x="527" y="321"/>
                        <a:pt x="528" y="318"/>
                      </a:cubicBezTo>
                      <a:cubicBezTo>
                        <a:pt x="531" y="303"/>
                        <a:pt x="533" y="288"/>
                        <a:pt x="533" y="273"/>
                      </a:cubicBezTo>
                      <a:cubicBezTo>
                        <a:pt x="533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8"/>
                        <a:pt x="530" y="287"/>
                        <a:pt x="530" y="286"/>
                      </a:cubicBezTo>
                      <a:cubicBezTo>
                        <a:pt x="530" y="283"/>
                        <a:pt x="530" y="280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1" y="277"/>
                        <a:pt x="530" y="277"/>
                      </a:cubicBezTo>
                      <a:cubicBezTo>
                        <a:pt x="530" y="267"/>
                        <a:pt x="529" y="257"/>
                        <a:pt x="528" y="247"/>
                      </a:cubicBezTo>
                      <a:cubicBezTo>
                        <a:pt x="528" y="247"/>
                        <a:pt x="528" y="247"/>
                        <a:pt x="528" y="247"/>
                      </a:cubicBezTo>
                      <a:cubicBezTo>
                        <a:pt x="528" y="247"/>
                        <a:pt x="528" y="247"/>
                        <a:pt x="527" y="247"/>
                      </a:cubicBezTo>
                      <a:cubicBezTo>
                        <a:pt x="527" y="243"/>
                        <a:pt x="526" y="240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2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1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2"/>
                      </a:cubicBezTo>
                      <a:cubicBezTo>
                        <a:pt x="530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9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7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5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2" y="79"/>
                        <a:pt x="450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5" y="71"/>
                        <a:pt x="444" y="71"/>
                      </a:cubicBezTo>
                      <a:cubicBezTo>
                        <a:pt x="441" y="66"/>
                        <a:pt x="437" y="61"/>
                        <a:pt x="431" y="56"/>
                      </a:cubicBezTo>
                      <a:cubicBezTo>
                        <a:pt x="422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70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60" y="45"/>
                        <a:pt x="358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1" y="42"/>
                        <a:pt x="349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6" y="34"/>
                        <a:pt x="345" y="39"/>
                      </a:cubicBezTo>
                      <a:cubicBezTo>
                        <a:pt x="345" y="39"/>
                        <a:pt x="345" y="39"/>
                        <a:pt x="345" y="40"/>
                      </a:cubicBezTo>
                      <a:cubicBezTo>
                        <a:pt x="342" y="39"/>
                        <a:pt x="340" y="38"/>
                        <a:pt x="337" y="37"/>
                      </a:cubicBezTo>
                      <a:cubicBezTo>
                        <a:pt x="337" y="37"/>
                        <a:pt x="338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4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5" y="22"/>
                        <a:pt x="335" y="23"/>
                      </a:cubicBezTo>
                      <a:cubicBezTo>
                        <a:pt x="332" y="27"/>
                        <a:pt x="330" y="31"/>
                        <a:pt x="329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10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4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1" y="17"/>
                        <a:pt x="300" y="23"/>
                        <a:pt x="299" y="28"/>
                      </a:cubicBezTo>
                      <a:cubicBezTo>
                        <a:pt x="291" y="27"/>
                        <a:pt x="283" y="26"/>
                        <a:pt x="274" y="26"/>
                      </a:cubicBezTo>
                      <a:cubicBezTo>
                        <a:pt x="274" y="19"/>
                        <a:pt x="274" y="13"/>
                        <a:pt x="274" y="6"/>
                      </a:cubicBezTo>
                      <a:cubicBezTo>
                        <a:pt x="275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7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9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9" y="10"/>
                      </a:cubicBezTo>
                      <a:cubicBezTo>
                        <a:pt x="318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7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6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6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1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3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4" y="25"/>
                        <a:pt x="364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8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4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5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6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5" y="44"/>
                        <a:pt x="384" y="45"/>
                      </a:cubicBezTo>
                      <a:cubicBezTo>
                        <a:pt x="384" y="45"/>
                        <a:pt x="384" y="45"/>
                        <a:pt x="384" y="45"/>
                      </a:cubicBezTo>
                      <a:cubicBezTo>
                        <a:pt x="383" y="45"/>
                        <a:pt x="383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1" y="36"/>
                        <a:pt x="381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2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9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7" y="44"/>
                        <a:pt x="378" y="40"/>
                        <a:pt x="379" y="36"/>
                      </a:cubicBezTo>
                      <a:cubicBezTo>
                        <a:pt x="379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70" y="48"/>
                        <a:pt x="369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6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4" y="49"/>
                        <a:pt x="357" y="50"/>
                        <a:pt x="360" y="52"/>
                      </a:cubicBezTo>
                      <a:cubicBezTo>
                        <a:pt x="359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3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3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90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4" y="75"/>
                        <a:pt x="443" y="73"/>
                        <a:pt x="441" y="72"/>
                      </a:cubicBezTo>
                      <a:cubicBezTo>
                        <a:pt x="441" y="72"/>
                        <a:pt x="441" y="72"/>
                        <a:pt x="441" y="72"/>
                      </a:cubicBezTo>
                      <a:cubicBezTo>
                        <a:pt x="441" y="73"/>
                        <a:pt x="443" y="74"/>
                        <a:pt x="444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8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1" y="77"/>
                        <a:pt x="441" y="76"/>
                      </a:cubicBezTo>
                      <a:cubicBezTo>
                        <a:pt x="443" y="79"/>
                        <a:pt x="446" y="81"/>
                        <a:pt x="449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2" y="93"/>
                        <a:pt x="441" y="97"/>
                      </a:cubicBezTo>
                      <a:cubicBezTo>
                        <a:pt x="441" y="97"/>
                        <a:pt x="442" y="97"/>
                        <a:pt x="443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7" y="93"/>
                        <a:pt x="460" y="97"/>
                      </a:cubicBezTo>
                      <a:cubicBezTo>
                        <a:pt x="456" y="100"/>
                        <a:pt x="453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8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7" y="66"/>
                        <a:pt x="407" y="65"/>
                      </a:cubicBezTo>
                      <a:cubicBezTo>
                        <a:pt x="409" y="60"/>
                        <a:pt x="412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8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7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5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5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20" y="205"/>
                        <a:pt x="520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7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8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4" y="205"/>
                        <a:pt x="515" y="205"/>
                      </a:cubicBezTo>
                      <a:cubicBezTo>
                        <a:pt x="517" y="211"/>
                        <a:pt x="518" y="217"/>
                        <a:pt x="519" y="223"/>
                      </a:cubicBezTo>
                      <a:cubicBezTo>
                        <a:pt x="520" y="224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6"/>
                        <a:pt x="517" y="226"/>
                        <a:pt x="516" y="226"/>
                      </a:cubicBezTo>
                      <a:cubicBezTo>
                        <a:pt x="515" y="226"/>
                        <a:pt x="513" y="225"/>
                        <a:pt x="511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5" y="210"/>
                        <a:pt x="496" y="212"/>
                      </a:cubicBezTo>
                      <a:cubicBezTo>
                        <a:pt x="496" y="211"/>
                        <a:pt x="496" y="210"/>
                        <a:pt x="496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6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2" y="190"/>
                        <a:pt x="507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9" y="199"/>
                        <a:pt x="509" y="199"/>
                        <a:pt x="509" y="198"/>
                      </a:cubicBezTo>
                      <a:cubicBezTo>
                        <a:pt x="510" y="198"/>
                        <a:pt x="510" y="198"/>
                        <a:pt x="510" y="197"/>
                      </a:cubicBezTo>
                      <a:cubicBezTo>
                        <a:pt x="510" y="195"/>
                        <a:pt x="509" y="192"/>
                        <a:pt x="509" y="190"/>
                      </a:cubicBezTo>
                      <a:cubicBezTo>
                        <a:pt x="511" y="194"/>
                        <a:pt x="513" y="199"/>
                        <a:pt x="514" y="203"/>
                      </a:cubicBezTo>
                      <a:cubicBezTo>
                        <a:pt x="510" y="202"/>
                        <a:pt x="506" y="199"/>
                        <a:pt x="502" y="196"/>
                      </a:cubicBezTo>
                      <a:cubicBezTo>
                        <a:pt x="500" y="196"/>
                        <a:pt x="500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1" y="201"/>
                        <a:pt x="504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6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1" y="252"/>
                        <a:pt x="521" y="256"/>
                        <a:pt x="520" y="261"/>
                      </a:cubicBezTo>
                      <a:cubicBezTo>
                        <a:pt x="516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5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20" y="276"/>
                      </a:cubicBezTo>
                      <a:cubicBezTo>
                        <a:pt x="519" y="275"/>
                        <a:pt x="518" y="275"/>
                        <a:pt x="518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8"/>
                        <a:pt x="515" y="271"/>
                        <a:pt x="515" y="274"/>
                      </a:cubicBezTo>
                      <a:cubicBezTo>
                        <a:pt x="513" y="273"/>
                        <a:pt x="512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3" y="275"/>
                        <a:pt x="515" y="276"/>
                      </a:cubicBezTo>
                      <a:cubicBezTo>
                        <a:pt x="515" y="277"/>
                        <a:pt x="515" y="278"/>
                        <a:pt x="515" y="280"/>
                      </a:cubicBezTo>
                      <a:cubicBezTo>
                        <a:pt x="515" y="281"/>
                        <a:pt x="515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1" y="284"/>
                        <a:pt x="501" y="284"/>
                        <a:pt x="501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1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4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7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9" y="317"/>
                      </a:cubicBezTo>
                      <a:cubicBezTo>
                        <a:pt x="508" y="319"/>
                        <a:pt x="508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90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3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6" y="311"/>
                        <a:pt x="497" y="301"/>
                      </a:cubicBezTo>
                      <a:cubicBezTo>
                        <a:pt x="498" y="292"/>
                        <a:pt x="499" y="283"/>
                        <a:pt x="499" y="274"/>
                      </a:cubicBezTo>
                      <a:cubicBezTo>
                        <a:pt x="500" y="258"/>
                        <a:pt x="499" y="242"/>
                        <a:pt x="497" y="226"/>
                      </a:cubicBezTo>
                      <a:cubicBezTo>
                        <a:pt x="505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1" y="236"/>
                      </a:cubicBezTo>
                      <a:cubicBezTo>
                        <a:pt x="515" y="234"/>
                        <a:pt x="509" y="232"/>
                        <a:pt x="504" y="228"/>
                      </a:cubicBezTo>
                      <a:cubicBezTo>
                        <a:pt x="503" y="228"/>
                        <a:pt x="502" y="228"/>
                        <a:pt x="503" y="228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1" y="99"/>
                        <a:pt x="431" y="99"/>
                        <a:pt x="431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1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5" y="205"/>
                        <a:pt x="485" y="214"/>
                        <a:pt x="486" y="223"/>
                      </a:cubicBezTo>
                      <a:cubicBezTo>
                        <a:pt x="487" y="223"/>
                        <a:pt x="487" y="223"/>
                        <a:pt x="487" y="222"/>
                      </a:cubicBezTo>
                      <a:cubicBezTo>
                        <a:pt x="488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8" y="207"/>
                        <a:pt x="489" y="213"/>
                        <a:pt x="490" y="218"/>
                      </a:cubicBezTo>
                      <a:cubicBezTo>
                        <a:pt x="490" y="218"/>
                        <a:pt x="490" y="219"/>
                        <a:pt x="490" y="220"/>
                      </a:cubicBezTo>
                      <a:cubicBezTo>
                        <a:pt x="490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90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2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90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6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3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8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80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6" y="475"/>
                        <a:pt x="345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5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90" y="496"/>
                        <a:pt x="286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1" y="497"/>
                      </a:cubicBezTo>
                      <a:cubicBezTo>
                        <a:pt x="281" y="497"/>
                        <a:pt x="281" y="497"/>
                        <a:pt x="281" y="498"/>
                      </a:cubicBezTo>
                      <a:cubicBezTo>
                        <a:pt x="280" y="498"/>
                        <a:pt x="280" y="498"/>
                        <a:pt x="279" y="498"/>
                      </a:cubicBezTo>
                      <a:cubicBezTo>
                        <a:pt x="275" y="497"/>
                        <a:pt x="270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5" y="494"/>
                        <a:pt x="264" y="494"/>
                        <a:pt x="263" y="494"/>
                      </a:cubicBezTo>
                      <a:cubicBezTo>
                        <a:pt x="262" y="494"/>
                        <a:pt x="262" y="495"/>
                        <a:pt x="261" y="495"/>
                      </a:cubicBezTo>
                      <a:cubicBezTo>
                        <a:pt x="248" y="494"/>
                        <a:pt x="234" y="493"/>
                        <a:pt x="220" y="491"/>
                      </a:cubicBezTo>
                      <a:cubicBezTo>
                        <a:pt x="208" y="491"/>
                        <a:pt x="197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80" y="485"/>
                        <a:pt x="175" y="483"/>
                        <a:pt x="170" y="481"/>
                      </a:cubicBezTo>
                      <a:cubicBezTo>
                        <a:pt x="169" y="481"/>
                        <a:pt x="169" y="480"/>
                        <a:pt x="168" y="480"/>
                      </a:cubicBezTo>
                      <a:cubicBezTo>
                        <a:pt x="168" y="480"/>
                        <a:pt x="168" y="480"/>
                        <a:pt x="167" y="480"/>
                      </a:cubicBezTo>
                      <a:cubicBezTo>
                        <a:pt x="162" y="478"/>
                        <a:pt x="156" y="475"/>
                        <a:pt x="151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7" y="465"/>
                      </a:cubicBezTo>
                      <a:cubicBezTo>
                        <a:pt x="119" y="454"/>
                        <a:pt x="102" y="442"/>
                        <a:pt x="87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6" y="365"/>
                        <a:pt x="45" y="361"/>
                        <a:pt x="44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1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4" y="322"/>
                        <a:pt x="31" y="311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8"/>
                      </a:cubicBezTo>
                      <a:cubicBezTo>
                        <a:pt x="29" y="285"/>
                        <a:pt x="31" y="292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7" y="206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6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4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9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1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9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80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9" y="38"/>
                        <a:pt x="278" y="38"/>
                      </a:cubicBezTo>
                      <a:cubicBezTo>
                        <a:pt x="277" y="38"/>
                        <a:pt x="277" y="37"/>
                        <a:pt x="276" y="37"/>
                      </a:cubicBezTo>
                      <a:cubicBezTo>
                        <a:pt x="296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1" y="53"/>
                        <a:pt x="341" y="53"/>
                        <a:pt x="342" y="53"/>
                      </a:cubicBezTo>
                      <a:cubicBezTo>
                        <a:pt x="341" y="52"/>
                        <a:pt x="341" y="52"/>
                        <a:pt x="340" y="51"/>
                      </a:cubicBezTo>
                      <a:cubicBezTo>
                        <a:pt x="318" y="43"/>
                        <a:pt x="295" y="36"/>
                        <a:pt x="271" y="33"/>
                      </a:cubicBezTo>
                      <a:cubicBezTo>
                        <a:pt x="290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1" y="42"/>
                        <a:pt x="336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60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6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30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3" y="108"/>
                        <a:pt x="445" y="111"/>
                      </a:cubicBezTo>
                      <a:cubicBezTo>
                        <a:pt x="452" y="117"/>
                        <a:pt x="458" y="125"/>
                        <a:pt x="463" y="134"/>
                      </a:cubicBezTo>
                      <a:cubicBezTo>
                        <a:pt x="463" y="135"/>
                        <a:pt x="464" y="137"/>
                        <a:pt x="465" y="138"/>
                      </a:cubicBezTo>
                      <a:cubicBezTo>
                        <a:pt x="456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3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2" y="110"/>
                        <a:pt x="451" y="109"/>
                        <a:pt x="450" y="108"/>
                      </a:cubicBezTo>
                      <a:cubicBezTo>
                        <a:pt x="451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7" y="103"/>
                        <a:pt x="459" y="101"/>
                        <a:pt x="461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8" y="117"/>
                        <a:pt x="456" y="115"/>
                        <a:pt x="454" y="113"/>
                      </a:cubicBezTo>
                      <a:cubicBezTo>
                        <a:pt x="455" y="113"/>
                        <a:pt x="455" y="113"/>
                        <a:pt x="455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3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3" y="132"/>
                        <a:pt x="484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9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9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1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2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5" y="144"/>
                        <a:pt x="473" y="140"/>
                        <a:pt x="470" y="137"/>
                      </a:cubicBezTo>
                      <a:cubicBezTo>
                        <a:pt x="473" y="136"/>
                        <a:pt x="475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7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8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4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1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3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6" y="118"/>
                        <a:pt x="464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6" y="135"/>
                      </a:moveTo>
                      <a:cubicBezTo>
                        <a:pt x="466" y="136"/>
                        <a:pt x="467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6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9" y="59"/>
                        <a:pt x="392" y="60"/>
                        <a:pt x="395" y="62"/>
                      </a:cubicBezTo>
                      <a:close/>
                      <a:moveTo>
                        <a:pt x="396" y="64"/>
                      </a:moveTo>
                      <a:cubicBezTo>
                        <a:pt x="396" y="63"/>
                        <a:pt x="396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1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6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7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5" y="171"/>
                      </a:move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5" y="170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lose/>
                      <a:moveTo>
                        <a:pt x="502" y="171"/>
                      </a:moveTo>
                      <a:cubicBezTo>
                        <a:pt x="503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1" y="172"/>
                        <a:pt x="501" y="172"/>
                        <a:pt x="501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6" y="185"/>
                        <a:pt x="506" y="189"/>
                      </a:cubicBezTo>
                      <a:cubicBezTo>
                        <a:pt x="501" y="188"/>
                        <a:pt x="497" y="187"/>
                        <a:pt x="493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7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8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1" y="189"/>
                        <a:pt x="510" y="189"/>
                        <a:pt x="510" y="189"/>
                      </a:cubicBezTo>
                      <a:cubicBezTo>
                        <a:pt x="509" y="187"/>
                        <a:pt x="509" y="186"/>
                        <a:pt x="508" y="185"/>
                      </a:cubicBezTo>
                      <a:close/>
                      <a:moveTo>
                        <a:pt x="497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7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3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4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3" y="354"/>
                        <a:pt x="502" y="355"/>
                        <a:pt x="502" y="355"/>
                      </a:cubicBezTo>
                      <a:cubicBezTo>
                        <a:pt x="502" y="355"/>
                        <a:pt x="503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8" y="336"/>
                      </a:cubicBezTo>
                      <a:cubicBezTo>
                        <a:pt x="507" y="341"/>
                        <a:pt x="505" y="346"/>
                        <a:pt x="504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6" y="356"/>
                        <a:pt x="504" y="360"/>
                        <a:pt x="503" y="364"/>
                      </a:cubicBezTo>
                      <a:cubicBezTo>
                        <a:pt x="502" y="364"/>
                        <a:pt x="502" y="363"/>
                        <a:pt x="502" y="363"/>
                      </a:cubicBezTo>
                      <a:cubicBezTo>
                        <a:pt x="502" y="363"/>
                        <a:pt x="503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8" y="433"/>
                      </a:cubicBezTo>
                      <a:cubicBezTo>
                        <a:pt x="437" y="434"/>
                        <a:pt x="437" y="435"/>
                        <a:pt x="436" y="435"/>
                      </a:cubicBezTo>
                      <a:cubicBezTo>
                        <a:pt x="440" y="434"/>
                        <a:pt x="444" y="432"/>
                        <a:pt x="447" y="429"/>
                      </a:cubicBezTo>
                      <a:cubicBezTo>
                        <a:pt x="448" y="432"/>
                        <a:pt x="451" y="434"/>
                        <a:pt x="453" y="436"/>
                      </a:cubicBezTo>
                      <a:cubicBezTo>
                        <a:pt x="451" y="440"/>
                        <a:pt x="447" y="443"/>
                        <a:pt x="444" y="447"/>
                      </a:cubicBezTo>
                      <a:cubicBezTo>
                        <a:pt x="443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2" y="448"/>
                        <a:pt x="443" y="448"/>
                      </a:cubicBezTo>
                      <a:cubicBezTo>
                        <a:pt x="442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9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2" y="365"/>
                        <a:pt x="502" y="365"/>
                      </a:cubicBezTo>
                      <a:cubicBezTo>
                        <a:pt x="501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4" y="367"/>
                        <a:pt x="493" y="368"/>
                        <a:pt x="493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8" y="367"/>
                        <a:pt x="490" y="369"/>
                        <a:pt x="492" y="371"/>
                      </a:cubicBezTo>
                      <a:cubicBezTo>
                        <a:pt x="490" y="376"/>
                        <a:pt x="489" y="380"/>
                        <a:pt x="488" y="383"/>
                      </a:cubicBezTo>
                      <a:cubicBezTo>
                        <a:pt x="487" y="383"/>
                        <a:pt x="486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1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80" y="393"/>
                        <a:pt x="479" y="395"/>
                        <a:pt x="478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5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2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5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3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500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9" y="379"/>
                      </a:cubicBezTo>
                      <a:cubicBezTo>
                        <a:pt x="497" y="382"/>
                        <a:pt x="496" y="385"/>
                        <a:pt x="495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5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9" y="418"/>
                        <a:pt x="446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8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7" y="390"/>
                        <a:pt x="486" y="392"/>
                      </a:cubicBezTo>
                      <a:cubicBezTo>
                        <a:pt x="485" y="391"/>
                        <a:pt x="484" y="391"/>
                        <a:pt x="483" y="390"/>
                      </a:cubicBezTo>
                      <a:cubicBezTo>
                        <a:pt x="483" y="387"/>
                        <a:pt x="484" y="385"/>
                        <a:pt x="485" y="382"/>
                      </a:cubicBezTo>
                      <a:cubicBezTo>
                        <a:pt x="485" y="383"/>
                        <a:pt x="487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80" y="401"/>
                        <a:pt x="480" y="401"/>
                      </a:cubicBezTo>
                      <a:cubicBezTo>
                        <a:pt x="479" y="402"/>
                        <a:pt x="479" y="402"/>
                        <a:pt x="479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1" y="400"/>
                        <a:pt x="480" y="399"/>
                        <a:pt x="480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5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7" y="396"/>
                        <a:pt x="487" y="396"/>
                        <a:pt x="487" y="396"/>
                      </a:cubicBezTo>
                      <a:cubicBezTo>
                        <a:pt x="488" y="397"/>
                        <a:pt x="489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6" y="403"/>
                        <a:pt x="485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3" y="393"/>
                        <a:pt x="492" y="395"/>
                        <a:pt x="491" y="396"/>
                      </a:cubicBezTo>
                      <a:cubicBezTo>
                        <a:pt x="490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6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1" y="379"/>
                        <a:pt x="501" y="379"/>
                        <a:pt x="501" y="379"/>
                      </a:cubicBezTo>
                      <a:cubicBezTo>
                        <a:pt x="499" y="383"/>
                        <a:pt x="498" y="386"/>
                        <a:pt x="496" y="389"/>
                      </a:cubicBezTo>
                      <a:cubicBezTo>
                        <a:pt x="496" y="389"/>
                        <a:pt x="496" y="389"/>
                        <a:pt x="496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5" y="397"/>
                        <a:pt x="494" y="398"/>
                        <a:pt x="494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2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9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2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1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70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3" y="412"/>
                        <a:pt x="465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7" y="417"/>
                        <a:pt x="457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8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4" y="423"/>
                        <a:pt x="464" y="423"/>
                      </a:cubicBezTo>
                      <a:cubicBezTo>
                        <a:pt x="465" y="423"/>
                        <a:pt x="466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7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9" y="438"/>
                        <a:pt x="458" y="437"/>
                      </a:cubicBezTo>
                      <a:cubicBezTo>
                        <a:pt x="458" y="437"/>
                        <a:pt x="458" y="437"/>
                        <a:pt x="458" y="437"/>
                      </a:cubicBezTo>
                      <a:cubicBezTo>
                        <a:pt x="457" y="436"/>
                        <a:pt x="456" y="436"/>
                        <a:pt x="456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1" y="427"/>
                        <a:pt x="458" y="431"/>
                        <a:pt x="455" y="434"/>
                      </a:cubicBezTo>
                      <a:cubicBezTo>
                        <a:pt x="453" y="432"/>
                        <a:pt x="450" y="430"/>
                        <a:pt x="447" y="428"/>
                      </a:cubicBezTo>
                      <a:cubicBezTo>
                        <a:pt x="450" y="426"/>
                        <a:pt x="452" y="424"/>
                        <a:pt x="454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70" y="417"/>
                      </a:cubicBezTo>
                      <a:cubicBezTo>
                        <a:pt x="469" y="418"/>
                        <a:pt x="469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5" y="421"/>
                        <a:pt x="464" y="421"/>
                      </a:cubicBezTo>
                      <a:cubicBezTo>
                        <a:pt x="464" y="421"/>
                        <a:pt x="464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3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7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6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5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3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7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5" y="421"/>
                        <a:pt x="476" y="421"/>
                        <a:pt x="478" y="419"/>
                      </a:cubicBezTo>
                      <a:cubicBezTo>
                        <a:pt x="475" y="424"/>
                        <a:pt x="473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9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6" y="443"/>
                        <a:pt x="457" y="441"/>
                        <a:pt x="458" y="440"/>
                      </a:cubicBezTo>
                      <a:close/>
                      <a:moveTo>
                        <a:pt x="483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4" y="410"/>
                        <a:pt x="483" y="411"/>
                      </a:cubicBezTo>
                      <a:cubicBezTo>
                        <a:pt x="481" y="411"/>
                        <a:pt x="481" y="410"/>
                        <a:pt x="479" y="410"/>
                      </a:cubicBezTo>
                      <a:cubicBezTo>
                        <a:pt x="481" y="407"/>
                        <a:pt x="481" y="405"/>
                        <a:pt x="483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8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7" y="413"/>
                        <a:pt x="475" y="415"/>
                        <a:pt x="474" y="417"/>
                      </a:cubicBezTo>
                      <a:cubicBezTo>
                        <a:pt x="474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1" y="415"/>
                      </a:cubicBezTo>
                      <a:cubicBezTo>
                        <a:pt x="470" y="415"/>
                        <a:pt x="470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9" y="408"/>
                        <a:pt x="478" y="409"/>
                      </a:cubicBezTo>
                      <a:cubicBezTo>
                        <a:pt x="478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80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4" y="418"/>
                      </a:cubicBezTo>
                      <a:cubicBezTo>
                        <a:pt x="473" y="420"/>
                        <a:pt x="472" y="421"/>
                        <a:pt x="471" y="423"/>
                      </a:cubicBezTo>
                      <a:cubicBezTo>
                        <a:pt x="471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7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7" y="415"/>
                        <a:pt x="477" y="413"/>
                        <a:pt x="479" y="411"/>
                      </a:cubicBezTo>
                      <a:cubicBezTo>
                        <a:pt x="479" y="412"/>
                        <a:pt x="481" y="413"/>
                        <a:pt x="482" y="413"/>
                      </a:cubicBezTo>
                      <a:cubicBezTo>
                        <a:pt x="481" y="414"/>
                        <a:pt x="481" y="415"/>
                        <a:pt x="481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2" y="417"/>
                      </a:moveTo>
                      <a:cubicBezTo>
                        <a:pt x="482" y="416"/>
                        <a:pt x="483" y="416"/>
                        <a:pt x="484" y="415"/>
                      </a:cubicBezTo>
                      <a:cubicBezTo>
                        <a:pt x="482" y="417"/>
                        <a:pt x="481" y="419"/>
                        <a:pt x="479" y="422"/>
                      </a:cubicBezTo>
                      <a:cubicBezTo>
                        <a:pt x="480" y="420"/>
                        <a:pt x="481" y="419"/>
                        <a:pt x="482" y="417"/>
                      </a:cubicBezTo>
                      <a:close/>
                      <a:moveTo>
                        <a:pt x="518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0"/>
                        <a:pt x="519" y="283"/>
                        <a:pt x="519" y="286"/>
                      </a:cubicBezTo>
                      <a:cubicBezTo>
                        <a:pt x="519" y="286"/>
                        <a:pt x="518" y="286"/>
                        <a:pt x="518" y="286"/>
                      </a:cubicBezTo>
                      <a:cubicBezTo>
                        <a:pt x="518" y="283"/>
                        <a:pt x="518" y="280"/>
                        <a:pt x="518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2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6" y="273"/>
                        <a:pt x="526" y="277"/>
                      </a:cubicBezTo>
                      <a:lnTo>
                        <a:pt x="525" y="277"/>
                      </a:lnTo>
                      <a:close/>
                      <a:moveTo>
                        <a:pt x="525" y="278"/>
                      </a:moveTo>
                      <a:cubicBezTo>
                        <a:pt x="526" y="278"/>
                        <a:pt x="526" y="278"/>
                        <a:pt x="526" y="278"/>
                      </a:cubicBezTo>
                      <a:cubicBezTo>
                        <a:pt x="526" y="290"/>
                        <a:pt x="526" y="301"/>
                        <a:pt x="525" y="313"/>
                      </a:cubicBezTo>
                      <a:cubicBezTo>
                        <a:pt x="525" y="314"/>
                        <a:pt x="524" y="315"/>
                        <a:pt x="524" y="315"/>
                      </a:cubicBezTo>
                      <a:cubicBezTo>
                        <a:pt x="523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4" y="307"/>
                        <a:pt x="524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5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8"/>
                        <a:pt x="518" y="288"/>
                        <a:pt x="519" y="288"/>
                      </a:cubicBezTo>
                      <a:cubicBezTo>
                        <a:pt x="519" y="290"/>
                        <a:pt x="519" y="292"/>
                        <a:pt x="518" y="294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2"/>
                        <a:pt x="517" y="290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8" y="296"/>
                        <a:pt x="518" y="296"/>
                      </a:cubicBezTo>
                      <a:cubicBezTo>
                        <a:pt x="518" y="299"/>
                        <a:pt x="517" y="303"/>
                        <a:pt x="517" y="306"/>
                      </a:cubicBezTo>
                      <a:cubicBezTo>
                        <a:pt x="517" y="306"/>
                        <a:pt x="517" y="306"/>
                        <a:pt x="516" y="306"/>
                      </a:cubicBezTo>
                      <a:cubicBezTo>
                        <a:pt x="517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7" y="310"/>
                        <a:pt x="516" y="313"/>
                        <a:pt x="516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6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3" y="310"/>
                        <a:pt x="512" y="312"/>
                      </a:cubicBezTo>
                      <a:cubicBezTo>
                        <a:pt x="513" y="310"/>
                        <a:pt x="513" y="309"/>
                        <a:pt x="513" y="307"/>
                      </a:cubicBezTo>
                      <a:close/>
                      <a:moveTo>
                        <a:pt x="516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4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3" y="332"/>
                        <a:pt x="512" y="333"/>
                        <a:pt x="511" y="335"/>
                      </a:cubicBezTo>
                      <a:cubicBezTo>
                        <a:pt x="513" y="329"/>
                        <a:pt x="514" y="323"/>
                        <a:pt x="515" y="317"/>
                      </a:cubicBezTo>
                      <a:cubicBezTo>
                        <a:pt x="515" y="317"/>
                        <a:pt x="515" y="317"/>
                        <a:pt x="516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3" y="55"/>
                      </a:cubicBezTo>
                      <a:cubicBezTo>
                        <a:pt x="102" y="55"/>
                        <a:pt x="103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7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1" y="116"/>
                        <a:pt x="50" y="116"/>
                        <a:pt x="49" y="116"/>
                      </a:cubicBezTo>
                      <a:cubicBezTo>
                        <a:pt x="49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2" y="123"/>
                        <a:pt x="68" y="127"/>
                      </a:cubicBezTo>
                      <a:cubicBezTo>
                        <a:pt x="68" y="127"/>
                        <a:pt x="69" y="127"/>
                        <a:pt x="69" y="127"/>
                      </a:cubicBezTo>
                      <a:cubicBezTo>
                        <a:pt x="66" y="132"/>
                        <a:pt x="63" y="137"/>
                        <a:pt x="60" y="141"/>
                      </a:cubicBezTo>
                      <a:cubicBezTo>
                        <a:pt x="60" y="141"/>
                        <a:pt x="60" y="142"/>
                        <a:pt x="60" y="142"/>
                      </a:cubicBezTo>
                      <a:cubicBezTo>
                        <a:pt x="57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3" y="206"/>
                        <a:pt x="12" y="206"/>
                        <a:pt x="12" y="206"/>
                      </a:cubicBezTo>
                      <a:cubicBezTo>
                        <a:pt x="11" y="207"/>
                        <a:pt x="11" y="207"/>
                        <a:pt x="11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4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6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2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8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4" y="162"/>
                      </a:cubicBezTo>
                      <a:cubicBezTo>
                        <a:pt x="26" y="158"/>
                        <a:pt x="28" y="153"/>
                        <a:pt x="29" y="149"/>
                      </a:cubicBezTo>
                      <a:cubicBezTo>
                        <a:pt x="29" y="148"/>
                        <a:pt x="30" y="147"/>
                        <a:pt x="31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5" y="147"/>
                        <a:pt x="38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70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3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4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5" y="105"/>
                        <a:pt x="58" y="101"/>
                      </a:cubicBezTo>
                      <a:cubicBezTo>
                        <a:pt x="61" y="99"/>
                        <a:pt x="63" y="96"/>
                        <a:pt x="65" y="93"/>
                      </a:cubicBezTo>
                      <a:cubicBezTo>
                        <a:pt x="68" y="97"/>
                        <a:pt x="72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1" y="88"/>
                        <a:pt x="74" y="85"/>
                        <a:pt x="78" y="81"/>
                      </a:cubicBezTo>
                      <a:cubicBezTo>
                        <a:pt x="79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1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7" y="83"/>
                        <a:pt x="83" y="81"/>
                        <a:pt x="80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100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4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5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6" y="45"/>
                        <a:pt x="118" y="48"/>
                        <a:pt x="121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8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2" y="38"/>
                        <a:pt x="130" y="33"/>
                        <a:pt x="139" y="30"/>
                      </a:cubicBezTo>
                      <a:cubicBezTo>
                        <a:pt x="141" y="35"/>
                        <a:pt x="143" y="39"/>
                        <a:pt x="144" y="43"/>
                      </a:cubicBezTo>
                      <a:cubicBezTo>
                        <a:pt x="145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5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6" y="38"/>
                        <a:pt x="155" y="37"/>
                      </a:cubicBezTo>
                      <a:cubicBezTo>
                        <a:pt x="155" y="36"/>
                        <a:pt x="155" y="35"/>
                        <a:pt x="154" y="34"/>
                      </a:cubicBezTo>
                      <a:cubicBezTo>
                        <a:pt x="154" y="34"/>
                        <a:pt x="154" y="33"/>
                        <a:pt x="154" y="33"/>
                      </a:cubicBezTo>
                      <a:cubicBezTo>
                        <a:pt x="154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5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8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9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6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2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1" y="19"/>
                        <a:pt x="173" y="19"/>
                        <a:pt x="175" y="18"/>
                      </a:cubicBezTo>
                      <a:cubicBezTo>
                        <a:pt x="177" y="25"/>
                        <a:pt x="178" y="31"/>
                        <a:pt x="179" y="37"/>
                      </a:cubicBezTo>
                      <a:cubicBezTo>
                        <a:pt x="179" y="37"/>
                        <a:pt x="179" y="37"/>
                        <a:pt x="178" y="37"/>
                      </a:cubicBezTo>
                      <a:cubicBezTo>
                        <a:pt x="178" y="32"/>
                        <a:pt x="177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2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6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4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3" y="20"/>
                        <a:pt x="191" y="14"/>
                      </a:cubicBezTo>
                      <a:cubicBezTo>
                        <a:pt x="191" y="14"/>
                        <a:pt x="192" y="14"/>
                        <a:pt x="193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200" y="23"/>
                        <a:pt x="204" y="27"/>
                      </a:cubicBezTo>
                      <a:cubicBezTo>
                        <a:pt x="204" y="27"/>
                        <a:pt x="205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2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1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2" y="5"/>
                      </a:cubicBezTo>
                      <a:cubicBezTo>
                        <a:pt x="254" y="5"/>
                        <a:pt x="257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8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30" y="25"/>
                        <a:pt x="233" y="29"/>
                      </a:cubicBezTo>
                      <a:cubicBezTo>
                        <a:pt x="233" y="29"/>
                        <a:pt x="232" y="29"/>
                        <a:pt x="232" y="29"/>
                      </a:cubicBezTo>
                      <a:cubicBezTo>
                        <a:pt x="232" y="29"/>
                        <a:pt x="233" y="29"/>
                        <a:pt x="233" y="29"/>
                      </a:cubicBezTo>
                      <a:cubicBezTo>
                        <a:pt x="233" y="29"/>
                        <a:pt x="234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20" y="33"/>
                      </a:cubicBezTo>
                      <a:cubicBezTo>
                        <a:pt x="207" y="32"/>
                        <a:pt x="194" y="33"/>
                        <a:pt x="182" y="36"/>
                      </a:cubicBezTo>
                      <a:cubicBezTo>
                        <a:pt x="182" y="36"/>
                        <a:pt x="182" y="36"/>
                        <a:pt x="182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4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9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2" y="6"/>
                      </a:cubicBezTo>
                      <a:cubicBezTo>
                        <a:pt x="271" y="13"/>
                        <a:pt x="271" y="20"/>
                        <a:pt x="273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7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7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70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6" y="29"/>
                      </a:cubicBezTo>
                      <a:cubicBezTo>
                        <a:pt x="243" y="29"/>
                        <a:pt x="239" y="30"/>
                        <a:pt x="236" y="31"/>
                      </a:cubicBezTo>
                      <a:cubicBezTo>
                        <a:pt x="233" y="31"/>
                        <a:pt x="230" y="31"/>
                        <a:pt x="227" y="32"/>
                      </a:cubicBezTo>
                      <a:cubicBezTo>
                        <a:pt x="233" y="31"/>
                        <a:pt x="239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20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9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4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6" y="43"/>
                        <a:pt x="331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8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4" y="207"/>
                        <a:pt x="31" y="207"/>
                      </a:cubicBezTo>
                      <a:cubicBezTo>
                        <a:pt x="29" y="213"/>
                        <a:pt x="29" y="219"/>
                        <a:pt x="29" y="224"/>
                      </a:cubicBezTo>
                      <a:cubicBezTo>
                        <a:pt x="27" y="232"/>
                        <a:pt x="26" y="239"/>
                        <a:pt x="25" y="248"/>
                      </a:cubicBezTo>
                      <a:cubicBezTo>
                        <a:pt x="24" y="252"/>
                        <a:pt x="24" y="256"/>
                        <a:pt x="24" y="260"/>
                      </a:cubicBezTo>
                      <a:cubicBezTo>
                        <a:pt x="17" y="264"/>
                        <a:pt x="10" y="266"/>
                        <a:pt x="4" y="266"/>
                      </a:cubicBezTo>
                      <a:cubicBezTo>
                        <a:pt x="4" y="252"/>
                        <a:pt x="5" y="238"/>
                        <a:pt x="6" y="224"/>
                      </a:cubicBezTo>
                      <a:close/>
                      <a:moveTo>
                        <a:pt x="24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0"/>
                        <a:pt x="4" y="268"/>
                        <a:pt x="4" y="267"/>
                      </a:cubicBezTo>
                      <a:cubicBezTo>
                        <a:pt x="12" y="268"/>
                        <a:pt x="19" y="267"/>
                        <a:pt x="24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6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2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2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5" y="296"/>
                        <a:pt x="25" y="297"/>
                        <a:pt x="25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4" y="301"/>
                        <a:pt x="12" y="302"/>
                      </a:cubicBezTo>
                      <a:cubicBezTo>
                        <a:pt x="13" y="303"/>
                        <a:pt x="14" y="303"/>
                        <a:pt x="15" y="303"/>
                      </a:cubicBezTo>
                      <a:cubicBezTo>
                        <a:pt x="18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5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7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7" y="273"/>
                        <a:pt x="9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9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4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10" y="329"/>
                        <a:pt x="9" y="323"/>
                        <a:pt x="9" y="317"/>
                      </a:cubicBezTo>
                      <a:cubicBezTo>
                        <a:pt x="15" y="316"/>
                        <a:pt x="20" y="314"/>
                        <a:pt x="26" y="312"/>
                      </a:cubicBezTo>
                      <a:cubicBezTo>
                        <a:pt x="26" y="314"/>
                        <a:pt x="27" y="316"/>
                        <a:pt x="27" y="318"/>
                      </a:cubicBezTo>
                      <a:cubicBezTo>
                        <a:pt x="28" y="324"/>
                        <a:pt x="29" y="330"/>
                        <a:pt x="31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8" y="337"/>
                        <a:pt x="27" y="337"/>
                      </a:cubicBezTo>
                      <a:cubicBezTo>
                        <a:pt x="27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1" y="339"/>
                        <a:pt x="31" y="339"/>
                      </a:cubicBezTo>
                      <a:cubicBezTo>
                        <a:pt x="33" y="345"/>
                        <a:pt x="35" y="351"/>
                        <a:pt x="37" y="357"/>
                      </a:cubicBezTo>
                      <a:cubicBezTo>
                        <a:pt x="36" y="358"/>
                        <a:pt x="35" y="358"/>
                        <a:pt x="34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8"/>
                        <a:pt x="32" y="358"/>
                        <a:pt x="31" y="358"/>
                      </a:cubicBezTo>
                      <a:cubicBezTo>
                        <a:pt x="26" y="362"/>
                        <a:pt x="21" y="365"/>
                        <a:pt x="16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6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3" y="336"/>
                        <a:pt x="13" y="335"/>
                        <a:pt x="14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20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8" y="369"/>
                        <a:pt x="19" y="369"/>
                      </a:cubicBezTo>
                      <a:cubicBezTo>
                        <a:pt x="19" y="369"/>
                        <a:pt x="18" y="369"/>
                        <a:pt x="18" y="370"/>
                      </a:cubicBezTo>
                      <a:cubicBezTo>
                        <a:pt x="19" y="370"/>
                        <a:pt x="19" y="371"/>
                        <a:pt x="20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1" y="367"/>
                        <a:pt x="41" y="368"/>
                        <a:pt x="42" y="369"/>
                      </a:cubicBezTo>
                      <a:cubicBezTo>
                        <a:pt x="36" y="372"/>
                        <a:pt x="30" y="376"/>
                        <a:pt x="26" y="381"/>
                      </a:cubicBezTo>
                      <a:cubicBezTo>
                        <a:pt x="27" y="382"/>
                        <a:pt x="27" y="382"/>
                        <a:pt x="27" y="383"/>
                      </a:cubicBezTo>
                      <a:cubicBezTo>
                        <a:pt x="25" y="383"/>
                        <a:pt x="24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3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5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6" y="400"/>
                        <a:pt x="56" y="402"/>
                      </a:cubicBezTo>
                      <a:cubicBezTo>
                        <a:pt x="59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6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8" y="448"/>
                      </a:cubicBezTo>
                      <a:cubicBezTo>
                        <a:pt x="72" y="442"/>
                        <a:pt x="75" y="436"/>
                        <a:pt x="77" y="430"/>
                      </a:cubicBezTo>
                      <a:cubicBezTo>
                        <a:pt x="77" y="430"/>
                        <a:pt x="77" y="430"/>
                        <a:pt x="76" y="431"/>
                      </a:cubicBezTo>
                      <a:cubicBezTo>
                        <a:pt x="71" y="436"/>
                        <a:pt x="68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7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5" y="439"/>
                      </a:cubicBezTo>
                      <a:cubicBezTo>
                        <a:pt x="54" y="439"/>
                        <a:pt x="54" y="438"/>
                        <a:pt x="54" y="438"/>
                      </a:cubicBezTo>
                      <a:cubicBezTo>
                        <a:pt x="54" y="437"/>
                        <a:pt x="53" y="437"/>
                        <a:pt x="53" y="436"/>
                      </a:cubicBezTo>
                      <a:cubicBezTo>
                        <a:pt x="54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5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9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7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1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4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2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1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6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2" y="327"/>
                        <a:pt x="31" y="321"/>
                      </a:cubicBezTo>
                      <a:cubicBezTo>
                        <a:pt x="33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9" y="349"/>
                        <a:pt x="38" y="348"/>
                      </a:cubicBezTo>
                      <a:cubicBezTo>
                        <a:pt x="38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7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6" y="341"/>
                        <a:pt x="36" y="341"/>
                        <a:pt x="36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3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3" y="425"/>
                        <a:pt x="80" y="423"/>
                        <a:pt x="78" y="421"/>
                      </a:cubicBezTo>
                      <a:cubicBezTo>
                        <a:pt x="78" y="421"/>
                        <a:pt x="78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4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1" y="439"/>
                        <a:pt x="51" y="440"/>
                        <a:pt x="51" y="440"/>
                      </a:cubicBezTo>
                      <a:cubicBezTo>
                        <a:pt x="52" y="441"/>
                        <a:pt x="53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8" y="437"/>
                      </a:cubicBezTo>
                      <a:cubicBezTo>
                        <a:pt x="49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4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8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5" y="460"/>
                        <a:pt x="79" y="457"/>
                      </a:cubicBezTo>
                      <a:cubicBezTo>
                        <a:pt x="79" y="456"/>
                        <a:pt x="79" y="456"/>
                        <a:pt x="79" y="456"/>
                      </a:cubicBezTo>
                      <a:cubicBezTo>
                        <a:pt x="80" y="455"/>
                        <a:pt x="81" y="453"/>
                        <a:pt x="81" y="451"/>
                      </a:cubicBezTo>
                      <a:cubicBezTo>
                        <a:pt x="85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90" y="435"/>
                        <a:pt x="90" y="435"/>
                      </a:cubicBezTo>
                      <a:cubicBezTo>
                        <a:pt x="90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7" y="503"/>
                        <a:pt x="304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2" y="504"/>
                        <a:pt x="302" y="506"/>
                        <a:pt x="302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7" y="512"/>
                      </a:cubicBezTo>
                      <a:cubicBezTo>
                        <a:pt x="295" y="513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2" y="500"/>
                      </a:cubicBezTo>
                      <a:cubicBezTo>
                        <a:pt x="292" y="500"/>
                        <a:pt x="293" y="500"/>
                        <a:pt x="294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6" y="499"/>
                      </a:cubicBezTo>
                      <a:cubicBezTo>
                        <a:pt x="301" y="497"/>
                        <a:pt x="307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4" y="495"/>
                        <a:pt x="314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20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7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5" y="485"/>
                      </a:cubicBezTo>
                      <a:cubicBezTo>
                        <a:pt x="331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5" y="482"/>
                        <a:pt x="347" y="481"/>
                      </a:cubicBezTo>
                      <a:cubicBezTo>
                        <a:pt x="347" y="481"/>
                        <a:pt x="347" y="482"/>
                        <a:pt x="348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3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2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3" y="503"/>
                        <a:pt x="332" y="501"/>
                      </a:cubicBezTo>
                      <a:cubicBezTo>
                        <a:pt x="335" y="497"/>
                        <a:pt x="339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3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8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4" y="491"/>
                        <a:pt x="344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9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8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8" y="500"/>
                        <a:pt x="328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8" y="508"/>
                        <a:pt x="328" y="509"/>
                      </a:cubicBezTo>
                      <a:cubicBezTo>
                        <a:pt x="327" y="510"/>
                        <a:pt x="325" y="510"/>
                        <a:pt x="324" y="511"/>
                      </a:cubicBezTo>
                      <a:cubicBezTo>
                        <a:pt x="324" y="507"/>
                        <a:pt x="324" y="503"/>
                        <a:pt x="324" y="500"/>
                      </a:cubicBezTo>
                      <a:cubicBezTo>
                        <a:pt x="328" y="494"/>
                        <a:pt x="333" y="489"/>
                        <a:pt x="337" y="485"/>
                      </a:cubicBezTo>
                      <a:close/>
                      <a:moveTo>
                        <a:pt x="330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30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4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3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6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6" y="519"/>
                      </a:moveTo>
                      <a:cubicBezTo>
                        <a:pt x="294" y="519"/>
                        <a:pt x="293" y="519"/>
                        <a:pt x="291" y="519"/>
                      </a:cubicBezTo>
                      <a:cubicBezTo>
                        <a:pt x="289" y="519"/>
                        <a:pt x="287" y="519"/>
                        <a:pt x="285" y="519"/>
                      </a:cubicBezTo>
                      <a:cubicBezTo>
                        <a:pt x="287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6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6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9" y="525"/>
                        <a:pt x="281" y="524"/>
                        <a:pt x="283" y="523"/>
                      </a:cubicBezTo>
                      <a:cubicBezTo>
                        <a:pt x="287" y="523"/>
                        <a:pt x="290" y="522"/>
                        <a:pt x="293" y="521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5" y="524"/>
                        <a:pt x="305" y="523"/>
                      </a:cubicBezTo>
                      <a:cubicBezTo>
                        <a:pt x="311" y="522"/>
                        <a:pt x="316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3" y="519"/>
                      </a:cubicBezTo>
                      <a:cubicBezTo>
                        <a:pt x="323" y="519"/>
                        <a:pt x="323" y="519"/>
                        <a:pt x="323" y="520"/>
                      </a:cubicBezTo>
                      <a:cubicBezTo>
                        <a:pt x="316" y="521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3"/>
                        <a:pt x="290" y="515"/>
                        <a:pt x="290" y="517"/>
                      </a:cubicBezTo>
                      <a:cubicBezTo>
                        <a:pt x="287" y="517"/>
                        <a:pt x="285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5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5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1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2" y="507"/>
                        <a:pt x="271" y="503"/>
                      </a:cubicBezTo>
                      <a:cubicBezTo>
                        <a:pt x="275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70" y="512"/>
                        <a:pt x="270" y="515"/>
                      </a:cubicBezTo>
                      <a:cubicBezTo>
                        <a:pt x="268" y="516"/>
                        <a:pt x="266" y="517"/>
                        <a:pt x="264" y="518"/>
                      </a:cubicBezTo>
                      <a:cubicBezTo>
                        <a:pt x="263" y="518"/>
                        <a:pt x="263" y="518"/>
                        <a:pt x="262" y="518"/>
                      </a:cubicBezTo>
                      <a:cubicBezTo>
                        <a:pt x="261" y="513"/>
                        <a:pt x="262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80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7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30" y="512"/>
                      </a:cubicBezTo>
                      <a:cubicBezTo>
                        <a:pt x="330" y="511"/>
                        <a:pt x="330" y="511"/>
                        <a:pt x="330" y="511"/>
                      </a:cubicBezTo>
                      <a:cubicBezTo>
                        <a:pt x="331" y="511"/>
                        <a:pt x="331" y="510"/>
                        <a:pt x="332" y="510"/>
                      </a:cubicBezTo>
                      <a:cubicBezTo>
                        <a:pt x="332" y="510"/>
                        <a:pt x="332" y="511"/>
                        <a:pt x="332" y="511"/>
                      </a:cubicBezTo>
                      <a:cubicBezTo>
                        <a:pt x="332" y="511"/>
                        <a:pt x="333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6" y="501"/>
                        <a:pt x="359" y="499"/>
                      </a:cubicBezTo>
                      <a:cubicBezTo>
                        <a:pt x="360" y="499"/>
                        <a:pt x="360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4" y="509"/>
                        <a:pt x="329" y="514"/>
                      </a:cubicBezTo>
                      <a:cubicBezTo>
                        <a:pt x="327" y="515"/>
                        <a:pt x="325" y="515"/>
                        <a:pt x="324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5" y="512"/>
                        <a:pt x="325" y="512"/>
                      </a:cubicBezTo>
                      <a:cubicBezTo>
                        <a:pt x="326" y="512"/>
                        <a:pt x="327" y="511"/>
                        <a:pt x="329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2" y="517"/>
                        <a:pt x="333" y="517"/>
                      </a:cubicBezTo>
                      <a:cubicBezTo>
                        <a:pt x="330" y="518"/>
                        <a:pt x="327" y="519"/>
                        <a:pt x="323" y="519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6" y="518"/>
                        <a:pt x="328" y="517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2" y="502"/>
                      </a:cubicBezTo>
                      <a:cubicBezTo>
                        <a:pt x="322" y="503"/>
                        <a:pt x="322" y="503"/>
                        <a:pt x="322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1" y="507"/>
                        <a:pt x="321" y="509"/>
                        <a:pt x="321" y="511"/>
                      </a:cubicBezTo>
                      <a:cubicBezTo>
                        <a:pt x="320" y="512"/>
                        <a:pt x="318" y="512"/>
                        <a:pt x="317" y="513"/>
                      </a:cubicBezTo>
                      <a:cubicBezTo>
                        <a:pt x="317" y="511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5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20" y="515"/>
                        <a:pt x="319" y="515"/>
                        <a:pt x="317" y="516"/>
                      </a:cubicBezTo>
                      <a:cubicBezTo>
                        <a:pt x="317" y="515"/>
                        <a:pt x="317" y="515"/>
                        <a:pt x="317" y="515"/>
                      </a:cubicBezTo>
                      <a:cubicBezTo>
                        <a:pt x="319" y="514"/>
                        <a:pt x="320" y="514"/>
                        <a:pt x="321" y="513"/>
                      </a:cubicBezTo>
                      <a:cubicBezTo>
                        <a:pt x="322" y="514"/>
                        <a:pt x="322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6" y="519"/>
                      </a:cubicBezTo>
                      <a:cubicBezTo>
                        <a:pt x="315" y="519"/>
                        <a:pt x="315" y="519"/>
                        <a:pt x="315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8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5"/>
                        <a:pt x="316" y="516"/>
                        <a:pt x="317" y="516"/>
                      </a:cubicBezTo>
                      <a:cubicBezTo>
                        <a:pt x="315" y="517"/>
                        <a:pt x="315" y="517"/>
                        <a:pt x="314" y="517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1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3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4" y="499"/>
                      </a:cubicBezTo>
                      <a:cubicBezTo>
                        <a:pt x="266" y="499"/>
                        <a:pt x="268" y="499"/>
                        <a:pt x="271" y="499"/>
                      </a:cubicBezTo>
                      <a:cubicBezTo>
                        <a:pt x="268" y="499"/>
                        <a:pt x="266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5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3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8" y="493"/>
                      </a:cubicBezTo>
                      <a:cubicBezTo>
                        <a:pt x="187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8" y="496"/>
                      </a:moveTo>
                      <a:cubicBezTo>
                        <a:pt x="188" y="496"/>
                        <a:pt x="188" y="495"/>
                        <a:pt x="188" y="495"/>
                      </a:cubicBezTo>
                      <a:cubicBezTo>
                        <a:pt x="188" y="495"/>
                        <a:pt x="189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3" y="495"/>
                        <a:pt x="194" y="496"/>
                      </a:cubicBezTo>
                      <a:cubicBezTo>
                        <a:pt x="192" y="503"/>
                        <a:pt x="190" y="511"/>
                        <a:pt x="188" y="518"/>
                      </a:cubicBezTo>
                      <a:cubicBezTo>
                        <a:pt x="187" y="517"/>
                        <a:pt x="186" y="517"/>
                        <a:pt x="185" y="517"/>
                      </a:cubicBezTo>
                      <a:cubicBezTo>
                        <a:pt x="187" y="514"/>
                        <a:pt x="188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8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1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8" y="496"/>
                      </a:cubicBezTo>
                      <a:close/>
                      <a:moveTo>
                        <a:pt x="196" y="497"/>
                      </a:moveTo>
                      <a:cubicBezTo>
                        <a:pt x="198" y="497"/>
                        <a:pt x="200" y="497"/>
                        <a:pt x="202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2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4" y="501"/>
                      </a:cubicBezTo>
                      <a:cubicBezTo>
                        <a:pt x="224" y="501"/>
                        <a:pt x="224" y="501"/>
                        <a:pt x="224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6" y="501"/>
                      </a:cubicBezTo>
                      <a:cubicBezTo>
                        <a:pt x="216" y="501"/>
                        <a:pt x="216" y="501"/>
                        <a:pt x="216" y="501"/>
                      </a:cubicBezTo>
                      <a:cubicBezTo>
                        <a:pt x="214" y="501"/>
                        <a:pt x="212" y="501"/>
                        <a:pt x="210" y="500"/>
                      </a:cubicBezTo>
                      <a:close/>
                      <a:moveTo>
                        <a:pt x="210" y="501"/>
                      </a:moveTo>
                      <a:cubicBezTo>
                        <a:pt x="212" y="501"/>
                        <a:pt x="214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10" y="519"/>
                        <a:pt x="207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4" y="517"/>
                        <a:pt x="204" y="516"/>
                        <a:pt x="204" y="515"/>
                      </a:cubicBezTo>
                      <a:cubicBezTo>
                        <a:pt x="205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10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4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200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7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3" y="495"/>
                      </a:moveTo>
                      <a:cubicBezTo>
                        <a:pt x="222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5" y="494"/>
                        <a:pt x="201" y="492"/>
                        <a:pt x="189" y="488"/>
                      </a:cubicBezTo>
                      <a:cubicBezTo>
                        <a:pt x="209" y="492"/>
                        <a:pt x="229" y="495"/>
                        <a:pt x="249" y="497"/>
                      </a:cubicBezTo>
                      <a:cubicBezTo>
                        <a:pt x="240" y="496"/>
                        <a:pt x="232" y="496"/>
                        <a:pt x="223" y="495"/>
                      </a:cubicBez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20" y="512"/>
                      </a:cubicBezTo>
                      <a:cubicBezTo>
                        <a:pt x="219" y="513"/>
                        <a:pt x="219" y="514"/>
                        <a:pt x="220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7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3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3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30" y="510"/>
                        <a:pt x="229" y="513"/>
                      </a:cubicBezTo>
                      <a:cubicBezTo>
                        <a:pt x="229" y="513"/>
                        <a:pt x="229" y="514"/>
                        <a:pt x="228" y="514"/>
                      </a:cubicBezTo>
                      <a:cubicBezTo>
                        <a:pt x="228" y="515"/>
                        <a:pt x="228" y="515"/>
                        <a:pt x="228" y="516"/>
                      </a:cubicBezTo>
                      <a:cubicBezTo>
                        <a:pt x="228" y="516"/>
                        <a:pt x="228" y="516"/>
                        <a:pt x="228" y="516"/>
                      </a:cubicBezTo>
                      <a:cubicBezTo>
                        <a:pt x="226" y="516"/>
                        <a:pt x="224" y="515"/>
                        <a:pt x="222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4" y="518"/>
                      </a:cubicBezTo>
                      <a:cubicBezTo>
                        <a:pt x="214" y="517"/>
                        <a:pt x="215" y="516"/>
                        <a:pt x="215" y="515"/>
                      </a:cubicBezTo>
                      <a:cubicBezTo>
                        <a:pt x="215" y="516"/>
                        <a:pt x="217" y="517"/>
                        <a:pt x="221" y="518"/>
                      </a:cubicBezTo>
                      <a:cubicBezTo>
                        <a:pt x="221" y="518"/>
                        <a:pt x="221" y="518"/>
                        <a:pt x="221" y="519"/>
                      </a:cubicBezTo>
                      <a:cubicBezTo>
                        <a:pt x="218" y="519"/>
                        <a:pt x="216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8" y="521"/>
                      </a:cubicBezTo>
                      <a:cubicBezTo>
                        <a:pt x="197" y="521"/>
                        <a:pt x="197" y="521"/>
                        <a:pt x="197" y="521"/>
                      </a:cubicBezTo>
                      <a:cubicBezTo>
                        <a:pt x="207" y="521"/>
                        <a:pt x="217" y="521"/>
                        <a:pt x="228" y="521"/>
                      </a:cubicBezTo>
                      <a:cubicBezTo>
                        <a:pt x="228" y="522"/>
                        <a:pt x="229" y="523"/>
                        <a:pt x="229" y="523"/>
                      </a:cubicBezTo>
                      <a:cubicBezTo>
                        <a:pt x="229" y="523"/>
                        <a:pt x="230" y="522"/>
                        <a:pt x="230" y="522"/>
                      </a:cubicBezTo>
                      <a:cubicBezTo>
                        <a:pt x="230" y="521"/>
                        <a:pt x="230" y="521"/>
                        <a:pt x="230" y="521"/>
                      </a:cubicBezTo>
                      <a:cubicBezTo>
                        <a:pt x="232" y="521"/>
                        <a:pt x="235" y="521"/>
                        <a:pt x="237" y="521"/>
                      </a:cubicBezTo>
                      <a:cubicBezTo>
                        <a:pt x="237" y="522"/>
                        <a:pt x="237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1" y="523"/>
                      </a:cubicBezTo>
                      <a:cubicBezTo>
                        <a:pt x="206" y="524"/>
                        <a:pt x="212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5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8" y="521"/>
                        <a:pt x="177" y="521"/>
                        <a:pt x="176" y="520"/>
                      </a:cubicBezTo>
                      <a:cubicBezTo>
                        <a:pt x="179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8" y="513"/>
                        <a:pt x="247" y="515"/>
                        <a:pt x="247" y="518"/>
                      </a:cubicBezTo>
                      <a:cubicBezTo>
                        <a:pt x="245" y="518"/>
                        <a:pt x="244" y="518"/>
                        <a:pt x="242" y="518"/>
                      </a:cubicBezTo>
                      <a:cubicBezTo>
                        <a:pt x="241" y="518"/>
                        <a:pt x="241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3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5" y="505"/>
                        <a:pt x="260" y="505"/>
                      </a:cubicBezTo>
                      <a:cubicBezTo>
                        <a:pt x="260" y="509"/>
                        <a:pt x="259" y="513"/>
                        <a:pt x="260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1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1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1" y="521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3" y="522"/>
                        <a:pt x="263" y="522"/>
                        <a:pt x="263" y="522"/>
                      </a:cubicBezTo>
                      <a:cubicBezTo>
                        <a:pt x="265" y="522"/>
                        <a:pt x="266" y="522"/>
                        <a:pt x="267" y="522"/>
                      </a:cubicBezTo>
                      <a:cubicBezTo>
                        <a:pt x="265" y="522"/>
                        <a:pt x="264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3"/>
                        <a:pt x="261" y="524"/>
                      </a:cubicBezTo>
                      <a:cubicBezTo>
                        <a:pt x="257" y="524"/>
                        <a:pt x="254" y="524"/>
                        <a:pt x="251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3"/>
                        <a:pt x="263" y="523"/>
                        <a:pt x="263" y="524"/>
                      </a:cubicBezTo>
                      <a:cubicBezTo>
                        <a:pt x="263" y="523"/>
                        <a:pt x="263" y="523"/>
                        <a:pt x="262" y="523"/>
                      </a:cubicBezTo>
                      <a:cubicBezTo>
                        <a:pt x="263" y="523"/>
                        <a:pt x="263" y="523"/>
                        <a:pt x="263" y="524"/>
                      </a:cubicBezTo>
                      <a:close/>
                      <a:moveTo>
                        <a:pt x="243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40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1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3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8" y="526"/>
                        <a:pt x="238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8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4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40" y="521"/>
                        <a:pt x="241" y="521"/>
                        <a:pt x="241" y="521"/>
                      </a:cubicBezTo>
                      <a:cubicBezTo>
                        <a:pt x="243" y="521"/>
                        <a:pt x="245" y="521"/>
                        <a:pt x="247" y="521"/>
                      </a:cubicBezTo>
                      <a:cubicBezTo>
                        <a:pt x="246" y="521"/>
                        <a:pt x="246" y="522"/>
                        <a:pt x="246" y="523"/>
                      </a:cubicBezTo>
                      <a:cubicBezTo>
                        <a:pt x="243" y="523"/>
                        <a:pt x="241" y="523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9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3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4" y="488"/>
                      </a:cubicBezTo>
                      <a:cubicBezTo>
                        <a:pt x="164" y="489"/>
                        <a:pt x="163" y="490"/>
                        <a:pt x="163" y="491"/>
                      </a:cubicBezTo>
                      <a:cubicBezTo>
                        <a:pt x="163" y="491"/>
                        <a:pt x="163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7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6" y="490"/>
                        <a:pt x="148" y="489"/>
                      </a:cubicBezTo>
                      <a:cubicBezTo>
                        <a:pt x="148" y="489"/>
                        <a:pt x="148" y="490"/>
                        <a:pt x="148" y="490"/>
                      </a:cubicBezTo>
                      <a:cubicBezTo>
                        <a:pt x="147" y="493"/>
                        <a:pt x="148" y="495"/>
                        <a:pt x="149" y="497"/>
                      </a:cubicBezTo>
                      <a:cubicBezTo>
                        <a:pt x="151" y="494"/>
                        <a:pt x="152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50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52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3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5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1" y="488"/>
                        <a:pt x="171" y="488"/>
                        <a:pt x="171" y="488"/>
                      </a:cubicBezTo>
                      <a:cubicBezTo>
                        <a:pt x="174" y="489"/>
                        <a:pt x="178" y="491"/>
                        <a:pt x="181" y="492"/>
                      </a:cubicBezTo>
                      <a:cubicBezTo>
                        <a:pt x="179" y="498"/>
                        <a:pt x="175" y="503"/>
                        <a:pt x="171" y="508"/>
                      </a:cubicBezTo>
                      <a:cubicBezTo>
                        <a:pt x="171" y="507"/>
                        <a:pt x="172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1" y="503"/>
                        <a:pt x="170" y="503"/>
                      </a:cubicBezTo>
                      <a:cubicBezTo>
                        <a:pt x="171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3" y="493"/>
                      </a:cubicBezTo>
                      <a:cubicBezTo>
                        <a:pt x="172" y="493"/>
                        <a:pt x="172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1" y="495"/>
                      </a:cubicBezTo>
                      <a:cubicBezTo>
                        <a:pt x="169" y="498"/>
                        <a:pt x="167" y="501"/>
                        <a:pt x="164" y="505"/>
                      </a:cubicBezTo>
                      <a:cubicBezTo>
                        <a:pt x="164" y="505"/>
                        <a:pt x="164" y="506"/>
                        <a:pt x="164" y="506"/>
                      </a:cubicBezTo>
                      <a:cubicBezTo>
                        <a:pt x="164" y="506"/>
                        <a:pt x="164" y="506"/>
                        <a:pt x="164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3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6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5" y="487"/>
                        <a:pt x="185" y="487"/>
                        <a:pt x="184" y="487"/>
                      </a:cubicBezTo>
                      <a:cubicBezTo>
                        <a:pt x="183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3" y="503"/>
                        <a:pt x="181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1" y="509"/>
                        <a:pt x="171" y="509"/>
                        <a:pt x="171" y="509"/>
                      </a:cubicBezTo>
                      <a:cubicBezTo>
                        <a:pt x="171" y="509"/>
                        <a:pt x="172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8" y="503"/>
                        <a:pt x="181" y="498"/>
                        <a:pt x="183" y="493"/>
                      </a:cubicBezTo>
                      <a:close/>
                      <a:moveTo>
                        <a:pt x="187" y="495"/>
                      </a:moveTo>
                      <a:cubicBezTo>
                        <a:pt x="186" y="494"/>
                        <a:pt x="186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7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9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3" y="468"/>
                        <a:pt x="133" y="468"/>
                        <a:pt x="133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4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5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3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8" y="479"/>
                        <a:pt x="129" y="476"/>
                        <a:pt x="131" y="473"/>
                      </a:cubicBezTo>
                      <a:close/>
                      <a:moveTo>
                        <a:pt x="131" y="467"/>
                      </a:moveTo>
                      <a:cubicBezTo>
                        <a:pt x="130" y="467"/>
                        <a:pt x="130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4" y="469"/>
                        <a:pt x="128" y="471"/>
                      </a:cubicBezTo>
                      <a:cubicBezTo>
                        <a:pt x="125" y="475"/>
                        <a:pt x="123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5" y="481"/>
                        <a:pt x="125" y="481"/>
                        <a:pt x="125" y="480"/>
                      </a:cubicBezTo>
                      <a:cubicBezTo>
                        <a:pt x="125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3" y="473"/>
                        <a:pt x="115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9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1" y="467"/>
                      </a:cubicBezTo>
                      <a:close/>
                      <a:moveTo>
                        <a:pt x="139" y="472"/>
                      </a:moveTo>
                      <a:cubicBezTo>
                        <a:pt x="141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10" y="462"/>
                        <a:pt x="107" y="468"/>
                        <a:pt x="106" y="475"/>
                      </a:cubicBezTo>
                      <a:cubicBezTo>
                        <a:pt x="103" y="473"/>
                        <a:pt x="100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3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8" y="475"/>
                        <a:pt x="108" y="475"/>
                      </a:cubicBezTo>
                      <a:cubicBezTo>
                        <a:pt x="108" y="475"/>
                        <a:pt x="108" y="475"/>
                        <a:pt x="108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8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3" y="479"/>
                        <a:pt x="142" y="480"/>
                        <a:pt x="142" y="480"/>
                      </a:cubicBezTo>
                      <a:cubicBezTo>
                        <a:pt x="139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1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4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4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4" y="481"/>
                      </a:cubicBezTo>
                      <a:close/>
                      <a:moveTo>
                        <a:pt x="130" y="493"/>
                      </a:moveTo>
                      <a:cubicBezTo>
                        <a:pt x="130" y="493"/>
                        <a:pt x="130" y="493"/>
                        <a:pt x="130" y="493"/>
                      </a:cubicBezTo>
                      <a:cubicBezTo>
                        <a:pt x="130" y="493"/>
                        <a:pt x="131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30" y="493"/>
                      </a:cubicBezTo>
                      <a:close/>
                      <a:moveTo>
                        <a:pt x="168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8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6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8" y="503"/>
                      </a:cubicBezTo>
                      <a:close/>
                      <a:moveTo>
                        <a:pt x="179" y="517"/>
                      </a:moveTo>
                      <a:cubicBezTo>
                        <a:pt x="181" y="517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1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3" y="511"/>
                        <a:pt x="163" y="512"/>
                        <a:pt x="164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60" y="509"/>
                        <a:pt x="161" y="509"/>
                        <a:pt x="162" y="509"/>
                      </a:cubicBezTo>
                      <a:cubicBezTo>
                        <a:pt x="162" y="509"/>
                        <a:pt x="163" y="510"/>
                        <a:pt x="163" y="510"/>
                      </a:cubicBezTo>
                      <a:cubicBezTo>
                        <a:pt x="163" y="511"/>
                        <a:pt x="164" y="511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7" y="508"/>
                      </a:moveTo>
                      <a:cubicBezTo>
                        <a:pt x="156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1" y="509"/>
                      </a:cubicBezTo>
                      <a:cubicBezTo>
                        <a:pt x="159" y="509"/>
                        <a:pt x="158" y="508"/>
                        <a:pt x="157" y="508"/>
                      </a:cubicBezTo>
                      <a:close/>
                      <a:moveTo>
                        <a:pt x="153" y="505"/>
                      </a:moveTo>
                      <a:cubicBezTo>
                        <a:pt x="153" y="505"/>
                        <a:pt x="153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1" y="504"/>
                        <a:pt x="153" y="50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9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2" y="453"/>
                        <a:pt x="442" y="453"/>
                        <a:pt x="443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1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2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3" y="469"/>
                        <a:pt x="402" y="469"/>
                        <a:pt x="401" y="469"/>
                      </a:cubicBezTo>
                      <a:cubicBezTo>
                        <a:pt x="401" y="469"/>
                        <a:pt x="401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7" y="467"/>
                        <a:pt x="397" y="467"/>
                        <a:pt x="397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1" y="471"/>
                        <a:pt x="401" y="471"/>
                      </a:cubicBezTo>
                      <a:cubicBezTo>
                        <a:pt x="400" y="472"/>
                        <a:pt x="400" y="472"/>
                        <a:pt x="400" y="472"/>
                      </a:cubicBezTo>
                      <a:cubicBezTo>
                        <a:pt x="399" y="473"/>
                        <a:pt x="398" y="473"/>
                        <a:pt x="398" y="474"/>
                      </a:cubicBezTo>
                      <a:cubicBezTo>
                        <a:pt x="394" y="472"/>
                        <a:pt x="391" y="469"/>
                        <a:pt x="387" y="466"/>
                      </a:cubicBezTo>
                      <a:cubicBezTo>
                        <a:pt x="386" y="466"/>
                        <a:pt x="386" y="466"/>
                        <a:pt x="387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9" y="468"/>
                      </a:cubicBezTo>
                      <a:cubicBezTo>
                        <a:pt x="385" y="465"/>
                        <a:pt x="391" y="463"/>
                        <a:pt x="396" y="460"/>
                      </a:cubicBezTo>
                      <a:cubicBezTo>
                        <a:pt x="405" y="457"/>
                        <a:pt x="413" y="452"/>
                        <a:pt x="420" y="447"/>
                      </a:cubicBezTo>
                      <a:cubicBezTo>
                        <a:pt x="424" y="451"/>
                        <a:pt x="429" y="454"/>
                        <a:pt x="433" y="457"/>
                      </a:cubicBezTo>
                      <a:cubicBezTo>
                        <a:pt x="429" y="460"/>
                        <a:pt x="426" y="463"/>
                        <a:pt x="422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1" y="465"/>
                        <a:pt x="420" y="465"/>
                      </a:cubicBezTo>
                      <a:cubicBezTo>
                        <a:pt x="417" y="463"/>
                        <a:pt x="414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1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9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2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9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1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6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5" y="469"/>
                      </a:moveTo>
                      <a:cubicBezTo>
                        <a:pt x="423" y="470"/>
                        <a:pt x="422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4" y="469"/>
                      </a:cubicBezTo>
                      <a:cubicBezTo>
                        <a:pt x="424" y="469"/>
                        <a:pt x="424" y="469"/>
                        <a:pt x="425" y="469"/>
                      </a:cubicBezTo>
                      <a:close/>
                      <a:moveTo>
                        <a:pt x="427" y="467"/>
                      </a:moveTo>
                      <a:cubicBezTo>
                        <a:pt x="427" y="467"/>
                        <a:pt x="427" y="467"/>
                        <a:pt x="428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lose/>
                      <a:moveTo>
                        <a:pt x="401" y="476"/>
                      </a:moveTo>
                      <a:cubicBezTo>
                        <a:pt x="402" y="475"/>
                        <a:pt x="403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2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2" y="482"/>
                        <a:pt x="393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8" y="493"/>
                        <a:pt x="380" y="497"/>
                        <a:pt x="372" y="501"/>
                      </a:cubicBezTo>
                      <a:cubicBezTo>
                        <a:pt x="362" y="505"/>
                        <a:pt x="353" y="509"/>
                        <a:pt x="343" y="511"/>
                      </a:cubicBezTo>
                      <a:cubicBezTo>
                        <a:pt x="356" y="505"/>
                        <a:pt x="369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7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2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5" y="482"/>
                        <a:pt x="364" y="483"/>
                        <a:pt x="363" y="484"/>
                      </a:cubicBezTo>
                      <a:cubicBezTo>
                        <a:pt x="362" y="482"/>
                        <a:pt x="361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6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3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3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7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70" y="489"/>
                        <a:pt x="369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9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9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9" y="492"/>
                        <a:pt x="368" y="492"/>
                      </a:cubicBezTo>
                      <a:cubicBezTo>
                        <a:pt x="370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6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4" y="482"/>
                        <a:pt x="388" y="479"/>
                      </a:cubicBezTo>
                      <a:cubicBezTo>
                        <a:pt x="389" y="479"/>
                        <a:pt x="391" y="479"/>
                        <a:pt x="392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3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1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5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9" y="498"/>
                        <a:pt x="359" y="498"/>
                        <a:pt x="359" y="499"/>
                      </a:cubicBezTo>
                      <a:cubicBezTo>
                        <a:pt x="357" y="500"/>
                        <a:pt x="354" y="501"/>
                        <a:pt x="351" y="502"/>
                      </a:cubicBezTo>
                      <a:cubicBezTo>
                        <a:pt x="349" y="503"/>
                        <a:pt x="347" y="503"/>
                        <a:pt x="345" y="504"/>
                      </a:cubicBezTo>
                      <a:cubicBezTo>
                        <a:pt x="349" y="502"/>
                        <a:pt x="354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8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70" y="494"/>
                      </a:cubicBezTo>
                      <a:cubicBezTo>
                        <a:pt x="371" y="493"/>
                        <a:pt x="371" y="493"/>
                        <a:pt x="372" y="493"/>
                      </a:cubicBezTo>
                      <a:cubicBezTo>
                        <a:pt x="373" y="492"/>
                        <a:pt x="374" y="492"/>
                        <a:pt x="374" y="492"/>
                      </a:cubicBezTo>
                      <a:cubicBezTo>
                        <a:pt x="373" y="493"/>
                        <a:pt x="372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141"/>
                <p:cNvSpPr/>
                <p:nvPr/>
              </p:nvSpPr>
              <p:spPr bwMode="auto">
                <a:xfrm>
                  <a:off x="-1432" y="2344"/>
                  <a:ext cx="7" cy="21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1 w 5"/>
                    <a:gd name="T9" fmla="*/ 8 h 15"/>
                    <a:gd name="T10" fmla="*/ 2 w 5"/>
                    <a:gd name="T11" fmla="*/ 15 h 15"/>
                    <a:gd name="T12" fmla="*/ 3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5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4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142"/>
                <p:cNvSpPr/>
                <p:nvPr/>
              </p:nvSpPr>
              <p:spPr bwMode="auto">
                <a:xfrm>
                  <a:off x="-1386" y="2350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1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3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143"/>
                <p:cNvSpPr/>
                <p:nvPr/>
              </p:nvSpPr>
              <p:spPr bwMode="auto">
                <a:xfrm>
                  <a:off x="-1254" y="2406"/>
                  <a:ext cx="12" cy="25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6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144"/>
                <p:cNvSpPr/>
                <p:nvPr/>
              </p:nvSpPr>
              <p:spPr bwMode="auto">
                <a:xfrm>
                  <a:off x="-1661" y="2378"/>
                  <a:ext cx="14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10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145"/>
                <p:cNvSpPr/>
                <p:nvPr/>
              </p:nvSpPr>
              <p:spPr bwMode="auto">
                <a:xfrm>
                  <a:off x="-1632" y="2375"/>
                  <a:ext cx="6" cy="13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4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4" y="8"/>
                        <a:pt x="4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146"/>
                <p:cNvSpPr/>
                <p:nvPr/>
              </p:nvSpPr>
              <p:spPr bwMode="auto">
                <a:xfrm>
                  <a:off x="-1813" y="2560"/>
                  <a:ext cx="32" cy="12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3" y="1"/>
                        <a:pt x="22" y="1"/>
                      </a:cubicBezTo>
                      <a:cubicBezTo>
                        <a:pt x="14" y="2"/>
                        <a:pt x="7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147"/>
                <p:cNvSpPr/>
                <p:nvPr/>
              </p:nvSpPr>
              <p:spPr bwMode="auto">
                <a:xfrm>
                  <a:off x="-1822" y="2596"/>
                  <a:ext cx="20" cy="9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5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2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7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148"/>
                <p:cNvSpPr/>
                <p:nvPr/>
              </p:nvSpPr>
              <p:spPr bwMode="auto">
                <a:xfrm>
                  <a:off x="-1714" y="2426"/>
                  <a:ext cx="23" cy="17"/>
                </a:xfrm>
                <a:custGeom>
                  <a:avLst/>
                  <a:gdLst>
                    <a:gd name="T0" fmla="*/ 1 w 16"/>
                    <a:gd name="T1" fmla="*/ 0 h 12"/>
                    <a:gd name="T2" fmla="*/ 1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4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1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149"/>
                <p:cNvSpPr/>
                <p:nvPr/>
              </p:nvSpPr>
              <p:spPr bwMode="auto">
                <a:xfrm>
                  <a:off x="-1739" y="2455"/>
                  <a:ext cx="24" cy="15"/>
                </a:xfrm>
                <a:custGeom>
                  <a:avLst/>
                  <a:gdLst>
                    <a:gd name="T0" fmla="*/ 1 w 17"/>
                    <a:gd name="T1" fmla="*/ 1 h 11"/>
                    <a:gd name="T2" fmla="*/ 10 w 17"/>
                    <a:gd name="T3" fmla="*/ 9 h 11"/>
                    <a:gd name="T4" fmla="*/ 17 w 17"/>
                    <a:gd name="T5" fmla="*/ 10 h 11"/>
                    <a:gd name="T6" fmla="*/ 15 w 17"/>
                    <a:gd name="T7" fmla="*/ 8 h 11"/>
                    <a:gd name="T8" fmla="*/ 11 w 17"/>
                    <a:gd name="T9" fmla="*/ 7 h 11"/>
                    <a:gd name="T10" fmla="*/ 1 w 17"/>
                    <a:gd name="T11" fmla="*/ 0 h 11"/>
                    <a:gd name="T12" fmla="*/ 1 w 17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1">
                      <a:moveTo>
                        <a:pt x="1" y="1"/>
                      </a:moveTo>
                      <a:cubicBezTo>
                        <a:pt x="3" y="4"/>
                        <a:pt x="7" y="7"/>
                        <a:pt x="10" y="9"/>
                      </a:cubicBezTo>
                      <a:cubicBezTo>
                        <a:pt x="14" y="11"/>
                        <a:pt x="16" y="11"/>
                        <a:pt x="17" y="10"/>
                      </a:cubicBezTo>
                      <a:cubicBezTo>
                        <a:pt x="16" y="9"/>
                        <a:pt x="16" y="9"/>
                        <a:pt x="15" y="8"/>
                      </a:cubicBezTo>
                      <a:cubicBezTo>
                        <a:pt x="14" y="8"/>
                        <a:pt x="13" y="7"/>
                        <a:pt x="11" y="7"/>
                      </a:cubicBezTo>
                      <a:cubicBezTo>
                        <a:pt x="7" y="5"/>
                        <a:pt x="4" y="3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150"/>
                <p:cNvSpPr/>
                <p:nvPr/>
              </p:nvSpPr>
              <p:spPr bwMode="auto">
                <a:xfrm>
                  <a:off x="-1791" y="2528"/>
                  <a:ext cx="15" cy="6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151"/>
                <p:cNvSpPr/>
                <p:nvPr/>
              </p:nvSpPr>
              <p:spPr bwMode="auto">
                <a:xfrm>
                  <a:off x="-1783" y="2520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152"/>
                <p:cNvSpPr/>
                <p:nvPr/>
              </p:nvSpPr>
              <p:spPr bwMode="auto">
                <a:xfrm>
                  <a:off x="-1796" y="2540"/>
                  <a:ext cx="17" cy="1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153"/>
                <p:cNvSpPr/>
                <p:nvPr/>
              </p:nvSpPr>
              <p:spPr bwMode="auto">
                <a:xfrm>
                  <a:off x="-1776" y="2514"/>
                  <a:ext cx="19" cy="9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1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3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154"/>
                <p:cNvSpPr/>
                <p:nvPr/>
              </p:nvSpPr>
              <p:spPr bwMode="auto">
                <a:xfrm>
                  <a:off x="-1805" y="2554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5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155"/>
                <p:cNvSpPr/>
                <p:nvPr/>
              </p:nvSpPr>
              <p:spPr bwMode="auto">
                <a:xfrm>
                  <a:off x="-1503" y="2336"/>
                  <a:ext cx="6" cy="25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156"/>
                <p:cNvSpPr/>
                <p:nvPr/>
              </p:nvSpPr>
              <p:spPr bwMode="auto">
                <a:xfrm>
                  <a:off x="-1530" y="2347"/>
                  <a:ext cx="5" cy="15"/>
                </a:xfrm>
                <a:custGeom>
                  <a:avLst/>
                  <a:gdLst>
                    <a:gd name="T0" fmla="*/ 1 w 3"/>
                    <a:gd name="T1" fmla="*/ 0 h 11"/>
                    <a:gd name="T2" fmla="*/ 1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3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157"/>
                <p:cNvSpPr/>
                <p:nvPr/>
              </p:nvSpPr>
              <p:spPr bwMode="auto">
                <a:xfrm>
                  <a:off x="-1544" y="2341"/>
                  <a:ext cx="7" cy="13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158"/>
                <p:cNvSpPr/>
                <p:nvPr/>
              </p:nvSpPr>
              <p:spPr bwMode="auto">
                <a:xfrm>
                  <a:off x="-1552" y="2344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4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159"/>
                <p:cNvSpPr/>
                <p:nvPr/>
              </p:nvSpPr>
              <p:spPr bwMode="auto">
                <a:xfrm>
                  <a:off x="-1463" y="2338"/>
                  <a:ext cx="6" cy="22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3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160"/>
                <p:cNvSpPr/>
                <p:nvPr/>
              </p:nvSpPr>
              <p:spPr bwMode="auto">
                <a:xfrm>
                  <a:off x="-1825" y="2648"/>
                  <a:ext cx="20" cy="9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3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161"/>
                <p:cNvSpPr/>
                <p:nvPr/>
              </p:nvSpPr>
              <p:spPr bwMode="auto">
                <a:xfrm>
                  <a:off x="-1830" y="2656"/>
                  <a:ext cx="22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3"/>
                        <a:pt x="0" y="8"/>
                      </a:cubicBezTo>
                      <a:cubicBezTo>
                        <a:pt x="1" y="8"/>
                        <a:pt x="2" y="9"/>
                        <a:pt x="3" y="9"/>
                      </a:cubicBezTo>
                      <a:cubicBezTo>
                        <a:pt x="3" y="7"/>
                        <a:pt x="5" y="6"/>
                        <a:pt x="6" y="5"/>
                      </a:cubicBezTo>
                      <a:cubicBezTo>
                        <a:pt x="10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162"/>
                <p:cNvSpPr/>
                <p:nvPr/>
              </p:nvSpPr>
              <p:spPr bwMode="auto">
                <a:xfrm>
                  <a:off x="-1825" y="2676"/>
                  <a:ext cx="15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163"/>
                <p:cNvSpPr/>
                <p:nvPr/>
              </p:nvSpPr>
              <p:spPr bwMode="auto">
                <a:xfrm>
                  <a:off x="-1825" y="2738"/>
                  <a:ext cx="17" cy="5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0 h 3"/>
                    <a:gd name="T8" fmla="*/ 1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9" y="0"/>
                        <a:pt x="6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164"/>
                <p:cNvSpPr/>
                <p:nvPr/>
              </p:nvSpPr>
              <p:spPr bwMode="auto">
                <a:xfrm>
                  <a:off x="-1819" y="2730"/>
                  <a:ext cx="11" cy="5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5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165"/>
                <p:cNvSpPr/>
                <p:nvPr/>
              </p:nvSpPr>
              <p:spPr bwMode="auto">
                <a:xfrm>
                  <a:off x="-1822" y="2778"/>
                  <a:ext cx="13" cy="13"/>
                </a:xfrm>
                <a:custGeom>
                  <a:avLst/>
                  <a:gdLst>
                    <a:gd name="T0" fmla="*/ 8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6 w 9"/>
                    <a:gd name="T11" fmla="*/ 6 h 9"/>
                    <a:gd name="T12" fmla="*/ 6 w 9"/>
                    <a:gd name="T13" fmla="*/ 5 h 9"/>
                    <a:gd name="T14" fmla="*/ 8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166"/>
                <p:cNvSpPr/>
                <p:nvPr/>
              </p:nvSpPr>
              <p:spPr bwMode="auto">
                <a:xfrm>
                  <a:off x="-1822" y="2829"/>
                  <a:ext cx="12" cy="7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1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167"/>
                <p:cNvSpPr/>
                <p:nvPr/>
              </p:nvSpPr>
              <p:spPr bwMode="auto">
                <a:xfrm>
                  <a:off x="-1816" y="2829"/>
                  <a:ext cx="21" cy="13"/>
                </a:xfrm>
                <a:custGeom>
                  <a:avLst/>
                  <a:gdLst>
                    <a:gd name="T0" fmla="*/ 0 w 15"/>
                    <a:gd name="T1" fmla="*/ 9 h 9"/>
                    <a:gd name="T2" fmla="*/ 2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168"/>
                <p:cNvSpPr/>
                <p:nvPr/>
              </p:nvSpPr>
              <p:spPr bwMode="auto">
                <a:xfrm>
                  <a:off x="-1793" y="2869"/>
                  <a:ext cx="12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169"/>
                <p:cNvSpPr/>
                <p:nvPr/>
              </p:nvSpPr>
              <p:spPr bwMode="auto">
                <a:xfrm>
                  <a:off x="-1802" y="2866"/>
                  <a:ext cx="19" cy="16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170"/>
                <p:cNvSpPr/>
                <p:nvPr/>
              </p:nvSpPr>
              <p:spPr bwMode="auto">
                <a:xfrm>
                  <a:off x="-1796" y="2886"/>
                  <a:ext cx="21" cy="18"/>
                </a:xfrm>
                <a:custGeom>
                  <a:avLst/>
                  <a:gdLst>
                    <a:gd name="T0" fmla="*/ 11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2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1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1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5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4" y="0"/>
                        <a:pt x="13" y="1"/>
                      </a:cubicBezTo>
                      <a:cubicBezTo>
                        <a:pt x="12" y="2"/>
                        <a:pt x="11" y="4"/>
                        <a:pt x="1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171"/>
                <p:cNvSpPr/>
                <p:nvPr/>
              </p:nvSpPr>
              <p:spPr bwMode="auto">
                <a:xfrm>
                  <a:off x="-1786" y="2900"/>
                  <a:ext cx="22" cy="24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3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3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172"/>
                <p:cNvSpPr/>
                <p:nvPr/>
              </p:nvSpPr>
              <p:spPr bwMode="auto">
                <a:xfrm>
                  <a:off x="-1721" y="2960"/>
                  <a:ext cx="17" cy="18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173"/>
                <p:cNvSpPr/>
                <p:nvPr/>
              </p:nvSpPr>
              <p:spPr bwMode="auto">
                <a:xfrm>
                  <a:off x="-1707" y="2968"/>
                  <a:ext cx="11" cy="18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174"/>
                <p:cNvSpPr/>
                <p:nvPr/>
              </p:nvSpPr>
              <p:spPr bwMode="auto">
                <a:xfrm>
                  <a:off x="-1677" y="2991"/>
                  <a:ext cx="10" cy="18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2" y="13"/>
                        <a:pt x="2" y="12"/>
                      </a:cubicBezTo>
                      <a:cubicBezTo>
                        <a:pt x="4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75"/>
                <p:cNvSpPr>
                  <a:spLocks noEditPoints="1"/>
                </p:cNvSpPr>
                <p:nvPr/>
              </p:nvSpPr>
              <p:spPr bwMode="auto">
                <a:xfrm>
                  <a:off x="-948" y="1955"/>
                  <a:ext cx="756" cy="752"/>
                </a:xfrm>
                <a:custGeom>
                  <a:avLst/>
                  <a:gdLst>
                    <a:gd name="T0" fmla="*/ 14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2 h 530"/>
                    <a:gd name="T8" fmla="*/ 348 w 533"/>
                    <a:gd name="T9" fmla="*/ 37 h 530"/>
                    <a:gd name="T10" fmla="*/ 278 w 533"/>
                    <a:gd name="T11" fmla="*/ 7 h 530"/>
                    <a:gd name="T12" fmla="*/ 380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5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6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5 w 533"/>
                    <a:gd name="T97" fmla="*/ 501 h 530"/>
                    <a:gd name="T98" fmla="*/ 237 w 533"/>
                    <a:gd name="T99" fmla="*/ 521 h 530"/>
                    <a:gd name="T100" fmla="*/ 249 w 533"/>
                    <a:gd name="T101" fmla="*/ 518 h 530"/>
                    <a:gd name="T102" fmla="*/ 238 w 533"/>
                    <a:gd name="T103" fmla="*/ 526 h 530"/>
                    <a:gd name="T104" fmla="*/ 158 w 533"/>
                    <a:gd name="T105" fmla="*/ 482 h 530"/>
                    <a:gd name="T106" fmla="*/ 170 w 533"/>
                    <a:gd name="T107" fmla="*/ 493 h 530"/>
                    <a:gd name="T108" fmla="*/ 132 w 533"/>
                    <a:gd name="T109" fmla="*/ 468 h 530"/>
                    <a:gd name="T110" fmla="*/ 143 w 533"/>
                    <a:gd name="T111" fmla="*/ 474 h 530"/>
                    <a:gd name="T112" fmla="*/ 130 w 533"/>
                    <a:gd name="T113" fmla="*/ 493 h 530"/>
                    <a:gd name="T114" fmla="*/ 160 w 533"/>
                    <a:gd name="T115" fmla="*/ 509 h 530"/>
                    <a:gd name="T116" fmla="*/ 387 w 533"/>
                    <a:gd name="T117" fmla="*/ 466 h 530"/>
                    <a:gd name="T118" fmla="*/ 427 w 533"/>
                    <a:gd name="T119" fmla="*/ 467 h 530"/>
                    <a:gd name="T120" fmla="*/ 358 w 533"/>
                    <a:gd name="T121" fmla="*/ 479 h 530"/>
                    <a:gd name="T122" fmla="*/ 367 w 533"/>
                    <a:gd name="T123" fmla="*/ 493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1" y="19"/>
                        <a:pt x="356" y="16"/>
                        <a:pt x="349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0" y="1"/>
                      </a:cubicBezTo>
                      <a:cubicBezTo>
                        <a:pt x="250" y="1"/>
                        <a:pt x="250" y="1"/>
                        <a:pt x="250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4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5" y="44"/>
                        <a:pt x="105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6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4" y="101"/>
                        <a:pt x="55" y="101"/>
                        <a:pt x="55" y="102"/>
                      </a:cubicBezTo>
                      <a:cubicBezTo>
                        <a:pt x="54" y="103"/>
                        <a:pt x="53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6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3" y="155"/>
                        <a:pt x="22" y="157"/>
                        <a:pt x="21" y="159"/>
                      </a:cubicBezTo>
                      <a:cubicBezTo>
                        <a:pt x="19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4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1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9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9" y="198"/>
                        <a:pt x="9" y="200"/>
                        <a:pt x="9" y="202"/>
                      </a:cubicBezTo>
                      <a:cubicBezTo>
                        <a:pt x="7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3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49" y="440"/>
                        <a:pt x="52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4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4" y="443"/>
                        <a:pt x="54" y="443"/>
                        <a:pt x="55" y="443"/>
                      </a:cubicBezTo>
                      <a:cubicBezTo>
                        <a:pt x="58" y="446"/>
                        <a:pt x="61" y="449"/>
                        <a:pt x="65" y="451"/>
                      </a:cubicBezTo>
                      <a:cubicBezTo>
                        <a:pt x="68" y="453"/>
                        <a:pt x="70" y="455"/>
                        <a:pt x="73" y="456"/>
                      </a:cubicBezTo>
                      <a:cubicBezTo>
                        <a:pt x="81" y="461"/>
                        <a:pt x="88" y="466"/>
                        <a:pt x="96" y="471"/>
                      </a:cubicBezTo>
                      <a:cubicBezTo>
                        <a:pt x="99" y="473"/>
                        <a:pt x="103" y="476"/>
                        <a:pt x="106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6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0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4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0" y="525"/>
                      </a:cubicBezTo>
                      <a:cubicBezTo>
                        <a:pt x="181" y="525"/>
                        <a:pt x="183" y="526"/>
                        <a:pt x="184" y="527"/>
                      </a:cubicBezTo>
                      <a:cubicBezTo>
                        <a:pt x="184" y="527"/>
                        <a:pt x="185" y="527"/>
                        <a:pt x="186" y="527"/>
                      </a:cubicBezTo>
                      <a:cubicBezTo>
                        <a:pt x="185" y="526"/>
                        <a:pt x="184" y="526"/>
                        <a:pt x="184" y="525"/>
                      </a:cubicBezTo>
                      <a:cubicBezTo>
                        <a:pt x="196" y="527"/>
                        <a:pt x="209" y="529"/>
                        <a:pt x="222" y="529"/>
                      </a:cubicBezTo>
                      <a:cubicBezTo>
                        <a:pt x="244" y="530"/>
                        <a:pt x="266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8" y="527"/>
                        <a:pt x="301" y="526"/>
                        <a:pt x="304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7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0" y="470"/>
                      </a:cubicBezTo>
                      <a:cubicBezTo>
                        <a:pt x="434" y="468"/>
                        <a:pt x="437" y="466"/>
                        <a:pt x="441" y="464"/>
                      </a:cubicBezTo>
                      <a:cubicBezTo>
                        <a:pt x="440" y="464"/>
                        <a:pt x="439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2" y="459"/>
                        <a:pt x="446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1" y="440"/>
                      </a:cubicBezTo>
                      <a:cubicBezTo>
                        <a:pt x="462" y="439"/>
                        <a:pt x="463" y="439"/>
                        <a:pt x="463" y="438"/>
                      </a:cubicBezTo>
                      <a:cubicBezTo>
                        <a:pt x="464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2" y="432"/>
                      </a:cubicBezTo>
                      <a:cubicBezTo>
                        <a:pt x="477" y="428"/>
                        <a:pt x="480" y="424"/>
                        <a:pt x="484" y="419"/>
                      </a:cubicBezTo>
                      <a:cubicBezTo>
                        <a:pt x="485" y="416"/>
                        <a:pt x="487" y="413"/>
                        <a:pt x="489" y="411"/>
                      </a:cubicBezTo>
                      <a:cubicBezTo>
                        <a:pt x="494" y="405"/>
                        <a:pt x="498" y="399"/>
                        <a:pt x="501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7" y="349"/>
                        <a:pt x="519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3" y="335"/>
                        <a:pt x="526" y="326"/>
                      </a:cubicBezTo>
                      <a:cubicBezTo>
                        <a:pt x="526" y="323"/>
                        <a:pt x="527" y="321"/>
                        <a:pt x="528" y="318"/>
                      </a:cubicBezTo>
                      <a:cubicBezTo>
                        <a:pt x="531" y="303"/>
                        <a:pt x="532" y="288"/>
                        <a:pt x="533" y="273"/>
                      </a:cubicBezTo>
                      <a:cubicBezTo>
                        <a:pt x="532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8"/>
                        <a:pt x="530" y="287"/>
                        <a:pt x="530" y="286"/>
                      </a:cubicBezTo>
                      <a:cubicBezTo>
                        <a:pt x="530" y="283"/>
                        <a:pt x="530" y="280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0" y="277"/>
                        <a:pt x="530" y="277"/>
                      </a:cubicBezTo>
                      <a:cubicBezTo>
                        <a:pt x="530" y="267"/>
                        <a:pt x="529" y="257"/>
                        <a:pt x="527" y="247"/>
                      </a:cubicBezTo>
                      <a:cubicBezTo>
                        <a:pt x="527" y="247"/>
                        <a:pt x="527" y="247"/>
                        <a:pt x="528" y="247"/>
                      </a:cubicBezTo>
                      <a:cubicBezTo>
                        <a:pt x="527" y="247"/>
                        <a:pt x="527" y="247"/>
                        <a:pt x="527" y="247"/>
                      </a:cubicBezTo>
                      <a:cubicBezTo>
                        <a:pt x="527" y="243"/>
                        <a:pt x="526" y="240"/>
                        <a:pt x="525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5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2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0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2"/>
                      </a:cubicBezTo>
                      <a:cubicBezTo>
                        <a:pt x="529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8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6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4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1" y="79"/>
                        <a:pt x="449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4" y="71"/>
                        <a:pt x="444" y="71"/>
                      </a:cubicBezTo>
                      <a:cubicBezTo>
                        <a:pt x="441" y="66"/>
                        <a:pt x="436" y="61"/>
                        <a:pt x="431" y="56"/>
                      </a:cubicBezTo>
                      <a:cubicBezTo>
                        <a:pt x="421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69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59" y="45"/>
                        <a:pt x="357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0" y="42"/>
                        <a:pt x="348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5" y="34"/>
                        <a:pt x="345" y="39"/>
                      </a:cubicBezTo>
                      <a:cubicBezTo>
                        <a:pt x="345" y="39"/>
                        <a:pt x="345" y="39"/>
                        <a:pt x="344" y="40"/>
                      </a:cubicBezTo>
                      <a:cubicBezTo>
                        <a:pt x="342" y="39"/>
                        <a:pt x="339" y="38"/>
                        <a:pt x="337" y="37"/>
                      </a:cubicBezTo>
                      <a:cubicBezTo>
                        <a:pt x="337" y="37"/>
                        <a:pt x="337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3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4" y="22"/>
                        <a:pt x="334" y="23"/>
                      </a:cubicBezTo>
                      <a:cubicBezTo>
                        <a:pt x="332" y="27"/>
                        <a:pt x="330" y="31"/>
                        <a:pt x="328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09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3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0" y="17"/>
                        <a:pt x="300" y="23"/>
                        <a:pt x="299" y="28"/>
                      </a:cubicBezTo>
                      <a:cubicBezTo>
                        <a:pt x="291" y="27"/>
                        <a:pt x="282" y="26"/>
                        <a:pt x="274" y="26"/>
                      </a:cubicBezTo>
                      <a:cubicBezTo>
                        <a:pt x="274" y="19"/>
                        <a:pt x="274" y="13"/>
                        <a:pt x="273" y="6"/>
                      </a:cubicBezTo>
                      <a:cubicBezTo>
                        <a:pt x="274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6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8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8" y="10"/>
                      </a:cubicBezTo>
                      <a:cubicBezTo>
                        <a:pt x="317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6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5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5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0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2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3" y="24"/>
                        <a:pt x="363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7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3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4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5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4" y="44"/>
                        <a:pt x="384" y="45"/>
                      </a:cubicBezTo>
                      <a:cubicBezTo>
                        <a:pt x="384" y="45"/>
                        <a:pt x="384" y="45"/>
                        <a:pt x="383" y="45"/>
                      </a:cubicBezTo>
                      <a:cubicBezTo>
                        <a:pt x="383" y="45"/>
                        <a:pt x="382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0" y="36"/>
                        <a:pt x="380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1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8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6" y="44"/>
                        <a:pt x="378" y="40"/>
                        <a:pt x="379" y="36"/>
                      </a:cubicBezTo>
                      <a:cubicBezTo>
                        <a:pt x="378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69" y="48"/>
                        <a:pt x="368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5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3" y="49"/>
                        <a:pt x="357" y="50"/>
                        <a:pt x="360" y="52"/>
                      </a:cubicBezTo>
                      <a:cubicBezTo>
                        <a:pt x="358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2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2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89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3" y="75"/>
                        <a:pt x="442" y="73"/>
                        <a:pt x="441" y="72"/>
                      </a:cubicBezTo>
                      <a:cubicBezTo>
                        <a:pt x="440" y="72"/>
                        <a:pt x="440" y="72"/>
                        <a:pt x="440" y="72"/>
                      </a:cubicBezTo>
                      <a:cubicBezTo>
                        <a:pt x="441" y="73"/>
                        <a:pt x="443" y="74"/>
                        <a:pt x="443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0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7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0" y="77"/>
                        <a:pt x="441" y="76"/>
                      </a:cubicBezTo>
                      <a:cubicBezTo>
                        <a:pt x="443" y="79"/>
                        <a:pt x="446" y="81"/>
                        <a:pt x="448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1" y="93"/>
                        <a:pt x="441" y="97"/>
                      </a:cubicBezTo>
                      <a:cubicBezTo>
                        <a:pt x="441" y="97"/>
                        <a:pt x="442" y="97"/>
                        <a:pt x="442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6" y="93"/>
                        <a:pt x="460" y="97"/>
                      </a:cubicBezTo>
                      <a:cubicBezTo>
                        <a:pt x="456" y="100"/>
                        <a:pt x="452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7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6" y="66"/>
                        <a:pt x="407" y="65"/>
                      </a:cubicBezTo>
                      <a:cubicBezTo>
                        <a:pt x="409" y="60"/>
                        <a:pt x="411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7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6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4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4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19" y="205"/>
                        <a:pt x="519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6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8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3" y="205"/>
                        <a:pt x="515" y="205"/>
                      </a:cubicBezTo>
                      <a:cubicBezTo>
                        <a:pt x="516" y="211"/>
                        <a:pt x="518" y="217"/>
                        <a:pt x="519" y="223"/>
                      </a:cubicBezTo>
                      <a:cubicBezTo>
                        <a:pt x="519" y="224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6"/>
                        <a:pt x="517" y="226"/>
                        <a:pt x="516" y="226"/>
                      </a:cubicBezTo>
                      <a:cubicBezTo>
                        <a:pt x="514" y="226"/>
                        <a:pt x="512" y="225"/>
                        <a:pt x="510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4" y="210"/>
                        <a:pt x="496" y="212"/>
                      </a:cubicBezTo>
                      <a:cubicBezTo>
                        <a:pt x="496" y="211"/>
                        <a:pt x="496" y="210"/>
                        <a:pt x="495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5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1" y="190"/>
                        <a:pt x="506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8" y="199"/>
                        <a:pt x="509" y="199"/>
                        <a:pt x="509" y="198"/>
                      </a:cubicBezTo>
                      <a:cubicBezTo>
                        <a:pt x="509" y="198"/>
                        <a:pt x="510" y="198"/>
                        <a:pt x="510" y="197"/>
                      </a:cubicBezTo>
                      <a:cubicBezTo>
                        <a:pt x="509" y="195"/>
                        <a:pt x="509" y="192"/>
                        <a:pt x="509" y="190"/>
                      </a:cubicBezTo>
                      <a:cubicBezTo>
                        <a:pt x="511" y="194"/>
                        <a:pt x="512" y="199"/>
                        <a:pt x="514" y="203"/>
                      </a:cubicBezTo>
                      <a:cubicBezTo>
                        <a:pt x="509" y="202"/>
                        <a:pt x="505" y="199"/>
                        <a:pt x="502" y="196"/>
                      </a:cubicBezTo>
                      <a:cubicBezTo>
                        <a:pt x="500" y="196"/>
                        <a:pt x="499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0" y="201"/>
                        <a:pt x="503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6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0" y="252"/>
                        <a:pt x="520" y="256"/>
                        <a:pt x="520" y="261"/>
                      </a:cubicBezTo>
                      <a:cubicBezTo>
                        <a:pt x="515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4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19" y="276"/>
                      </a:cubicBezTo>
                      <a:cubicBezTo>
                        <a:pt x="519" y="275"/>
                        <a:pt x="518" y="275"/>
                        <a:pt x="517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8"/>
                        <a:pt x="515" y="271"/>
                        <a:pt x="515" y="274"/>
                      </a:cubicBezTo>
                      <a:cubicBezTo>
                        <a:pt x="513" y="273"/>
                        <a:pt x="511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2" y="275"/>
                        <a:pt x="515" y="276"/>
                      </a:cubicBezTo>
                      <a:cubicBezTo>
                        <a:pt x="514" y="277"/>
                        <a:pt x="514" y="278"/>
                        <a:pt x="514" y="280"/>
                      </a:cubicBezTo>
                      <a:cubicBezTo>
                        <a:pt x="514" y="281"/>
                        <a:pt x="514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0" y="284"/>
                        <a:pt x="500" y="284"/>
                        <a:pt x="500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0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3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6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8" y="317"/>
                      </a:cubicBezTo>
                      <a:cubicBezTo>
                        <a:pt x="508" y="319"/>
                        <a:pt x="507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89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2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5" y="311"/>
                        <a:pt x="497" y="301"/>
                      </a:cubicBezTo>
                      <a:cubicBezTo>
                        <a:pt x="498" y="292"/>
                        <a:pt x="499" y="283"/>
                        <a:pt x="499" y="274"/>
                      </a:cubicBezTo>
                      <a:cubicBezTo>
                        <a:pt x="500" y="258"/>
                        <a:pt x="499" y="242"/>
                        <a:pt x="497" y="226"/>
                      </a:cubicBezTo>
                      <a:cubicBezTo>
                        <a:pt x="504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0" y="236"/>
                      </a:cubicBezTo>
                      <a:cubicBezTo>
                        <a:pt x="514" y="234"/>
                        <a:pt x="509" y="232"/>
                        <a:pt x="504" y="228"/>
                      </a:cubicBezTo>
                      <a:cubicBezTo>
                        <a:pt x="502" y="228"/>
                        <a:pt x="502" y="228"/>
                        <a:pt x="502" y="228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0" y="99"/>
                        <a:pt x="430" y="99"/>
                        <a:pt x="430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0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4" y="205"/>
                        <a:pt x="485" y="214"/>
                        <a:pt x="486" y="223"/>
                      </a:cubicBezTo>
                      <a:cubicBezTo>
                        <a:pt x="486" y="223"/>
                        <a:pt x="487" y="223"/>
                        <a:pt x="487" y="222"/>
                      </a:cubicBezTo>
                      <a:cubicBezTo>
                        <a:pt x="487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7" y="207"/>
                        <a:pt x="489" y="213"/>
                        <a:pt x="490" y="218"/>
                      </a:cubicBezTo>
                      <a:cubicBezTo>
                        <a:pt x="490" y="218"/>
                        <a:pt x="490" y="219"/>
                        <a:pt x="490" y="220"/>
                      </a:cubicBezTo>
                      <a:cubicBezTo>
                        <a:pt x="489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89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1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89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5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2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7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79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5" y="475"/>
                        <a:pt x="344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4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89" y="496"/>
                        <a:pt x="285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0" y="497"/>
                      </a:cubicBezTo>
                      <a:cubicBezTo>
                        <a:pt x="280" y="497"/>
                        <a:pt x="280" y="497"/>
                        <a:pt x="280" y="498"/>
                      </a:cubicBezTo>
                      <a:cubicBezTo>
                        <a:pt x="280" y="498"/>
                        <a:pt x="279" y="498"/>
                        <a:pt x="279" y="498"/>
                      </a:cubicBezTo>
                      <a:cubicBezTo>
                        <a:pt x="274" y="497"/>
                        <a:pt x="269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4" y="494"/>
                        <a:pt x="263" y="494"/>
                        <a:pt x="263" y="494"/>
                      </a:cubicBezTo>
                      <a:cubicBezTo>
                        <a:pt x="262" y="494"/>
                        <a:pt x="261" y="495"/>
                        <a:pt x="261" y="495"/>
                      </a:cubicBezTo>
                      <a:cubicBezTo>
                        <a:pt x="247" y="494"/>
                        <a:pt x="234" y="493"/>
                        <a:pt x="220" y="491"/>
                      </a:cubicBezTo>
                      <a:cubicBezTo>
                        <a:pt x="208" y="491"/>
                        <a:pt x="196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79" y="485"/>
                        <a:pt x="175" y="483"/>
                        <a:pt x="170" y="481"/>
                      </a:cubicBezTo>
                      <a:cubicBezTo>
                        <a:pt x="169" y="481"/>
                        <a:pt x="168" y="480"/>
                        <a:pt x="168" y="480"/>
                      </a:cubicBezTo>
                      <a:cubicBezTo>
                        <a:pt x="167" y="480"/>
                        <a:pt x="167" y="480"/>
                        <a:pt x="167" y="480"/>
                      </a:cubicBezTo>
                      <a:cubicBezTo>
                        <a:pt x="161" y="478"/>
                        <a:pt x="156" y="475"/>
                        <a:pt x="150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6" y="465"/>
                      </a:cubicBezTo>
                      <a:cubicBezTo>
                        <a:pt x="119" y="454"/>
                        <a:pt x="102" y="442"/>
                        <a:pt x="86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5" y="365"/>
                        <a:pt x="45" y="361"/>
                        <a:pt x="43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0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3" y="322"/>
                        <a:pt x="31" y="311"/>
                        <a:pt x="29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9"/>
                        <a:pt x="29" y="299"/>
                        <a:pt x="29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8"/>
                      </a:cubicBezTo>
                      <a:cubicBezTo>
                        <a:pt x="29" y="285"/>
                        <a:pt x="31" y="292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6" y="206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5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3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8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0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8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79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8" y="38"/>
                        <a:pt x="278" y="38"/>
                      </a:cubicBezTo>
                      <a:cubicBezTo>
                        <a:pt x="277" y="38"/>
                        <a:pt x="276" y="37"/>
                        <a:pt x="276" y="37"/>
                      </a:cubicBezTo>
                      <a:cubicBezTo>
                        <a:pt x="295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0" y="53"/>
                        <a:pt x="341" y="53"/>
                        <a:pt x="342" y="53"/>
                      </a:cubicBezTo>
                      <a:cubicBezTo>
                        <a:pt x="341" y="52"/>
                        <a:pt x="340" y="52"/>
                        <a:pt x="339" y="51"/>
                      </a:cubicBezTo>
                      <a:cubicBezTo>
                        <a:pt x="317" y="43"/>
                        <a:pt x="295" y="36"/>
                        <a:pt x="271" y="33"/>
                      </a:cubicBezTo>
                      <a:cubicBezTo>
                        <a:pt x="289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0" y="42"/>
                        <a:pt x="335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59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5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29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2" y="108"/>
                        <a:pt x="445" y="111"/>
                      </a:cubicBezTo>
                      <a:cubicBezTo>
                        <a:pt x="452" y="117"/>
                        <a:pt x="458" y="125"/>
                        <a:pt x="462" y="134"/>
                      </a:cubicBezTo>
                      <a:cubicBezTo>
                        <a:pt x="463" y="135"/>
                        <a:pt x="464" y="137"/>
                        <a:pt x="464" y="138"/>
                      </a:cubicBezTo>
                      <a:cubicBezTo>
                        <a:pt x="455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2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1" y="110"/>
                        <a:pt x="451" y="109"/>
                        <a:pt x="450" y="108"/>
                      </a:cubicBezTo>
                      <a:cubicBezTo>
                        <a:pt x="450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6" y="103"/>
                        <a:pt x="459" y="101"/>
                        <a:pt x="460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7" y="117"/>
                        <a:pt x="456" y="115"/>
                        <a:pt x="454" y="113"/>
                      </a:cubicBezTo>
                      <a:cubicBezTo>
                        <a:pt x="454" y="113"/>
                        <a:pt x="454" y="113"/>
                        <a:pt x="454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2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2" y="132"/>
                        <a:pt x="483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8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8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0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1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4" y="144"/>
                        <a:pt x="472" y="140"/>
                        <a:pt x="470" y="137"/>
                      </a:cubicBezTo>
                      <a:cubicBezTo>
                        <a:pt x="472" y="136"/>
                        <a:pt x="474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6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7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3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0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2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5" y="118"/>
                        <a:pt x="463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5" y="135"/>
                      </a:moveTo>
                      <a:cubicBezTo>
                        <a:pt x="466" y="136"/>
                        <a:pt x="466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5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8" y="59"/>
                        <a:pt x="391" y="60"/>
                        <a:pt x="395" y="62"/>
                      </a:cubicBezTo>
                      <a:close/>
                      <a:moveTo>
                        <a:pt x="395" y="64"/>
                      </a:moveTo>
                      <a:cubicBezTo>
                        <a:pt x="395" y="63"/>
                        <a:pt x="395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0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5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6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4" y="171"/>
                      </a:moveTo>
                      <a:cubicBezTo>
                        <a:pt x="504" y="171"/>
                        <a:pt x="504" y="171"/>
                        <a:pt x="504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4" y="170"/>
                        <a:pt x="505" y="171"/>
                      </a:cubicBezTo>
                      <a:cubicBezTo>
                        <a:pt x="505" y="171"/>
                        <a:pt x="505" y="171"/>
                        <a:pt x="504" y="171"/>
                      </a:cubicBezTo>
                      <a:close/>
                      <a:moveTo>
                        <a:pt x="502" y="171"/>
                      </a:moveTo>
                      <a:cubicBezTo>
                        <a:pt x="502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0" y="172"/>
                        <a:pt x="500" y="172"/>
                        <a:pt x="500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5" y="185"/>
                        <a:pt x="506" y="189"/>
                      </a:cubicBezTo>
                      <a:cubicBezTo>
                        <a:pt x="501" y="188"/>
                        <a:pt x="497" y="187"/>
                        <a:pt x="492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6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7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0" y="189"/>
                        <a:pt x="510" y="189"/>
                        <a:pt x="510" y="189"/>
                      </a:cubicBezTo>
                      <a:cubicBezTo>
                        <a:pt x="509" y="187"/>
                        <a:pt x="508" y="186"/>
                        <a:pt x="508" y="185"/>
                      </a:cubicBezTo>
                      <a:close/>
                      <a:moveTo>
                        <a:pt x="496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6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2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3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2" y="354"/>
                        <a:pt x="502" y="355"/>
                        <a:pt x="502" y="355"/>
                      </a:cubicBezTo>
                      <a:cubicBezTo>
                        <a:pt x="502" y="355"/>
                        <a:pt x="502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7" y="336"/>
                      </a:cubicBezTo>
                      <a:cubicBezTo>
                        <a:pt x="506" y="341"/>
                        <a:pt x="505" y="346"/>
                        <a:pt x="503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5" y="356"/>
                        <a:pt x="504" y="360"/>
                        <a:pt x="502" y="364"/>
                      </a:cubicBezTo>
                      <a:cubicBezTo>
                        <a:pt x="502" y="363"/>
                        <a:pt x="502" y="363"/>
                        <a:pt x="502" y="363"/>
                      </a:cubicBezTo>
                      <a:cubicBezTo>
                        <a:pt x="502" y="363"/>
                        <a:pt x="502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7" y="433"/>
                      </a:cubicBezTo>
                      <a:cubicBezTo>
                        <a:pt x="437" y="434"/>
                        <a:pt x="436" y="435"/>
                        <a:pt x="436" y="435"/>
                      </a:cubicBezTo>
                      <a:cubicBezTo>
                        <a:pt x="440" y="434"/>
                        <a:pt x="443" y="432"/>
                        <a:pt x="447" y="429"/>
                      </a:cubicBezTo>
                      <a:cubicBezTo>
                        <a:pt x="448" y="432"/>
                        <a:pt x="450" y="434"/>
                        <a:pt x="453" y="436"/>
                      </a:cubicBezTo>
                      <a:cubicBezTo>
                        <a:pt x="450" y="440"/>
                        <a:pt x="447" y="443"/>
                        <a:pt x="444" y="447"/>
                      </a:cubicBezTo>
                      <a:cubicBezTo>
                        <a:pt x="442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1" y="448"/>
                        <a:pt x="443" y="448"/>
                      </a:cubicBezTo>
                      <a:cubicBezTo>
                        <a:pt x="441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8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1" y="365"/>
                        <a:pt x="502" y="365"/>
                      </a:cubicBezTo>
                      <a:cubicBezTo>
                        <a:pt x="500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3" y="367"/>
                        <a:pt x="493" y="368"/>
                        <a:pt x="492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7" y="367"/>
                        <a:pt x="490" y="369"/>
                        <a:pt x="491" y="371"/>
                      </a:cubicBezTo>
                      <a:cubicBezTo>
                        <a:pt x="490" y="376"/>
                        <a:pt x="488" y="380"/>
                        <a:pt x="488" y="383"/>
                      </a:cubicBezTo>
                      <a:cubicBezTo>
                        <a:pt x="487" y="383"/>
                        <a:pt x="485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0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79" y="393"/>
                        <a:pt x="479" y="395"/>
                        <a:pt x="477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4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1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4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2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499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8" y="379"/>
                      </a:cubicBezTo>
                      <a:cubicBezTo>
                        <a:pt x="497" y="382"/>
                        <a:pt x="496" y="385"/>
                        <a:pt x="494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4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8" y="418"/>
                        <a:pt x="445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7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6" y="390"/>
                        <a:pt x="485" y="392"/>
                      </a:cubicBezTo>
                      <a:cubicBezTo>
                        <a:pt x="485" y="391"/>
                        <a:pt x="483" y="391"/>
                        <a:pt x="483" y="390"/>
                      </a:cubicBezTo>
                      <a:cubicBezTo>
                        <a:pt x="483" y="387"/>
                        <a:pt x="484" y="385"/>
                        <a:pt x="484" y="382"/>
                      </a:cubicBezTo>
                      <a:cubicBezTo>
                        <a:pt x="485" y="383"/>
                        <a:pt x="486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79" y="401"/>
                        <a:pt x="480" y="401"/>
                      </a:cubicBezTo>
                      <a:cubicBezTo>
                        <a:pt x="479" y="402"/>
                        <a:pt x="479" y="402"/>
                        <a:pt x="478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0" y="400"/>
                        <a:pt x="480" y="399"/>
                        <a:pt x="479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4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6" y="396"/>
                        <a:pt x="486" y="396"/>
                        <a:pt x="487" y="396"/>
                      </a:cubicBezTo>
                      <a:cubicBezTo>
                        <a:pt x="487" y="397"/>
                        <a:pt x="488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5" y="403"/>
                        <a:pt x="484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2" y="393"/>
                        <a:pt x="491" y="395"/>
                        <a:pt x="491" y="396"/>
                      </a:cubicBezTo>
                      <a:cubicBezTo>
                        <a:pt x="489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5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0" y="379"/>
                        <a:pt x="501" y="379"/>
                        <a:pt x="501" y="379"/>
                      </a:cubicBezTo>
                      <a:cubicBezTo>
                        <a:pt x="499" y="383"/>
                        <a:pt x="497" y="386"/>
                        <a:pt x="496" y="389"/>
                      </a:cubicBezTo>
                      <a:cubicBezTo>
                        <a:pt x="496" y="389"/>
                        <a:pt x="496" y="389"/>
                        <a:pt x="495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4" y="397"/>
                        <a:pt x="494" y="398"/>
                        <a:pt x="493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1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8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1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0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69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2" y="412"/>
                        <a:pt x="464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6" y="417"/>
                        <a:pt x="456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7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3" y="423"/>
                        <a:pt x="464" y="423"/>
                      </a:cubicBezTo>
                      <a:cubicBezTo>
                        <a:pt x="465" y="423"/>
                        <a:pt x="465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6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8" y="438"/>
                        <a:pt x="458" y="437"/>
                      </a:cubicBezTo>
                      <a:cubicBezTo>
                        <a:pt x="458" y="437"/>
                        <a:pt x="458" y="437"/>
                        <a:pt x="457" y="437"/>
                      </a:cubicBezTo>
                      <a:cubicBezTo>
                        <a:pt x="457" y="436"/>
                        <a:pt x="456" y="436"/>
                        <a:pt x="455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0" y="427"/>
                        <a:pt x="457" y="431"/>
                        <a:pt x="455" y="434"/>
                      </a:cubicBezTo>
                      <a:cubicBezTo>
                        <a:pt x="452" y="432"/>
                        <a:pt x="450" y="430"/>
                        <a:pt x="447" y="428"/>
                      </a:cubicBezTo>
                      <a:cubicBezTo>
                        <a:pt x="449" y="426"/>
                        <a:pt x="452" y="424"/>
                        <a:pt x="453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69" y="417"/>
                      </a:cubicBezTo>
                      <a:cubicBezTo>
                        <a:pt x="469" y="418"/>
                        <a:pt x="468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4" y="421"/>
                        <a:pt x="464" y="421"/>
                      </a:cubicBezTo>
                      <a:cubicBezTo>
                        <a:pt x="464" y="421"/>
                        <a:pt x="463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2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6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5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4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2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6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4" y="421"/>
                        <a:pt x="476" y="421"/>
                        <a:pt x="478" y="419"/>
                      </a:cubicBezTo>
                      <a:cubicBezTo>
                        <a:pt x="475" y="424"/>
                        <a:pt x="472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8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5" y="443"/>
                        <a:pt x="457" y="441"/>
                        <a:pt x="458" y="440"/>
                      </a:cubicBezTo>
                      <a:close/>
                      <a:moveTo>
                        <a:pt x="482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3" y="410"/>
                        <a:pt x="483" y="411"/>
                      </a:cubicBezTo>
                      <a:cubicBezTo>
                        <a:pt x="481" y="411"/>
                        <a:pt x="480" y="410"/>
                        <a:pt x="479" y="410"/>
                      </a:cubicBezTo>
                      <a:cubicBezTo>
                        <a:pt x="480" y="407"/>
                        <a:pt x="481" y="405"/>
                        <a:pt x="482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7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6" y="413"/>
                        <a:pt x="475" y="415"/>
                        <a:pt x="474" y="417"/>
                      </a:cubicBezTo>
                      <a:cubicBezTo>
                        <a:pt x="473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0" y="415"/>
                      </a:cubicBezTo>
                      <a:cubicBezTo>
                        <a:pt x="470" y="415"/>
                        <a:pt x="469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8" y="408"/>
                        <a:pt x="478" y="409"/>
                      </a:cubicBezTo>
                      <a:cubicBezTo>
                        <a:pt x="477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79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3" y="418"/>
                      </a:cubicBezTo>
                      <a:cubicBezTo>
                        <a:pt x="473" y="420"/>
                        <a:pt x="471" y="421"/>
                        <a:pt x="471" y="423"/>
                      </a:cubicBezTo>
                      <a:cubicBezTo>
                        <a:pt x="470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6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6" y="415"/>
                        <a:pt x="477" y="413"/>
                        <a:pt x="478" y="411"/>
                      </a:cubicBezTo>
                      <a:cubicBezTo>
                        <a:pt x="479" y="412"/>
                        <a:pt x="481" y="413"/>
                        <a:pt x="481" y="413"/>
                      </a:cubicBezTo>
                      <a:cubicBezTo>
                        <a:pt x="481" y="414"/>
                        <a:pt x="481" y="415"/>
                        <a:pt x="480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1" y="417"/>
                      </a:moveTo>
                      <a:cubicBezTo>
                        <a:pt x="482" y="416"/>
                        <a:pt x="483" y="416"/>
                        <a:pt x="483" y="415"/>
                      </a:cubicBezTo>
                      <a:cubicBezTo>
                        <a:pt x="482" y="417"/>
                        <a:pt x="480" y="419"/>
                        <a:pt x="479" y="422"/>
                      </a:cubicBezTo>
                      <a:cubicBezTo>
                        <a:pt x="480" y="420"/>
                        <a:pt x="481" y="419"/>
                        <a:pt x="481" y="417"/>
                      </a:cubicBezTo>
                      <a:close/>
                      <a:moveTo>
                        <a:pt x="517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0"/>
                        <a:pt x="519" y="283"/>
                        <a:pt x="519" y="286"/>
                      </a:cubicBezTo>
                      <a:cubicBezTo>
                        <a:pt x="518" y="286"/>
                        <a:pt x="518" y="286"/>
                        <a:pt x="517" y="286"/>
                      </a:cubicBezTo>
                      <a:cubicBezTo>
                        <a:pt x="517" y="283"/>
                        <a:pt x="517" y="280"/>
                        <a:pt x="517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2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5" y="273"/>
                        <a:pt x="526" y="277"/>
                      </a:cubicBezTo>
                      <a:cubicBezTo>
                        <a:pt x="525" y="277"/>
                        <a:pt x="525" y="277"/>
                        <a:pt x="525" y="277"/>
                      </a:cubicBezTo>
                      <a:close/>
                      <a:moveTo>
                        <a:pt x="525" y="278"/>
                      </a:moveTo>
                      <a:cubicBezTo>
                        <a:pt x="525" y="278"/>
                        <a:pt x="525" y="278"/>
                        <a:pt x="526" y="278"/>
                      </a:cubicBezTo>
                      <a:cubicBezTo>
                        <a:pt x="526" y="290"/>
                        <a:pt x="525" y="301"/>
                        <a:pt x="525" y="313"/>
                      </a:cubicBezTo>
                      <a:cubicBezTo>
                        <a:pt x="524" y="314"/>
                        <a:pt x="524" y="315"/>
                        <a:pt x="524" y="315"/>
                      </a:cubicBezTo>
                      <a:cubicBezTo>
                        <a:pt x="522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3" y="307"/>
                        <a:pt x="523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4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8"/>
                        <a:pt x="518" y="288"/>
                        <a:pt x="519" y="288"/>
                      </a:cubicBezTo>
                      <a:cubicBezTo>
                        <a:pt x="518" y="290"/>
                        <a:pt x="518" y="292"/>
                        <a:pt x="518" y="294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2"/>
                        <a:pt x="517" y="290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7" y="296"/>
                        <a:pt x="518" y="296"/>
                      </a:cubicBezTo>
                      <a:cubicBezTo>
                        <a:pt x="517" y="299"/>
                        <a:pt x="517" y="303"/>
                        <a:pt x="517" y="306"/>
                      </a:cubicBezTo>
                      <a:cubicBezTo>
                        <a:pt x="517" y="306"/>
                        <a:pt x="516" y="306"/>
                        <a:pt x="516" y="306"/>
                      </a:cubicBezTo>
                      <a:cubicBezTo>
                        <a:pt x="516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6" y="310"/>
                        <a:pt x="516" y="313"/>
                        <a:pt x="515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5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2" y="310"/>
                        <a:pt x="512" y="312"/>
                      </a:cubicBezTo>
                      <a:cubicBezTo>
                        <a:pt x="512" y="310"/>
                        <a:pt x="512" y="309"/>
                        <a:pt x="513" y="307"/>
                      </a:cubicBezTo>
                      <a:close/>
                      <a:moveTo>
                        <a:pt x="515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3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2" y="332"/>
                        <a:pt x="511" y="333"/>
                        <a:pt x="511" y="335"/>
                      </a:cubicBezTo>
                      <a:cubicBezTo>
                        <a:pt x="512" y="329"/>
                        <a:pt x="513" y="323"/>
                        <a:pt x="515" y="317"/>
                      </a:cubicBezTo>
                      <a:cubicBezTo>
                        <a:pt x="515" y="317"/>
                        <a:pt x="515" y="317"/>
                        <a:pt x="515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2" y="55"/>
                      </a:cubicBezTo>
                      <a:cubicBezTo>
                        <a:pt x="102" y="55"/>
                        <a:pt x="102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6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0" y="116"/>
                        <a:pt x="49" y="116"/>
                        <a:pt x="49" y="116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1" y="123"/>
                        <a:pt x="68" y="127"/>
                      </a:cubicBezTo>
                      <a:cubicBezTo>
                        <a:pt x="68" y="127"/>
                        <a:pt x="68" y="127"/>
                        <a:pt x="69" y="127"/>
                      </a:cubicBezTo>
                      <a:cubicBezTo>
                        <a:pt x="65" y="132"/>
                        <a:pt x="63" y="137"/>
                        <a:pt x="60" y="141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56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2" y="206"/>
                        <a:pt x="12" y="206"/>
                        <a:pt x="12" y="206"/>
                      </a:cubicBezTo>
                      <a:cubicBezTo>
                        <a:pt x="11" y="207"/>
                        <a:pt x="11" y="207"/>
                        <a:pt x="10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3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5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1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7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3" y="162"/>
                      </a:cubicBezTo>
                      <a:cubicBezTo>
                        <a:pt x="26" y="158"/>
                        <a:pt x="27" y="153"/>
                        <a:pt x="29" y="149"/>
                      </a:cubicBezTo>
                      <a:cubicBezTo>
                        <a:pt x="29" y="148"/>
                        <a:pt x="30" y="147"/>
                        <a:pt x="30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4" y="147"/>
                        <a:pt x="37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69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2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3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4" y="105"/>
                        <a:pt x="58" y="101"/>
                      </a:cubicBezTo>
                      <a:cubicBezTo>
                        <a:pt x="60" y="99"/>
                        <a:pt x="63" y="96"/>
                        <a:pt x="65" y="93"/>
                      </a:cubicBezTo>
                      <a:cubicBezTo>
                        <a:pt x="67" y="97"/>
                        <a:pt x="71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0" y="88"/>
                        <a:pt x="74" y="85"/>
                        <a:pt x="78" y="81"/>
                      </a:cubicBezTo>
                      <a:cubicBezTo>
                        <a:pt x="78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0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6" y="83"/>
                        <a:pt x="83" y="81"/>
                        <a:pt x="79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99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3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4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5" y="45"/>
                        <a:pt x="118" y="48"/>
                        <a:pt x="120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7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1" y="38"/>
                        <a:pt x="130" y="33"/>
                        <a:pt x="139" y="30"/>
                      </a:cubicBezTo>
                      <a:cubicBezTo>
                        <a:pt x="141" y="35"/>
                        <a:pt x="142" y="39"/>
                        <a:pt x="144" y="43"/>
                      </a:cubicBezTo>
                      <a:cubicBezTo>
                        <a:pt x="144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4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5" y="38"/>
                        <a:pt x="155" y="37"/>
                      </a:cubicBezTo>
                      <a:cubicBezTo>
                        <a:pt x="155" y="36"/>
                        <a:pt x="154" y="35"/>
                        <a:pt x="154" y="34"/>
                      </a:cubicBezTo>
                      <a:cubicBezTo>
                        <a:pt x="154" y="34"/>
                        <a:pt x="154" y="33"/>
                        <a:pt x="153" y="33"/>
                      </a:cubicBezTo>
                      <a:cubicBezTo>
                        <a:pt x="153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4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7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8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5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1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0" y="19"/>
                        <a:pt x="173" y="19"/>
                        <a:pt x="175" y="18"/>
                      </a:cubicBezTo>
                      <a:cubicBezTo>
                        <a:pt x="176" y="25"/>
                        <a:pt x="178" y="31"/>
                        <a:pt x="179" y="37"/>
                      </a:cubicBezTo>
                      <a:cubicBezTo>
                        <a:pt x="179" y="37"/>
                        <a:pt x="178" y="37"/>
                        <a:pt x="178" y="37"/>
                      </a:cubicBezTo>
                      <a:cubicBezTo>
                        <a:pt x="178" y="32"/>
                        <a:pt x="176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1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5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3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2" y="20"/>
                        <a:pt x="190" y="14"/>
                      </a:cubicBezTo>
                      <a:cubicBezTo>
                        <a:pt x="191" y="14"/>
                        <a:pt x="192" y="14"/>
                        <a:pt x="192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199" y="23"/>
                        <a:pt x="204" y="27"/>
                      </a:cubicBezTo>
                      <a:cubicBezTo>
                        <a:pt x="204" y="27"/>
                        <a:pt x="204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1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0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1" y="5"/>
                      </a:cubicBezTo>
                      <a:cubicBezTo>
                        <a:pt x="254" y="5"/>
                        <a:pt x="256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7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29" y="25"/>
                        <a:pt x="233" y="29"/>
                      </a:cubicBezTo>
                      <a:cubicBezTo>
                        <a:pt x="232" y="29"/>
                        <a:pt x="232" y="29"/>
                        <a:pt x="232" y="29"/>
                      </a:cubicBezTo>
                      <a:cubicBezTo>
                        <a:pt x="232" y="29"/>
                        <a:pt x="232" y="29"/>
                        <a:pt x="233" y="29"/>
                      </a:cubicBezTo>
                      <a:cubicBezTo>
                        <a:pt x="233" y="29"/>
                        <a:pt x="233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19" y="33"/>
                      </a:cubicBezTo>
                      <a:cubicBezTo>
                        <a:pt x="206" y="32"/>
                        <a:pt x="194" y="33"/>
                        <a:pt x="182" y="36"/>
                      </a:cubicBezTo>
                      <a:cubicBezTo>
                        <a:pt x="181" y="36"/>
                        <a:pt x="181" y="36"/>
                        <a:pt x="181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3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8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1" y="6"/>
                      </a:cubicBezTo>
                      <a:cubicBezTo>
                        <a:pt x="271" y="13"/>
                        <a:pt x="271" y="20"/>
                        <a:pt x="272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6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6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69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5" y="29"/>
                      </a:cubicBezTo>
                      <a:cubicBezTo>
                        <a:pt x="242" y="29"/>
                        <a:pt x="239" y="30"/>
                        <a:pt x="236" y="31"/>
                      </a:cubicBezTo>
                      <a:cubicBezTo>
                        <a:pt x="233" y="31"/>
                        <a:pt x="229" y="31"/>
                        <a:pt x="227" y="32"/>
                      </a:cubicBezTo>
                      <a:cubicBezTo>
                        <a:pt x="232" y="31"/>
                        <a:pt x="238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19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8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3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5" y="43"/>
                        <a:pt x="330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7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3" y="207"/>
                        <a:pt x="30" y="207"/>
                      </a:cubicBezTo>
                      <a:cubicBezTo>
                        <a:pt x="29" y="213"/>
                        <a:pt x="29" y="219"/>
                        <a:pt x="29" y="224"/>
                      </a:cubicBezTo>
                      <a:cubicBezTo>
                        <a:pt x="27" y="232"/>
                        <a:pt x="25" y="239"/>
                        <a:pt x="25" y="248"/>
                      </a:cubicBezTo>
                      <a:cubicBezTo>
                        <a:pt x="24" y="252"/>
                        <a:pt x="24" y="256"/>
                        <a:pt x="23" y="260"/>
                      </a:cubicBezTo>
                      <a:cubicBezTo>
                        <a:pt x="17" y="264"/>
                        <a:pt x="10" y="266"/>
                        <a:pt x="4" y="266"/>
                      </a:cubicBezTo>
                      <a:cubicBezTo>
                        <a:pt x="3" y="252"/>
                        <a:pt x="4" y="238"/>
                        <a:pt x="6" y="224"/>
                      </a:cubicBezTo>
                      <a:close/>
                      <a:moveTo>
                        <a:pt x="23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0"/>
                        <a:pt x="4" y="268"/>
                        <a:pt x="4" y="267"/>
                      </a:cubicBezTo>
                      <a:cubicBezTo>
                        <a:pt x="12" y="268"/>
                        <a:pt x="19" y="267"/>
                        <a:pt x="23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6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2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2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4" y="296"/>
                        <a:pt x="24" y="297"/>
                        <a:pt x="24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3" y="301"/>
                        <a:pt x="12" y="302"/>
                      </a:cubicBezTo>
                      <a:cubicBezTo>
                        <a:pt x="13" y="303"/>
                        <a:pt x="13" y="303"/>
                        <a:pt x="14" y="303"/>
                      </a:cubicBezTo>
                      <a:cubicBezTo>
                        <a:pt x="17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4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6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6" y="273"/>
                        <a:pt x="8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8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3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9" y="329"/>
                        <a:pt x="9" y="323"/>
                        <a:pt x="9" y="317"/>
                      </a:cubicBezTo>
                      <a:cubicBezTo>
                        <a:pt x="14" y="316"/>
                        <a:pt x="20" y="314"/>
                        <a:pt x="25" y="312"/>
                      </a:cubicBezTo>
                      <a:cubicBezTo>
                        <a:pt x="26" y="314"/>
                        <a:pt x="26" y="316"/>
                        <a:pt x="27" y="318"/>
                      </a:cubicBezTo>
                      <a:cubicBezTo>
                        <a:pt x="28" y="324"/>
                        <a:pt x="29" y="330"/>
                        <a:pt x="30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7" y="337"/>
                        <a:pt x="27" y="337"/>
                      </a:cubicBezTo>
                      <a:cubicBezTo>
                        <a:pt x="26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0" y="339"/>
                        <a:pt x="31" y="339"/>
                      </a:cubicBezTo>
                      <a:cubicBezTo>
                        <a:pt x="32" y="345"/>
                        <a:pt x="34" y="351"/>
                        <a:pt x="37" y="357"/>
                      </a:cubicBezTo>
                      <a:cubicBezTo>
                        <a:pt x="35" y="358"/>
                        <a:pt x="35" y="358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2" y="358"/>
                        <a:pt x="31" y="358"/>
                        <a:pt x="31" y="358"/>
                      </a:cubicBezTo>
                      <a:cubicBezTo>
                        <a:pt x="26" y="362"/>
                        <a:pt x="21" y="365"/>
                        <a:pt x="15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7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2" y="336"/>
                        <a:pt x="13" y="335"/>
                        <a:pt x="13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19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7" y="369"/>
                        <a:pt x="19" y="369"/>
                      </a:cubicBezTo>
                      <a:cubicBezTo>
                        <a:pt x="18" y="369"/>
                        <a:pt x="18" y="369"/>
                        <a:pt x="18" y="370"/>
                      </a:cubicBezTo>
                      <a:cubicBezTo>
                        <a:pt x="18" y="370"/>
                        <a:pt x="19" y="371"/>
                        <a:pt x="19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0" y="367"/>
                        <a:pt x="41" y="368"/>
                        <a:pt x="42" y="369"/>
                      </a:cubicBezTo>
                      <a:cubicBezTo>
                        <a:pt x="35" y="372"/>
                        <a:pt x="30" y="376"/>
                        <a:pt x="26" y="381"/>
                      </a:cubicBezTo>
                      <a:cubicBezTo>
                        <a:pt x="26" y="382"/>
                        <a:pt x="27" y="382"/>
                        <a:pt x="27" y="383"/>
                      </a:cubicBezTo>
                      <a:cubicBezTo>
                        <a:pt x="25" y="383"/>
                        <a:pt x="23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2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4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5" y="400"/>
                        <a:pt x="56" y="402"/>
                      </a:cubicBezTo>
                      <a:cubicBezTo>
                        <a:pt x="58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5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7" y="448"/>
                      </a:cubicBezTo>
                      <a:cubicBezTo>
                        <a:pt x="71" y="442"/>
                        <a:pt x="75" y="436"/>
                        <a:pt x="77" y="430"/>
                      </a:cubicBezTo>
                      <a:cubicBezTo>
                        <a:pt x="77" y="430"/>
                        <a:pt x="76" y="430"/>
                        <a:pt x="76" y="431"/>
                      </a:cubicBezTo>
                      <a:cubicBezTo>
                        <a:pt x="71" y="436"/>
                        <a:pt x="67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6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4" y="439"/>
                      </a:cubicBezTo>
                      <a:cubicBezTo>
                        <a:pt x="54" y="438"/>
                        <a:pt x="54" y="438"/>
                        <a:pt x="54" y="438"/>
                      </a:cubicBezTo>
                      <a:cubicBezTo>
                        <a:pt x="53" y="437"/>
                        <a:pt x="53" y="437"/>
                        <a:pt x="53" y="436"/>
                      </a:cubicBezTo>
                      <a:cubicBezTo>
                        <a:pt x="53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4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8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6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0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3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1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0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5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1" y="327"/>
                        <a:pt x="30" y="321"/>
                      </a:cubicBezTo>
                      <a:cubicBezTo>
                        <a:pt x="32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8" y="349"/>
                        <a:pt x="38" y="348"/>
                      </a:cubicBezTo>
                      <a:cubicBezTo>
                        <a:pt x="37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6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5" y="341"/>
                        <a:pt x="35" y="341"/>
                        <a:pt x="35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2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2" y="425"/>
                        <a:pt x="80" y="423"/>
                        <a:pt x="77" y="421"/>
                      </a:cubicBezTo>
                      <a:cubicBezTo>
                        <a:pt x="77" y="421"/>
                        <a:pt x="77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3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0" y="439"/>
                        <a:pt x="51" y="440"/>
                        <a:pt x="51" y="440"/>
                      </a:cubicBezTo>
                      <a:cubicBezTo>
                        <a:pt x="51" y="441"/>
                        <a:pt x="52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7" y="437"/>
                      </a:cubicBezTo>
                      <a:cubicBezTo>
                        <a:pt x="48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3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7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4" y="460"/>
                        <a:pt x="79" y="457"/>
                      </a:cubicBezTo>
                      <a:cubicBezTo>
                        <a:pt x="79" y="457"/>
                        <a:pt x="79" y="456"/>
                        <a:pt x="79" y="456"/>
                      </a:cubicBezTo>
                      <a:cubicBezTo>
                        <a:pt x="80" y="455"/>
                        <a:pt x="80" y="453"/>
                        <a:pt x="81" y="451"/>
                      </a:cubicBezTo>
                      <a:cubicBezTo>
                        <a:pt x="84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89" y="435"/>
                        <a:pt x="90" y="435"/>
                      </a:cubicBezTo>
                      <a:cubicBezTo>
                        <a:pt x="89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6" y="503"/>
                        <a:pt x="303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1" y="504"/>
                        <a:pt x="301" y="506"/>
                        <a:pt x="301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6" y="512"/>
                      </a:cubicBezTo>
                      <a:cubicBezTo>
                        <a:pt x="294" y="513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1" y="500"/>
                      </a:cubicBezTo>
                      <a:cubicBezTo>
                        <a:pt x="292" y="500"/>
                        <a:pt x="293" y="500"/>
                        <a:pt x="293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5" y="499"/>
                      </a:cubicBezTo>
                      <a:cubicBezTo>
                        <a:pt x="301" y="497"/>
                        <a:pt x="306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3" y="495"/>
                        <a:pt x="313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19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6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4" y="485"/>
                      </a:cubicBezTo>
                      <a:cubicBezTo>
                        <a:pt x="330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4" y="482"/>
                        <a:pt x="347" y="481"/>
                      </a:cubicBezTo>
                      <a:cubicBezTo>
                        <a:pt x="347" y="481"/>
                        <a:pt x="347" y="482"/>
                        <a:pt x="347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2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1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2" y="503"/>
                        <a:pt x="332" y="501"/>
                      </a:cubicBezTo>
                      <a:cubicBezTo>
                        <a:pt x="335" y="497"/>
                        <a:pt x="338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2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7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3" y="491"/>
                        <a:pt x="343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8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7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7" y="500"/>
                        <a:pt x="327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7" y="508"/>
                        <a:pt x="328" y="509"/>
                      </a:cubicBezTo>
                      <a:cubicBezTo>
                        <a:pt x="327" y="510"/>
                        <a:pt x="325" y="510"/>
                        <a:pt x="323" y="511"/>
                      </a:cubicBezTo>
                      <a:cubicBezTo>
                        <a:pt x="324" y="507"/>
                        <a:pt x="324" y="503"/>
                        <a:pt x="323" y="500"/>
                      </a:cubicBezTo>
                      <a:cubicBezTo>
                        <a:pt x="328" y="494"/>
                        <a:pt x="332" y="489"/>
                        <a:pt x="337" y="485"/>
                      </a:cubicBezTo>
                      <a:close/>
                      <a:moveTo>
                        <a:pt x="329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29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3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2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5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5" y="519"/>
                      </a:moveTo>
                      <a:cubicBezTo>
                        <a:pt x="294" y="519"/>
                        <a:pt x="292" y="519"/>
                        <a:pt x="291" y="519"/>
                      </a:cubicBezTo>
                      <a:cubicBezTo>
                        <a:pt x="289" y="519"/>
                        <a:pt x="287" y="519"/>
                        <a:pt x="285" y="519"/>
                      </a:cubicBezTo>
                      <a:cubicBezTo>
                        <a:pt x="286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5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5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8" y="525"/>
                        <a:pt x="281" y="524"/>
                        <a:pt x="283" y="523"/>
                      </a:cubicBezTo>
                      <a:cubicBezTo>
                        <a:pt x="287" y="523"/>
                        <a:pt x="290" y="522"/>
                        <a:pt x="293" y="521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4" y="524"/>
                        <a:pt x="305" y="523"/>
                      </a:cubicBezTo>
                      <a:cubicBezTo>
                        <a:pt x="310" y="522"/>
                        <a:pt x="315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2" y="519"/>
                      </a:cubicBezTo>
                      <a:cubicBezTo>
                        <a:pt x="322" y="519"/>
                        <a:pt x="322" y="519"/>
                        <a:pt x="323" y="520"/>
                      </a:cubicBezTo>
                      <a:cubicBezTo>
                        <a:pt x="316" y="521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3"/>
                        <a:pt x="290" y="515"/>
                        <a:pt x="290" y="517"/>
                      </a:cubicBezTo>
                      <a:cubicBezTo>
                        <a:pt x="287" y="517"/>
                        <a:pt x="284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4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5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1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1" y="507"/>
                        <a:pt x="271" y="503"/>
                      </a:cubicBezTo>
                      <a:cubicBezTo>
                        <a:pt x="274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69" y="512"/>
                        <a:pt x="270" y="515"/>
                      </a:cubicBezTo>
                      <a:cubicBezTo>
                        <a:pt x="268" y="516"/>
                        <a:pt x="266" y="517"/>
                        <a:pt x="263" y="518"/>
                      </a:cubicBezTo>
                      <a:cubicBezTo>
                        <a:pt x="263" y="518"/>
                        <a:pt x="262" y="518"/>
                        <a:pt x="262" y="518"/>
                      </a:cubicBezTo>
                      <a:cubicBezTo>
                        <a:pt x="261" y="513"/>
                        <a:pt x="261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79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7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29" y="512"/>
                      </a:cubicBezTo>
                      <a:cubicBezTo>
                        <a:pt x="329" y="511"/>
                        <a:pt x="329" y="511"/>
                        <a:pt x="330" y="511"/>
                      </a:cubicBezTo>
                      <a:cubicBezTo>
                        <a:pt x="330" y="511"/>
                        <a:pt x="331" y="510"/>
                        <a:pt x="331" y="510"/>
                      </a:cubicBezTo>
                      <a:cubicBezTo>
                        <a:pt x="331" y="510"/>
                        <a:pt x="331" y="511"/>
                        <a:pt x="332" y="511"/>
                      </a:cubicBezTo>
                      <a:cubicBezTo>
                        <a:pt x="332" y="511"/>
                        <a:pt x="332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5" y="501"/>
                        <a:pt x="359" y="499"/>
                      </a:cubicBezTo>
                      <a:cubicBezTo>
                        <a:pt x="359" y="499"/>
                        <a:pt x="359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3" y="509"/>
                        <a:pt x="329" y="514"/>
                      </a:cubicBezTo>
                      <a:cubicBezTo>
                        <a:pt x="327" y="515"/>
                        <a:pt x="325" y="515"/>
                        <a:pt x="323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4" y="512"/>
                        <a:pt x="325" y="512"/>
                      </a:cubicBezTo>
                      <a:cubicBezTo>
                        <a:pt x="326" y="512"/>
                        <a:pt x="327" y="511"/>
                        <a:pt x="328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1" y="517"/>
                        <a:pt x="333" y="517"/>
                      </a:cubicBezTo>
                      <a:cubicBezTo>
                        <a:pt x="329" y="518"/>
                        <a:pt x="326" y="519"/>
                        <a:pt x="323" y="519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5" y="518"/>
                        <a:pt x="327" y="517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1" y="502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0" y="507"/>
                        <a:pt x="321" y="509"/>
                        <a:pt x="321" y="511"/>
                      </a:cubicBezTo>
                      <a:cubicBezTo>
                        <a:pt x="319" y="512"/>
                        <a:pt x="318" y="512"/>
                        <a:pt x="317" y="513"/>
                      </a:cubicBezTo>
                      <a:cubicBezTo>
                        <a:pt x="316" y="511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4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19" y="515"/>
                        <a:pt x="318" y="515"/>
                        <a:pt x="317" y="516"/>
                      </a:cubicBezTo>
                      <a:cubicBezTo>
                        <a:pt x="317" y="515"/>
                        <a:pt x="317" y="515"/>
                        <a:pt x="317" y="515"/>
                      </a:cubicBezTo>
                      <a:cubicBezTo>
                        <a:pt x="318" y="514"/>
                        <a:pt x="320" y="514"/>
                        <a:pt x="321" y="513"/>
                      </a:cubicBezTo>
                      <a:cubicBezTo>
                        <a:pt x="321" y="514"/>
                        <a:pt x="321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5" y="519"/>
                      </a:cubicBezTo>
                      <a:cubicBezTo>
                        <a:pt x="315" y="519"/>
                        <a:pt x="315" y="519"/>
                        <a:pt x="314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7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5"/>
                        <a:pt x="316" y="516"/>
                        <a:pt x="316" y="516"/>
                      </a:cubicBezTo>
                      <a:cubicBezTo>
                        <a:pt x="315" y="517"/>
                        <a:pt x="315" y="517"/>
                        <a:pt x="314" y="517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0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2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3" y="499"/>
                      </a:cubicBezTo>
                      <a:cubicBezTo>
                        <a:pt x="266" y="499"/>
                        <a:pt x="268" y="499"/>
                        <a:pt x="270" y="499"/>
                      </a:cubicBezTo>
                      <a:cubicBezTo>
                        <a:pt x="268" y="499"/>
                        <a:pt x="265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4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2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7" y="493"/>
                      </a:cubicBezTo>
                      <a:cubicBezTo>
                        <a:pt x="186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7" y="496"/>
                      </a:moveTo>
                      <a:cubicBezTo>
                        <a:pt x="187" y="496"/>
                        <a:pt x="187" y="495"/>
                        <a:pt x="188" y="495"/>
                      </a:cubicBezTo>
                      <a:cubicBezTo>
                        <a:pt x="188" y="495"/>
                        <a:pt x="188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2" y="495"/>
                        <a:pt x="194" y="496"/>
                      </a:cubicBezTo>
                      <a:cubicBezTo>
                        <a:pt x="191" y="503"/>
                        <a:pt x="189" y="511"/>
                        <a:pt x="188" y="518"/>
                      </a:cubicBezTo>
                      <a:cubicBezTo>
                        <a:pt x="187" y="517"/>
                        <a:pt x="186" y="517"/>
                        <a:pt x="185" y="517"/>
                      </a:cubicBezTo>
                      <a:cubicBezTo>
                        <a:pt x="187" y="514"/>
                        <a:pt x="187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7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0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7" y="496"/>
                      </a:cubicBezTo>
                      <a:close/>
                      <a:moveTo>
                        <a:pt x="196" y="497"/>
                      </a:moveTo>
                      <a:cubicBezTo>
                        <a:pt x="197" y="497"/>
                        <a:pt x="199" y="497"/>
                        <a:pt x="201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1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3" y="501"/>
                      </a:cubicBezTo>
                      <a:cubicBezTo>
                        <a:pt x="223" y="501"/>
                        <a:pt x="223" y="501"/>
                        <a:pt x="223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5" y="501"/>
                      </a:cubicBezTo>
                      <a:cubicBezTo>
                        <a:pt x="215" y="501"/>
                        <a:pt x="215" y="501"/>
                        <a:pt x="215" y="501"/>
                      </a:cubicBezTo>
                      <a:cubicBezTo>
                        <a:pt x="213" y="501"/>
                        <a:pt x="211" y="501"/>
                        <a:pt x="210" y="500"/>
                      </a:cubicBezTo>
                      <a:close/>
                      <a:moveTo>
                        <a:pt x="209" y="501"/>
                      </a:moveTo>
                      <a:cubicBezTo>
                        <a:pt x="211" y="501"/>
                        <a:pt x="213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09" y="519"/>
                        <a:pt x="206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3" y="517"/>
                        <a:pt x="204" y="516"/>
                        <a:pt x="204" y="515"/>
                      </a:cubicBezTo>
                      <a:cubicBezTo>
                        <a:pt x="204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09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3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199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6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2" y="495"/>
                      </a:moveTo>
                      <a:cubicBezTo>
                        <a:pt x="221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4" y="494"/>
                        <a:pt x="201" y="492"/>
                        <a:pt x="189" y="488"/>
                      </a:cubicBezTo>
                      <a:cubicBezTo>
                        <a:pt x="208" y="492"/>
                        <a:pt x="228" y="495"/>
                        <a:pt x="249" y="497"/>
                      </a:cubicBezTo>
                      <a:cubicBezTo>
                        <a:pt x="240" y="496"/>
                        <a:pt x="231" y="496"/>
                        <a:pt x="223" y="495"/>
                      </a:cubicBezTo>
                      <a:lnTo>
                        <a:pt x="222" y="495"/>
                      </a:ln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19" y="512"/>
                      </a:cubicBezTo>
                      <a:cubicBezTo>
                        <a:pt x="219" y="513"/>
                        <a:pt x="219" y="514"/>
                        <a:pt x="219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6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2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2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29" y="510"/>
                        <a:pt x="229" y="513"/>
                      </a:cubicBezTo>
                      <a:cubicBezTo>
                        <a:pt x="229" y="513"/>
                        <a:pt x="228" y="514"/>
                        <a:pt x="228" y="514"/>
                      </a:cubicBezTo>
                      <a:cubicBezTo>
                        <a:pt x="228" y="515"/>
                        <a:pt x="228" y="515"/>
                        <a:pt x="227" y="516"/>
                      </a:cubicBezTo>
                      <a:cubicBezTo>
                        <a:pt x="227" y="516"/>
                        <a:pt x="227" y="516"/>
                        <a:pt x="227" y="516"/>
                      </a:cubicBezTo>
                      <a:cubicBezTo>
                        <a:pt x="225" y="516"/>
                        <a:pt x="223" y="515"/>
                        <a:pt x="221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3" y="518"/>
                      </a:cubicBezTo>
                      <a:cubicBezTo>
                        <a:pt x="214" y="517"/>
                        <a:pt x="214" y="516"/>
                        <a:pt x="215" y="515"/>
                      </a:cubicBezTo>
                      <a:cubicBezTo>
                        <a:pt x="215" y="516"/>
                        <a:pt x="217" y="517"/>
                        <a:pt x="220" y="518"/>
                      </a:cubicBezTo>
                      <a:cubicBezTo>
                        <a:pt x="220" y="518"/>
                        <a:pt x="220" y="518"/>
                        <a:pt x="221" y="519"/>
                      </a:cubicBezTo>
                      <a:cubicBezTo>
                        <a:pt x="218" y="519"/>
                        <a:pt x="215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7" y="521"/>
                      </a:cubicBezTo>
                      <a:cubicBezTo>
                        <a:pt x="197" y="521"/>
                        <a:pt x="197" y="521"/>
                        <a:pt x="196" y="521"/>
                      </a:cubicBezTo>
                      <a:cubicBezTo>
                        <a:pt x="207" y="521"/>
                        <a:pt x="217" y="521"/>
                        <a:pt x="227" y="521"/>
                      </a:cubicBezTo>
                      <a:cubicBezTo>
                        <a:pt x="228" y="522"/>
                        <a:pt x="228" y="523"/>
                        <a:pt x="229" y="523"/>
                      </a:cubicBezTo>
                      <a:cubicBezTo>
                        <a:pt x="229" y="523"/>
                        <a:pt x="229" y="522"/>
                        <a:pt x="229" y="522"/>
                      </a:cubicBezTo>
                      <a:cubicBezTo>
                        <a:pt x="229" y="521"/>
                        <a:pt x="229" y="521"/>
                        <a:pt x="230" y="521"/>
                      </a:cubicBezTo>
                      <a:cubicBezTo>
                        <a:pt x="232" y="521"/>
                        <a:pt x="234" y="521"/>
                        <a:pt x="237" y="521"/>
                      </a:cubicBezTo>
                      <a:cubicBezTo>
                        <a:pt x="236" y="522"/>
                        <a:pt x="236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0" y="523"/>
                      </a:cubicBezTo>
                      <a:cubicBezTo>
                        <a:pt x="206" y="524"/>
                        <a:pt x="211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4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7" y="521"/>
                        <a:pt x="177" y="521"/>
                        <a:pt x="176" y="520"/>
                      </a:cubicBezTo>
                      <a:cubicBezTo>
                        <a:pt x="178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7" y="513"/>
                        <a:pt x="247" y="515"/>
                        <a:pt x="247" y="518"/>
                      </a:cubicBezTo>
                      <a:cubicBezTo>
                        <a:pt x="245" y="518"/>
                        <a:pt x="243" y="518"/>
                        <a:pt x="242" y="518"/>
                      </a:cubicBezTo>
                      <a:cubicBezTo>
                        <a:pt x="241" y="518"/>
                        <a:pt x="240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2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4" y="505"/>
                        <a:pt x="260" y="505"/>
                      </a:cubicBezTo>
                      <a:cubicBezTo>
                        <a:pt x="259" y="509"/>
                        <a:pt x="259" y="513"/>
                        <a:pt x="259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0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1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0" y="521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2" y="522"/>
                        <a:pt x="263" y="522"/>
                        <a:pt x="263" y="522"/>
                      </a:cubicBezTo>
                      <a:cubicBezTo>
                        <a:pt x="264" y="522"/>
                        <a:pt x="265" y="522"/>
                        <a:pt x="267" y="522"/>
                      </a:cubicBezTo>
                      <a:cubicBezTo>
                        <a:pt x="265" y="522"/>
                        <a:pt x="263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3"/>
                        <a:pt x="260" y="524"/>
                      </a:cubicBezTo>
                      <a:cubicBezTo>
                        <a:pt x="257" y="524"/>
                        <a:pt x="254" y="524"/>
                        <a:pt x="250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3"/>
                        <a:pt x="263" y="523"/>
                        <a:pt x="263" y="524"/>
                      </a:cubicBezTo>
                      <a:cubicBezTo>
                        <a:pt x="263" y="523"/>
                        <a:pt x="262" y="523"/>
                        <a:pt x="262" y="523"/>
                      </a:cubicBezTo>
                      <a:cubicBezTo>
                        <a:pt x="262" y="523"/>
                        <a:pt x="263" y="523"/>
                        <a:pt x="263" y="524"/>
                      </a:cubicBezTo>
                      <a:close/>
                      <a:moveTo>
                        <a:pt x="242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39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0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2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7" y="526"/>
                        <a:pt x="237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7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3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39" y="521"/>
                        <a:pt x="240" y="521"/>
                        <a:pt x="241" y="521"/>
                      </a:cubicBezTo>
                      <a:cubicBezTo>
                        <a:pt x="243" y="521"/>
                        <a:pt x="245" y="521"/>
                        <a:pt x="246" y="521"/>
                      </a:cubicBezTo>
                      <a:cubicBezTo>
                        <a:pt x="246" y="521"/>
                        <a:pt x="246" y="522"/>
                        <a:pt x="246" y="523"/>
                      </a:cubicBezTo>
                      <a:cubicBezTo>
                        <a:pt x="243" y="523"/>
                        <a:pt x="241" y="523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8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2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3" y="488"/>
                      </a:cubicBezTo>
                      <a:cubicBezTo>
                        <a:pt x="163" y="489"/>
                        <a:pt x="163" y="490"/>
                        <a:pt x="163" y="491"/>
                      </a:cubicBezTo>
                      <a:cubicBezTo>
                        <a:pt x="163" y="491"/>
                        <a:pt x="162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6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5" y="490"/>
                        <a:pt x="148" y="489"/>
                      </a:cubicBezTo>
                      <a:cubicBezTo>
                        <a:pt x="148" y="489"/>
                        <a:pt x="148" y="490"/>
                        <a:pt x="147" y="490"/>
                      </a:cubicBezTo>
                      <a:cubicBezTo>
                        <a:pt x="147" y="493"/>
                        <a:pt x="147" y="495"/>
                        <a:pt x="149" y="497"/>
                      </a:cubicBezTo>
                      <a:cubicBezTo>
                        <a:pt x="151" y="494"/>
                        <a:pt x="151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49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8" y="480"/>
                      </a:cubicBezTo>
                      <a:cubicBezTo>
                        <a:pt x="148" y="480"/>
                        <a:pt x="148" y="480"/>
                        <a:pt x="149" y="480"/>
                      </a:cubicBezTo>
                      <a:cubicBezTo>
                        <a:pt x="151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2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4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0" y="488"/>
                        <a:pt x="170" y="488"/>
                        <a:pt x="170" y="488"/>
                      </a:cubicBezTo>
                      <a:cubicBezTo>
                        <a:pt x="174" y="489"/>
                        <a:pt x="177" y="491"/>
                        <a:pt x="181" y="492"/>
                      </a:cubicBezTo>
                      <a:cubicBezTo>
                        <a:pt x="178" y="498"/>
                        <a:pt x="175" y="503"/>
                        <a:pt x="171" y="508"/>
                      </a:cubicBezTo>
                      <a:cubicBezTo>
                        <a:pt x="171" y="507"/>
                        <a:pt x="171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0" y="503"/>
                        <a:pt x="170" y="503"/>
                      </a:cubicBezTo>
                      <a:cubicBezTo>
                        <a:pt x="170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2" y="493"/>
                      </a:cubicBezTo>
                      <a:cubicBezTo>
                        <a:pt x="172" y="493"/>
                        <a:pt x="171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0" y="495"/>
                      </a:cubicBezTo>
                      <a:cubicBezTo>
                        <a:pt x="169" y="498"/>
                        <a:pt x="166" y="501"/>
                        <a:pt x="164" y="505"/>
                      </a:cubicBezTo>
                      <a:cubicBezTo>
                        <a:pt x="164" y="505"/>
                        <a:pt x="164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7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2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5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4" y="487"/>
                        <a:pt x="184" y="487"/>
                        <a:pt x="184" y="487"/>
                      </a:cubicBezTo>
                      <a:cubicBezTo>
                        <a:pt x="182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2" y="503"/>
                        <a:pt x="180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0" y="509"/>
                        <a:pt x="170" y="509"/>
                        <a:pt x="171" y="509"/>
                      </a:cubicBezTo>
                      <a:cubicBezTo>
                        <a:pt x="171" y="509"/>
                        <a:pt x="171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7" y="503"/>
                        <a:pt x="181" y="498"/>
                        <a:pt x="183" y="493"/>
                      </a:cubicBezTo>
                      <a:close/>
                      <a:moveTo>
                        <a:pt x="186" y="495"/>
                      </a:moveTo>
                      <a:cubicBezTo>
                        <a:pt x="186" y="494"/>
                        <a:pt x="185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6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8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3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4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2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7" y="479"/>
                        <a:pt x="129" y="476"/>
                        <a:pt x="131" y="473"/>
                      </a:cubicBezTo>
                      <a:close/>
                      <a:moveTo>
                        <a:pt x="130" y="467"/>
                      </a:moveTo>
                      <a:cubicBezTo>
                        <a:pt x="130" y="467"/>
                        <a:pt x="129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3" y="469"/>
                        <a:pt x="127" y="471"/>
                      </a:cubicBezTo>
                      <a:cubicBezTo>
                        <a:pt x="125" y="475"/>
                        <a:pt x="122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4" y="481"/>
                        <a:pt x="125" y="481"/>
                        <a:pt x="125" y="480"/>
                      </a:cubicBezTo>
                      <a:cubicBezTo>
                        <a:pt x="124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2" y="473"/>
                        <a:pt x="114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8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0" y="467"/>
                      </a:cubicBezTo>
                      <a:close/>
                      <a:moveTo>
                        <a:pt x="139" y="472"/>
                      </a:moveTo>
                      <a:cubicBezTo>
                        <a:pt x="140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09" y="462"/>
                        <a:pt x="107" y="468"/>
                        <a:pt x="106" y="475"/>
                      </a:cubicBezTo>
                      <a:cubicBezTo>
                        <a:pt x="103" y="473"/>
                        <a:pt x="99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2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7" y="475"/>
                        <a:pt x="108" y="475"/>
                      </a:cubicBezTo>
                      <a:cubicBezTo>
                        <a:pt x="108" y="475"/>
                        <a:pt x="108" y="475"/>
                        <a:pt x="107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7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2" y="479"/>
                        <a:pt x="142" y="480"/>
                        <a:pt x="142" y="480"/>
                      </a:cubicBezTo>
                      <a:cubicBezTo>
                        <a:pt x="138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0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3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3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3" y="481"/>
                      </a:cubicBezTo>
                      <a:close/>
                      <a:moveTo>
                        <a:pt x="129" y="493"/>
                      </a:moveTo>
                      <a:cubicBezTo>
                        <a:pt x="129" y="493"/>
                        <a:pt x="129" y="493"/>
                        <a:pt x="130" y="493"/>
                      </a:cubicBezTo>
                      <a:cubicBezTo>
                        <a:pt x="130" y="493"/>
                        <a:pt x="130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29" y="493"/>
                      </a:cubicBezTo>
                      <a:close/>
                      <a:moveTo>
                        <a:pt x="167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7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5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7" y="503"/>
                      </a:cubicBezTo>
                      <a:close/>
                      <a:moveTo>
                        <a:pt x="179" y="517"/>
                      </a:moveTo>
                      <a:cubicBezTo>
                        <a:pt x="181" y="517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0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2" y="511"/>
                        <a:pt x="163" y="512"/>
                        <a:pt x="163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59" y="509"/>
                        <a:pt x="161" y="509"/>
                        <a:pt x="161" y="509"/>
                      </a:cubicBezTo>
                      <a:cubicBezTo>
                        <a:pt x="162" y="509"/>
                        <a:pt x="162" y="510"/>
                        <a:pt x="163" y="510"/>
                      </a:cubicBezTo>
                      <a:cubicBezTo>
                        <a:pt x="163" y="511"/>
                        <a:pt x="164" y="511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6" y="508"/>
                      </a:moveTo>
                      <a:cubicBezTo>
                        <a:pt x="155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0" y="509"/>
                      </a:cubicBezTo>
                      <a:cubicBezTo>
                        <a:pt x="159" y="509"/>
                        <a:pt x="158" y="508"/>
                        <a:pt x="156" y="508"/>
                      </a:cubicBezTo>
                      <a:close/>
                      <a:moveTo>
                        <a:pt x="153" y="505"/>
                      </a:moveTo>
                      <a:cubicBezTo>
                        <a:pt x="152" y="505"/>
                        <a:pt x="152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0" y="504"/>
                        <a:pt x="153" y="505"/>
                      </a:cubicBezTo>
                      <a:close/>
                      <a:moveTo>
                        <a:pt x="77" y="455"/>
                      </a:moveTo>
                      <a:cubicBezTo>
                        <a:pt x="78" y="455"/>
                        <a:pt x="78" y="455"/>
                        <a:pt x="78" y="455"/>
                      </a:cubicBezTo>
                      <a:cubicBezTo>
                        <a:pt x="77" y="455"/>
                        <a:pt x="77" y="455"/>
                        <a:pt x="78" y="455"/>
                      </a:cubicBezTo>
                      <a:cubicBezTo>
                        <a:pt x="77" y="455"/>
                        <a:pt x="77" y="455"/>
                        <a:pt x="77" y="45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8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1" y="453"/>
                        <a:pt x="442" y="453"/>
                        <a:pt x="442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0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1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2" y="469"/>
                        <a:pt x="401" y="469"/>
                        <a:pt x="401" y="469"/>
                      </a:cubicBezTo>
                      <a:cubicBezTo>
                        <a:pt x="401" y="469"/>
                        <a:pt x="400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6" y="467"/>
                        <a:pt x="396" y="467"/>
                        <a:pt x="396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0" y="471"/>
                        <a:pt x="401" y="471"/>
                      </a:cubicBezTo>
                      <a:cubicBezTo>
                        <a:pt x="400" y="472"/>
                        <a:pt x="400" y="472"/>
                        <a:pt x="399" y="472"/>
                      </a:cubicBezTo>
                      <a:cubicBezTo>
                        <a:pt x="399" y="473"/>
                        <a:pt x="398" y="473"/>
                        <a:pt x="397" y="474"/>
                      </a:cubicBezTo>
                      <a:cubicBezTo>
                        <a:pt x="394" y="472"/>
                        <a:pt x="390" y="469"/>
                        <a:pt x="387" y="466"/>
                      </a:cubicBezTo>
                      <a:cubicBezTo>
                        <a:pt x="386" y="466"/>
                        <a:pt x="386" y="466"/>
                        <a:pt x="386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8" y="468"/>
                      </a:cubicBezTo>
                      <a:cubicBezTo>
                        <a:pt x="384" y="465"/>
                        <a:pt x="390" y="463"/>
                        <a:pt x="396" y="460"/>
                      </a:cubicBezTo>
                      <a:cubicBezTo>
                        <a:pt x="404" y="457"/>
                        <a:pt x="412" y="452"/>
                        <a:pt x="420" y="447"/>
                      </a:cubicBezTo>
                      <a:cubicBezTo>
                        <a:pt x="424" y="451"/>
                        <a:pt x="428" y="454"/>
                        <a:pt x="433" y="457"/>
                      </a:cubicBezTo>
                      <a:cubicBezTo>
                        <a:pt x="429" y="460"/>
                        <a:pt x="425" y="463"/>
                        <a:pt x="421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0" y="465"/>
                        <a:pt x="420" y="465"/>
                      </a:cubicBezTo>
                      <a:cubicBezTo>
                        <a:pt x="417" y="463"/>
                        <a:pt x="413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0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8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1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8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0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5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4" y="469"/>
                      </a:moveTo>
                      <a:cubicBezTo>
                        <a:pt x="423" y="470"/>
                        <a:pt x="421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3" y="469"/>
                      </a:cubicBezTo>
                      <a:cubicBezTo>
                        <a:pt x="424" y="469"/>
                        <a:pt x="424" y="469"/>
                        <a:pt x="424" y="469"/>
                      </a:cubicBezTo>
                      <a:close/>
                      <a:moveTo>
                        <a:pt x="426" y="467"/>
                      </a:move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6" y="467"/>
                        <a:pt x="426" y="467"/>
                        <a:pt x="426" y="467"/>
                      </a:cubicBezTo>
                      <a:close/>
                      <a:moveTo>
                        <a:pt x="401" y="476"/>
                      </a:moveTo>
                      <a:cubicBezTo>
                        <a:pt x="401" y="475"/>
                        <a:pt x="402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1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1" y="482"/>
                        <a:pt x="392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7" y="493"/>
                        <a:pt x="380" y="497"/>
                        <a:pt x="372" y="501"/>
                      </a:cubicBezTo>
                      <a:cubicBezTo>
                        <a:pt x="362" y="505"/>
                        <a:pt x="352" y="509"/>
                        <a:pt x="342" y="511"/>
                      </a:cubicBezTo>
                      <a:cubicBezTo>
                        <a:pt x="356" y="505"/>
                        <a:pt x="368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6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1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4" y="482"/>
                        <a:pt x="363" y="483"/>
                        <a:pt x="363" y="484"/>
                      </a:cubicBezTo>
                      <a:cubicBezTo>
                        <a:pt x="361" y="482"/>
                        <a:pt x="360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5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2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2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6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69" y="489"/>
                        <a:pt x="368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8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8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8" y="492"/>
                        <a:pt x="368" y="492"/>
                      </a:cubicBezTo>
                      <a:cubicBezTo>
                        <a:pt x="369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5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3" y="482"/>
                        <a:pt x="388" y="479"/>
                      </a:cubicBezTo>
                      <a:cubicBezTo>
                        <a:pt x="389" y="479"/>
                        <a:pt x="390" y="479"/>
                        <a:pt x="391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2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0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4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8" y="498"/>
                        <a:pt x="359" y="498"/>
                        <a:pt x="359" y="499"/>
                      </a:cubicBezTo>
                      <a:cubicBezTo>
                        <a:pt x="356" y="500"/>
                        <a:pt x="353" y="501"/>
                        <a:pt x="351" y="502"/>
                      </a:cubicBezTo>
                      <a:cubicBezTo>
                        <a:pt x="349" y="503"/>
                        <a:pt x="347" y="503"/>
                        <a:pt x="344" y="504"/>
                      </a:cubicBezTo>
                      <a:cubicBezTo>
                        <a:pt x="349" y="502"/>
                        <a:pt x="353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7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69" y="494"/>
                      </a:cubicBezTo>
                      <a:cubicBezTo>
                        <a:pt x="370" y="493"/>
                        <a:pt x="371" y="493"/>
                        <a:pt x="372" y="493"/>
                      </a:cubicBezTo>
                      <a:cubicBezTo>
                        <a:pt x="373" y="492"/>
                        <a:pt x="373" y="492"/>
                        <a:pt x="374" y="492"/>
                      </a:cubicBezTo>
                      <a:cubicBezTo>
                        <a:pt x="373" y="493"/>
                        <a:pt x="371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76"/>
                <p:cNvSpPr/>
                <p:nvPr/>
              </p:nvSpPr>
              <p:spPr bwMode="auto">
                <a:xfrm>
                  <a:off x="-538" y="1972"/>
                  <a:ext cx="7" cy="22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0 w 5"/>
                    <a:gd name="T9" fmla="*/ 8 h 15"/>
                    <a:gd name="T10" fmla="*/ 2 w 5"/>
                    <a:gd name="T11" fmla="*/ 15 h 15"/>
                    <a:gd name="T12" fmla="*/ 2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4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4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77"/>
                <p:cNvSpPr/>
                <p:nvPr/>
              </p:nvSpPr>
              <p:spPr bwMode="auto">
                <a:xfrm>
                  <a:off x="-493" y="1978"/>
                  <a:ext cx="5" cy="21"/>
                </a:xfrm>
                <a:custGeom>
                  <a:avLst/>
                  <a:gdLst>
                    <a:gd name="T0" fmla="*/ 2 w 3"/>
                    <a:gd name="T1" fmla="*/ 0 h 15"/>
                    <a:gd name="T2" fmla="*/ 0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0" y="15"/>
                        <a:pt x="1" y="14"/>
                        <a:pt x="1" y="14"/>
                      </a:cubicBezTo>
                      <a:cubicBezTo>
                        <a:pt x="2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178"/>
                <p:cNvSpPr/>
                <p:nvPr/>
              </p:nvSpPr>
              <p:spPr bwMode="auto">
                <a:xfrm>
                  <a:off x="-361" y="2035"/>
                  <a:ext cx="13" cy="24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5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3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179"/>
                <p:cNvSpPr/>
                <p:nvPr/>
              </p:nvSpPr>
              <p:spPr bwMode="auto">
                <a:xfrm>
                  <a:off x="-768" y="2007"/>
                  <a:ext cx="14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9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Freeform 180"/>
                <p:cNvSpPr/>
                <p:nvPr/>
              </p:nvSpPr>
              <p:spPr bwMode="auto">
                <a:xfrm>
                  <a:off x="-738" y="2004"/>
                  <a:ext cx="6" cy="12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3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181"/>
                <p:cNvSpPr/>
                <p:nvPr/>
              </p:nvSpPr>
              <p:spPr bwMode="auto">
                <a:xfrm>
                  <a:off x="-920" y="2188"/>
                  <a:ext cx="33" cy="13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13" y="2"/>
                        <a:pt x="6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182"/>
                <p:cNvSpPr/>
                <p:nvPr/>
              </p:nvSpPr>
              <p:spPr bwMode="auto">
                <a:xfrm>
                  <a:off x="-928" y="2225"/>
                  <a:ext cx="20" cy="8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4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1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7" y="3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183"/>
                <p:cNvSpPr/>
                <p:nvPr/>
              </p:nvSpPr>
              <p:spPr bwMode="auto">
                <a:xfrm>
                  <a:off x="-820" y="2055"/>
                  <a:ext cx="22" cy="17"/>
                </a:xfrm>
                <a:custGeom>
                  <a:avLst/>
                  <a:gdLst>
                    <a:gd name="T0" fmla="*/ 1 w 16"/>
                    <a:gd name="T1" fmla="*/ 0 h 12"/>
                    <a:gd name="T2" fmla="*/ 0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3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0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184"/>
                <p:cNvSpPr/>
                <p:nvPr/>
              </p:nvSpPr>
              <p:spPr bwMode="auto">
                <a:xfrm>
                  <a:off x="-847" y="2083"/>
                  <a:ext cx="25" cy="16"/>
                </a:xfrm>
                <a:custGeom>
                  <a:avLst/>
                  <a:gdLst>
                    <a:gd name="T0" fmla="*/ 2 w 18"/>
                    <a:gd name="T1" fmla="*/ 1 h 11"/>
                    <a:gd name="T2" fmla="*/ 11 w 18"/>
                    <a:gd name="T3" fmla="*/ 9 h 11"/>
                    <a:gd name="T4" fmla="*/ 18 w 18"/>
                    <a:gd name="T5" fmla="*/ 10 h 11"/>
                    <a:gd name="T6" fmla="*/ 16 w 18"/>
                    <a:gd name="T7" fmla="*/ 8 h 11"/>
                    <a:gd name="T8" fmla="*/ 12 w 18"/>
                    <a:gd name="T9" fmla="*/ 7 h 11"/>
                    <a:gd name="T10" fmla="*/ 2 w 18"/>
                    <a:gd name="T11" fmla="*/ 0 h 11"/>
                    <a:gd name="T12" fmla="*/ 2 w 1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1">
                      <a:moveTo>
                        <a:pt x="2" y="1"/>
                      </a:moveTo>
                      <a:cubicBezTo>
                        <a:pt x="4" y="4"/>
                        <a:pt x="7" y="7"/>
                        <a:pt x="11" y="9"/>
                      </a:cubicBezTo>
                      <a:cubicBezTo>
                        <a:pt x="14" y="11"/>
                        <a:pt x="17" y="11"/>
                        <a:pt x="18" y="10"/>
                      </a:cubicBezTo>
                      <a:cubicBezTo>
                        <a:pt x="17" y="9"/>
                        <a:pt x="17" y="9"/>
                        <a:pt x="16" y="8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8" y="5"/>
                        <a:pt x="5" y="3"/>
                        <a:pt x="2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185"/>
                <p:cNvSpPr/>
                <p:nvPr/>
              </p:nvSpPr>
              <p:spPr bwMode="auto">
                <a:xfrm>
                  <a:off x="-897" y="2157"/>
                  <a:ext cx="14" cy="6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6" y="0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Freeform 186"/>
                <p:cNvSpPr/>
                <p:nvPr/>
              </p:nvSpPr>
              <p:spPr bwMode="auto">
                <a:xfrm>
                  <a:off x="-890" y="2148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 187"/>
                <p:cNvSpPr/>
                <p:nvPr/>
              </p:nvSpPr>
              <p:spPr bwMode="auto">
                <a:xfrm>
                  <a:off x="-903" y="2168"/>
                  <a:ext cx="17" cy="2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 188"/>
                <p:cNvSpPr/>
                <p:nvPr/>
              </p:nvSpPr>
              <p:spPr bwMode="auto">
                <a:xfrm>
                  <a:off x="-883" y="2143"/>
                  <a:ext cx="20" cy="8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0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2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189"/>
                <p:cNvSpPr/>
                <p:nvPr/>
              </p:nvSpPr>
              <p:spPr bwMode="auto">
                <a:xfrm>
                  <a:off x="-911" y="2182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4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Freeform 190"/>
                <p:cNvSpPr/>
                <p:nvPr/>
              </p:nvSpPr>
              <p:spPr bwMode="auto">
                <a:xfrm>
                  <a:off x="-609" y="1964"/>
                  <a:ext cx="6" cy="26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191"/>
                <p:cNvSpPr/>
                <p:nvPr/>
              </p:nvSpPr>
              <p:spPr bwMode="auto">
                <a:xfrm>
                  <a:off x="-636" y="1975"/>
                  <a:ext cx="4" cy="16"/>
                </a:xfrm>
                <a:custGeom>
                  <a:avLst/>
                  <a:gdLst>
                    <a:gd name="T0" fmla="*/ 1 w 3"/>
                    <a:gd name="T1" fmla="*/ 0 h 11"/>
                    <a:gd name="T2" fmla="*/ 0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2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Freeform 192"/>
                <p:cNvSpPr/>
                <p:nvPr/>
              </p:nvSpPr>
              <p:spPr bwMode="auto">
                <a:xfrm>
                  <a:off x="-650" y="1970"/>
                  <a:ext cx="7" cy="12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193"/>
                <p:cNvSpPr/>
                <p:nvPr/>
              </p:nvSpPr>
              <p:spPr bwMode="auto">
                <a:xfrm>
                  <a:off x="-659" y="1972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3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3" y="5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Freeform 194"/>
                <p:cNvSpPr/>
                <p:nvPr/>
              </p:nvSpPr>
              <p:spPr bwMode="auto">
                <a:xfrm>
                  <a:off x="-569" y="1967"/>
                  <a:ext cx="5" cy="21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2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195"/>
                <p:cNvSpPr/>
                <p:nvPr/>
              </p:nvSpPr>
              <p:spPr bwMode="auto">
                <a:xfrm>
                  <a:off x="-931" y="2276"/>
                  <a:ext cx="20" cy="10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3"/>
                        <a:pt x="9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Freeform 196"/>
                <p:cNvSpPr/>
                <p:nvPr/>
              </p:nvSpPr>
              <p:spPr bwMode="auto">
                <a:xfrm>
                  <a:off x="-937" y="2284"/>
                  <a:ext cx="23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3"/>
                        <a:pt x="0" y="8"/>
                      </a:cubicBezTo>
                      <a:cubicBezTo>
                        <a:pt x="1" y="8"/>
                        <a:pt x="2" y="9"/>
                        <a:pt x="3" y="9"/>
                      </a:cubicBezTo>
                      <a:cubicBezTo>
                        <a:pt x="3" y="7"/>
                        <a:pt x="4" y="6"/>
                        <a:pt x="6" y="5"/>
                      </a:cubicBezTo>
                      <a:cubicBezTo>
                        <a:pt x="9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197"/>
                <p:cNvSpPr/>
                <p:nvPr/>
              </p:nvSpPr>
              <p:spPr bwMode="auto">
                <a:xfrm>
                  <a:off x="-931" y="2304"/>
                  <a:ext cx="14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Freeform 198"/>
                <p:cNvSpPr/>
                <p:nvPr/>
              </p:nvSpPr>
              <p:spPr bwMode="auto">
                <a:xfrm>
                  <a:off x="-931" y="2367"/>
                  <a:ext cx="17" cy="4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0 h 3"/>
                    <a:gd name="T8" fmla="*/ 0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8" y="0"/>
                        <a:pt x="5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199"/>
                <p:cNvSpPr/>
                <p:nvPr/>
              </p:nvSpPr>
              <p:spPr bwMode="auto">
                <a:xfrm>
                  <a:off x="-925" y="2358"/>
                  <a:ext cx="11" cy="6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Freeform 200"/>
                <p:cNvSpPr/>
                <p:nvPr/>
              </p:nvSpPr>
              <p:spPr bwMode="auto">
                <a:xfrm>
                  <a:off x="-928" y="2406"/>
                  <a:ext cx="13" cy="13"/>
                </a:xfrm>
                <a:custGeom>
                  <a:avLst/>
                  <a:gdLst>
                    <a:gd name="T0" fmla="*/ 7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5 w 9"/>
                    <a:gd name="T11" fmla="*/ 6 h 9"/>
                    <a:gd name="T12" fmla="*/ 6 w 9"/>
                    <a:gd name="T13" fmla="*/ 5 h 9"/>
                    <a:gd name="T14" fmla="*/ 7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201"/>
                <p:cNvSpPr/>
                <p:nvPr/>
              </p:nvSpPr>
              <p:spPr bwMode="auto">
                <a:xfrm>
                  <a:off x="-928" y="2457"/>
                  <a:ext cx="11" cy="8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0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202"/>
                <p:cNvSpPr/>
                <p:nvPr/>
              </p:nvSpPr>
              <p:spPr bwMode="auto">
                <a:xfrm>
                  <a:off x="-923" y="2457"/>
                  <a:ext cx="22" cy="13"/>
                </a:xfrm>
                <a:custGeom>
                  <a:avLst/>
                  <a:gdLst>
                    <a:gd name="T0" fmla="*/ 0 w 15"/>
                    <a:gd name="T1" fmla="*/ 9 h 9"/>
                    <a:gd name="T2" fmla="*/ 1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203"/>
                <p:cNvSpPr/>
                <p:nvPr/>
              </p:nvSpPr>
              <p:spPr bwMode="auto">
                <a:xfrm>
                  <a:off x="-900" y="2497"/>
                  <a:ext cx="13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204"/>
                <p:cNvSpPr/>
                <p:nvPr/>
              </p:nvSpPr>
              <p:spPr bwMode="auto">
                <a:xfrm>
                  <a:off x="-908" y="2494"/>
                  <a:ext cx="18" cy="16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406"/>
              <p:cNvGrpSpPr/>
              <p:nvPr/>
            </p:nvGrpSpPr>
            <p:grpSpPr bwMode="auto">
              <a:xfrm>
                <a:off x="-2216" y="2327"/>
                <a:ext cx="3318" cy="2953"/>
                <a:chOff x="-2216" y="2327"/>
                <a:chExt cx="3318" cy="2953"/>
              </a:xfrm>
              <a:grpFill/>
            </p:grpSpPr>
            <p:sp>
              <p:nvSpPr>
                <p:cNvPr id="25" name="Freeform 206"/>
                <p:cNvSpPr/>
                <p:nvPr/>
              </p:nvSpPr>
              <p:spPr bwMode="auto">
                <a:xfrm>
                  <a:off x="-903" y="2514"/>
                  <a:ext cx="22" cy="19"/>
                </a:xfrm>
                <a:custGeom>
                  <a:avLst/>
                  <a:gdLst>
                    <a:gd name="T0" fmla="*/ 10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1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0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4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3" y="0"/>
                        <a:pt x="13" y="1"/>
                      </a:cubicBezTo>
                      <a:cubicBezTo>
                        <a:pt x="12" y="2"/>
                        <a:pt x="11" y="4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207"/>
                <p:cNvSpPr/>
                <p:nvPr/>
              </p:nvSpPr>
              <p:spPr bwMode="auto">
                <a:xfrm>
                  <a:off x="-893" y="2528"/>
                  <a:ext cx="23" cy="25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2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2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08"/>
                <p:cNvSpPr/>
                <p:nvPr/>
              </p:nvSpPr>
              <p:spPr bwMode="auto">
                <a:xfrm>
                  <a:off x="-827" y="2588"/>
                  <a:ext cx="17" cy="18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4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09"/>
                <p:cNvSpPr/>
                <p:nvPr/>
              </p:nvSpPr>
              <p:spPr bwMode="auto">
                <a:xfrm>
                  <a:off x="-813" y="2596"/>
                  <a:ext cx="11" cy="19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10"/>
                <p:cNvSpPr/>
                <p:nvPr/>
              </p:nvSpPr>
              <p:spPr bwMode="auto">
                <a:xfrm>
                  <a:off x="-784" y="2619"/>
                  <a:ext cx="10" cy="19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1" y="13"/>
                        <a:pt x="2" y="12"/>
                      </a:cubicBezTo>
                      <a:cubicBezTo>
                        <a:pt x="3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11"/>
                <p:cNvSpPr>
                  <a:spLocks noEditPoints="1"/>
                </p:cNvSpPr>
                <p:nvPr/>
              </p:nvSpPr>
              <p:spPr bwMode="auto">
                <a:xfrm>
                  <a:off x="-32" y="2327"/>
                  <a:ext cx="756" cy="752"/>
                </a:xfrm>
                <a:custGeom>
                  <a:avLst/>
                  <a:gdLst>
                    <a:gd name="T0" fmla="*/ 14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2 h 530"/>
                    <a:gd name="T8" fmla="*/ 348 w 533"/>
                    <a:gd name="T9" fmla="*/ 37 h 530"/>
                    <a:gd name="T10" fmla="*/ 278 w 533"/>
                    <a:gd name="T11" fmla="*/ 7 h 530"/>
                    <a:gd name="T12" fmla="*/ 380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5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6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5 w 533"/>
                    <a:gd name="T97" fmla="*/ 501 h 530"/>
                    <a:gd name="T98" fmla="*/ 237 w 533"/>
                    <a:gd name="T99" fmla="*/ 521 h 530"/>
                    <a:gd name="T100" fmla="*/ 249 w 533"/>
                    <a:gd name="T101" fmla="*/ 518 h 530"/>
                    <a:gd name="T102" fmla="*/ 238 w 533"/>
                    <a:gd name="T103" fmla="*/ 526 h 530"/>
                    <a:gd name="T104" fmla="*/ 158 w 533"/>
                    <a:gd name="T105" fmla="*/ 482 h 530"/>
                    <a:gd name="T106" fmla="*/ 170 w 533"/>
                    <a:gd name="T107" fmla="*/ 493 h 530"/>
                    <a:gd name="T108" fmla="*/ 132 w 533"/>
                    <a:gd name="T109" fmla="*/ 468 h 530"/>
                    <a:gd name="T110" fmla="*/ 143 w 533"/>
                    <a:gd name="T111" fmla="*/ 474 h 530"/>
                    <a:gd name="T112" fmla="*/ 130 w 533"/>
                    <a:gd name="T113" fmla="*/ 493 h 530"/>
                    <a:gd name="T114" fmla="*/ 160 w 533"/>
                    <a:gd name="T115" fmla="*/ 509 h 530"/>
                    <a:gd name="T116" fmla="*/ 387 w 533"/>
                    <a:gd name="T117" fmla="*/ 466 h 530"/>
                    <a:gd name="T118" fmla="*/ 427 w 533"/>
                    <a:gd name="T119" fmla="*/ 467 h 530"/>
                    <a:gd name="T120" fmla="*/ 358 w 533"/>
                    <a:gd name="T121" fmla="*/ 479 h 530"/>
                    <a:gd name="T122" fmla="*/ 367 w 533"/>
                    <a:gd name="T123" fmla="*/ 493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1" y="19"/>
                        <a:pt x="356" y="16"/>
                        <a:pt x="349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0" y="1"/>
                      </a:cubicBezTo>
                      <a:cubicBezTo>
                        <a:pt x="250" y="1"/>
                        <a:pt x="250" y="1"/>
                        <a:pt x="250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4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5" y="44"/>
                        <a:pt x="105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6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4" y="101"/>
                        <a:pt x="55" y="101"/>
                        <a:pt x="55" y="102"/>
                      </a:cubicBezTo>
                      <a:cubicBezTo>
                        <a:pt x="54" y="103"/>
                        <a:pt x="53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6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3" y="155"/>
                        <a:pt x="22" y="157"/>
                        <a:pt x="21" y="159"/>
                      </a:cubicBezTo>
                      <a:cubicBezTo>
                        <a:pt x="19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4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1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9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9" y="198"/>
                        <a:pt x="9" y="200"/>
                        <a:pt x="9" y="202"/>
                      </a:cubicBezTo>
                      <a:cubicBezTo>
                        <a:pt x="7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3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49" y="440"/>
                        <a:pt x="52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4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4" y="443"/>
                        <a:pt x="54" y="443"/>
                        <a:pt x="55" y="443"/>
                      </a:cubicBezTo>
                      <a:cubicBezTo>
                        <a:pt x="58" y="446"/>
                        <a:pt x="61" y="449"/>
                        <a:pt x="65" y="451"/>
                      </a:cubicBezTo>
                      <a:cubicBezTo>
                        <a:pt x="68" y="453"/>
                        <a:pt x="70" y="455"/>
                        <a:pt x="73" y="456"/>
                      </a:cubicBezTo>
                      <a:cubicBezTo>
                        <a:pt x="81" y="461"/>
                        <a:pt x="88" y="466"/>
                        <a:pt x="96" y="471"/>
                      </a:cubicBezTo>
                      <a:cubicBezTo>
                        <a:pt x="99" y="473"/>
                        <a:pt x="103" y="476"/>
                        <a:pt x="106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6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0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4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0" y="525"/>
                      </a:cubicBezTo>
                      <a:cubicBezTo>
                        <a:pt x="181" y="525"/>
                        <a:pt x="183" y="526"/>
                        <a:pt x="184" y="527"/>
                      </a:cubicBezTo>
                      <a:cubicBezTo>
                        <a:pt x="184" y="527"/>
                        <a:pt x="185" y="527"/>
                        <a:pt x="186" y="527"/>
                      </a:cubicBezTo>
                      <a:cubicBezTo>
                        <a:pt x="185" y="526"/>
                        <a:pt x="184" y="526"/>
                        <a:pt x="184" y="525"/>
                      </a:cubicBezTo>
                      <a:cubicBezTo>
                        <a:pt x="196" y="527"/>
                        <a:pt x="209" y="529"/>
                        <a:pt x="222" y="529"/>
                      </a:cubicBezTo>
                      <a:cubicBezTo>
                        <a:pt x="244" y="530"/>
                        <a:pt x="266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8" y="527"/>
                        <a:pt x="301" y="526"/>
                        <a:pt x="304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7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0" y="470"/>
                      </a:cubicBezTo>
                      <a:cubicBezTo>
                        <a:pt x="434" y="468"/>
                        <a:pt x="437" y="466"/>
                        <a:pt x="441" y="464"/>
                      </a:cubicBezTo>
                      <a:cubicBezTo>
                        <a:pt x="440" y="464"/>
                        <a:pt x="439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2" y="459"/>
                        <a:pt x="446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1" y="440"/>
                      </a:cubicBezTo>
                      <a:cubicBezTo>
                        <a:pt x="462" y="439"/>
                        <a:pt x="463" y="439"/>
                        <a:pt x="463" y="438"/>
                      </a:cubicBezTo>
                      <a:cubicBezTo>
                        <a:pt x="464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2" y="432"/>
                      </a:cubicBezTo>
                      <a:cubicBezTo>
                        <a:pt x="477" y="428"/>
                        <a:pt x="480" y="424"/>
                        <a:pt x="484" y="419"/>
                      </a:cubicBezTo>
                      <a:cubicBezTo>
                        <a:pt x="485" y="416"/>
                        <a:pt x="487" y="413"/>
                        <a:pt x="489" y="411"/>
                      </a:cubicBezTo>
                      <a:cubicBezTo>
                        <a:pt x="494" y="405"/>
                        <a:pt x="498" y="399"/>
                        <a:pt x="501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7" y="349"/>
                        <a:pt x="519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3" y="335"/>
                        <a:pt x="526" y="326"/>
                      </a:cubicBezTo>
                      <a:cubicBezTo>
                        <a:pt x="526" y="323"/>
                        <a:pt x="527" y="321"/>
                        <a:pt x="528" y="318"/>
                      </a:cubicBezTo>
                      <a:cubicBezTo>
                        <a:pt x="531" y="303"/>
                        <a:pt x="532" y="288"/>
                        <a:pt x="533" y="273"/>
                      </a:cubicBezTo>
                      <a:cubicBezTo>
                        <a:pt x="532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8"/>
                        <a:pt x="530" y="287"/>
                        <a:pt x="530" y="286"/>
                      </a:cubicBezTo>
                      <a:cubicBezTo>
                        <a:pt x="530" y="283"/>
                        <a:pt x="530" y="280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0" y="277"/>
                        <a:pt x="530" y="277"/>
                      </a:cubicBezTo>
                      <a:cubicBezTo>
                        <a:pt x="530" y="267"/>
                        <a:pt x="529" y="257"/>
                        <a:pt x="527" y="247"/>
                      </a:cubicBezTo>
                      <a:cubicBezTo>
                        <a:pt x="527" y="247"/>
                        <a:pt x="527" y="247"/>
                        <a:pt x="528" y="247"/>
                      </a:cubicBezTo>
                      <a:cubicBezTo>
                        <a:pt x="527" y="247"/>
                        <a:pt x="527" y="247"/>
                        <a:pt x="527" y="247"/>
                      </a:cubicBezTo>
                      <a:cubicBezTo>
                        <a:pt x="527" y="243"/>
                        <a:pt x="526" y="240"/>
                        <a:pt x="525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5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2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0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2"/>
                      </a:cubicBezTo>
                      <a:cubicBezTo>
                        <a:pt x="529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8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6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4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1" y="79"/>
                        <a:pt x="449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4" y="71"/>
                        <a:pt x="444" y="71"/>
                      </a:cubicBezTo>
                      <a:cubicBezTo>
                        <a:pt x="441" y="66"/>
                        <a:pt x="436" y="61"/>
                        <a:pt x="431" y="56"/>
                      </a:cubicBezTo>
                      <a:cubicBezTo>
                        <a:pt x="421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69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59" y="45"/>
                        <a:pt x="357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0" y="42"/>
                        <a:pt x="348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5" y="34"/>
                        <a:pt x="345" y="39"/>
                      </a:cubicBezTo>
                      <a:cubicBezTo>
                        <a:pt x="345" y="39"/>
                        <a:pt x="345" y="39"/>
                        <a:pt x="344" y="40"/>
                      </a:cubicBezTo>
                      <a:cubicBezTo>
                        <a:pt x="342" y="39"/>
                        <a:pt x="339" y="38"/>
                        <a:pt x="337" y="37"/>
                      </a:cubicBezTo>
                      <a:cubicBezTo>
                        <a:pt x="337" y="37"/>
                        <a:pt x="337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3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4" y="22"/>
                        <a:pt x="334" y="23"/>
                      </a:cubicBezTo>
                      <a:cubicBezTo>
                        <a:pt x="332" y="27"/>
                        <a:pt x="330" y="31"/>
                        <a:pt x="328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09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3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0" y="17"/>
                        <a:pt x="300" y="23"/>
                        <a:pt x="299" y="28"/>
                      </a:cubicBezTo>
                      <a:cubicBezTo>
                        <a:pt x="291" y="27"/>
                        <a:pt x="282" y="26"/>
                        <a:pt x="274" y="26"/>
                      </a:cubicBezTo>
                      <a:cubicBezTo>
                        <a:pt x="274" y="19"/>
                        <a:pt x="274" y="13"/>
                        <a:pt x="273" y="6"/>
                      </a:cubicBezTo>
                      <a:cubicBezTo>
                        <a:pt x="274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6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8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8" y="10"/>
                      </a:cubicBezTo>
                      <a:cubicBezTo>
                        <a:pt x="317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6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5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5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0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2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3" y="24"/>
                        <a:pt x="363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7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3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4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5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4" y="44"/>
                        <a:pt x="384" y="45"/>
                      </a:cubicBezTo>
                      <a:cubicBezTo>
                        <a:pt x="384" y="45"/>
                        <a:pt x="384" y="45"/>
                        <a:pt x="383" y="45"/>
                      </a:cubicBezTo>
                      <a:cubicBezTo>
                        <a:pt x="383" y="45"/>
                        <a:pt x="382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0" y="36"/>
                        <a:pt x="380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1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8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6" y="44"/>
                        <a:pt x="378" y="40"/>
                        <a:pt x="379" y="36"/>
                      </a:cubicBezTo>
                      <a:cubicBezTo>
                        <a:pt x="378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69" y="48"/>
                        <a:pt x="368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5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3" y="49"/>
                        <a:pt x="357" y="50"/>
                        <a:pt x="360" y="52"/>
                      </a:cubicBezTo>
                      <a:cubicBezTo>
                        <a:pt x="358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2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2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89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3" y="75"/>
                        <a:pt x="442" y="73"/>
                        <a:pt x="441" y="72"/>
                      </a:cubicBezTo>
                      <a:cubicBezTo>
                        <a:pt x="440" y="72"/>
                        <a:pt x="440" y="72"/>
                        <a:pt x="440" y="72"/>
                      </a:cubicBezTo>
                      <a:cubicBezTo>
                        <a:pt x="441" y="73"/>
                        <a:pt x="443" y="74"/>
                        <a:pt x="443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0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7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0" y="77"/>
                        <a:pt x="441" y="76"/>
                      </a:cubicBezTo>
                      <a:cubicBezTo>
                        <a:pt x="443" y="79"/>
                        <a:pt x="446" y="81"/>
                        <a:pt x="448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1" y="93"/>
                        <a:pt x="441" y="97"/>
                      </a:cubicBezTo>
                      <a:cubicBezTo>
                        <a:pt x="441" y="97"/>
                        <a:pt x="442" y="97"/>
                        <a:pt x="442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6" y="93"/>
                        <a:pt x="460" y="97"/>
                      </a:cubicBezTo>
                      <a:cubicBezTo>
                        <a:pt x="456" y="100"/>
                        <a:pt x="452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7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6" y="66"/>
                        <a:pt x="407" y="65"/>
                      </a:cubicBezTo>
                      <a:cubicBezTo>
                        <a:pt x="409" y="60"/>
                        <a:pt x="411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7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6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4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4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19" y="205"/>
                        <a:pt x="519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6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8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3" y="205"/>
                        <a:pt x="515" y="205"/>
                      </a:cubicBezTo>
                      <a:cubicBezTo>
                        <a:pt x="516" y="211"/>
                        <a:pt x="518" y="217"/>
                        <a:pt x="519" y="223"/>
                      </a:cubicBezTo>
                      <a:cubicBezTo>
                        <a:pt x="519" y="224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6"/>
                        <a:pt x="517" y="226"/>
                        <a:pt x="516" y="226"/>
                      </a:cubicBezTo>
                      <a:cubicBezTo>
                        <a:pt x="514" y="226"/>
                        <a:pt x="512" y="225"/>
                        <a:pt x="510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4" y="210"/>
                        <a:pt x="496" y="212"/>
                      </a:cubicBezTo>
                      <a:cubicBezTo>
                        <a:pt x="496" y="211"/>
                        <a:pt x="496" y="210"/>
                        <a:pt x="495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5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1" y="190"/>
                        <a:pt x="506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8" y="199"/>
                        <a:pt x="509" y="199"/>
                        <a:pt x="509" y="198"/>
                      </a:cubicBezTo>
                      <a:cubicBezTo>
                        <a:pt x="509" y="198"/>
                        <a:pt x="510" y="198"/>
                        <a:pt x="510" y="197"/>
                      </a:cubicBezTo>
                      <a:cubicBezTo>
                        <a:pt x="509" y="195"/>
                        <a:pt x="509" y="192"/>
                        <a:pt x="509" y="190"/>
                      </a:cubicBezTo>
                      <a:cubicBezTo>
                        <a:pt x="511" y="194"/>
                        <a:pt x="512" y="199"/>
                        <a:pt x="514" y="203"/>
                      </a:cubicBezTo>
                      <a:cubicBezTo>
                        <a:pt x="509" y="202"/>
                        <a:pt x="505" y="199"/>
                        <a:pt x="502" y="196"/>
                      </a:cubicBezTo>
                      <a:cubicBezTo>
                        <a:pt x="500" y="196"/>
                        <a:pt x="499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0" y="201"/>
                        <a:pt x="503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6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0" y="252"/>
                        <a:pt x="520" y="256"/>
                        <a:pt x="520" y="261"/>
                      </a:cubicBezTo>
                      <a:cubicBezTo>
                        <a:pt x="515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4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19" y="276"/>
                      </a:cubicBezTo>
                      <a:cubicBezTo>
                        <a:pt x="519" y="275"/>
                        <a:pt x="518" y="275"/>
                        <a:pt x="517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8"/>
                        <a:pt x="515" y="271"/>
                        <a:pt x="515" y="274"/>
                      </a:cubicBezTo>
                      <a:cubicBezTo>
                        <a:pt x="513" y="273"/>
                        <a:pt x="511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2" y="275"/>
                        <a:pt x="515" y="276"/>
                      </a:cubicBezTo>
                      <a:cubicBezTo>
                        <a:pt x="514" y="277"/>
                        <a:pt x="514" y="278"/>
                        <a:pt x="514" y="280"/>
                      </a:cubicBezTo>
                      <a:cubicBezTo>
                        <a:pt x="514" y="281"/>
                        <a:pt x="514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0" y="284"/>
                        <a:pt x="500" y="284"/>
                        <a:pt x="500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0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3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6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8" y="317"/>
                      </a:cubicBezTo>
                      <a:cubicBezTo>
                        <a:pt x="508" y="319"/>
                        <a:pt x="507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89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2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5" y="311"/>
                        <a:pt x="497" y="301"/>
                      </a:cubicBezTo>
                      <a:cubicBezTo>
                        <a:pt x="498" y="292"/>
                        <a:pt x="499" y="283"/>
                        <a:pt x="499" y="274"/>
                      </a:cubicBezTo>
                      <a:cubicBezTo>
                        <a:pt x="500" y="258"/>
                        <a:pt x="499" y="242"/>
                        <a:pt x="497" y="226"/>
                      </a:cubicBezTo>
                      <a:cubicBezTo>
                        <a:pt x="504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0" y="236"/>
                      </a:cubicBezTo>
                      <a:cubicBezTo>
                        <a:pt x="514" y="234"/>
                        <a:pt x="509" y="232"/>
                        <a:pt x="504" y="228"/>
                      </a:cubicBezTo>
                      <a:cubicBezTo>
                        <a:pt x="502" y="228"/>
                        <a:pt x="502" y="228"/>
                        <a:pt x="502" y="228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0" y="99"/>
                        <a:pt x="430" y="99"/>
                        <a:pt x="430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0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4" y="205"/>
                        <a:pt x="485" y="214"/>
                        <a:pt x="486" y="223"/>
                      </a:cubicBezTo>
                      <a:cubicBezTo>
                        <a:pt x="486" y="223"/>
                        <a:pt x="487" y="223"/>
                        <a:pt x="487" y="222"/>
                      </a:cubicBezTo>
                      <a:cubicBezTo>
                        <a:pt x="487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7" y="207"/>
                        <a:pt x="489" y="213"/>
                        <a:pt x="490" y="218"/>
                      </a:cubicBezTo>
                      <a:cubicBezTo>
                        <a:pt x="490" y="218"/>
                        <a:pt x="490" y="219"/>
                        <a:pt x="490" y="220"/>
                      </a:cubicBezTo>
                      <a:cubicBezTo>
                        <a:pt x="489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89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1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89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5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2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7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79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5" y="475"/>
                        <a:pt x="344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4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89" y="496"/>
                        <a:pt x="285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0" y="497"/>
                      </a:cubicBezTo>
                      <a:cubicBezTo>
                        <a:pt x="280" y="497"/>
                        <a:pt x="280" y="497"/>
                        <a:pt x="280" y="498"/>
                      </a:cubicBezTo>
                      <a:cubicBezTo>
                        <a:pt x="280" y="498"/>
                        <a:pt x="279" y="498"/>
                        <a:pt x="279" y="498"/>
                      </a:cubicBezTo>
                      <a:cubicBezTo>
                        <a:pt x="274" y="497"/>
                        <a:pt x="269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4" y="494"/>
                        <a:pt x="263" y="494"/>
                        <a:pt x="263" y="494"/>
                      </a:cubicBezTo>
                      <a:cubicBezTo>
                        <a:pt x="262" y="494"/>
                        <a:pt x="261" y="495"/>
                        <a:pt x="261" y="495"/>
                      </a:cubicBezTo>
                      <a:cubicBezTo>
                        <a:pt x="247" y="494"/>
                        <a:pt x="234" y="493"/>
                        <a:pt x="220" y="491"/>
                      </a:cubicBezTo>
                      <a:cubicBezTo>
                        <a:pt x="208" y="491"/>
                        <a:pt x="196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79" y="485"/>
                        <a:pt x="175" y="483"/>
                        <a:pt x="170" y="481"/>
                      </a:cubicBezTo>
                      <a:cubicBezTo>
                        <a:pt x="169" y="481"/>
                        <a:pt x="168" y="480"/>
                        <a:pt x="168" y="480"/>
                      </a:cubicBezTo>
                      <a:cubicBezTo>
                        <a:pt x="167" y="480"/>
                        <a:pt x="167" y="480"/>
                        <a:pt x="167" y="480"/>
                      </a:cubicBezTo>
                      <a:cubicBezTo>
                        <a:pt x="161" y="478"/>
                        <a:pt x="156" y="475"/>
                        <a:pt x="150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6" y="465"/>
                      </a:cubicBezTo>
                      <a:cubicBezTo>
                        <a:pt x="119" y="454"/>
                        <a:pt x="102" y="442"/>
                        <a:pt x="86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5" y="365"/>
                        <a:pt x="45" y="361"/>
                        <a:pt x="43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0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3" y="322"/>
                        <a:pt x="31" y="311"/>
                        <a:pt x="29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9"/>
                        <a:pt x="29" y="299"/>
                        <a:pt x="29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8"/>
                      </a:cubicBezTo>
                      <a:cubicBezTo>
                        <a:pt x="29" y="285"/>
                        <a:pt x="31" y="292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6" y="206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5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3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8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0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8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79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8" y="38"/>
                        <a:pt x="278" y="38"/>
                      </a:cubicBezTo>
                      <a:cubicBezTo>
                        <a:pt x="277" y="38"/>
                        <a:pt x="276" y="37"/>
                        <a:pt x="276" y="37"/>
                      </a:cubicBezTo>
                      <a:cubicBezTo>
                        <a:pt x="295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0" y="53"/>
                        <a:pt x="341" y="53"/>
                        <a:pt x="342" y="53"/>
                      </a:cubicBezTo>
                      <a:cubicBezTo>
                        <a:pt x="341" y="52"/>
                        <a:pt x="340" y="52"/>
                        <a:pt x="339" y="51"/>
                      </a:cubicBezTo>
                      <a:cubicBezTo>
                        <a:pt x="317" y="43"/>
                        <a:pt x="295" y="36"/>
                        <a:pt x="271" y="33"/>
                      </a:cubicBezTo>
                      <a:cubicBezTo>
                        <a:pt x="289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0" y="42"/>
                        <a:pt x="335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59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5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29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2" y="108"/>
                        <a:pt x="445" y="111"/>
                      </a:cubicBezTo>
                      <a:cubicBezTo>
                        <a:pt x="452" y="117"/>
                        <a:pt x="458" y="125"/>
                        <a:pt x="462" y="134"/>
                      </a:cubicBezTo>
                      <a:cubicBezTo>
                        <a:pt x="463" y="135"/>
                        <a:pt x="464" y="137"/>
                        <a:pt x="464" y="138"/>
                      </a:cubicBezTo>
                      <a:cubicBezTo>
                        <a:pt x="455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2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1" y="110"/>
                        <a:pt x="451" y="109"/>
                        <a:pt x="450" y="108"/>
                      </a:cubicBezTo>
                      <a:cubicBezTo>
                        <a:pt x="450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6" y="103"/>
                        <a:pt x="459" y="101"/>
                        <a:pt x="460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7" y="117"/>
                        <a:pt x="456" y="115"/>
                        <a:pt x="454" y="113"/>
                      </a:cubicBezTo>
                      <a:cubicBezTo>
                        <a:pt x="454" y="113"/>
                        <a:pt x="454" y="113"/>
                        <a:pt x="454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2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2" y="132"/>
                        <a:pt x="483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8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8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0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1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4" y="144"/>
                        <a:pt x="472" y="140"/>
                        <a:pt x="470" y="137"/>
                      </a:cubicBezTo>
                      <a:cubicBezTo>
                        <a:pt x="472" y="136"/>
                        <a:pt x="474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6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7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3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0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2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5" y="118"/>
                        <a:pt x="463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5" y="135"/>
                      </a:moveTo>
                      <a:cubicBezTo>
                        <a:pt x="466" y="136"/>
                        <a:pt x="466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5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8" y="59"/>
                        <a:pt x="391" y="60"/>
                        <a:pt x="395" y="62"/>
                      </a:cubicBezTo>
                      <a:close/>
                      <a:moveTo>
                        <a:pt x="395" y="64"/>
                      </a:moveTo>
                      <a:cubicBezTo>
                        <a:pt x="395" y="63"/>
                        <a:pt x="395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0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5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6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4" y="171"/>
                      </a:moveTo>
                      <a:cubicBezTo>
                        <a:pt x="504" y="171"/>
                        <a:pt x="504" y="171"/>
                        <a:pt x="504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4" y="170"/>
                        <a:pt x="505" y="171"/>
                      </a:cubicBezTo>
                      <a:cubicBezTo>
                        <a:pt x="505" y="171"/>
                        <a:pt x="505" y="171"/>
                        <a:pt x="504" y="171"/>
                      </a:cubicBezTo>
                      <a:close/>
                      <a:moveTo>
                        <a:pt x="502" y="171"/>
                      </a:moveTo>
                      <a:cubicBezTo>
                        <a:pt x="502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0" y="172"/>
                        <a:pt x="500" y="172"/>
                        <a:pt x="500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5" y="185"/>
                        <a:pt x="506" y="189"/>
                      </a:cubicBezTo>
                      <a:cubicBezTo>
                        <a:pt x="501" y="188"/>
                        <a:pt x="497" y="187"/>
                        <a:pt x="492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6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7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0" y="189"/>
                        <a:pt x="510" y="189"/>
                        <a:pt x="510" y="189"/>
                      </a:cubicBezTo>
                      <a:cubicBezTo>
                        <a:pt x="509" y="187"/>
                        <a:pt x="508" y="186"/>
                        <a:pt x="508" y="185"/>
                      </a:cubicBezTo>
                      <a:close/>
                      <a:moveTo>
                        <a:pt x="496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6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2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3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2" y="354"/>
                        <a:pt x="502" y="355"/>
                        <a:pt x="502" y="355"/>
                      </a:cubicBezTo>
                      <a:cubicBezTo>
                        <a:pt x="502" y="355"/>
                        <a:pt x="502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7" y="336"/>
                      </a:cubicBezTo>
                      <a:cubicBezTo>
                        <a:pt x="506" y="341"/>
                        <a:pt x="505" y="346"/>
                        <a:pt x="503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5" y="356"/>
                        <a:pt x="504" y="360"/>
                        <a:pt x="502" y="364"/>
                      </a:cubicBezTo>
                      <a:cubicBezTo>
                        <a:pt x="502" y="363"/>
                        <a:pt x="502" y="363"/>
                        <a:pt x="502" y="363"/>
                      </a:cubicBezTo>
                      <a:cubicBezTo>
                        <a:pt x="502" y="363"/>
                        <a:pt x="502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7" y="433"/>
                      </a:cubicBezTo>
                      <a:cubicBezTo>
                        <a:pt x="437" y="434"/>
                        <a:pt x="436" y="435"/>
                        <a:pt x="436" y="435"/>
                      </a:cubicBezTo>
                      <a:cubicBezTo>
                        <a:pt x="440" y="434"/>
                        <a:pt x="443" y="432"/>
                        <a:pt x="447" y="429"/>
                      </a:cubicBezTo>
                      <a:cubicBezTo>
                        <a:pt x="448" y="432"/>
                        <a:pt x="450" y="434"/>
                        <a:pt x="453" y="436"/>
                      </a:cubicBezTo>
                      <a:cubicBezTo>
                        <a:pt x="450" y="440"/>
                        <a:pt x="447" y="443"/>
                        <a:pt x="444" y="447"/>
                      </a:cubicBezTo>
                      <a:cubicBezTo>
                        <a:pt x="442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1" y="448"/>
                        <a:pt x="443" y="448"/>
                      </a:cubicBezTo>
                      <a:cubicBezTo>
                        <a:pt x="441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8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1" y="365"/>
                        <a:pt x="502" y="365"/>
                      </a:cubicBezTo>
                      <a:cubicBezTo>
                        <a:pt x="500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3" y="367"/>
                        <a:pt x="493" y="368"/>
                        <a:pt x="492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7" y="367"/>
                        <a:pt x="490" y="369"/>
                        <a:pt x="491" y="371"/>
                      </a:cubicBezTo>
                      <a:cubicBezTo>
                        <a:pt x="490" y="376"/>
                        <a:pt x="488" y="380"/>
                        <a:pt x="488" y="383"/>
                      </a:cubicBezTo>
                      <a:cubicBezTo>
                        <a:pt x="487" y="383"/>
                        <a:pt x="485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0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79" y="393"/>
                        <a:pt x="479" y="395"/>
                        <a:pt x="477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4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1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4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2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499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8" y="379"/>
                      </a:cubicBezTo>
                      <a:cubicBezTo>
                        <a:pt x="497" y="382"/>
                        <a:pt x="496" y="385"/>
                        <a:pt x="494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4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8" y="418"/>
                        <a:pt x="445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7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6" y="390"/>
                        <a:pt x="485" y="392"/>
                      </a:cubicBezTo>
                      <a:cubicBezTo>
                        <a:pt x="485" y="391"/>
                        <a:pt x="483" y="391"/>
                        <a:pt x="483" y="390"/>
                      </a:cubicBezTo>
                      <a:cubicBezTo>
                        <a:pt x="483" y="387"/>
                        <a:pt x="484" y="385"/>
                        <a:pt x="484" y="382"/>
                      </a:cubicBezTo>
                      <a:cubicBezTo>
                        <a:pt x="485" y="383"/>
                        <a:pt x="486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79" y="401"/>
                        <a:pt x="480" y="401"/>
                      </a:cubicBezTo>
                      <a:cubicBezTo>
                        <a:pt x="479" y="402"/>
                        <a:pt x="479" y="402"/>
                        <a:pt x="478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0" y="400"/>
                        <a:pt x="480" y="399"/>
                        <a:pt x="479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4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6" y="396"/>
                        <a:pt x="486" y="396"/>
                        <a:pt x="487" y="396"/>
                      </a:cubicBezTo>
                      <a:cubicBezTo>
                        <a:pt x="487" y="397"/>
                        <a:pt x="488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5" y="403"/>
                        <a:pt x="484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2" y="393"/>
                        <a:pt x="491" y="395"/>
                        <a:pt x="491" y="396"/>
                      </a:cubicBezTo>
                      <a:cubicBezTo>
                        <a:pt x="489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5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0" y="379"/>
                        <a:pt x="501" y="379"/>
                        <a:pt x="501" y="379"/>
                      </a:cubicBezTo>
                      <a:cubicBezTo>
                        <a:pt x="499" y="383"/>
                        <a:pt x="497" y="386"/>
                        <a:pt x="496" y="389"/>
                      </a:cubicBezTo>
                      <a:cubicBezTo>
                        <a:pt x="496" y="389"/>
                        <a:pt x="496" y="389"/>
                        <a:pt x="495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4" y="397"/>
                        <a:pt x="494" y="398"/>
                        <a:pt x="493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1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8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1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0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69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2" y="412"/>
                        <a:pt x="464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6" y="417"/>
                        <a:pt x="456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7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3" y="423"/>
                        <a:pt x="464" y="423"/>
                      </a:cubicBezTo>
                      <a:cubicBezTo>
                        <a:pt x="465" y="423"/>
                        <a:pt x="465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6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8" y="438"/>
                        <a:pt x="458" y="437"/>
                      </a:cubicBezTo>
                      <a:cubicBezTo>
                        <a:pt x="458" y="437"/>
                        <a:pt x="458" y="437"/>
                        <a:pt x="457" y="437"/>
                      </a:cubicBezTo>
                      <a:cubicBezTo>
                        <a:pt x="457" y="436"/>
                        <a:pt x="456" y="436"/>
                        <a:pt x="455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0" y="427"/>
                        <a:pt x="457" y="431"/>
                        <a:pt x="455" y="434"/>
                      </a:cubicBezTo>
                      <a:cubicBezTo>
                        <a:pt x="452" y="432"/>
                        <a:pt x="450" y="430"/>
                        <a:pt x="447" y="428"/>
                      </a:cubicBezTo>
                      <a:cubicBezTo>
                        <a:pt x="449" y="426"/>
                        <a:pt x="452" y="424"/>
                        <a:pt x="453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69" y="417"/>
                      </a:cubicBezTo>
                      <a:cubicBezTo>
                        <a:pt x="469" y="418"/>
                        <a:pt x="468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4" y="421"/>
                        <a:pt x="464" y="421"/>
                      </a:cubicBezTo>
                      <a:cubicBezTo>
                        <a:pt x="464" y="421"/>
                        <a:pt x="463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2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6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5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4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2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6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4" y="421"/>
                        <a:pt x="476" y="421"/>
                        <a:pt x="478" y="419"/>
                      </a:cubicBezTo>
                      <a:cubicBezTo>
                        <a:pt x="475" y="424"/>
                        <a:pt x="472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8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5" y="443"/>
                        <a:pt x="457" y="441"/>
                        <a:pt x="458" y="440"/>
                      </a:cubicBezTo>
                      <a:close/>
                      <a:moveTo>
                        <a:pt x="482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3" y="410"/>
                        <a:pt x="483" y="411"/>
                      </a:cubicBezTo>
                      <a:cubicBezTo>
                        <a:pt x="481" y="411"/>
                        <a:pt x="480" y="410"/>
                        <a:pt x="479" y="410"/>
                      </a:cubicBezTo>
                      <a:cubicBezTo>
                        <a:pt x="480" y="407"/>
                        <a:pt x="481" y="405"/>
                        <a:pt x="482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7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6" y="413"/>
                        <a:pt x="475" y="415"/>
                        <a:pt x="474" y="417"/>
                      </a:cubicBezTo>
                      <a:cubicBezTo>
                        <a:pt x="473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0" y="415"/>
                      </a:cubicBezTo>
                      <a:cubicBezTo>
                        <a:pt x="470" y="415"/>
                        <a:pt x="469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8" y="408"/>
                        <a:pt x="478" y="409"/>
                      </a:cubicBezTo>
                      <a:cubicBezTo>
                        <a:pt x="477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79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3" y="418"/>
                      </a:cubicBezTo>
                      <a:cubicBezTo>
                        <a:pt x="473" y="420"/>
                        <a:pt x="471" y="421"/>
                        <a:pt x="471" y="423"/>
                      </a:cubicBezTo>
                      <a:cubicBezTo>
                        <a:pt x="470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6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6" y="415"/>
                        <a:pt x="477" y="413"/>
                        <a:pt x="478" y="411"/>
                      </a:cubicBezTo>
                      <a:cubicBezTo>
                        <a:pt x="479" y="412"/>
                        <a:pt x="481" y="413"/>
                        <a:pt x="481" y="413"/>
                      </a:cubicBezTo>
                      <a:cubicBezTo>
                        <a:pt x="481" y="414"/>
                        <a:pt x="481" y="415"/>
                        <a:pt x="480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1" y="417"/>
                      </a:moveTo>
                      <a:cubicBezTo>
                        <a:pt x="482" y="416"/>
                        <a:pt x="483" y="416"/>
                        <a:pt x="483" y="415"/>
                      </a:cubicBezTo>
                      <a:cubicBezTo>
                        <a:pt x="482" y="417"/>
                        <a:pt x="480" y="419"/>
                        <a:pt x="479" y="422"/>
                      </a:cubicBezTo>
                      <a:cubicBezTo>
                        <a:pt x="480" y="420"/>
                        <a:pt x="481" y="419"/>
                        <a:pt x="481" y="417"/>
                      </a:cubicBezTo>
                      <a:close/>
                      <a:moveTo>
                        <a:pt x="517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0"/>
                        <a:pt x="519" y="283"/>
                        <a:pt x="519" y="286"/>
                      </a:cubicBezTo>
                      <a:cubicBezTo>
                        <a:pt x="518" y="286"/>
                        <a:pt x="518" y="286"/>
                        <a:pt x="517" y="286"/>
                      </a:cubicBezTo>
                      <a:cubicBezTo>
                        <a:pt x="517" y="283"/>
                        <a:pt x="517" y="280"/>
                        <a:pt x="517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2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5" y="273"/>
                        <a:pt x="526" y="277"/>
                      </a:cubicBezTo>
                      <a:cubicBezTo>
                        <a:pt x="525" y="277"/>
                        <a:pt x="525" y="277"/>
                        <a:pt x="525" y="277"/>
                      </a:cubicBezTo>
                      <a:close/>
                      <a:moveTo>
                        <a:pt x="525" y="278"/>
                      </a:moveTo>
                      <a:cubicBezTo>
                        <a:pt x="525" y="278"/>
                        <a:pt x="525" y="278"/>
                        <a:pt x="526" y="278"/>
                      </a:cubicBezTo>
                      <a:cubicBezTo>
                        <a:pt x="526" y="290"/>
                        <a:pt x="525" y="301"/>
                        <a:pt x="525" y="313"/>
                      </a:cubicBezTo>
                      <a:cubicBezTo>
                        <a:pt x="524" y="314"/>
                        <a:pt x="524" y="315"/>
                        <a:pt x="524" y="315"/>
                      </a:cubicBezTo>
                      <a:cubicBezTo>
                        <a:pt x="522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3" y="307"/>
                        <a:pt x="523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4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8"/>
                        <a:pt x="518" y="288"/>
                        <a:pt x="519" y="288"/>
                      </a:cubicBezTo>
                      <a:cubicBezTo>
                        <a:pt x="518" y="290"/>
                        <a:pt x="518" y="292"/>
                        <a:pt x="518" y="294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2"/>
                        <a:pt x="517" y="290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7" y="296"/>
                        <a:pt x="518" y="296"/>
                      </a:cubicBezTo>
                      <a:cubicBezTo>
                        <a:pt x="517" y="299"/>
                        <a:pt x="517" y="303"/>
                        <a:pt x="517" y="306"/>
                      </a:cubicBezTo>
                      <a:cubicBezTo>
                        <a:pt x="517" y="306"/>
                        <a:pt x="516" y="306"/>
                        <a:pt x="516" y="306"/>
                      </a:cubicBezTo>
                      <a:cubicBezTo>
                        <a:pt x="516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6" y="310"/>
                        <a:pt x="516" y="313"/>
                        <a:pt x="515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5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2" y="310"/>
                        <a:pt x="512" y="312"/>
                      </a:cubicBezTo>
                      <a:cubicBezTo>
                        <a:pt x="512" y="310"/>
                        <a:pt x="512" y="309"/>
                        <a:pt x="513" y="307"/>
                      </a:cubicBezTo>
                      <a:close/>
                      <a:moveTo>
                        <a:pt x="515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3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2" y="332"/>
                        <a:pt x="511" y="333"/>
                        <a:pt x="511" y="335"/>
                      </a:cubicBezTo>
                      <a:cubicBezTo>
                        <a:pt x="512" y="329"/>
                        <a:pt x="513" y="323"/>
                        <a:pt x="515" y="317"/>
                      </a:cubicBezTo>
                      <a:cubicBezTo>
                        <a:pt x="515" y="317"/>
                        <a:pt x="515" y="317"/>
                        <a:pt x="515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2" y="55"/>
                      </a:cubicBezTo>
                      <a:cubicBezTo>
                        <a:pt x="102" y="55"/>
                        <a:pt x="102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6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0" y="116"/>
                        <a:pt x="49" y="116"/>
                        <a:pt x="49" y="116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1" y="123"/>
                        <a:pt x="68" y="127"/>
                      </a:cubicBezTo>
                      <a:cubicBezTo>
                        <a:pt x="68" y="127"/>
                        <a:pt x="68" y="127"/>
                        <a:pt x="69" y="127"/>
                      </a:cubicBezTo>
                      <a:cubicBezTo>
                        <a:pt x="65" y="132"/>
                        <a:pt x="63" y="137"/>
                        <a:pt x="60" y="141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56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2" y="206"/>
                        <a:pt x="12" y="206"/>
                        <a:pt x="12" y="206"/>
                      </a:cubicBezTo>
                      <a:cubicBezTo>
                        <a:pt x="11" y="207"/>
                        <a:pt x="11" y="207"/>
                        <a:pt x="10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3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5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1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7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3" y="162"/>
                      </a:cubicBezTo>
                      <a:cubicBezTo>
                        <a:pt x="26" y="158"/>
                        <a:pt x="27" y="153"/>
                        <a:pt x="29" y="149"/>
                      </a:cubicBezTo>
                      <a:cubicBezTo>
                        <a:pt x="29" y="148"/>
                        <a:pt x="30" y="147"/>
                        <a:pt x="30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4" y="147"/>
                        <a:pt x="37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69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2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3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4" y="105"/>
                        <a:pt x="58" y="101"/>
                      </a:cubicBezTo>
                      <a:cubicBezTo>
                        <a:pt x="60" y="99"/>
                        <a:pt x="63" y="96"/>
                        <a:pt x="65" y="93"/>
                      </a:cubicBezTo>
                      <a:cubicBezTo>
                        <a:pt x="67" y="97"/>
                        <a:pt x="71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0" y="88"/>
                        <a:pt x="74" y="85"/>
                        <a:pt x="78" y="81"/>
                      </a:cubicBezTo>
                      <a:cubicBezTo>
                        <a:pt x="78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0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6" y="83"/>
                        <a:pt x="83" y="81"/>
                        <a:pt x="79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99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3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4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5" y="45"/>
                        <a:pt x="118" y="48"/>
                        <a:pt x="120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7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1" y="38"/>
                        <a:pt x="130" y="33"/>
                        <a:pt x="139" y="30"/>
                      </a:cubicBezTo>
                      <a:cubicBezTo>
                        <a:pt x="141" y="35"/>
                        <a:pt x="142" y="39"/>
                        <a:pt x="144" y="43"/>
                      </a:cubicBezTo>
                      <a:cubicBezTo>
                        <a:pt x="144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4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5" y="38"/>
                        <a:pt x="155" y="37"/>
                      </a:cubicBezTo>
                      <a:cubicBezTo>
                        <a:pt x="155" y="36"/>
                        <a:pt x="154" y="35"/>
                        <a:pt x="154" y="34"/>
                      </a:cubicBezTo>
                      <a:cubicBezTo>
                        <a:pt x="154" y="34"/>
                        <a:pt x="154" y="33"/>
                        <a:pt x="153" y="33"/>
                      </a:cubicBezTo>
                      <a:cubicBezTo>
                        <a:pt x="153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4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7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8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5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1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0" y="19"/>
                        <a:pt x="173" y="19"/>
                        <a:pt x="175" y="18"/>
                      </a:cubicBezTo>
                      <a:cubicBezTo>
                        <a:pt x="176" y="25"/>
                        <a:pt x="178" y="31"/>
                        <a:pt x="179" y="37"/>
                      </a:cubicBezTo>
                      <a:cubicBezTo>
                        <a:pt x="179" y="37"/>
                        <a:pt x="178" y="37"/>
                        <a:pt x="178" y="37"/>
                      </a:cubicBezTo>
                      <a:cubicBezTo>
                        <a:pt x="178" y="32"/>
                        <a:pt x="176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1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5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3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2" y="20"/>
                        <a:pt x="190" y="14"/>
                      </a:cubicBezTo>
                      <a:cubicBezTo>
                        <a:pt x="191" y="14"/>
                        <a:pt x="192" y="14"/>
                        <a:pt x="192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199" y="23"/>
                        <a:pt x="204" y="27"/>
                      </a:cubicBezTo>
                      <a:cubicBezTo>
                        <a:pt x="204" y="27"/>
                        <a:pt x="204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1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0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1" y="5"/>
                      </a:cubicBezTo>
                      <a:cubicBezTo>
                        <a:pt x="254" y="5"/>
                        <a:pt x="256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7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29" y="25"/>
                        <a:pt x="233" y="29"/>
                      </a:cubicBezTo>
                      <a:cubicBezTo>
                        <a:pt x="232" y="29"/>
                        <a:pt x="232" y="29"/>
                        <a:pt x="232" y="29"/>
                      </a:cubicBezTo>
                      <a:cubicBezTo>
                        <a:pt x="232" y="29"/>
                        <a:pt x="232" y="29"/>
                        <a:pt x="233" y="29"/>
                      </a:cubicBezTo>
                      <a:cubicBezTo>
                        <a:pt x="233" y="29"/>
                        <a:pt x="233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19" y="33"/>
                      </a:cubicBezTo>
                      <a:cubicBezTo>
                        <a:pt x="206" y="32"/>
                        <a:pt x="194" y="33"/>
                        <a:pt x="182" y="36"/>
                      </a:cubicBezTo>
                      <a:cubicBezTo>
                        <a:pt x="181" y="36"/>
                        <a:pt x="181" y="36"/>
                        <a:pt x="181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3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8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1" y="6"/>
                      </a:cubicBezTo>
                      <a:cubicBezTo>
                        <a:pt x="271" y="13"/>
                        <a:pt x="271" y="20"/>
                        <a:pt x="272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6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6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69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5" y="29"/>
                      </a:cubicBezTo>
                      <a:cubicBezTo>
                        <a:pt x="242" y="29"/>
                        <a:pt x="239" y="30"/>
                        <a:pt x="236" y="31"/>
                      </a:cubicBezTo>
                      <a:cubicBezTo>
                        <a:pt x="233" y="31"/>
                        <a:pt x="229" y="31"/>
                        <a:pt x="227" y="32"/>
                      </a:cubicBezTo>
                      <a:cubicBezTo>
                        <a:pt x="232" y="31"/>
                        <a:pt x="238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19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8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3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5" y="43"/>
                        <a:pt x="330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7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3" y="207"/>
                        <a:pt x="30" y="207"/>
                      </a:cubicBezTo>
                      <a:cubicBezTo>
                        <a:pt x="29" y="213"/>
                        <a:pt x="29" y="219"/>
                        <a:pt x="29" y="224"/>
                      </a:cubicBezTo>
                      <a:cubicBezTo>
                        <a:pt x="27" y="232"/>
                        <a:pt x="25" y="239"/>
                        <a:pt x="25" y="248"/>
                      </a:cubicBezTo>
                      <a:cubicBezTo>
                        <a:pt x="24" y="252"/>
                        <a:pt x="24" y="256"/>
                        <a:pt x="23" y="260"/>
                      </a:cubicBezTo>
                      <a:cubicBezTo>
                        <a:pt x="17" y="264"/>
                        <a:pt x="10" y="266"/>
                        <a:pt x="4" y="266"/>
                      </a:cubicBezTo>
                      <a:cubicBezTo>
                        <a:pt x="3" y="252"/>
                        <a:pt x="4" y="238"/>
                        <a:pt x="6" y="224"/>
                      </a:cubicBezTo>
                      <a:close/>
                      <a:moveTo>
                        <a:pt x="23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0"/>
                        <a:pt x="4" y="268"/>
                        <a:pt x="4" y="267"/>
                      </a:cubicBezTo>
                      <a:cubicBezTo>
                        <a:pt x="12" y="268"/>
                        <a:pt x="19" y="267"/>
                        <a:pt x="23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6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2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2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4" y="296"/>
                        <a:pt x="24" y="297"/>
                        <a:pt x="24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3" y="301"/>
                        <a:pt x="12" y="302"/>
                      </a:cubicBezTo>
                      <a:cubicBezTo>
                        <a:pt x="13" y="303"/>
                        <a:pt x="13" y="303"/>
                        <a:pt x="14" y="303"/>
                      </a:cubicBezTo>
                      <a:cubicBezTo>
                        <a:pt x="17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4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6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6" y="273"/>
                        <a:pt x="8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8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3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9" y="329"/>
                        <a:pt x="9" y="323"/>
                        <a:pt x="9" y="317"/>
                      </a:cubicBezTo>
                      <a:cubicBezTo>
                        <a:pt x="14" y="316"/>
                        <a:pt x="20" y="314"/>
                        <a:pt x="25" y="312"/>
                      </a:cubicBezTo>
                      <a:cubicBezTo>
                        <a:pt x="26" y="314"/>
                        <a:pt x="26" y="316"/>
                        <a:pt x="27" y="318"/>
                      </a:cubicBezTo>
                      <a:cubicBezTo>
                        <a:pt x="28" y="324"/>
                        <a:pt x="29" y="330"/>
                        <a:pt x="30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7" y="337"/>
                        <a:pt x="27" y="337"/>
                      </a:cubicBezTo>
                      <a:cubicBezTo>
                        <a:pt x="26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0" y="339"/>
                        <a:pt x="31" y="339"/>
                      </a:cubicBezTo>
                      <a:cubicBezTo>
                        <a:pt x="32" y="345"/>
                        <a:pt x="34" y="351"/>
                        <a:pt x="37" y="357"/>
                      </a:cubicBezTo>
                      <a:cubicBezTo>
                        <a:pt x="35" y="358"/>
                        <a:pt x="35" y="358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2" y="358"/>
                        <a:pt x="31" y="358"/>
                        <a:pt x="31" y="358"/>
                      </a:cubicBezTo>
                      <a:cubicBezTo>
                        <a:pt x="26" y="362"/>
                        <a:pt x="21" y="365"/>
                        <a:pt x="15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7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2" y="336"/>
                        <a:pt x="13" y="335"/>
                        <a:pt x="13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19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7" y="369"/>
                        <a:pt x="19" y="369"/>
                      </a:cubicBezTo>
                      <a:cubicBezTo>
                        <a:pt x="18" y="369"/>
                        <a:pt x="18" y="369"/>
                        <a:pt x="18" y="370"/>
                      </a:cubicBezTo>
                      <a:cubicBezTo>
                        <a:pt x="18" y="370"/>
                        <a:pt x="19" y="371"/>
                        <a:pt x="19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0" y="367"/>
                        <a:pt x="41" y="368"/>
                        <a:pt x="42" y="369"/>
                      </a:cubicBezTo>
                      <a:cubicBezTo>
                        <a:pt x="35" y="372"/>
                        <a:pt x="30" y="376"/>
                        <a:pt x="26" y="381"/>
                      </a:cubicBezTo>
                      <a:cubicBezTo>
                        <a:pt x="26" y="382"/>
                        <a:pt x="27" y="382"/>
                        <a:pt x="27" y="383"/>
                      </a:cubicBezTo>
                      <a:cubicBezTo>
                        <a:pt x="25" y="383"/>
                        <a:pt x="23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2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4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5" y="400"/>
                        <a:pt x="56" y="402"/>
                      </a:cubicBezTo>
                      <a:cubicBezTo>
                        <a:pt x="58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5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7" y="448"/>
                      </a:cubicBezTo>
                      <a:cubicBezTo>
                        <a:pt x="71" y="442"/>
                        <a:pt x="75" y="436"/>
                        <a:pt x="77" y="430"/>
                      </a:cubicBezTo>
                      <a:cubicBezTo>
                        <a:pt x="77" y="430"/>
                        <a:pt x="76" y="430"/>
                        <a:pt x="76" y="431"/>
                      </a:cubicBezTo>
                      <a:cubicBezTo>
                        <a:pt x="71" y="436"/>
                        <a:pt x="67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6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4" y="439"/>
                      </a:cubicBezTo>
                      <a:cubicBezTo>
                        <a:pt x="54" y="438"/>
                        <a:pt x="54" y="438"/>
                        <a:pt x="54" y="438"/>
                      </a:cubicBezTo>
                      <a:cubicBezTo>
                        <a:pt x="53" y="437"/>
                        <a:pt x="53" y="437"/>
                        <a:pt x="53" y="436"/>
                      </a:cubicBezTo>
                      <a:cubicBezTo>
                        <a:pt x="53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4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8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6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0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3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1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0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5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1" y="327"/>
                        <a:pt x="30" y="321"/>
                      </a:cubicBezTo>
                      <a:cubicBezTo>
                        <a:pt x="32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8" y="349"/>
                        <a:pt x="38" y="348"/>
                      </a:cubicBezTo>
                      <a:cubicBezTo>
                        <a:pt x="37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6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5" y="341"/>
                        <a:pt x="35" y="341"/>
                        <a:pt x="35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2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2" y="425"/>
                        <a:pt x="80" y="423"/>
                        <a:pt x="77" y="421"/>
                      </a:cubicBezTo>
                      <a:cubicBezTo>
                        <a:pt x="77" y="421"/>
                        <a:pt x="77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3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0" y="439"/>
                        <a:pt x="51" y="440"/>
                        <a:pt x="51" y="440"/>
                      </a:cubicBezTo>
                      <a:cubicBezTo>
                        <a:pt x="51" y="441"/>
                        <a:pt x="52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7" y="437"/>
                      </a:cubicBezTo>
                      <a:cubicBezTo>
                        <a:pt x="48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3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7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4" y="460"/>
                        <a:pt x="79" y="457"/>
                      </a:cubicBezTo>
                      <a:cubicBezTo>
                        <a:pt x="79" y="457"/>
                        <a:pt x="79" y="456"/>
                        <a:pt x="79" y="456"/>
                      </a:cubicBezTo>
                      <a:cubicBezTo>
                        <a:pt x="80" y="455"/>
                        <a:pt x="80" y="453"/>
                        <a:pt x="81" y="451"/>
                      </a:cubicBezTo>
                      <a:cubicBezTo>
                        <a:pt x="84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89" y="435"/>
                        <a:pt x="90" y="435"/>
                      </a:cubicBezTo>
                      <a:cubicBezTo>
                        <a:pt x="89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6" y="503"/>
                        <a:pt x="303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1" y="504"/>
                        <a:pt x="301" y="506"/>
                        <a:pt x="301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6" y="512"/>
                      </a:cubicBezTo>
                      <a:cubicBezTo>
                        <a:pt x="294" y="513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1" y="500"/>
                      </a:cubicBezTo>
                      <a:cubicBezTo>
                        <a:pt x="292" y="500"/>
                        <a:pt x="293" y="500"/>
                        <a:pt x="293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5" y="499"/>
                      </a:cubicBezTo>
                      <a:cubicBezTo>
                        <a:pt x="301" y="497"/>
                        <a:pt x="306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3" y="495"/>
                        <a:pt x="313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19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6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4" y="485"/>
                      </a:cubicBezTo>
                      <a:cubicBezTo>
                        <a:pt x="330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4" y="482"/>
                        <a:pt x="347" y="481"/>
                      </a:cubicBezTo>
                      <a:cubicBezTo>
                        <a:pt x="347" y="481"/>
                        <a:pt x="347" y="482"/>
                        <a:pt x="347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2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1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2" y="503"/>
                        <a:pt x="332" y="501"/>
                      </a:cubicBezTo>
                      <a:cubicBezTo>
                        <a:pt x="335" y="497"/>
                        <a:pt x="338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2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7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3" y="491"/>
                        <a:pt x="343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8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7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7" y="500"/>
                        <a:pt x="327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7" y="508"/>
                        <a:pt x="328" y="509"/>
                      </a:cubicBezTo>
                      <a:cubicBezTo>
                        <a:pt x="327" y="510"/>
                        <a:pt x="325" y="510"/>
                        <a:pt x="323" y="511"/>
                      </a:cubicBezTo>
                      <a:cubicBezTo>
                        <a:pt x="324" y="507"/>
                        <a:pt x="324" y="503"/>
                        <a:pt x="323" y="500"/>
                      </a:cubicBezTo>
                      <a:cubicBezTo>
                        <a:pt x="328" y="494"/>
                        <a:pt x="332" y="489"/>
                        <a:pt x="337" y="485"/>
                      </a:cubicBezTo>
                      <a:close/>
                      <a:moveTo>
                        <a:pt x="329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29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3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2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5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5" y="519"/>
                      </a:moveTo>
                      <a:cubicBezTo>
                        <a:pt x="294" y="519"/>
                        <a:pt x="292" y="519"/>
                        <a:pt x="291" y="519"/>
                      </a:cubicBezTo>
                      <a:cubicBezTo>
                        <a:pt x="289" y="519"/>
                        <a:pt x="287" y="519"/>
                        <a:pt x="285" y="519"/>
                      </a:cubicBezTo>
                      <a:cubicBezTo>
                        <a:pt x="286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5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5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8" y="525"/>
                        <a:pt x="281" y="524"/>
                        <a:pt x="283" y="523"/>
                      </a:cubicBezTo>
                      <a:cubicBezTo>
                        <a:pt x="287" y="523"/>
                        <a:pt x="290" y="522"/>
                        <a:pt x="293" y="521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4" y="524"/>
                        <a:pt x="305" y="523"/>
                      </a:cubicBezTo>
                      <a:cubicBezTo>
                        <a:pt x="310" y="522"/>
                        <a:pt x="315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2" y="519"/>
                      </a:cubicBezTo>
                      <a:cubicBezTo>
                        <a:pt x="322" y="519"/>
                        <a:pt x="322" y="519"/>
                        <a:pt x="323" y="520"/>
                      </a:cubicBezTo>
                      <a:cubicBezTo>
                        <a:pt x="316" y="521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3"/>
                        <a:pt x="290" y="515"/>
                        <a:pt x="290" y="517"/>
                      </a:cubicBezTo>
                      <a:cubicBezTo>
                        <a:pt x="287" y="517"/>
                        <a:pt x="284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4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5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1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1" y="507"/>
                        <a:pt x="271" y="503"/>
                      </a:cubicBezTo>
                      <a:cubicBezTo>
                        <a:pt x="274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69" y="512"/>
                        <a:pt x="270" y="515"/>
                      </a:cubicBezTo>
                      <a:cubicBezTo>
                        <a:pt x="268" y="516"/>
                        <a:pt x="266" y="517"/>
                        <a:pt x="263" y="518"/>
                      </a:cubicBezTo>
                      <a:cubicBezTo>
                        <a:pt x="263" y="518"/>
                        <a:pt x="262" y="518"/>
                        <a:pt x="262" y="518"/>
                      </a:cubicBezTo>
                      <a:cubicBezTo>
                        <a:pt x="261" y="513"/>
                        <a:pt x="261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79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7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29" y="512"/>
                      </a:cubicBezTo>
                      <a:cubicBezTo>
                        <a:pt x="329" y="511"/>
                        <a:pt x="329" y="511"/>
                        <a:pt x="330" y="511"/>
                      </a:cubicBezTo>
                      <a:cubicBezTo>
                        <a:pt x="330" y="511"/>
                        <a:pt x="331" y="510"/>
                        <a:pt x="331" y="510"/>
                      </a:cubicBezTo>
                      <a:cubicBezTo>
                        <a:pt x="331" y="510"/>
                        <a:pt x="331" y="511"/>
                        <a:pt x="332" y="511"/>
                      </a:cubicBezTo>
                      <a:cubicBezTo>
                        <a:pt x="332" y="511"/>
                        <a:pt x="332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5" y="501"/>
                        <a:pt x="359" y="499"/>
                      </a:cubicBezTo>
                      <a:cubicBezTo>
                        <a:pt x="359" y="499"/>
                        <a:pt x="359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3" y="509"/>
                        <a:pt x="329" y="514"/>
                      </a:cubicBezTo>
                      <a:cubicBezTo>
                        <a:pt x="327" y="515"/>
                        <a:pt x="325" y="515"/>
                        <a:pt x="323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4" y="512"/>
                        <a:pt x="325" y="512"/>
                      </a:cubicBezTo>
                      <a:cubicBezTo>
                        <a:pt x="326" y="512"/>
                        <a:pt x="327" y="511"/>
                        <a:pt x="328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1" y="517"/>
                        <a:pt x="333" y="517"/>
                      </a:cubicBezTo>
                      <a:cubicBezTo>
                        <a:pt x="329" y="518"/>
                        <a:pt x="326" y="519"/>
                        <a:pt x="323" y="519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5" y="518"/>
                        <a:pt x="327" y="517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1" y="502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0" y="507"/>
                        <a:pt x="321" y="509"/>
                        <a:pt x="321" y="511"/>
                      </a:cubicBezTo>
                      <a:cubicBezTo>
                        <a:pt x="319" y="512"/>
                        <a:pt x="318" y="512"/>
                        <a:pt x="317" y="513"/>
                      </a:cubicBezTo>
                      <a:cubicBezTo>
                        <a:pt x="316" y="511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4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19" y="515"/>
                        <a:pt x="318" y="515"/>
                        <a:pt x="317" y="516"/>
                      </a:cubicBezTo>
                      <a:cubicBezTo>
                        <a:pt x="317" y="515"/>
                        <a:pt x="317" y="515"/>
                        <a:pt x="317" y="515"/>
                      </a:cubicBezTo>
                      <a:cubicBezTo>
                        <a:pt x="318" y="514"/>
                        <a:pt x="320" y="514"/>
                        <a:pt x="321" y="513"/>
                      </a:cubicBezTo>
                      <a:cubicBezTo>
                        <a:pt x="321" y="514"/>
                        <a:pt x="321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5" y="519"/>
                      </a:cubicBezTo>
                      <a:cubicBezTo>
                        <a:pt x="315" y="519"/>
                        <a:pt x="315" y="519"/>
                        <a:pt x="314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7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5"/>
                        <a:pt x="316" y="516"/>
                        <a:pt x="316" y="516"/>
                      </a:cubicBezTo>
                      <a:cubicBezTo>
                        <a:pt x="315" y="517"/>
                        <a:pt x="315" y="517"/>
                        <a:pt x="314" y="517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0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2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3" y="499"/>
                      </a:cubicBezTo>
                      <a:cubicBezTo>
                        <a:pt x="266" y="499"/>
                        <a:pt x="268" y="499"/>
                        <a:pt x="270" y="499"/>
                      </a:cubicBezTo>
                      <a:cubicBezTo>
                        <a:pt x="268" y="499"/>
                        <a:pt x="265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4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2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7" y="493"/>
                      </a:cubicBezTo>
                      <a:cubicBezTo>
                        <a:pt x="186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7" y="496"/>
                      </a:moveTo>
                      <a:cubicBezTo>
                        <a:pt x="187" y="496"/>
                        <a:pt x="187" y="495"/>
                        <a:pt x="188" y="495"/>
                      </a:cubicBezTo>
                      <a:cubicBezTo>
                        <a:pt x="188" y="495"/>
                        <a:pt x="188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2" y="495"/>
                        <a:pt x="194" y="496"/>
                      </a:cubicBezTo>
                      <a:cubicBezTo>
                        <a:pt x="191" y="503"/>
                        <a:pt x="189" y="511"/>
                        <a:pt x="188" y="518"/>
                      </a:cubicBezTo>
                      <a:cubicBezTo>
                        <a:pt x="187" y="517"/>
                        <a:pt x="186" y="517"/>
                        <a:pt x="185" y="517"/>
                      </a:cubicBezTo>
                      <a:cubicBezTo>
                        <a:pt x="187" y="514"/>
                        <a:pt x="187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7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0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7" y="496"/>
                      </a:cubicBezTo>
                      <a:close/>
                      <a:moveTo>
                        <a:pt x="196" y="497"/>
                      </a:moveTo>
                      <a:cubicBezTo>
                        <a:pt x="197" y="497"/>
                        <a:pt x="199" y="497"/>
                        <a:pt x="201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1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3" y="501"/>
                      </a:cubicBezTo>
                      <a:cubicBezTo>
                        <a:pt x="223" y="501"/>
                        <a:pt x="223" y="501"/>
                        <a:pt x="223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5" y="501"/>
                      </a:cubicBezTo>
                      <a:cubicBezTo>
                        <a:pt x="215" y="501"/>
                        <a:pt x="215" y="501"/>
                        <a:pt x="215" y="501"/>
                      </a:cubicBezTo>
                      <a:cubicBezTo>
                        <a:pt x="213" y="501"/>
                        <a:pt x="211" y="501"/>
                        <a:pt x="210" y="500"/>
                      </a:cubicBezTo>
                      <a:close/>
                      <a:moveTo>
                        <a:pt x="209" y="501"/>
                      </a:moveTo>
                      <a:cubicBezTo>
                        <a:pt x="211" y="501"/>
                        <a:pt x="213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09" y="519"/>
                        <a:pt x="206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3" y="517"/>
                        <a:pt x="204" y="516"/>
                        <a:pt x="204" y="515"/>
                      </a:cubicBezTo>
                      <a:cubicBezTo>
                        <a:pt x="204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09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3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199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6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2" y="495"/>
                      </a:moveTo>
                      <a:cubicBezTo>
                        <a:pt x="221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4" y="494"/>
                        <a:pt x="201" y="492"/>
                        <a:pt x="189" y="488"/>
                      </a:cubicBezTo>
                      <a:cubicBezTo>
                        <a:pt x="208" y="492"/>
                        <a:pt x="228" y="495"/>
                        <a:pt x="249" y="497"/>
                      </a:cubicBezTo>
                      <a:cubicBezTo>
                        <a:pt x="240" y="496"/>
                        <a:pt x="231" y="496"/>
                        <a:pt x="223" y="495"/>
                      </a:cubicBezTo>
                      <a:lnTo>
                        <a:pt x="222" y="495"/>
                      </a:ln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19" y="512"/>
                      </a:cubicBezTo>
                      <a:cubicBezTo>
                        <a:pt x="219" y="513"/>
                        <a:pt x="219" y="514"/>
                        <a:pt x="219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6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2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2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29" y="510"/>
                        <a:pt x="229" y="513"/>
                      </a:cubicBezTo>
                      <a:cubicBezTo>
                        <a:pt x="229" y="513"/>
                        <a:pt x="228" y="514"/>
                        <a:pt x="228" y="514"/>
                      </a:cubicBezTo>
                      <a:cubicBezTo>
                        <a:pt x="228" y="515"/>
                        <a:pt x="228" y="515"/>
                        <a:pt x="227" y="516"/>
                      </a:cubicBezTo>
                      <a:cubicBezTo>
                        <a:pt x="227" y="516"/>
                        <a:pt x="227" y="516"/>
                        <a:pt x="227" y="516"/>
                      </a:cubicBezTo>
                      <a:cubicBezTo>
                        <a:pt x="225" y="516"/>
                        <a:pt x="223" y="515"/>
                        <a:pt x="221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3" y="518"/>
                      </a:cubicBezTo>
                      <a:cubicBezTo>
                        <a:pt x="214" y="517"/>
                        <a:pt x="214" y="516"/>
                        <a:pt x="215" y="515"/>
                      </a:cubicBezTo>
                      <a:cubicBezTo>
                        <a:pt x="215" y="516"/>
                        <a:pt x="217" y="517"/>
                        <a:pt x="220" y="518"/>
                      </a:cubicBezTo>
                      <a:cubicBezTo>
                        <a:pt x="220" y="518"/>
                        <a:pt x="220" y="518"/>
                        <a:pt x="221" y="519"/>
                      </a:cubicBezTo>
                      <a:cubicBezTo>
                        <a:pt x="218" y="519"/>
                        <a:pt x="215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7" y="521"/>
                      </a:cubicBezTo>
                      <a:cubicBezTo>
                        <a:pt x="197" y="521"/>
                        <a:pt x="197" y="521"/>
                        <a:pt x="196" y="521"/>
                      </a:cubicBezTo>
                      <a:cubicBezTo>
                        <a:pt x="207" y="521"/>
                        <a:pt x="217" y="521"/>
                        <a:pt x="227" y="521"/>
                      </a:cubicBezTo>
                      <a:cubicBezTo>
                        <a:pt x="228" y="522"/>
                        <a:pt x="228" y="523"/>
                        <a:pt x="229" y="523"/>
                      </a:cubicBezTo>
                      <a:cubicBezTo>
                        <a:pt x="229" y="523"/>
                        <a:pt x="229" y="522"/>
                        <a:pt x="229" y="522"/>
                      </a:cubicBezTo>
                      <a:cubicBezTo>
                        <a:pt x="229" y="521"/>
                        <a:pt x="229" y="521"/>
                        <a:pt x="230" y="521"/>
                      </a:cubicBezTo>
                      <a:cubicBezTo>
                        <a:pt x="232" y="521"/>
                        <a:pt x="234" y="521"/>
                        <a:pt x="237" y="521"/>
                      </a:cubicBezTo>
                      <a:cubicBezTo>
                        <a:pt x="236" y="522"/>
                        <a:pt x="236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0" y="523"/>
                      </a:cubicBezTo>
                      <a:cubicBezTo>
                        <a:pt x="206" y="524"/>
                        <a:pt x="211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4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7" y="521"/>
                        <a:pt x="177" y="521"/>
                        <a:pt x="176" y="520"/>
                      </a:cubicBezTo>
                      <a:cubicBezTo>
                        <a:pt x="178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7" y="513"/>
                        <a:pt x="247" y="515"/>
                        <a:pt x="247" y="518"/>
                      </a:cubicBezTo>
                      <a:cubicBezTo>
                        <a:pt x="245" y="518"/>
                        <a:pt x="243" y="518"/>
                        <a:pt x="242" y="518"/>
                      </a:cubicBezTo>
                      <a:cubicBezTo>
                        <a:pt x="241" y="518"/>
                        <a:pt x="240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2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4" y="505"/>
                        <a:pt x="260" y="505"/>
                      </a:cubicBezTo>
                      <a:cubicBezTo>
                        <a:pt x="259" y="509"/>
                        <a:pt x="259" y="513"/>
                        <a:pt x="259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0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1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0" y="521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2" y="522"/>
                        <a:pt x="263" y="522"/>
                        <a:pt x="263" y="522"/>
                      </a:cubicBezTo>
                      <a:cubicBezTo>
                        <a:pt x="264" y="522"/>
                        <a:pt x="265" y="522"/>
                        <a:pt x="267" y="522"/>
                      </a:cubicBezTo>
                      <a:cubicBezTo>
                        <a:pt x="265" y="522"/>
                        <a:pt x="263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3"/>
                        <a:pt x="260" y="524"/>
                      </a:cubicBezTo>
                      <a:cubicBezTo>
                        <a:pt x="257" y="524"/>
                        <a:pt x="254" y="524"/>
                        <a:pt x="250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3"/>
                        <a:pt x="263" y="523"/>
                        <a:pt x="263" y="524"/>
                      </a:cubicBezTo>
                      <a:cubicBezTo>
                        <a:pt x="263" y="523"/>
                        <a:pt x="262" y="523"/>
                        <a:pt x="262" y="523"/>
                      </a:cubicBezTo>
                      <a:cubicBezTo>
                        <a:pt x="262" y="523"/>
                        <a:pt x="263" y="523"/>
                        <a:pt x="263" y="524"/>
                      </a:cubicBezTo>
                      <a:close/>
                      <a:moveTo>
                        <a:pt x="242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39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0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2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7" y="526"/>
                        <a:pt x="237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7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3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39" y="521"/>
                        <a:pt x="240" y="521"/>
                        <a:pt x="241" y="521"/>
                      </a:cubicBezTo>
                      <a:cubicBezTo>
                        <a:pt x="243" y="521"/>
                        <a:pt x="245" y="521"/>
                        <a:pt x="246" y="521"/>
                      </a:cubicBezTo>
                      <a:cubicBezTo>
                        <a:pt x="246" y="521"/>
                        <a:pt x="246" y="522"/>
                        <a:pt x="246" y="523"/>
                      </a:cubicBezTo>
                      <a:cubicBezTo>
                        <a:pt x="243" y="523"/>
                        <a:pt x="241" y="523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8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2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3" y="488"/>
                      </a:cubicBezTo>
                      <a:cubicBezTo>
                        <a:pt x="163" y="489"/>
                        <a:pt x="163" y="490"/>
                        <a:pt x="163" y="491"/>
                      </a:cubicBezTo>
                      <a:cubicBezTo>
                        <a:pt x="163" y="491"/>
                        <a:pt x="162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6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5" y="490"/>
                        <a:pt x="148" y="489"/>
                      </a:cubicBezTo>
                      <a:cubicBezTo>
                        <a:pt x="148" y="489"/>
                        <a:pt x="148" y="490"/>
                        <a:pt x="147" y="490"/>
                      </a:cubicBezTo>
                      <a:cubicBezTo>
                        <a:pt x="147" y="493"/>
                        <a:pt x="147" y="495"/>
                        <a:pt x="149" y="497"/>
                      </a:cubicBezTo>
                      <a:cubicBezTo>
                        <a:pt x="151" y="494"/>
                        <a:pt x="151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49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8" y="480"/>
                      </a:cubicBezTo>
                      <a:cubicBezTo>
                        <a:pt x="148" y="480"/>
                        <a:pt x="148" y="480"/>
                        <a:pt x="149" y="480"/>
                      </a:cubicBezTo>
                      <a:cubicBezTo>
                        <a:pt x="151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2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4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0" y="488"/>
                        <a:pt x="170" y="488"/>
                        <a:pt x="170" y="488"/>
                      </a:cubicBezTo>
                      <a:cubicBezTo>
                        <a:pt x="174" y="489"/>
                        <a:pt x="177" y="491"/>
                        <a:pt x="181" y="492"/>
                      </a:cubicBezTo>
                      <a:cubicBezTo>
                        <a:pt x="178" y="498"/>
                        <a:pt x="175" y="503"/>
                        <a:pt x="171" y="508"/>
                      </a:cubicBezTo>
                      <a:cubicBezTo>
                        <a:pt x="171" y="507"/>
                        <a:pt x="171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0" y="503"/>
                        <a:pt x="170" y="503"/>
                      </a:cubicBezTo>
                      <a:cubicBezTo>
                        <a:pt x="170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2" y="493"/>
                      </a:cubicBezTo>
                      <a:cubicBezTo>
                        <a:pt x="172" y="493"/>
                        <a:pt x="171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0" y="495"/>
                      </a:cubicBezTo>
                      <a:cubicBezTo>
                        <a:pt x="169" y="498"/>
                        <a:pt x="166" y="501"/>
                        <a:pt x="164" y="505"/>
                      </a:cubicBezTo>
                      <a:cubicBezTo>
                        <a:pt x="164" y="505"/>
                        <a:pt x="164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7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2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5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4" y="487"/>
                        <a:pt x="184" y="487"/>
                        <a:pt x="184" y="487"/>
                      </a:cubicBezTo>
                      <a:cubicBezTo>
                        <a:pt x="182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2" y="503"/>
                        <a:pt x="180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0" y="509"/>
                        <a:pt x="170" y="509"/>
                        <a:pt x="171" y="509"/>
                      </a:cubicBezTo>
                      <a:cubicBezTo>
                        <a:pt x="171" y="509"/>
                        <a:pt x="171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7" y="503"/>
                        <a:pt x="181" y="498"/>
                        <a:pt x="183" y="493"/>
                      </a:cubicBezTo>
                      <a:close/>
                      <a:moveTo>
                        <a:pt x="186" y="495"/>
                      </a:moveTo>
                      <a:cubicBezTo>
                        <a:pt x="186" y="494"/>
                        <a:pt x="185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6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8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3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4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2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7" y="479"/>
                        <a:pt x="129" y="476"/>
                        <a:pt x="131" y="473"/>
                      </a:cubicBezTo>
                      <a:close/>
                      <a:moveTo>
                        <a:pt x="130" y="467"/>
                      </a:moveTo>
                      <a:cubicBezTo>
                        <a:pt x="130" y="467"/>
                        <a:pt x="129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3" y="469"/>
                        <a:pt x="127" y="471"/>
                      </a:cubicBezTo>
                      <a:cubicBezTo>
                        <a:pt x="125" y="475"/>
                        <a:pt x="122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4" y="481"/>
                        <a:pt x="125" y="481"/>
                        <a:pt x="125" y="480"/>
                      </a:cubicBezTo>
                      <a:cubicBezTo>
                        <a:pt x="124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2" y="473"/>
                        <a:pt x="114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8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0" y="467"/>
                      </a:cubicBezTo>
                      <a:close/>
                      <a:moveTo>
                        <a:pt x="139" y="472"/>
                      </a:moveTo>
                      <a:cubicBezTo>
                        <a:pt x="140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09" y="462"/>
                        <a:pt x="107" y="468"/>
                        <a:pt x="106" y="475"/>
                      </a:cubicBezTo>
                      <a:cubicBezTo>
                        <a:pt x="103" y="473"/>
                        <a:pt x="99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2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7" y="475"/>
                        <a:pt x="108" y="475"/>
                      </a:cubicBezTo>
                      <a:cubicBezTo>
                        <a:pt x="108" y="475"/>
                        <a:pt x="108" y="475"/>
                        <a:pt x="107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7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2" y="479"/>
                        <a:pt x="142" y="480"/>
                        <a:pt x="142" y="480"/>
                      </a:cubicBezTo>
                      <a:cubicBezTo>
                        <a:pt x="138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0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3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3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3" y="481"/>
                      </a:cubicBezTo>
                      <a:close/>
                      <a:moveTo>
                        <a:pt x="129" y="493"/>
                      </a:moveTo>
                      <a:cubicBezTo>
                        <a:pt x="129" y="493"/>
                        <a:pt x="129" y="493"/>
                        <a:pt x="130" y="493"/>
                      </a:cubicBezTo>
                      <a:cubicBezTo>
                        <a:pt x="130" y="493"/>
                        <a:pt x="130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29" y="493"/>
                      </a:cubicBezTo>
                      <a:close/>
                      <a:moveTo>
                        <a:pt x="167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7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5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7" y="503"/>
                      </a:cubicBezTo>
                      <a:close/>
                      <a:moveTo>
                        <a:pt x="179" y="517"/>
                      </a:moveTo>
                      <a:cubicBezTo>
                        <a:pt x="181" y="517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0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2" y="511"/>
                        <a:pt x="163" y="512"/>
                        <a:pt x="163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59" y="509"/>
                        <a:pt x="161" y="509"/>
                        <a:pt x="161" y="509"/>
                      </a:cubicBezTo>
                      <a:cubicBezTo>
                        <a:pt x="162" y="509"/>
                        <a:pt x="162" y="510"/>
                        <a:pt x="163" y="510"/>
                      </a:cubicBezTo>
                      <a:cubicBezTo>
                        <a:pt x="163" y="511"/>
                        <a:pt x="164" y="511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6" y="508"/>
                      </a:moveTo>
                      <a:cubicBezTo>
                        <a:pt x="155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0" y="509"/>
                      </a:cubicBezTo>
                      <a:cubicBezTo>
                        <a:pt x="159" y="509"/>
                        <a:pt x="158" y="508"/>
                        <a:pt x="156" y="508"/>
                      </a:cubicBezTo>
                      <a:close/>
                      <a:moveTo>
                        <a:pt x="153" y="505"/>
                      </a:moveTo>
                      <a:cubicBezTo>
                        <a:pt x="152" y="505"/>
                        <a:pt x="152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0" y="504"/>
                        <a:pt x="153" y="505"/>
                      </a:cubicBezTo>
                      <a:close/>
                      <a:moveTo>
                        <a:pt x="77" y="455"/>
                      </a:moveTo>
                      <a:cubicBezTo>
                        <a:pt x="78" y="455"/>
                        <a:pt x="78" y="455"/>
                        <a:pt x="78" y="455"/>
                      </a:cubicBezTo>
                      <a:cubicBezTo>
                        <a:pt x="77" y="455"/>
                        <a:pt x="77" y="455"/>
                        <a:pt x="78" y="455"/>
                      </a:cubicBezTo>
                      <a:cubicBezTo>
                        <a:pt x="77" y="455"/>
                        <a:pt x="77" y="455"/>
                        <a:pt x="77" y="45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8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1" y="453"/>
                        <a:pt x="442" y="453"/>
                        <a:pt x="442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0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1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2" y="469"/>
                        <a:pt x="401" y="469"/>
                        <a:pt x="401" y="469"/>
                      </a:cubicBezTo>
                      <a:cubicBezTo>
                        <a:pt x="401" y="469"/>
                        <a:pt x="400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6" y="467"/>
                        <a:pt x="396" y="467"/>
                        <a:pt x="396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0" y="471"/>
                        <a:pt x="401" y="471"/>
                      </a:cubicBezTo>
                      <a:cubicBezTo>
                        <a:pt x="400" y="472"/>
                        <a:pt x="400" y="472"/>
                        <a:pt x="399" y="472"/>
                      </a:cubicBezTo>
                      <a:cubicBezTo>
                        <a:pt x="399" y="473"/>
                        <a:pt x="398" y="473"/>
                        <a:pt x="397" y="474"/>
                      </a:cubicBezTo>
                      <a:cubicBezTo>
                        <a:pt x="394" y="472"/>
                        <a:pt x="390" y="469"/>
                        <a:pt x="387" y="466"/>
                      </a:cubicBezTo>
                      <a:cubicBezTo>
                        <a:pt x="386" y="466"/>
                        <a:pt x="386" y="466"/>
                        <a:pt x="386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8" y="468"/>
                      </a:cubicBezTo>
                      <a:cubicBezTo>
                        <a:pt x="384" y="465"/>
                        <a:pt x="390" y="463"/>
                        <a:pt x="396" y="460"/>
                      </a:cubicBezTo>
                      <a:cubicBezTo>
                        <a:pt x="404" y="457"/>
                        <a:pt x="412" y="452"/>
                        <a:pt x="420" y="447"/>
                      </a:cubicBezTo>
                      <a:cubicBezTo>
                        <a:pt x="424" y="451"/>
                        <a:pt x="428" y="454"/>
                        <a:pt x="433" y="457"/>
                      </a:cubicBezTo>
                      <a:cubicBezTo>
                        <a:pt x="429" y="460"/>
                        <a:pt x="425" y="463"/>
                        <a:pt x="421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0" y="465"/>
                        <a:pt x="420" y="465"/>
                      </a:cubicBezTo>
                      <a:cubicBezTo>
                        <a:pt x="417" y="463"/>
                        <a:pt x="413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0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8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1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8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0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5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4" y="469"/>
                      </a:moveTo>
                      <a:cubicBezTo>
                        <a:pt x="423" y="470"/>
                        <a:pt x="421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3" y="469"/>
                      </a:cubicBezTo>
                      <a:cubicBezTo>
                        <a:pt x="424" y="469"/>
                        <a:pt x="424" y="469"/>
                        <a:pt x="424" y="469"/>
                      </a:cubicBezTo>
                      <a:close/>
                      <a:moveTo>
                        <a:pt x="426" y="467"/>
                      </a:move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6" y="467"/>
                        <a:pt x="426" y="467"/>
                        <a:pt x="426" y="467"/>
                      </a:cubicBezTo>
                      <a:close/>
                      <a:moveTo>
                        <a:pt x="401" y="476"/>
                      </a:moveTo>
                      <a:cubicBezTo>
                        <a:pt x="401" y="475"/>
                        <a:pt x="402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1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1" y="482"/>
                        <a:pt x="392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7" y="493"/>
                        <a:pt x="380" y="497"/>
                        <a:pt x="372" y="501"/>
                      </a:cubicBezTo>
                      <a:cubicBezTo>
                        <a:pt x="362" y="505"/>
                        <a:pt x="352" y="509"/>
                        <a:pt x="342" y="511"/>
                      </a:cubicBezTo>
                      <a:cubicBezTo>
                        <a:pt x="356" y="505"/>
                        <a:pt x="368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6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1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4" y="482"/>
                        <a:pt x="363" y="483"/>
                        <a:pt x="363" y="484"/>
                      </a:cubicBezTo>
                      <a:cubicBezTo>
                        <a:pt x="361" y="482"/>
                        <a:pt x="360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5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2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2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6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69" y="489"/>
                        <a:pt x="368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8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8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8" y="492"/>
                        <a:pt x="368" y="492"/>
                      </a:cubicBezTo>
                      <a:cubicBezTo>
                        <a:pt x="369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5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3" y="482"/>
                        <a:pt x="388" y="479"/>
                      </a:cubicBezTo>
                      <a:cubicBezTo>
                        <a:pt x="389" y="479"/>
                        <a:pt x="390" y="479"/>
                        <a:pt x="391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2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0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4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8" y="498"/>
                        <a:pt x="359" y="498"/>
                        <a:pt x="359" y="499"/>
                      </a:cubicBezTo>
                      <a:cubicBezTo>
                        <a:pt x="356" y="500"/>
                        <a:pt x="353" y="501"/>
                        <a:pt x="351" y="502"/>
                      </a:cubicBezTo>
                      <a:cubicBezTo>
                        <a:pt x="349" y="503"/>
                        <a:pt x="347" y="503"/>
                        <a:pt x="344" y="504"/>
                      </a:cubicBezTo>
                      <a:cubicBezTo>
                        <a:pt x="349" y="502"/>
                        <a:pt x="353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7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69" y="494"/>
                      </a:cubicBezTo>
                      <a:cubicBezTo>
                        <a:pt x="370" y="493"/>
                        <a:pt x="371" y="493"/>
                        <a:pt x="372" y="493"/>
                      </a:cubicBezTo>
                      <a:cubicBezTo>
                        <a:pt x="373" y="492"/>
                        <a:pt x="373" y="492"/>
                        <a:pt x="374" y="492"/>
                      </a:cubicBezTo>
                      <a:cubicBezTo>
                        <a:pt x="373" y="493"/>
                        <a:pt x="371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12"/>
                <p:cNvSpPr/>
                <p:nvPr/>
              </p:nvSpPr>
              <p:spPr bwMode="auto">
                <a:xfrm>
                  <a:off x="378" y="2344"/>
                  <a:ext cx="7" cy="21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0 w 5"/>
                    <a:gd name="T9" fmla="*/ 8 h 15"/>
                    <a:gd name="T10" fmla="*/ 2 w 5"/>
                    <a:gd name="T11" fmla="*/ 15 h 15"/>
                    <a:gd name="T12" fmla="*/ 2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4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4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13"/>
                <p:cNvSpPr/>
                <p:nvPr/>
              </p:nvSpPr>
              <p:spPr bwMode="auto">
                <a:xfrm>
                  <a:off x="424" y="2350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0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0" y="15"/>
                        <a:pt x="1" y="14"/>
                        <a:pt x="1" y="14"/>
                      </a:cubicBezTo>
                      <a:cubicBezTo>
                        <a:pt x="2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14"/>
                <p:cNvSpPr/>
                <p:nvPr/>
              </p:nvSpPr>
              <p:spPr bwMode="auto">
                <a:xfrm>
                  <a:off x="555" y="2406"/>
                  <a:ext cx="13" cy="25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5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3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15"/>
                <p:cNvSpPr/>
                <p:nvPr/>
              </p:nvSpPr>
              <p:spPr bwMode="auto">
                <a:xfrm>
                  <a:off x="148" y="2378"/>
                  <a:ext cx="15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9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16"/>
                <p:cNvSpPr/>
                <p:nvPr/>
              </p:nvSpPr>
              <p:spPr bwMode="auto">
                <a:xfrm>
                  <a:off x="178" y="2375"/>
                  <a:ext cx="6" cy="13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3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17"/>
                <p:cNvSpPr/>
                <p:nvPr/>
              </p:nvSpPr>
              <p:spPr bwMode="auto">
                <a:xfrm>
                  <a:off x="-3" y="2560"/>
                  <a:ext cx="32" cy="12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13" y="2"/>
                        <a:pt x="6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18"/>
                <p:cNvSpPr/>
                <p:nvPr/>
              </p:nvSpPr>
              <p:spPr bwMode="auto">
                <a:xfrm>
                  <a:off x="-12" y="2596"/>
                  <a:ext cx="20" cy="9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4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1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7" y="3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19"/>
                <p:cNvSpPr/>
                <p:nvPr/>
              </p:nvSpPr>
              <p:spPr bwMode="auto">
                <a:xfrm>
                  <a:off x="96" y="2426"/>
                  <a:ext cx="23" cy="17"/>
                </a:xfrm>
                <a:custGeom>
                  <a:avLst/>
                  <a:gdLst>
                    <a:gd name="T0" fmla="*/ 1 w 16"/>
                    <a:gd name="T1" fmla="*/ 0 h 12"/>
                    <a:gd name="T2" fmla="*/ 0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3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0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20"/>
                <p:cNvSpPr/>
                <p:nvPr/>
              </p:nvSpPr>
              <p:spPr bwMode="auto">
                <a:xfrm>
                  <a:off x="69" y="2455"/>
                  <a:ext cx="25" cy="15"/>
                </a:xfrm>
                <a:custGeom>
                  <a:avLst/>
                  <a:gdLst>
                    <a:gd name="T0" fmla="*/ 2 w 18"/>
                    <a:gd name="T1" fmla="*/ 1 h 11"/>
                    <a:gd name="T2" fmla="*/ 11 w 18"/>
                    <a:gd name="T3" fmla="*/ 9 h 11"/>
                    <a:gd name="T4" fmla="*/ 18 w 18"/>
                    <a:gd name="T5" fmla="*/ 10 h 11"/>
                    <a:gd name="T6" fmla="*/ 16 w 18"/>
                    <a:gd name="T7" fmla="*/ 8 h 11"/>
                    <a:gd name="T8" fmla="*/ 12 w 18"/>
                    <a:gd name="T9" fmla="*/ 7 h 11"/>
                    <a:gd name="T10" fmla="*/ 2 w 18"/>
                    <a:gd name="T11" fmla="*/ 0 h 11"/>
                    <a:gd name="T12" fmla="*/ 2 w 1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1">
                      <a:moveTo>
                        <a:pt x="2" y="1"/>
                      </a:moveTo>
                      <a:cubicBezTo>
                        <a:pt x="4" y="4"/>
                        <a:pt x="7" y="7"/>
                        <a:pt x="11" y="9"/>
                      </a:cubicBezTo>
                      <a:cubicBezTo>
                        <a:pt x="14" y="11"/>
                        <a:pt x="17" y="11"/>
                        <a:pt x="18" y="10"/>
                      </a:cubicBezTo>
                      <a:cubicBezTo>
                        <a:pt x="17" y="9"/>
                        <a:pt x="17" y="9"/>
                        <a:pt x="16" y="8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8" y="5"/>
                        <a:pt x="5" y="3"/>
                        <a:pt x="2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21"/>
                <p:cNvSpPr/>
                <p:nvPr/>
              </p:nvSpPr>
              <p:spPr bwMode="auto">
                <a:xfrm>
                  <a:off x="19" y="2528"/>
                  <a:ext cx="14" cy="6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6" y="0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22"/>
                <p:cNvSpPr/>
                <p:nvPr/>
              </p:nvSpPr>
              <p:spPr bwMode="auto">
                <a:xfrm>
                  <a:off x="26" y="2520"/>
                  <a:ext cx="22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23"/>
                <p:cNvSpPr/>
                <p:nvPr/>
              </p:nvSpPr>
              <p:spPr bwMode="auto">
                <a:xfrm>
                  <a:off x="14" y="2540"/>
                  <a:ext cx="17" cy="1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24"/>
                <p:cNvSpPr/>
                <p:nvPr/>
              </p:nvSpPr>
              <p:spPr bwMode="auto">
                <a:xfrm>
                  <a:off x="33" y="2514"/>
                  <a:ext cx="20" cy="9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0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2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25"/>
                <p:cNvSpPr/>
                <p:nvPr/>
              </p:nvSpPr>
              <p:spPr bwMode="auto">
                <a:xfrm>
                  <a:off x="5" y="2554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4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26"/>
                <p:cNvSpPr/>
                <p:nvPr/>
              </p:nvSpPr>
              <p:spPr bwMode="auto">
                <a:xfrm>
                  <a:off x="307" y="2336"/>
                  <a:ext cx="6" cy="25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27"/>
                <p:cNvSpPr/>
                <p:nvPr/>
              </p:nvSpPr>
              <p:spPr bwMode="auto">
                <a:xfrm>
                  <a:off x="280" y="2347"/>
                  <a:ext cx="5" cy="15"/>
                </a:xfrm>
                <a:custGeom>
                  <a:avLst/>
                  <a:gdLst>
                    <a:gd name="T0" fmla="*/ 1 w 3"/>
                    <a:gd name="T1" fmla="*/ 0 h 11"/>
                    <a:gd name="T2" fmla="*/ 0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2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28"/>
                <p:cNvSpPr/>
                <p:nvPr/>
              </p:nvSpPr>
              <p:spPr bwMode="auto">
                <a:xfrm>
                  <a:off x="266" y="2341"/>
                  <a:ext cx="7" cy="13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29"/>
                <p:cNvSpPr/>
                <p:nvPr/>
              </p:nvSpPr>
              <p:spPr bwMode="auto">
                <a:xfrm>
                  <a:off x="258" y="2344"/>
                  <a:ext cx="12" cy="27"/>
                </a:xfrm>
                <a:custGeom>
                  <a:avLst/>
                  <a:gdLst>
                    <a:gd name="T0" fmla="*/ 4 w 9"/>
                    <a:gd name="T1" fmla="*/ 6 h 19"/>
                    <a:gd name="T2" fmla="*/ 3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3" y="5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230"/>
                <p:cNvSpPr/>
                <p:nvPr/>
              </p:nvSpPr>
              <p:spPr bwMode="auto">
                <a:xfrm>
                  <a:off x="347" y="2338"/>
                  <a:ext cx="6" cy="22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2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231"/>
                <p:cNvSpPr/>
                <p:nvPr/>
              </p:nvSpPr>
              <p:spPr bwMode="auto">
                <a:xfrm>
                  <a:off x="-15" y="2648"/>
                  <a:ext cx="20" cy="9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3"/>
                        <a:pt x="9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232"/>
                <p:cNvSpPr/>
                <p:nvPr/>
              </p:nvSpPr>
              <p:spPr bwMode="auto">
                <a:xfrm>
                  <a:off x="-20" y="2656"/>
                  <a:ext cx="22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3"/>
                        <a:pt x="0" y="8"/>
                      </a:cubicBezTo>
                      <a:cubicBezTo>
                        <a:pt x="1" y="8"/>
                        <a:pt x="2" y="9"/>
                        <a:pt x="3" y="9"/>
                      </a:cubicBezTo>
                      <a:cubicBezTo>
                        <a:pt x="3" y="7"/>
                        <a:pt x="4" y="6"/>
                        <a:pt x="6" y="5"/>
                      </a:cubicBezTo>
                      <a:cubicBezTo>
                        <a:pt x="9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233"/>
                <p:cNvSpPr/>
                <p:nvPr/>
              </p:nvSpPr>
              <p:spPr bwMode="auto">
                <a:xfrm>
                  <a:off x="-15" y="2676"/>
                  <a:ext cx="14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234"/>
                <p:cNvSpPr/>
                <p:nvPr/>
              </p:nvSpPr>
              <p:spPr bwMode="auto">
                <a:xfrm>
                  <a:off x="-15" y="2738"/>
                  <a:ext cx="17" cy="5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0 h 3"/>
                    <a:gd name="T8" fmla="*/ 0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8" y="0"/>
                        <a:pt x="5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35"/>
                <p:cNvSpPr/>
                <p:nvPr/>
              </p:nvSpPr>
              <p:spPr bwMode="auto">
                <a:xfrm>
                  <a:off x="-9" y="2730"/>
                  <a:ext cx="11" cy="5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236"/>
                <p:cNvSpPr/>
                <p:nvPr/>
              </p:nvSpPr>
              <p:spPr bwMode="auto">
                <a:xfrm>
                  <a:off x="-12" y="2778"/>
                  <a:ext cx="13" cy="13"/>
                </a:xfrm>
                <a:custGeom>
                  <a:avLst/>
                  <a:gdLst>
                    <a:gd name="T0" fmla="*/ 7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5 w 9"/>
                    <a:gd name="T11" fmla="*/ 6 h 9"/>
                    <a:gd name="T12" fmla="*/ 6 w 9"/>
                    <a:gd name="T13" fmla="*/ 5 h 9"/>
                    <a:gd name="T14" fmla="*/ 7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37"/>
                <p:cNvSpPr/>
                <p:nvPr/>
              </p:nvSpPr>
              <p:spPr bwMode="auto">
                <a:xfrm>
                  <a:off x="-12" y="2829"/>
                  <a:ext cx="11" cy="7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0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238"/>
                <p:cNvSpPr/>
                <p:nvPr/>
              </p:nvSpPr>
              <p:spPr bwMode="auto">
                <a:xfrm>
                  <a:off x="-6" y="2829"/>
                  <a:ext cx="21" cy="13"/>
                </a:xfrm>
                <a:custGeom>
                  <a:avLst/>
                  <a:gdLst>
                    <a:gd name="T0" fmla="*/ 0 w 15"/>
                    <a:gd name="T1" fmla="*/ 9 h 9"/>
                    <a:gd name="T2" fmla="*/ 1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239"/>
                <p:cNvSpPr/>
                <p:nvPr/>
              </p:nvSpPr>
              <p:spPr bwMode="auto">
                <a:xfrm>
                  <a:off x="16" y="2869"/>
                  <a:ext cx="13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240"/>
                <p:cNvSpPr/>
                <p:nvPr/>
              </p:nvSpPr>
              <p:spPr bwMode="auto">
                <a:xfrm>
                  <a:off x="8" y="2866"/>
                  <a:ext cx="18" cy="16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241"/>
                <p:cNvSpPr/>
                <p:nvPr/>
              </p:nvSpPr>
              <p:spPr bwMode="auto">
                <a:xfrm>
                  <a:off x="14" y="2886"/>
                  <a:ext cx="21" cy="18"/>
                </a:xfrm>
                <a:custGeom>
                  <a:avLst/>
                  <a:gdLst>
                    <a:gd name="T0" fmla="*/ 10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1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0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4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3" y="0"/>
                        <a:pt x="13" y="1"/>
                      </a:cubicBezTo>
                      <a:cubicBezTo>
                        <a:pt x="12" y="2"/>
                        <a:pt x="11" y="4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242"/>
                <p:cNvSpPr/>
                <p:nvPr/>
              </p:nvSpPr>
              <p:spPr bwMode="auto">
                <a:xfrm>
                  <a:off x="24" y="2900"/>
                  <a:ext cx="22" cy="24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2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2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243"/>
                <p:cNvSpPr/>
                <p:nvPr/>
              </p:nvSpPr>
              <p:spPr bwMode="auto">
                <a:xfrm>
                  <a:off x="89" y="2960"/>
                  <a:ext cx="17" cy="18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4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44"/>
                <p:cNvSpPr/>
                <p:nvPr/>
              </p:nvSpPr>
              <p:spPr bwMode="auto">
                <a:xfrm>
                  <a:off x="103" y="2968"/>
                  <a:ext cx="11" cy="18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245"/>
                <p:cNvSpPr/>
                <p:nvPr/>
              </p:nvSpPr>
              <p:spPr bwMode="auto">
                <a:xfrm>
                  <a:off x="133" y="2991"/>
                  <a:ext cx="10" cy="18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1" y="13"/>
                        <a:pt x="2" y="12"/>
                      </a:cubicBezTo>
                      <a:cubicBezTo>
                        <a:pt x="3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246"/>
                <p:cNvSpPr>
                  <a:spLocks noEditPoints="1"/>
                </p:cNvSpPr>
                <p:nvPr/>
              </p:nvSpPr>
              <p:spPr bwMode="auto">
                <a:xfrm>
                  <a:off x="346" y="3220"/>
                  <a:ext cx="756" cy="752"/>
                </a:xfrm>
                <a:custGeom>
                  <a:avLst/>
                  <a:gdLst>
                    <a:gd name="T0" fmla="*/ 14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2 h 530"/>
                    <a:gd name="T8" fmla="*/ 348 w 533"/>
                    <a:gd name="T9" fmla="*/ 37 h 530"/>
                    <a:gd name="T10" fmla="*/ 278 w 533"/>
                    <a:gd name="T11" fmla="*/ 7 h 530"/>
                    <a:gd name="T12" fmla="*/ 380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5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6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5 w 533"/>
                    <a:gd name="T97" fmla="*/ 501 h 530"/>
                    <a:gd name="T98" fmla="*/ 237 w 533"/>
                    <a:gd name="T99" fmla="*/ 521 h 530"/>
                    <a:gd name="T100" fmla="*/ 249 w 533"/>
                    <a:gd name="T101" fmla="*/ 518 h 530"/>
                    <a:gd name="T102" fmla="*/ 238 w 533"/>
                    <a:gd name="T103" fmla="*/ 526 h 530"/>
                    <a:gd name="T104" fmla="*/ 158 w 533"/>
                    <a:gd name="T105" fmla="*/ 482 h 530"/>
                    <a:gd name="T106" fmla="*/ 170 w 533"/>
                    <a:gd name="T107" fmla="*/ 493 h 530"/>
                    <a:gd name="T108" fmla="*/ 132 w 533"/>
                    <a:gd name="T109" fmla="*/ 468 h 530"/>
                    <a:gd name="T110" fmla="*/ 143 w 533"/>
                    <a:gd name="T111" fmla="*/ 474 h 530"/>
                    <a:gd name="T112" fmla="*/ 130 w 533"/>
                    <a:gd name="T113" fmla="*/ 493 h 530"/>
                    <a:gd name="T114" fmla="*/ 160 w 533"/>
                    <a:gd name="T115" fmla="*/ 509 h 530"/>
                    <a:gd name="T116" fmla="*/ 387 w 533"/>
                    <a:gd name="T117" fmla="*/ 466 h 530"/>
                    <a:gd name="T118" fmla="*/ 427 w 533"/>
                    <a:gd name="T119" fmla="*/ 467 h 530"/>
                    <a:gd name="T120" fmla="*/ 358 w 533"/>
                    <a:gd name="T121" fmla="*/ 479 h 530"/>
                    <a:gd name="T122" fmla="*/ 367 w 533"/>
                    <a:gd name="T123" fmla="*/ 493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1" y="19"/>
                        <a:pt x="356" y="16"/>
                        <a:pt x="349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0" y="1"/>
                      </a:cubicBezTo>
                      <a:cubicBezTo>
                        <a:pt x="250" y="1"/>
                        <a:pt x="250" y="1"/>
                        <a:pt x="250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4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5" y="44"/>
                        <a:pt x="105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6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4" y="101"/>
                        <a:pt x="55" y="101"/>
                        <a:pt x="55" y="102"/>
                      </a:cubicBezTo>
                      <a:cubicBezTo>
                        <a:pt x="54" y="103"/>
                        <a:pt x="53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6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3" y="155"/>
                        <a:pt x="22" y="157"/>
                        <a:pt x="21" y="159"/>
                      </a:cubicBezTo>
                      <a:cubicBezTo>
                        <a:pt x="19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4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1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9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9" y="198"/>
                        <a:pt x="9" y="200"/>
                        <a:pt x="9" y="202"/>
                      </a:cubicBezTo>
                      <a:cubicBezTo>
                        <a:pt x="7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3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49" y="440"/>
                        <a:pt x="52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4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4" y="443"/>
                        <a:pt x="54" y="443"/>
                        <a:pt x="55" y="443"/>
                      </a:cubicBezTo>
                      <a:cubicBezTo>
                        <a:pt x="58" y="446"/>
                        <a:pt x="61" y="449"/>
                        <a:pt x="65" y="451"/>
                      </a:cubicBezTo>
                      <a:cubicBezTo>
                        <a:pt x="68" y="453"/>
                        <a:pt x="70" y="455"/>
                        <a:pt x="73" y="456"/>
                      </a:cubicBezTo>
                      <a:cubicBezTo>
                        <a:pt x="81" y="461"/>
                        <a:pt x="88" y="466"/>
                        <a:pt x="96" y="471"/>
                      </a:cubicBezTo>
                      <a:cubicBezTo>
                        <a:pt x="99" y="473"/>
                        <a:pt x="103" y="476"/>
                        <a:pt x="106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6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0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4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0" y="525"/>
                      </a:cubicBezTo>
                      <a:cubicBezTo>
                        <a:pt x="181" y="525"/>
                        <a:pt x="183" y="526"/>
                        <a:pt x="184" y="527"/>
                      </a:cubicBezTo>
                      <a:cubicBezTo>
                        <a:pt x="184" y="527"/>
                        <a:pt x="185" y="527"/>
                        <a:pt x="186" y="527"/>
                      </a:cubicBezTo>
                      <a:cubicBezTo>
                        <a:pt x="185" y="526"/>
                        <a:pt x="184" y="526"/>
                        <a:pt x="184" y="525"/>
                      </a:cubicBezTo>
                      <a:cubicBezTo>
                        <a:pt x="196" y="527"/>
                        <a:pt x="209" y="529"/>
                        <a:pt x="222" y="529"/>
                      </a:cubicBezTo>
                      <a:cubicBezTo>
                        <a:pt x="244" y="530"/>
                        <a:pt x="266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8" y="527"/>
                        <a:pt x="301" y="526"/>
                        <a:pt x="304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7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0" y="470"/>
                      </a:cubicBezTo>
                      <a:cubicBezTo>
                        <a:pt x="434" y="468"/>
                        <a:pt x="437" y="466"/>
                        <a:pt x="441" y="464"/>
                      </a:cubicBezTo>
                      <a:cubicBezTo>
                        <a:pt x="440" y="464"/>
                        <a:pt x="439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2" y="459"/>
                        <a:pt x="446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1" y="440"/>
                      </a:cubicBezTo>
                      <a:cubicBezTo>
                        <a:pt x="462" y="439"/>
                        <a:pt x="463" y="439"/>
                        <a:pt x="463" y="438"/>
                      </a:cubicBezTo>
                      <a:cubicBezTo>
                        <a:pt x="464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2" y="432"/>
                      </a:cubicBezTo>
                      <a:cubicBezTo>
                        <a:pt x="477" y="428"/>
                        <a:pt x="480" y="424"/>
                        <a:pt x="484" y="419"/>
                      </a:cubicBezTo>
                      <a:cubicBezTo>
                        <a:pt x="485" y="416"/>
                        <a:pt x="487" y="413"/>
                        <a:pt x="489" y="411"/>
                      </a:cubicBezTo>
                      <a:cubicBezTo>
                        <a:pt x="494" y="405"/>
                        <a:pt x="498" y="399"/>
                        <a:pt x="501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7" y="349"/>
                        <a:pt x="519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3" y="335"/>
                        <a:pt x="526" y="326"/>
                      </a:cubicBezTo>
                      <a:cubicBezTo>
                        <a:pt x="526" y="323"/>
                        <a:pt x="527" y="321"/>
                        <a:pt x="528" y="318"/>
                      </a:cubicBezTo>
                      <a:cubicBezTo>
                        <a:pt x="531" y="303"/>
                        <a:pt x="532" y="288"/>
                        <a:pt x="533" y="273"/>
                      </a:cubicBezTo>
                      <a:cubicBezTo>
                        <a:pt x="532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8"/>
                        <a:pt x="530" y="287"/>
                        <a:pt x="530" y="286"/>
                      </a:cubicBezTo>
                      <a:cubicBezTo>
                        <a:pt x="530" y="283"/>
                        <a:pt x="530" y="280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0" y="277"/>
                        <a:pt x="530" y="277"/>
                      </a:cubicBezTo>
                      <a:cubicBezTo>
                        <a:pt x="530" y="267"/>
                        <a:pt x="529" y="257"/>
                        <a:pt x="527" y="247"/>
                      </a:cubicBezTo>
                      <a:cubicBezTo>
                        <a:pt x="527" y="247"/>
                        <a:pt x="527" y="247"/>
                        <a:pt x="528" y="247"/>
                      </a:cubicBezTo>
                      <a:cubicBezTo>
                        <a:pt x="527" y="247"/>
                        <a:pt x="527" y="247"/>
                        <a:pt x="527" y="247"/>
                      </a:cubicBezTo>
                      <a:cubicBezTo>
                        <a:pt x="527" y="243"/>
                        <a:pt x="526" y="240"/>
                        <a:pt x="525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5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2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0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2"/>
                      </a:cubicBezTo>
                      <a:cubicBezTo>
                        <a:pt x="529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8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6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4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1" y="79"/>
                        <a:pt x="449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4" y="71"/>
                        <a:pt x="444" y="71"/>
                      </a:cubicBezTo>
                      <a:cubicBezTo>
                        <a:pt x="441" y="66"/>
                        <a:pt x="436" y="61"/>
                        <a:pt x="431" y="56"/>
                      </a:cubicBezTo>
                      <a:cubicBezTo>
                        <a:pt x="421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69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59" y="45"/>
                        <a:pt x="357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0" y="42"/>
                        <a:pt x="348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5" y="34"/>
                        <a:pt x="345" y="39"/>
                      </a:cubicBezTo>
                      <a:cubicBezTo>
                        <a:pt x="345" y="39"/>
                        <a:pt x="345" y="39"/>
                        <a:pt x="344" y="40"/>
                      </a:cubicBezTo>
                      <a:cubicBezTo>
                        <a:pt x="342" y="39"/>
                        <a:pt x="339" y="38"/>
                        <a:pt x="337" y="37"/>
                      </a:cubicBezTo>
                      <a:cubicBezTo>
                        <a:pt x="337" y="37"/>
                        <a:pt x="337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3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4" y="22"/>
                        <a:pt x="334" y="23"/>
                      </a:cubicBezTo>
                      <a:cubicBezTo>
                        <a:pt x="332" y="27"/>
                        <a:pt x="330" y="31"/>
                        <a:pt x="328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09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3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0" y="17"/>
                        <a:pt x="300" y="23"/>
                        <a:pt x="299" y="28"/>
                      </a:cubicBezTo>
                      <a:cubicBezTo>
                        <a:pt x="291" y="27"/>
                        <a:pt x="282" y="26"/>
                        <a:pt x="274" y="26"/>
                      </a:cubicBezTo>
                      <a:cubicBezTo>
                        <a:pt x="274" y="19"/>
                        <a:pt x="274" y="13"/>
                        <a:pt x="273" y="6"/>
                      </a:cubicBezTo>
                      <a:cubicBezTo>
                        <a:pt x="274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6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8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8" y="10"/>
                      </a:cubicBezTo>
                      <a:cubicBezTo>
                        <a:pt x="317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6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5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5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0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2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3" y="24"/>
                        <a:pt x="363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7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3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4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5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4" y="44"/>
                        <a:pt x="384" y="45"/>
                      </a:cubicBezTo>
                      <a:cubicBezTo>
                        <a:pt x="384" y="45"/>
                        <a:pt x="384" y="45"/>
                        <a:pt x="383" y="45"/>
                      </a:cubicBezTo>
                      <a:cubicBezTo>
                        <a:pt x="383" y="45"/>
                        <a:pt x="382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0" y="36"/>
                        <a:pt x="380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1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8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6" y="44"/>
                        <a:pt x="378" y="40"/>
                        <a:pt x="379" y="36"/>
                      </a:cubicBezTo>
                      <a:cubicBezTo>
                        <a:pt x="378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69" y="48"/>
                        <a:pt x="368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5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3" y="49"/>
                        <a:pt x="357" y="50"/>
                        <a:pt x="360" y="52"/>
                      </a:cubicBezTo>
                      <a:cubicBezTo>
                        <a:pt x="358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2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2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89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3" y="75"/>
                        <a:pt x="442" y="73"/>
                        <a:pt x="441" y="72"/>
                      </a:cubicBezTo>
                      <a:cubicBezTo>
                        <a:pt x="440" y="72"/>
                        <a:pt x="440" y="72"/>
                        <a:pt x="440" y="72"/>
                      </a:cubicBezTo>
                      <a:cubicBezTo>
                        <a:pt x="441" y="73"/>
                        <a:pt x="443" y="74"/>
                        <a:pt x="443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0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7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0" y="77"/>
                        <a:pt x="441" y="76"/>
                      </a:cubicBezTo>
                      <a:cubicBezTo>
                        <a:pt x="443" y="79"/>
                        <a:pt x="446" y="81"/>
                        <a:pt x="448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1" y="93"/>
                        <a:pt x="441" y="97"/>
                      </a:cubicBezTo>
                      <a:cubicBezTo>
                        <a:pt x="441" y="97"/>
                        <a:pt x="442" y="97"/>
                        <a:pt x="442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6" y="93"/>
                        <a:pt x="460" y="97"/>
                      </a:cubicBezTo>
                      <a:cubicBezTo>
                        <a:pt x="456" y="100"/>
                        <a:pt x="452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7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6" y="66"/>
                        <a:pt x="407" y="65"/>
                      </a:cubicBezTo>
                      <a:cubicBezTo>
                        <a:pt x="409" y="60"/>
                        <a:pt x="411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7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6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4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4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19" y="205"/>
                        <a:pt x="519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6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8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3" y="205"/>
                        <a:pt x="515" y="205"/>
                      </a:cubicBezTo>
                      <a:cubicBezTo>
                        <a:pt x="516" y="211"/>
                        <a:pt x="518" y="217"/>
                        <a:pt x="519" y="223"/>
                      </a:cubicBezTo>
                      <a:cubicBezTo>
                        <a:pt x="519" y="224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6"/>
                        <a:pt x="517" y="226"/>
                        <a:pt x="516" y="226"/>
                      </a:cubicBezTo>
                      <a:cubicBezTo>
                        <a:pt x="514" y="226"/>
                        <a:pt x="512" y="225"/>
                        <a:pt x="510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4" y="210"/>
                        <a:pt x="496" y="212"/>
                      </a:cubicBezTo>
                      <a:cubicBezTo>
                        <a:pt x="496" y="211"/>
                        <a:pt x="496" y="210"/>
                        <a:pt x="495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5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1" y="190"/>
                        <a:pt x="506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8" y="199"/>
                        <a:pt x="509" y="199"/>
                        <a:pt x="509" y="198"/>
                      </a:cubicBezTo>
                      <a:cubicBezTo>
                        <a:pt x="509" y="198"/>
                        <a:pt x="510" y="198"/>
                        <a:pt x="510" y="197"/>
                      </a:cubicBezTo>
                      <a:cubicBezTo>
                        <a:pt x="509" y="195"/>
                        <a:pt x="509" y="192"/>
                        <a:pt x="509" y="190"/>
                      </a:cubicBezTo>
                      <a:cubicBezTo>
                        <a:pt x="511" y="194"/>
                        <a:pt x="512" y="199"/>
                        <a:pt x="514" y="203"/>
                      </a:cubicBezTo>
                      <a:cubicBezTo>
                        <a:pt x="509" y="202"/>
                        <a:pt x="505" y="199"/>
                        <a:pt x="502" y="196"/>
                      </a:cubicBezTo>
                      <a:cubicBezTo>
                        <a:pt x="500" y="196"/>
                        <a:pt x="499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0" y="201"/>
                        <a:pt x="503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6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0" y="252"/>
                        <a:pt x="520" y="256"/>
                        <a:pt x="520" y="261"/>
                      </a:cubicBezTo>
                      <a:cubicBezTo>
                        <a:pt x="515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4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19" y="276"/>
                      </a:cubicBezTo>
                      <a:cubicBezTo>
                        <a:pt x="519" y="275"/>
                        <a:pt x="518" y="275"/>
                        <a:pt x="517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8"/>
                        <a:pt x="515" y="271"/>
                        <a:pt x="515" y="274"/>
                      </a:cubicBezTo>
                      <a:cubicBezTo>
                        <a:pt x="513" y="273"/>
                        <a:pt x="511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2" y="275"/>
                        <a:pt x="515" y="276"/>
                      </a:cubicBezTo>
                      <a:cubicBezTo>
                        <a:pt x="514" y="277"/>
                        <a:pt x="514" y="278"/>
                        <a:pt x="514" y="280"/>
                      </a:cubicBezTo>
                      <a:cubicBezTo>
                        <a:pt x="514" y="281"/>
                        <a:pt x="514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0" y="284"/>
                        <a:pt x="500" y="284"/>
                        <a:pt x="500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0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3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6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8" y="317"/>
                      </a:cubicBezTo>
                      <a:cubicBezTo>
                        <a:pt x="508" y="319"/>
                        <a:pt x="507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89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2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5" y="311"/>
                        <a:pt x="497" y="301"/>
                      </a:cubicBezTo>
                      <a:cubicBezTo>
                        <a:pt x="498" y="292"/>
                        <a:pt x="499" y="283"/>
                        <a:pt x="499" y="274"/>
                      </a:cubicBezTo>
                      <a:cubicBezTo>
                        <a:pt x="500" y="258"/>
                        <a:pt x="499" y="242"/>
                        <a:pt x="497" y="226"/>
                      </a:cubicBezTo>
                      <a:cubicBezTo>
                        <a:pt x="504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0" y="236"/>
                      </a:cubicBezTo>
                      <a:cubicBezTo>
                        <a:pt x="514" y="234"/>
                        <a:pt x="509" y="232"/>
                        <a:pt x="504" y="228"/>
                      </a:cubicBezTo>
                      <a:cubicBezTo>
                        <a:pt x="502" y="228"/>
                        <a:pt x="502" y="228"/>
                        <a:pt x="502" y="228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0" y="99"/>
                        <a:pt x="430" y="99"/>
                        <a:pt x="430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0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4" y="205"/>
                        <a:pt x="485" y="214"/>
                        <a:pt x="486" y="223"/>
                      </a:cubicBezTo>
                      <a:cubicBezTo>
                        <a:pt x="486" y="223"/>
                        <a:pt x="487" y="223"/>
                        <a:pt x="487" y="222"/>
                      </a:cubicBezTo>
                      <a:cubicBezTo>
                        <a:pt x="487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7" y="207"/>
                        <a:pt x="489" y="213"/>
                        <a:pt x="490" y="218"/>
                      </a:cubicBezTo>
                      <a:cubicBezTo>
                        <a:pt x="490" y="218"/>
                        <a:pt x="490" y="219"/>
                        <a:pt x="490" y="220"/>
                      </a:cubicBezTo>
                      <a:cubicBezTo>
                        <a:pt x="489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89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1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89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5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2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7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79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5" y="475"/>
                        <a:pt x="344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4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89" y="496"/>
                        <a:pt x="285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0" y="497"/>
                      </a:cubicBezTo>
                      <a:cubicBezTo>
                        <a:pt x="280" y="497"/>
                        <a:pt x="280" y="497"/>
                        <a:pt x="280" y="498"/>
                      </a:cubicBezTo>
                      <a:cubicBezTo>
                        <a:pt x="280" y="498"/>
                        <a:pt x="279" y="498"/>
                        <a:pt x="279" y="498"/>
                      </a:cubicBezTo>
                      <a:cubicBezTo>
                        <a:pt x="274" y="497"/>
                        <a:pt x="269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4" y="494"/>
                        <a:pt x="263" y="494"/>
                        <a:pt x="263" y="494"/>
                      </a:cubicBezTo>
                      <a:cubicBezTo>
                        <a:pt x="262" y="494"/>
                        <a:pt x="261" y="495"/>
                        <a:pt x="261" y="495"/>
                      </a:cubicBezTo>
                      <a:cubicBezTo>
                        <a:pt x="247" y="494"/>
                        <a:pt x="234" y="493"/>
                        <a:pt x="220" y="491"/>
                      </a:cubicBezTo>
                      <a:cubicBezTo>
                        <a:pt x="208" y="491"/>
                        <a:pt x="196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79" y="485"/>
                        <a:pt x="175" y="483"/>
                        <a:pt x="170" y="481"/>
                      </a:cubicBezTo>
                      <a:cubicBezTo>
                        <a:pt x="169" y="481"/>
                        <a:pt x="168" y="480"/>
                        <a:pt x="168" y="480"/>
                      </a:cubicBezTo>
                      <a:cubicBezTo>
                        <a:pt x="167" y="480"/>
                        <a:pt x="167" y="480"/>
                        <a:pt x="167" y="480"/>
                      </a:cubicBezTo>
                      <a:cubicBezTo>
                        <a:pt x="161" y="478"/>
                        <a:pt x="156" y="475"/>
                        <a:pt x="150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6" y="465"/>
                      </a:cubicBezTo>
                      <a:cubicBezTo>
                        <a:pt x="119" y="454"/>
                        <a:pt x="102" y="442"/>
                        <a:pt x="86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5" y="365"/>
                        <a:pt x="45" y="361"/>
                        <a:pt x="43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0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3" y="322"/>
                        <a:pt x="31" y="311"/>
                        <a:pt x="29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9"/>
                        <a:pt x="29" y="299"/>
                        <a:pt x="29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8"/>
                      </a:cubicBezTo>
                      <a:cubicBezTo>
                        <a:pt x="29" y="285"/>
                        <a:pt x="31" y="292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6" y="206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5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3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8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0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8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79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8" y="38"/>
                        <a:pt x="278" y="38"/>
                      </a:cubicBezTo>
                      <a:cubicBezTo>
                        <a:pt x="277" y="38"/>
                        <a:pt x="276" y="37"/>
                        <a:pt x="276" y="37"/>
                      </a:cubicBezTo>
                      <a:cubicBezTo>
                        <a:pt x="295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0" y="53"/>
                        <a:pt x="341" y="53"/>
                        <a:pt x="342" y="53"/>
                      </a:cubicBezTo>
                      <a:cubicBezTo>
                        <a:pt x="341" y="52"/>
                        <a:pt x="340" y="52"/>
                        <a:pt x="339" y="51"/>
                      </a:cubicBezTo>
                      <a:cubicBezTo>
                        <a:pt x="317" y="43"/>
                        <a:pt x="295" y="36"/>
                        <a:pt x="271" y="33"/>
                      </a:cubicBezTo>
                      <a:cubicBezTo>
                        <a:pt x="289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0" y="42"/>
                        <a:pt x="335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59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5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29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2" y="108"/>
                        <a:pt x="445" y="111"/>
                      </a:cubicBezTo>
                      <a:cubicBezTo>
                        <a:pt x="452" y="117"/>
                        <a:pt x="458" y="125"/>
                        <a:pt x="462" y="134"/>
                      </a:cubicBezTo>
                      <a:cubicBezTo>
                        <a:pt x="463" y="135"/>
                        <a:pt x="464" y="137"/>
                        <a:pt x="464" y="138"/>
                      </a:cubicBezTo>
                      <a:cubicBezTo>
                        <a:pt x="455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2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1" y="110"/>
                        <a:pt x="451" y="109"/>
                        <a:pt x="450" y="108"/>
                      </a:cubicBezTo>
                      <a:cubicBezTo>
                        <a:pt x="450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6" y="103"/>
                        <a:pt x="459" y="101"/>
                        <a:pt x="460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7" y="117"/>
                        <a:pt x="456" y="115"/>
                        <a:pt x="454" y="113"/>
                      </a:cubicBezTo>
                      <a:cubicBezTo>
                        <a:pt x="454" y="113"/>
                        <a:pt x="454" y="113"/>
                        <a:pt x="454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2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2" y="132"/>
                        <a:pt x="483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8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8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0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1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4" y="144"/>
                        <a:pt x="472" y="140"/>
                        <a:pt x="470" y="137"/>
                      </a:cubicBezTo>
                      <a:cubicBezTo>
                        <a:pt x="472" y="136"/>
                        <a:pt x="474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6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7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3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0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2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5" y="118"/>
                        <a:pt x="463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5" y="135"/>
                      </a:moveTo>
                      <a:cubicBezTo>
                        <a:pt x="466" y="136"/>
                        <a:pt x="466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5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8" y="59"/>
                        <a:pt x="391" y="60"/>
                        <a:pt x="395" y="62"/>
                      </a:cubicBezTo>
                      <a:close/>
                      <a:moveTo>
                        <a:pt x="395" y="64"/>
                      </a:moveTo>
                      <a:cubicBezTo>
                        <a:pt x="395" y="63"/>
                        <a:pt x="395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0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5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6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4" y="171"/>
                      </a:moveTo>
                      <a:cubicBezTo>
                        <a:pt x="504" y="171"/>
                        <a:pt x="504" y="171"/>
                        <a:pt x="504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4" y="170"/>
                        <a:pt x="505" y="171"/>
                      </a:cubicBezTo>
                      <a:cubicBezTo>
                        <a:pt x="505" y="171"/>
                        <a:pt x="505" y="171"/>
                        <a:pt x="504" y="171"/>
                      </a:cubicBezTo>
                      <a:close/>
                      <a:moveTo>
                        <a:pt x="502" y="171"/>
                      </a:moveTo>
                      <a:cubicBezTo>
                        <a:pt x="502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0" y="172"/>
                        <a:pt x="500" y="172"/>
                        <a:pt x="500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5" y="185"/>
                        <a:pt x="506" y="189"/>
                      </a:cubicBezTo>
                      <a:cubicBezTo>
                        <a:pt x="501" y="188"/>
                        <a:pt x="497" y="187"/>
                        <a:pt x="492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6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7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0" y="189"/>
                        <a:pt x="510" y="189"/>
                        <a:pt x="510" y="189"/>
                      </a:cubicBezTo>
                      <a:cubicBezTo>
                        <a:pt x="509" y="187"/>
                        <a:pt x="508" y="186"/>
                        <a:pt x="508" y="185"/>
                      </a:cubicBezTo>
                      <a:close/>
                      <a:moveTo>
                        <a:pt x="496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6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2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3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2" y="354"/>
                        <a:pt x="502" y="355"/>
                        <a:pt x="502" y="355"/>
                      </a:cubicBezTo>
                      <a:cubicBezTo>
                        <a:pt x="502" y="355"/>
                        <a:pt x="502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7" y="336"/>
                      </a:cubicBezTo>
                      <a:cubicBezTo>
                        <a:pt x="506" y="341"/>
                        <a:pt x="505" y="346"/>
                        <a:pt x="503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5" y="356"/>
                        <a:pt x="504" y="360"/>
                        <a:pt x="502" y="364"/>
                      </a:cubicBezTo>
                      <a:cubicBezTo>
                        <a:pt x="502" y="364"/>
                        <a:pt x="502" y="363"/>
                        <a:pt x="502" y="363"/>
                      </a:cubicBezTo>
                      <a:cubicBezTo>
                        <a:pt x="502" y="363"/>
                        <a:pt x="502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7" y="433"/>
                      </a:cubicBezTo>
                      <a:cubicBezTo>
                        <a:pt x="437" y="434"/>
                        <a:pt x="436" y="435"/>
                        <a:pt x="436" y="435"/>
                      </a:cubicBezTo>
                      <a:cubicBezTo>
                        <a:pt x="440" y="434"/>
                        <a:pt x="443" y="432"/>
                        <a:pt x="447" y="429"/>
                      </a:cubicBezTo>
                      <a:cubicBezTo>
                        <a:pt x="448" y="432"/>
                        <a:pt x="450" y="434"/>
                        <a:pt x="453" y="436"/>
                      </a:cubicBezTo>
                      <a:cubicBezTo>
                        <a:pt x="450" y="440"/>
                        <a:pt x="447" y="443"/>
                        <a:pt x="444" y="447"/>
                      </a:cubicBezTo>
                      <a:cubicBezTo>
                        <a:pt x="442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1" y="448"/>
                        <a:pt x="443" y="448"/>
                      </a:cubicBezTo>
                      <a:cubicBezTo>
                        <a:pt x="441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8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1" y="365"/>
                        <a:pt x="502" y="365"/>
                      </a:cubicBezTo>
                      <a:cubicBezTo>
                        <a:pt x="500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3" y="367"/>
                        <a:pt x="493" y="368"/>
                        <a:pt x="492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7" y="367"/>
                        <a:pt x="490" y="369"/>
                        <a:pt x="491" y="371"/>
                      </a:cubicBezTo>
                      <a:cubicBezTo>
                        <a:pt x="490" y="376"/>
                        <a:pt x="488" y="380"/>
                        <a:pt x="488" y="383"/>
                      </a:cubicBezTo>
                      <a:cubicBezTo>
                        <a:pt x="487" y="383"/>
                        <a:pt x="485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0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79" y="393"/>
                        <a:pt x="479" y="395"/>
                        <a:pt x="477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4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1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4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2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499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8" y="379"/>
                      </a:cubicBezTo>
                      <a:cubicBezTo>
                        <a:pt x="497" y="382"/>
                        <a:pt x="496" y="385"/>
                        <a:pt x="494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4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8" y="418"/>
                        <a:pt x="445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7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6" y="390"/>
                        <a:pt x="485" y="392"/>
                      </a:cubicBezTo>
                      <a:cubicBezTo>
                        <a:pt x="485" y="391"/>
                        <a:pt x="483" y="391"/>
                        <a:pt x="483" y="390"/>
                      </a:cubicBezTo>
                      <a:cubicBezTo>
                        <a:pt x="483" y="387"/>
                        <a:pt x="484" y="385"/>
                        <a:pt x="484" y="382"/>
                      </a:cubicBezTo>
                      <a:cubicBezTo>
                        <a:pt x="485" y="383"/>
                        <a:pt x="486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79" y="401"/>
                        <a:pt x="480" y="401"/>
                      </a:cubicBezTo>
                      <a:cubicBezTo>
                        <a:pt x="479" y="402"/>
                        <a:pt x="479" y="402"/>
                        <a:pt x="478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0" y="400"/>
                        <a:pt x="480" y="399"/>
                        <a:pt x="479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4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6" y="396"/>
                        <a:pt x="486" y="396"/>
                        <a:pt x="487" y="396"/>
                      </a:cubicBezTo>
                      <a:cubicBezTo>
                        <a:pt x="487" y="397"/>
                        <a:pt x="488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5" y="403"/>
                        <a:pt x="484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2" y="393"/>
                        <a:pt x="491" y="395"/>
                        <a:pt x="491" y="396"/>
                      </a:cubicBezTo>
                      <a:cubicBezTo>
                        <a:pt x="489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5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0" y="379"/>
                        <a:pt x="501" y="379"/>
                        <a:pt x="501" y="379"/>
                      </a:cubicBezTo>
                      <a:cubicBezTo>
                        <a:pt x="499" y="383"/>
                        <a:pt x="497" y="386"/>
                        <a:pt x="496" y="389"/>
                      </a:cubicBezTo>
                      <a:cubicBezTo>
                        <a:pt x="496" y="389"/>
                        <a:pt x="496" y="389"/>
                        <a:pt x="495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4" y="397"/>
                        <a:pt x="494" y="398"/>
                        <a:pt x="493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1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8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1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0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69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2" y="412"/>
                        <a:pt x="464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6" y="417"/>
                        <a:pt x="456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7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3" y="423"/>
                        <a:pt x="464" y="423"/>
                      </a:cubicBezTo>
                      <a:cubicBezTo>
                        <a:pt x="465" y="423"/>
                        <a:pt x="465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6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8" y="438"/>
                        <a:pt x="458" y="437"/>
                      </a:cubicBezTo>
                      <a:cubicBezTo>
                        <a:pt x="458" y="437"/>
                        <a:pt x="458" y="437"/>
                        <a:pt x="457" y="437"/>
                      </a:cubicBezTo>
                      <a:cubicBezTo>
                        <a:pt x="457" y="436"/>
                        <a:pt x="456" y="436"/>
                        <a:pt x="455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0" y="427"/>
                        <a:pt x="457" y="431"/>
                        <a:pt x="455" y="434"/>
                      </a:cubicBezTo>
                      <a:cubicBezTo>
                        <a:pt x="452" y="432"/>
                        <a:pt x="450" y="430"/>
                        <a:pt x="447" y="428"/>
                      </a:cubicBezTo>
                      <a:cubicBezTo>
                        <a:pt x="449" y="426"/>
                        <a:pt x="452" y="424"/>
                        <a:pt x="453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69" y="417"/>
                      </a:cubicBezTo>
                      <a:cubicBezTo>
                        <a:pt x="469" y="418"/>
                        <a:pt x="468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4" y="421"/>
                        <a:pt x="464" y="421"/>
                      </a:cubicBezTo>
                      <a:cubicBezTo>
                        <a:pt x="464" y="421"/>
                        <a:pt x="463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2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6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5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4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2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6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4" y="421"/>
                        <a:pt x="476" y="421"/>
                        <a:pt x="478" y="419"/>
                      </a:cubicBezTo>
                      <a:cubicBezTo>
                        <a:pt x="475" y="424"/>
                        <a:pt x="472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8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5" y="443"/>
                        <a:pt x="457" y="441"/>
                        <a:pt x="458" y="440"/>
                      </a:cubicBezTo>
                      <a:close/>
                      <a:moveTo>
                        <a:pt x="482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3" y="410"/>
                        <a:pt x="483" y="411"/>
                      </a:cubicBezTo>
                      <a:cubicBezTo>
                        <a:pt x="481" y="411"/>
                        <a:pt x="480" y="410"/>
                        <a:pt x="479" y="410"/>
                      </a:cubicBezTo>
                      <a:cubicBezTo>
                        <a:pt x="480" y="407"/>
                        <a:pt x="481" y="405"/>
                        <a:pt x="482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7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6" y="413"/>
                        <a:pt x="475" y="415"/>
                        <a:pt x="474" y="417"/>
                      </a:cubicBezTo>
                      <a:cubicBezTo>
                        <a:pt x="473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0" y="415"/>
                      </a:cubicBezTo>
                      <a:cubicBezTo>
                        <a:pt x="470" y="415"/>
                        <a:pt x="469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8" y="408"/>
                        <a:pt x="478" y="409"/>
                      </a:cubicBezTo>
                      <a:cubicBezTo>
                        <a:pt x="477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79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3" y="418"/>
                      </a:cubicBezTo>
                      <a:cubicBezTo>
                        <a:pt x="473" y="420"/>
                        <a:pt x="471" y="421"/>
                        <a:pt x="471" y="423"/>
                      </a:cubicBezTo>
                      <a:cubicBezTo>
                        <a:pt x="470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6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6" y="415"/>
                        <a:pt x="477" y="413"/>
                        <a:pt x="478" y="411"/>
                      </a:cubicBezTo>
                      <a:cubicBezTo>
                        <a:pt x="479" y="412"/>
                        <a:pt x="481" y="413"/>
                        <a:pt x="481" y="413"/>
                      </a:cubicBezTo>
                      <a:cubicBezTo>
                        <a:pt x="481" y="414"/>
                        <a:pt x="481" y="415"/>
                        <a:pt x="480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1" y="417"/>
                      </a:moveTo>
                      <a:cubicBezTo>
                        <a:pt x="482" y="416"/>
                        <a:pt x="483" y="416"/>
                        <a:pt x="483" y="415"/>
                      </a:cubicBezTo>
                      <a:cubicBezTo>
                        <a:pt x="482" y="417"/>
                        <a:pt x="480" y="419"/>
                        <a:pt x="479" y="422"/>
                      </a:cubicBezTo>
                      <a:cubicBezTo>
                        <a:pt x="480" y="420"/>
                        <a:pt x="481" y="419"/>
                        <a:pt x="481" y="417"/>
                      </a:cubicBezTo>
                      <a:close/>
                      <a:moveTo>
                        <a:pt x="517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0"/>
                        <a:pt x="519" y="283"/>
                        <a:pt x="519" y="286"/>
                      </a:cubicBezTo>
                      <a:cubicBezTo>
                        <a:pt x="518" y="286"/>
                        <a:pt x="518" y="286"/>
                        <a:pt x="517" y="286"/>
                      </a:cubicBezTo>
                      <a:cubicBezTo>
                        <a:pt x="517" y="283"/>
                        <a:pt x="517" y="280"/>
                        <a:pt x="517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2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5" y="273"/>
                        <a:pt x="526" y="277"/>
                      </a:cubicBezTo>
                      <a:cubicBezTo>
                        <a:pt x="525" y="277"/>
                        <a:pt x="525" y="277"/>
                        <a:pt x="525" y="277"/>
                      </a:cubicBezTo>
                      <a:close/>
                      <a:moveTo>
                        <a:pt x="525" y="278"/>
                      </a:moveTo>
                      <a:cubicBezTo>
                        <a:pt x="525" y="278"/>
                        <a:pt x="525" y="278"/>
                        <a:pt x="526" y="278"/>
                      </a:cubicBezTo>
                      <a:cubicBezTo>
                        <a:pt x="526" y="290"/>
                        <a:pt x="525" y="301"/>
                        <a:pt x="525" y="313"/>
                      </a:cubicBezTo>
                      <a:cubicBezTo>
                        <a:pt x="524" y="314"/>
                        <a:pt x="524" y="315"/>
                        <a:pt x="524" y="315"/>
                      </a:cubicBezTo>
                      <a:cubicBezTo>
                        <a:pt x="522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3" y="307"/>
                        <a:pt x="523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4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8"/>
                        <a:pt x="518" y="288"/>
                        <a:pt x="519" y="288"/>
                      </a:cubicBezTo>
                      <a:cubicBezTo>
                        <a:pt x="518" y="290"/>
                        <a:pt x="518" y="292"/>
                        <a:pt x="518" y="294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2"/>
                        <a:pt x="517" y="290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7" y="296"/>
                        <a:pt x="518" y="296"/>
                      </a:cubicBezTo>
                      <a:cubicBezTo>
                        <a:pt x="517" y="299"/>
                        <a:pt x="517" y="303"/>
                        <a:pt x="517" y="306"/>
                      </a:cubicBezTo>
                      <a:cubicBezTo>
                        <a:pt x="517" y="306"/>
                        <a:pt x="516" y="306"/>
                        <a:pt x="516" y="306"/>
                      </a:cubicBezTo>
                      <a:cubicBezTo>
                        <a:pt x="516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6" y="310"/>
                        <a:pt x="516" y="313"/>
                        <a:pt x="515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5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2" y="310"/>
                        <a:pt x="512" y="312"/>
                      </a:cubicBezTo>
                      <a:cubicBezTo>
                        <a:pt x="512" y="310"/>
                        <a:pt x="512" y="309"/>
                        <a:pt x="513" y="307"/>
                      </a:cubicBezTo>
                      <a:close/>
                      <a:moveTo>
                        <a:pt x="515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3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2" y="332"/>
                        <a:pt x="511" y="333"/>
                        <a:pt x="511" y="335"/>
                      </a:cubicBezTo>
                      <a:cubicBezTo>
                        <a:pt x="512" y="329"/>
                        <a:pt x="513" y="323"/>
                        <a:pt x="515" y="317"/>
                      </a:cubicBezTo>
                      <a:cubicBezTo>
                        <a:pt x="515" y="317"/>
                        <a:pt x="515" y="317"/>
                        <a:pt x="515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2" y="55"/>
                      </a:cubicBezTo>
                      <a:cubicBezTo>
                        <a:pt x="102" y="55"/>
                        <a:pt x="102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6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0" y="116"/>
                        <a:pt x="49" y="116"/>
                        <a:pt x="49" y="116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1" y="123"/>
                        <a:pt x="68" y="127"/>
                      </a:cubicBezTo>
                      <a:cubicBezTo>
                        <a:pt x="68" y="127"/>
                        <a:pt x="68" y="127"/>
                        <a:pt x="69" y="127"/>
                      </a:cubicBezTo>
                      <a:cubicBezTo>
                        <a:pt x="65" y="132"/>
                        <a:pt x="63" y="137"/>
                        <a:pt x="60" y="141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56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2" y="206"/>
                        <a:pt x="12" y="206"/>
                        <a:pt x="12" y="206"/>
                      </a:cubicBezTo>
                      <a:cubicBezTo>
                        <a:pt x="11" y="207"/>
                        <a:pt x="11" y="207"/>
                        <a:pt x="10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3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5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1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7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3" y="162"/>
                      </a:cubicBezTo>
                      <a:cubicBezTo>
                        <a:pt x="26" y="158"/>
                        <a:pt x="27" y="153"/>
                        <a:pt x="29" y="149"/>
                      </a:cubicBezTo>
                      <a:cubicBezTo>
                        <a:pt x="29" y="148"/>
                        <a:pt x="30" y="147"/>
                        <a:pt x="30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4" y="147"/>
                        <a:pt x="37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69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2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3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4" y="105"/>
                        <a:pt x="58" y="101"/>
                      </a:cubicBezTo>
                      <a:cubicBezTo>
                        <a:pt x="60" y="99"/>
                        <a:pt x="63" y="96"/>
                        <a:pt x="65" y="93"/>
                      </a:cubicBezTo>
                      <a:cubicBezTo>
                        <a:pt x="67" y="97"/>
                        <a:pt x="71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0" y="88"/>
                        <a:pt x="74" y="85"/>
                        <a:pt x="78" y="81"/>
                      </a:cubicBezTo>
                      <a:cubicBezTo>
                        <a:pt x="78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0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6" y="83"/>
                        <a:pt x="83" y="81"/>
                        <a:pt x="79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99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3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4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5" y="45"/>
                        <a:pt x="118" y="48"/>
                        <a:pt x="120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7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1" y="38"/>
                        <a:pt x="130" y="33"/>
                        <a:pt x="139" y="30"/>
                      </a:cubicBezTo>
                      <a:cubicBezTo>
                        <a:pt x="141" y="35"/>
                        <a:pt x="142" y="39"/>
                        <a:pt x="144" y="43"/>
                      </a:cubicBezTo>
                      <a:cubicBezTo>
                        <a:pt x="144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4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5" y="38"/>
                        <a:pt x="155" y="37"/>
                      </a:cubicBezTo>
                      <a:cubicBezTo>
                        <a:pt x="155" y="36"/>
                        <a:pt x="154" y="35"/>
                        <a:pt x="154" y="34"/>
                      </a:cubicBezTo>
                      <a:cubicBezTo>
                        <a:pt x="154" y="34"/>
                        <a:pt x="154" y="33"/>
                        <a:pt x="153" y="33"/>
                      </a:cubicBezTo>
                      <a:cubicBezTo>
                        <a:pt x="153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4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7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8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5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1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0" y="19"/>
                        <a:pt x="173" y="19"/>
                        <a:pt x="175" y="18"/>
                      </a:cubicBezTo>
                      <a:cubicBezTo>
                        <a:pt x="176" y="25"/>
                        <a:pt x="178" y="31"/>
                        <a:pt x="179" y="37"/>
                      </a:cubicBezTo>
                      <a:cubicBezTo>
                        <a:pt x="179" y="37"/>
                        <a:pt x="178" y="37"/>
                        <a:pt x="178" y="37"/>
                      </a:cubicBezTo>
                      <a:cubicBezTo>
                        <a:pt x="178" y="32"/>
                        <a:pt x="176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1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5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3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2" y="20"/>
                        <a:pt x="190" y="14"/>
                      </a:cubicBezTo>
                      <a:cubicBezTo>
                        <a:pt x="191" y="14"/>
                        <a:pt x="192" y="14"/>
                        <a:pt x="192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199" y="23"/>
                        <a:pt x="204" y="27"/>
                      </a:cubicBezTo>
                      <a:cubicBezTo>
                        <a:pt x="204" y="27"/>
                        <a:pt x="204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1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0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1" y="5"/>
                      </a:cubicBezTo>
                      <a:cubicBezTo>
                        <a:pt x="254" y="5"/>
                        <a:pt x="256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7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29" y="25"/>
                        <a:pt x="233" y="29"/>
                      </a:cubicBezTo>
                      <a:cubicBezTo>
                        <a:pt x="232" y="29"/>
                        <a:pt x="232" y="29"/>
                        <a:pt x="232" y="29"/>
                      </a:cubicBezTo>
                      <a:cubicBezTo>
                        <a:pt x="232" y="29"/>
                        <a:pt x="232" y="29"/>
                        <a:pt x="233" y="29"/>
                      </a:cubicBezTo>
                      <a:cubicBezTo>
                        <a:pt x="233" y="29"/>
                        <a:pt x="233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19" y="33"/>
                      </a:cubicBezTo>
                      <a:cubicBezTo>
                        <a:pt x="206" y="32"/>
                        <a:pt x="194" y="33"/>
                        <a:pt x="182" y="36"/>
                      </a:cubicBezTo>
                      <a:cubicBezTo>
                        <a:pt x="181" y="36"/>
                        <a:pt x="181" y="36"/>
                        <a:pt x="181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3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8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1" y="6"/>
                      </a:cubicBezTo>
                      <a:cubicBezTo>
                        <a:pt x="271" y="13"/>
                        <a:pt x="271" y="20"/>
                        <a:pt x="272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6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6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69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5" y="29"/>
                      </a:cubicBezTo>
                      <a:cubicBezTo>
                        <a:pt x="242" y="29"/>
                        <a:pt x="239" y="30"/>
                        <a:pt x="236" y="31"/>
                      </a:cubicBezTo>
                      <a:cubicBezTo>
                        <a:pt x="233" y="31"/>
                        <a:pt x="229" y="31"/>
                        <a:pt x="227" y="32"/>
                      </a:cubicBezTo>
                      <a:cubicBezTo>
                        <a:pt x="232" y="31"/>
                        <a:pt x="238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19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8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3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5" y="43"/>
                        <a:pt x="330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7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3" y="207"/>
                        <a:pt x="30" y="207"/>
                      </a:cubicBezTo>
                      <a:cubicBezTo>
                        <a:pt x="29" y="213"/>
                        <a:pt x="29" y="219"/>
                        <a:pt x="29" y="224"/>
                      </a:cubicBezTo>
                      <a:cubicBezTo>
                        <a:pt x="27" y="232"/>
                        <a:pt x="25" y="239"/>
                        <a:pt x="25" y="248"/>
                      </a:cubicBezTo>
                      <a:cubicBezTo>
                        <a:pt x="24" y="252"/>
                        <a:pt x="24" y="256"/>
                        <a:pt x="23" y="260"/>
                      </a:cubicBezTo>
                      <a:cubicBezTo>
                        <a:pt x="17" y="264"/>
                        <a:pt x="10" y="266"/>
                        <a:pt x="4" y="266"/>
                      </a:cubicBezTo>
                      <a:cubicBezTo>
                        <a:pt x="3" y="252"/>
                        <a:pt x="4" y="238"/>
                        <a:pt x="6" y="224"/>
                      </a:cubicBezTo>
                      <a:close/>
                      <a:moveTo>
                        <a:pt x="23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0"/>
                        <a:pt x="4" y="268"/>
                        <a:pt x="4" y="267"/>
                      </a:cubicBezTo>
                      <a:cubicBezTo>
                        <a:pt x="12" y="268"/>
                        <a:pt x="19" y="267"/>
                        <a:pt x="23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6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2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2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4" y="296"/>
                        <a:pt x="24" y="297"/>
                        <a:pt x="24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3" y="301"/>
                        <a:pt x="12" y="302"/>
                      </a:cubicBezTo>
                      <a:cubicBezTo>
                        <a:pt x="13" y="303"/>
                        <a:pt x="13" y="303"/>
                        <a:pt x="14" y="303"/>
                      </a:cubicBezTo>
                      <a:cubicBezTo>
                        <a:pt x="17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4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6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6" y="273"/>
                        <a:pt x="8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8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3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9" y="329"/>
                        <a:pt x="9" y="323"/>
                        <a:pt x="9" y="317"/>
                      </a:cubicBezTo>
                      <a:cubicBezTo>
                        <a:pt x="14" y="316"/>
                        <a:pt x="20" y="314"/>
                        <a:pt x="25" y="312"/>
                      </a:cubicBezTo>
                      <a:cubicBezTo>
                        <a:pt x="26" y="314"/>
                        <a:pt x="26" y="316"/>
                        <a:pt x="27" y="318"/>
                      </a:cubicBezTo>
                      <a:cubicBezTo>
                        <a:pt x="28" y="324"/>
                        <a:pt x="29" y="330"/>
                        <a:pt x="30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7" y="337"/>
                        <a:pt x="27" y="337"/>
                      </a:cubicBezTo>
                      <a:cubicBezTo>
                        <a:pt x="26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0" y="339"/>
                        <a:pt x="31" y="339"/>
                      </a:cubicBezTo>
                      <a:cubicBezTo>
                        <a:pt x="32" y="345"/>
                        <a:pt x="34" y="351"/>
                        <a:pt x="37" y="357"/>
                      </a:cubicBezTo>
                      <a:cubicBezTo>
                        <a:pt x="35" y="358"/>
                        <a:pt x="35" y="358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2" y="358"/>
                        <a:pt x="31" y="358"/>
                        <a:pt x="31" y="358"/>
                      </a:cubicBezTo>
                      <a:cubicBezTo>
                        <a:pt x="26" y="362"/>
                        <a:pt x="21" y="365"/>
                        <a:pt x="15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7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2" y="336"/>
                        <a:pt x="13" y="335"/>
                        <a:pt x="13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19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7" y="369"/>
                        <a:pt x="19" y="369"/>
                      </a:cubicBezTo>
                      <a:cubicBezTo>
                        <a:pt x="18" y="369"/>
                        <a:pt x="18" y="369"/>
                        <a:pt x="18" y="370"/>
                      </a:cubicBezTo>
                      <a:cubicBezTo>
                        <a:pt x="18" y="370"/>
                        <a:pt x="19" y="371"/>
                        <a:pt x="19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0" y="367"/>
                        <a:pt x="41" y="368"/>
                        <a:pt x="42" y="369"/>
                      </a:cubicBezTo>
                      <a:cubicBezTo>
                        <a:pt x="35" y="372"/>
                        <a:pt x="30" y="376"/>
                        <a:pt x="26" y="381"/>
                      </a:cubicBezTo>
                      <a:cubicBezTo>
                        <a:pt x="26" y="382"/>
                        <a:pt x="27" y="382"/>
                        <a:pt x="27" y="383"/>
                      </a:cubicBezTo>
                      <a:cubicBezTo>
                        <a:pt x="25" y="383"/>
                        <a:pt x="23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2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4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5" y="400"/>
                        <a:pt x="56" y="402"/>
                      </a:cubicBezTo>
                      <a:cubicBezTo>
                        <a:pt x="58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5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7" y="448"/>
                      </a:cubicBezTo>
                      <a:cubicBezTo>
                        <a:pt x="71" y="442"/>
                        <a:pt x="75" y="436"/>
                        <a:pt x="77" y="430"/>
                      </a:cubicBezTo>
                      <a:cubicBezTo>
                        <a:pt x="77" y="430"/>
                        <a:pt x="76" y="430"/>
                        <a:pt x="76" y="431"/>
                      </a:cubicBezTo>
                      <a:cubicBezTo>
                        <a:pt x="71" y="436"/>
                        <a:pt x="67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6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4" y="439"/>
                      </a:cubicBezTo>
                      <a:cubicBezTo>
                        <a:pt x="54" y="438"/>
                        <a:pt x="54" y="438"/>
                        <a:pt x="54" y="438"/>
                      </a:cubicBezTo>
                      <a:cubicBezTo>
                        <a:pt x="53" y="437"/>
                        <a:pt x="53" y="437"/>
                        <a:pt x="53" y="436"/>
                      </a:cubicBezTo>
                      <a:cubicBezTo>
                        <a:pt x="53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4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8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6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0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3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1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0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5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1" y="327"/>
                        <a:pt x="30" y="321"/>
                      </a:cubicBezTo>
                      <a:cubicBezTo>
                        <a:pt x="32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8" y="349"/>
                        <a:pt x="38" y="348"/>
                      </a:cubicBezTo>
                      <a:cubicBezTo>
                        <a:pt x="37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6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5" y="341"/>
                        <a:pt x="35" y="341"/>
                        <a:pt x="35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2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2" y="425"/>
                        <a:pt x="80" y="423"/>
                        <a:pt x="77" y="421"/>
                      </a:cubicBezTo>
                      <a:cubicBezTo>
                        <a:pt x="77" y="421"/>
                        <a:pt x="77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3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0" y="439"/>
                        <a:pt x="51" y="440"/>
                        <a:pt x="51" y="440"/>
                      </a:cubicBezTo>
                      <a:cubicBezTo>
                        <a:pt x="51" y="441"/>
                        <a:pt x="52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7" y="437"/>
                      </a:cubicBezTo>
                      <a:cubicBezTo>
                        <a:pt x="48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3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7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4" y="460"/>
                        <a:pt x="79" y="457"/>
                      </a:cubicBezTo>
                      <a:cubicBezTo>
                        <a:pt x="79" y="457"/>
                        <a:pt x="79" y="456"/>
                        <a:pt x="79" y="456"/>
                      </a:cubicBezTo>
                      <a:cubicBezTo>
                        <a:pt x="80" y="455"/>
                        <a:pt x="80" y="453"/>
                        <a:pt x="81" y="451"/>
                      </a:cubicBezTo>
                      <a:cubicBezTo>
                        <a:pt x="84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89" y="435"/>
                        <a:pt x="90" y="435"/>
                      </a:cubicBezTo>
                      <a:cubicBezTo>
                        <a:pt x="89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6" y="503"/>
                        <a:pt x="303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1" y="504"/>
                        <a:pt x="301" y="506"/>
                        <a:pt x="301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6" y="512"/>
                      </a:cubicBezTo>
                      <a:cubicBezTo>
                        <a:pt x="294" y="513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1" y="500"/>
                      </a:cubicBezTo>
                      <a:cubicBezTo>
                        <a:pt x="292" y="500"/>
                        <a:pt x="293" y="500"/>
                        <a:pt x="293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5" y="499"/>
                      </a:cubicBezTo>
                      <a:cubicBezTo>
                        <a:pt x="301" y="497"/>
                        <a:pt x="306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3" y="495"/>
                        <a:pt x="313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19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6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4" y="485"/>
                      </a:cubicBezTo>
                      <a:cubicBezTo>
                        <a:pt x="330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4" y="482"/>
                        <a:pt x="347" y="481"/>
                      </a:cubicBezTo>
                      <a:cubicBezTo>
                        <a:pt x="347" y="481"/>
                        <a:pt x="347" y="482"/>
                        <a:pt x="347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2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1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2" y="503"/>
                        <a:pt x="332" y="501"/>
                      </a:cubicBezTo>
                      <a:cubicBezTo>
                        <a:pt x="335" y="497"/>
                        <a:pt x="338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2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7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3" y="491"/>
                        <a:pt x="343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8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7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7" y="500"/>
                        <a:pt x="327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7" y="508"/>
                        <a:pt x="328" y="509"/>
                      </a:cubicBezTo>
                      <a:cubicBezTo>
                        <a:pt x="327" y="510"/>
                        <a:pt x="325" y="510"/>
                        <a:pt x="323" y="511"/>
                      </a:cubicBezTo>
                      <a:cubicBezTo>
                        <a:pt x="324" y="507"/>
                        <a:pt x="324" y="503"/>
                        <a:pt x="323" y="500"/>
                      </a:cubicBezTo>
                      <a:cubicBezTo>
                        <a:pt x="328" y="494"/>
                        <a:pt x="332" y="489"/>
                        <a:pt x="337" y="485"/>
                      </a:cubicBezTo>
                      <a:close/>
                      <a:moveTo>
                        <a:pt x="329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29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3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2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5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5" y="519"/>
                      </a:moveTo>
                      <a:cubicBezTo>
                        <a:pt x="294" y="519"/>
                        <a:pt x="292" y="519"/>
                        <a:pt x="291" y="519"/>
                      </a:cubicBezTo>
                      <a:cubicBezTo>
                        <a:pt x="289" y="519"/>
                        <a:pt x="287" y="519"/>
                        <a:pt x="285" y="519"/>
                      </a:cubicBezTo>
                      <a:cubicBezTo>
                        <a:pt x="286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5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5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8" y="525"/>
                        <a:pt x="281" y="524"/>
                        <a:pt x="283" y="523"/>
                      </a:cubicBezTo>
                      <a:cubicBezTo>
                        <a:pt x="287" y="523"/>
                        <a:pt x="290" y="522"/>
                        <a:pt x="293" y="521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4" y="524"/>
                        <a:pt x="305" y="523"/>
                      </a:cubicBezTo>
                      <a:cubicBezTo>
                        <a:pt x="310" y="522"/>
                        <a:pt x="315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2" y="519"/>
                      </a:cubicBezTo>
                      <a:cubicBezTo>
                        <a:pt x="322" y="519"/>
                        <a:pt x="322" y="519"/>
                        <a:pt x="323" y="520"/>
                      </a:cubicBezTo>
                      <a:cubicBezTo>
                        <a:pt x="316" y="521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3"/>
                        <a:pt x="290" y="515"/>
                        <a:pt x="290" y="517"/>
                      </a:cubicBezTo>
                      <a:cubicBezTo>
                        <a:pt x="287" y="517"/>
                        <a:pt x="284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4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5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1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1" y="507"/>
                        <a:pt x="271" y="503"/>
                      </a:cubicBezTo>
                      <a:cubicBezTo>
                        <a:pt x="274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69" y="512"/>
                        <a:pt x="270" y="515"/>
                      </a:cubicBezTo>
                      <a:cubicBezTo>
                        <a:pt x="268" y="516"/>
                        <a:pt x="266" y="517"/>
                        <a:pt x="263" y="518"/>
                      </a:cubicBezTo>
                      <a:cubicBezTo>
                        <a:pt x="263" y="518"/>
                        <a:pt x="262" y="518"/>
                        <a:pt x="262" y="518"/>
                      </a:cubicBezTo>
                      <a:cubicBezTo>
                        <a:pt x="261" y="513"/>
                        <a:pt x="261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79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7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29" y="512"/>
                      </a:cubicBezTo>
                      <a:cubicBezTo>
                        <a:pt x="329" y="511"/>
                        <a:pt x="329" y="511"/>
                        <a:pt x="330" y="511"/>
                      </a:cubicBezTo>
                      <a:cubicBezTo>
                        <a:pt x="330" y="511"/>
                        <a:pt x="331" y="510"/>
                        <a:pt x="331" y="510"/>
                      </a:cubicBezTo>
                      <a:cubicBezTo>
                        <a:pt x="331" y="510"/>
                        <a:pt x="331" y="511"/>
                        <a:pt x="332" y="511"/>
                      </a:cubicBezTo>
                      <a:cubicBezTo>
                        <a:pt x="332" y="511"/>
                        <a:pt x="332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5" y="501"/>
                        <a:pt x="359" y="499"/>
                      </a:cubicBezTo>
                      <a:cubicBezTo>
                        <a:pt x="359" y="499"/>
                        <a:pt x="359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3" y="509"/>
                        <a:pt x="329" y="514"/>
                      </a:cubicBezTo>
                      <a:cubicBezTo>
                        <a:pt x="327" y="515"/>
                        <a:pt x="325" y="515"/>
                        <a:pt x="323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4" y="512"/>
                        <a:pt x="325" y="512"/>
                      </a:cubicBezTo>
                      <a:cubicBezTo>
                        <a:pt x="326" y="512"/>
                        <a:pt x="327" y="511"/>
                        <a:pt x="328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1" y="517"/>
                        <a:pt x="333" y="517"/>
                      </a:cubicBezTo>
                      <a:cubicBezTo>
                        <a:pt x="329" y="518"/>
                        <a:pt x="326" y="519"/>
                        <a:pt x="323" y="519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5" y="518"/>
                        <a:pt x="327" y="517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1" y="502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0" y="507"/>
                        <a:pt x="321" y="509"/>
                        <a:pt x="321" y="511"/>
                      </a:cubicBezTo>
                      <a:cubicBezTo>
                        <a:pt x="319" y="512"/>
                        <a:pt x="318" y="512"/>
                        <a:pt x="317" y="513"/>
                      </a:cubicBezTo>
                      <a:cubicBezTo>
                        <a:pt x="316" y="511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4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19" y="515"/>
                        <a:pt x="318" y="515"/>
                        <a:pt x="317" y="516"/>
                      </a:cubicBezTo>
                      <a:cubicBezTo>
                        <a:pt x="317" y="515"/>
                        <a:pt x="317" y="515"/>
                        <a:pt x="317" y="515"/>
                      </a:cubicBezTo>
                      <a:cubicBezTo>
                        <a:pt x="318" y="514"/>
                        <a:pt x="320" y="514"/>
                        <a:pt x="321" y="513"/>
                      </a:cubicBezTo>
                      <a:cubicBezTo>
                        <a:pt x="321" y="514"/>
                        <a:pt x="321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5" y="519"/>
                      </a:cubicBezTo>
                      <a:cubicBezTo>
                        <a:pt x="315" y="519"/>
                        <a:pt x="315" y="519"/>
                        <a:pt x="314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7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5"/>
                        <a:pt x="316" y="516"/>
                        <a:pt x="316" y="516"/>
                      </a:cubicBezTo>
                      <a:cubicBezTo>
                        <a:pt x="315" y="517"/>
                        <a:pt x="315" y="517"/>
                        <a:pt x="314" y="517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0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2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3" y="499"/>
                      </a:cubicBezTo>
                      <a:cubicBezTo>
                        <a:pt x="266" y="499"/>
                        <a:pt x="268" y="499"/>
                        <a:pt x="270" y="499"/>
                      </a:cubicBezTo>
                      <a:cubicBezTo>
                        <a:pt x="268" y="499"/>
                        <a:pt x="265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4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2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7" y="493"/>
                      </a:cubicBezTo>
                      <a:cubicBezTo>
                        <a:pt x="186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7" y="496"/>
                      </a:moveTo>
                      <a:cubicBezTo>
                        <a:pt x="187" y="496"/>
                        <a:pt x="187" y="495"/>
                        <a:pt x="188" y="495"/>
                      </a:cubicBezTo>
                      <a:cubicBezTo>
                        <a:pt x="188" y="495"/>
                        <a:pt x="188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2" y="495"/>
                        <a:pt x="194" y="496"/>
                      </a:cubicBezTo>
                      <a:cubicBezTo>
                        <a:pt x="191" y="503"/>
                        <a:pt x="189" y="511"/>
                        <a:pt x="188" y="518"/>
                      </a:cubicBezTo>
                      <a:cubicBezTo>
                        <a:pt x="187" y="517"/>
                        <a:pt x="186" y="517"/>
                        <a:pt x="185" y="517"/>
                      </a:cubicBezTo>
                      <a:cubicBezTo>
                        <a:pt x="187" y="514"/>
                        <a:pt x="187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7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0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7" y="496"/>
                      </a:cubicBezTo>
                      <a:close/>
                      <a:moveTo>
                        <a:pt x="196" y="497"/>
                      </a:moveTo>
                      <a:cubicBezTo>
                        <a:pt x="197" y="497"/>
                        <a:pt x="199" y="497"/>
                        <a:pt x="201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1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3" y="501"/>
                      </a:cubicBezTo>
                      <a:cubicBezTo>
                        <a:pt x="223" y="501"/>
                        <a:pt x="223" y="501"/>
                        <a:pt x="223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5" y="501"/>
                      </a:cubicBezTo>
                      <a:cubicBezTo>
                        <a:pt x="215" y="501"/>
                        <a:pt x="215" y="501"/>
                        <a:pt x="215" y="501"/>
                      </a:cubicBezTo>
                      <a:cubicBezTo>
                        <a:pt x="213" y="501"/>
                        <a:pt x="211" y="501"/>
                        <a:pt x="210" y="500"/>
                      </a:cubicBezTo>
                      <a:close/>
                      <a:moveTo>
                        <a:pt x="209" y="501"/>
                      </a:moveTo>
                      <a:cubicBezTo>
                        <a:pt x="211" y="501"/>
                        <a:pt x="213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09" y="519"/>
                        <a:pt x="206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3" y="517"/>
                        <a:pt x="204" y="516"/>
                        <a:pt x="204" y="515"/>
                      </a:cubicBezTo>
                      <a:cubicBezTo>
                        <a:pt x="204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09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3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199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6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2" y="495"/>
                      </a:moveTo>
                      <a:cubicBezTo>
                        <a:pt x="221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4" y="494"/>
                        <a:pt x="201" y="492"/>
                        <a:pt x="189" y="488"/>
                      </a:cubicBezTo>
                      <a:cubicBezTo>
                        <a:pt x="208" y="492"/>
                        <a:pt x="228" y="495"/>
                        <a:pt x="249" y="497"/>
                      </a:cubicBezTo>
                      <a:cubicBezTo>
                        <a:pt x="240" y="496"/>
                        <a:pt x="231" y="496"/>
                        <a:pt x="223" y="495"/>
                      </a:cubicBezTo>
                      <a:lnTo>
                        <a:pt x="222" y="495"/>
                      </a:ln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19" y="512"/>
                      </a:cubicBezTo>
                      <a:cubicBezTo>
                        <a:pt x="219" y="513"/>
                        <a:pt x="219" y="514"/>
                        <a:pt x="219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6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2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2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29" y="510"/>
                        <a:pt x="229" y="513"/>
                      </a:cubicBezTo>
                      <a:cubicBezTo>
                        <a:pt x="229" y="513"/>
                        <a:pt x="228" y="514"/>
                        <a:pt x="228" y="514"/>
                      </a:cubicBezTo>
                      <a:cubicBezTo>
                        <a:pt x="228" y="515"/>
                        <a:pt x="228" y="515"/>
                        <a:pt x="227" y="516"/>
                      </a:cubicBezTo>
                      <a:cubicBezTo>
                        <a:pt x="227" y="516"/>
                        <a:pt x="227" y="516"/>
                        <a:pt x="227" y="516"/>
                      </a:cubicBezTo>
                      <a:cubicBezTo>
                        <a:pt x="225" y="516"/>
                        <a:pt x="223" y="515"/>
                        <a:pt x="221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3" y="518"/>
                      </a:cubicBezTo>
                      <a:cubicBezTo>
                        <a:pt x="214" y="517"/>
                        <a:pt x="214" y="516"/>
                        <a:pt x="215" y="515"/>
                      </a:cubicBezTo>
                      <a:cubicBezTo>
                        <a:pt x="215" y="516"/>
                        <a:pt x="217" y="517"/>
                        <a:pt x="220" y="518"/>
                      </a:cubicBezTo>
                      <a:cubicBezTo>
                        <a:pt x="220" y="518"/>
                        <a:pt x="220" y="518"/>
                        <a:pt x="221" y="519"/>
                      </a:cubicBezTo>
                      <a:cubicBezTo>
                        <a:pt x="218" y="519"/>
                        <a:pt x="215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7" y="521"/>
                      </a:cubicBezTo>
                      <a:cubicBezTo>
                        <a:pt x="197" y="521"/>
                        <a:pt x="197" y="521"/>
                        <a:pt x="196" y="521"/>
                      </a:cubicBezTo>
                      <a:cubicBezTo>
                        <a:pt x="207" y="521"/>
                        <a:pt x="217" y="521"/>
                        <a:pt x="227" y="521"/>
                      </a:cubicBezTo>
                      <a:cubicBezTo>
                        <a:pt x="228" y="522"/>
                        <a:pt x="228" y="523"/>
                        <a:pt x="229" y="523"/>
                      </a:cubicBezTo>
                      <a:cubicBezTo>
                        <a:pt x="229" y="523"/>
                        <a:pt x="229" y="522"/>
                        <a:pt x="229" y="522"/>
                      </a:cubicBezTo>
                      <a:cubicBezTo>
                        <a:pt x="229" y="521"/>
                        <a:pt x="229" y="521"/>
                        <a:pt x="230" y="521"/>
                      </a:cubicBezTo>
                      <a:cubicBezTo>
                        <a:pt x="232" y="521"/>
                        <a:pt x="234" y="521"/>
                        <a:pt x="237" y="521"/>
                      </a:cubicBezTo>
                      <a:cubicBezTo>
                        <a:pt x="236" y="522"/>
                        <a:pt x="236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0" y="523"/>
                      </a:cubicBezTo>
                      <a:cubicBezTo>
                        <a:pt x="206" y="524"/>
                        <a:pt x="211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4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7" y="521"/>
                        <a:pt x="177" y="521"/>
                        <a:pt x="176" y="520"/>
                      </a:cubicBezTo>
                      <a:cubicBezTo>
                        <a:pt x="178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7" y="513"/>
                        <a:pt x="247" y="515"/>
                        <a:pt x="247" y="518"/>
                      </a:cubicBezTo>
                      <a:cubicBezTo>
                        <a:pt x="245" y="518"/>
                        <a:pt x="243" y="518"/>
                        <a:pt x="242" y="518"/>
                      </a:cubicBezTo>
                      <a:cubicBezTo>
                        <a:pt x="241" y="518"/>
                        <a:pt x="240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2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4" y="505"/>
                        <a:pt x="260" y="505"/>
                      </a:cubicBezTo>
                      <a:cubicBezTo>
                        <a:pt x="259" y="509"/>
                        <a:pt x="259" y="513"/>
                        <a:pt x="259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0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1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0" y="521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2" y="522"/>
                        <a:pt x="263" y="522"/>
                        <a:pt x="263" y="522"/>
                      </a:cubicBezTo>
                      <a:cubicBezTo>
                        <a:pt x="264" y="522"/>
                        <a:pt x="265" y="522"/>
                        <a:pt x="267" y="522"/>
                      </a:cubicBezTo>
                      <a:cubicBezTo>
                        <a:pt x="265" y="522"/>
                        <a:pt x="263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3"/>
                        <a:pt x="260" y="524"/>
                      </a:cubicBezTo>
                      <a:cubicBezTo>
                        <a:pt x="257" y="524"/>
                        <a:pt x="254" y="524"/>
                        <a:pt x="250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3"/>
                        <a:pt x="263" y="523"/>
                        <a:pt x="263" y="524"/>
                      </a:cubicBezTo>
                      <a:cubicBezTo>
                        <a:pt x="263" y="523"/>
                        <a:pt x="262" y="523"/>
                        <a:pt x="262" y="523"/>
                      </a:cubicBezTo>
                      <a:cubicBezTo>
                        <a:pt x="262" y="523"/>
                        <a:pt x="263" y="523"/>
                        <a:pt x="263" y="524"/>
                      </a:cubicBezTo>
                      <a:close/>
                      <a:moveTo>
                        <a:pt x="242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39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0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2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7" y="526"/>
                        <a:pt x="237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7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3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39" y="521"/>
                        <a:pt x="240" y="521"/>
                        <a:pt x="241" y="521"/>
                      </a:cubicBezTo>
                      <a:cubicBezTo>
                        <a:pt x="243" y="521"/>
                        <a:pt x="245" y="521"/>
                        <a:pt x="246" y="521"/>
                      </a:cubicBezTo>
                      <a:cubicBezTo>
                        <a:pt x="246" y="521"/>
                        <a:pt x="246" y="522"/>
                        <a:pt x="246" y="523"/>
                      </a:cubicBezTo>
                      <a:cubicBezTo>
                        <a:pt x="243" y="523"/>
                        <a:pt x="241" y="523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8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2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3" y="488"/>
                      </a:cubicBezTo>
                      <a:cubicBezTo>
                        <a:pt x="163" y="489"/>
                        <a:pt x="163" y="490"/>
                        <a:pt x="163" y="491"/>
                      </a:cubicBezTo>
                      <a:cubicBezTo>
                        <a:pt x="163" y="491"/>
                        <a:pt x="162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6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5" y="490"/>
                        <a:pt x="148" y="489"/>
                      </a:cubicBezTo>
                      <a:cubicBezTo>
                        <a:pt x="148" y="489"/>
                        <a:pt x="148" y="490"/>
                        <a:pt x="147" y="490"/>
                      </a:cubicBezTo>
                      <a:cubicBezTo>
                        <a:pt x="147" y="493"/>
                        <a:pt x="147" y="495"/>
                        <a:pt x="149" y="497"/>
                      </a:cubicBezTo>
                      <a:cubicBezTo>
                        <a:pt x="151" y="494"/>
                        <a:pt x="151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49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8" y="480"/>
                      </a:cubicBezTo>
                      <a:cubicBezTo>
                        <a:pt x="148" y="480"/>
                        <a:pt x="148" y="480"/>
                        <a:pt x="149" y="480"/>
                      </a:cubicBezTo>
                      <a:cubicBezTo>
                        <a:pt x="151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2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4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0" y="488"/>
                        <a:pt x="170" y="488"/>
                        <a:pt x="170" y="488"/>
                      </a:cubicBezTo>
                      <a:cubicBezTo>
                        <a:pt x="174" y="489"/>
                        <a:pt x="177" y="491"/>
                        <a:pt x="181" y="492"/>
                      </a:cubicBezTo>
                      <a:cubicBezTo>
                        <a:pt x="178" y="498"/>
                        <a:pt x="175" y="503"/>
                        <a:pt x="171" y="508"/>
                      </a:cubicBezTo>
                      <a:cubicBezTo>
                        <a:pt x="171" y="507"/>
                        <a:pt x="171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0" y="503"/>
                        <a:pt x="170" y="503"/>
                      </a:cubicBezTo>
                      <a:cubicBezTo>
                        <a:pt x="170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2" y="493"/>
                      </a:cubicBezTo>
                      <a:cubicBezTo>
                        <a:pt x="172" y="493"/>
                        <a:pt x="171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0" y="495"/>
                      </a:cubicBezTo>
                      <a:cubicBezTo>
                        <a:pt x="169" y="498"/>
                        <a:pt x="166" y="501"/>
                        <a:pt x="164" y="505"/>
                      </a:cubicBezTo>
                      <a:cubicBezTo>
                        <a:pt x="164" y="505"/>
                        <a:pt x="164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7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2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5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4" y="487"/>
                        <a:pt x="184" y="487"/>
                        <a:pt x="184" y="487"/>
                      </a:cubicBezTo>
                      <a:cubicBezTo>
                        <a:pt x="182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2" y="503"/>
                        <a:pt x="180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0" y="509"/>
                        <a:pt x="170" y="509"/>
                        <a:pt x="171" y="509"/>
                      </a:cubicBezTo>
                      <a:cubicBezTo>
                        <a:pt x="171" y="509"/>
                        <a:pt x="171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7" y="503"/>
                        <a:pt x="181" y="498"/>
                        <a:pt x="183" y="493"/>
                      </a:cubicBezTo>
                      <a:close/>
                      <a:moveTo>
                        <a:pt x="186" y="495"/>
                      </a:moveTo>
                      <a:cubicBezTo>
                        <a:pt x="186" y="494"/>
                        <a:pt x="185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6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8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3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4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2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7" y="479"/>
                        <a:pt x="129" y="476"/>
                        <a:pt x="131" y="473"/>
                      </a:cubicBezTo>
                      <a:close/>
                      <a:moveTo>
                        <a:pt x="130" y="467"/>
                      </a:moveTo>
                      <a:cubicBezTo>
                        <a:pt x="130" y="467"/>
                        <a:pt x="129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3" y="469"/>
                        <a:pt x="127" y="471"/>
                      </a:cubicBezTo>
                      <a:cubicBezTo>
                        <a:pt x="125" y="475"/>
                        <a:pt x="122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4" y="481"/>
                        <a:pt x="125" y="481"/>
                        <a:pt x="125" y="480"/>
                      </a:cubicBezTo>
                      <a:cubicBezTo>
                        <a:pt x="124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2" y="473"/>
                        <a:pt x="114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8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0" y="467"/>
                      </a:cubicBezTo>
                      <a:close/>
                      <a:moveTo>
                        <a:pt x="139" y="472"/>
                      </a:moveTo>
                      <a:cubicBezTo>
                        <a:pt x="140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09" y="462"/>
                        <a:pt x="107" y="468"/>
                        <a:pt x="106" y="475"/>
                      </a:cubicBezTo>
                      <a:cubicBezTo>
                        <a:pt x="103" y="473"/>
                        <a:pt x="99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2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7" y="475"/>
                        <a:pt x="108" y="475"/>
                      </a:cubicBezTo>
                      <a:cubicBezTo>
                        <a:pt x="108" y="475"/>
                        <a:pt x="108" y="475"/>
                        <a:pt x="107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7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2" y="479"/>
                        <a:pt x="142" y="480"/>
                        <a:pt x="142" y="480"/>
                      </a:cubicBezTo>
                      <a:cubicBezTo>
                        <a:pt x="138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0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3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3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3" y="481"/>
                      </a:cubicBezTo>
                      <a:close/>
                      <a:moveTo>
                        <a:pt x="129" y="493"/>
                      </a:moveTo>
                      <a:cubicBezTo>
                        <a:pt x="129" y="493"/>
                        <a:pt x="129" y="493"/>
                        <a:pt x="130" y="493"/>
                      </a:cubicBezTo>
                      <a:cubicBezTo>
                        <a:pt x="130" y="493"/>
                        <a:pt x="130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29" y="493"/>
                      </a:cubicBezTo>
                      <a:close/>
                      <a:moveTo>
                        <a:pt x="167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7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5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7" y="503"/>
                      </a:cubicBezTo>
                      <a:close/>
                      <a:moveTo>
                        <a:pt x="179" y="517"/>
                      </a:moveTo>
                      <a:cubicBezTo>
                        <a:pt x="181" y="517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0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2" y="511"/>
                        <a:pt x="163" y="512"/>
                        <a:pt x="163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59" y="509"/>
                        <a:pt x="161" y="509"/>
                        <a:pt x="161" y="509"/>
                      </a:cubicBezTo>
                      <a:cubicBezTo>
                        <a:pt x="162" y="509"/>
                        <a:pt x="162" y="510"/>
                        <a:pt x="163" y="510"/>
                      </a:cubicBezTo>
                      <a:cubicBezTo>
                        <a:pt x="163" y="511"/>
                        <a:pt x="164" y="511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6" y="508"/>
                      </a:moveTo>
                      <a:cubicBezTo>
                        <a:pt x="155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0" y="509"/>
                      </a:cubicBezTo>
                      <a:cubicBezTo>
                        <a:pt x="159" y="509"/>
                        <a:pt x="158" y="508"/>
                        <a:pt x="156" y="508"/>
                      </a:cubicBezTo>
                      <a:close/>
                      <a:moveTo>
                        <a:pt x="153" y="505"/>
                      </a:moveTo>
                      <a:cubicBezTo>
                        <a:pt x="152" y="505"/>
                        <a:pt x="152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0" y="504"/>
                        <a:pt x="153" y="505"/>
                      </a:cubicBezTo>
                      <a:close/>
                      <a:moveTo>
                        <a:pt x="77" y="455"/>
                      </a:moveTo>
                      <a:cubicBezTo>
                        <a:pt x="78" y="455"/>
                        <a:pt x="78" y="455"/>
                        <a:pt x="78" y="455"/>
                      </a:cubicBezTo>
                      <a:cubicBezTo>
                        <a:pt x="77" y="455"/>
                        <a:pt x="77" y="455"/>
                        <a:pt x="78" y="455"/>
                      </a:cubicBezTo>
                      <a:cubicBezTo>
                        <a:pt x="77" y="455"/>
                        <a:pt x="77" y="455"/>
                        <a:pt x="77" y="45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8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1" y="453"/>
                        <a:pt x="442" y="453"/>
                        <a:pt x="442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0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1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2" y="469"/>
                        <a:pt x="401" y="469"/>
                        <a:pt x="401" y="469"/>
                      </a:cubicBezTo>
                      <a:cubicBezTo>
                        <a:pt x="401" y="469"/>
                        <a:pt x="400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6" y="467"/>
                        <a:pt x="396" y="467"/>
                        <a:pt x="396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0" y="471"/>
                        <a:pt x="401" y="471"/>
                      </a:cubicBezTo>
                      <a:cubicBezTo>
                        <a:pt x="400" y="472"/>
                        <a:pt x="400" y="472"/>
                        <a:pt x="399" y="472"/>
                      </a:cubicBezTo>
                      <a:cubicBezTo>
                        <a:pt x="399" y="473"/>
                        <a:pt x="398" y="473"/>
                        <a:pt x="397" y="474"/>
                      </a:cubicBezTo>
                      <a:cubicBezTo>
                        <a:pt x="394" y="472"/>
                        <a:pt x="390" y="469"/>
                        <a:pt x="387" y="466"/>
                      </a:cubicBezTo>
                      <a:cubicBezTo>
                        <a:pt x="386" y="466"/>
                        <a:pt x="386" y="466"/>
                        <a:pt x="386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8" y="468"/>
                      </a:cubicBezTo>
                      <a:cubicBezTo>
                        <a:pt x="384" y="465"/>
                        <a:pt x="390" y="463"/>
                        <a:pt x="396" y="460"/>
                      </a:cubicBezTo>
                      <a:cubicBezTo>
                        <a:pt x="404" y="457"/>
                        <a:pt x="412" y="452"/>
                        <a:pt x="420" y="447"/>
                      </a:cubicBezTo>
                      <a:cubicBezTo>
                        <a:pt x="424" y="451"/>
                        <a:pt x="428" y="454"/>
                        <a:pt x="433" y="457"/>
                      </a:cubicBezTo>
                      <a:cubicBezTo>
                        <a:pt x="429" y="460"/>
                        <a:pt x="425" y="463"/>
                        <a:pt x="421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0" y="465"/>
                        <a:pt x="420" y="465"/>
                      </a:cubicBezTo>
                      <a:cubicBezTo>
                        <a:pt x="417" y="463"/>
                        <a:pt x="413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0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8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1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8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0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5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4" y="469"/>
                      </a:moveTo>
                      <a:cubicBezTo>
                        <a:pt x="423" y="470"/>
                        <a:pt x="421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3" y="469"/>
                      </a:cubicBezTo>
                      <a:cubicBezTo>
                        <a:pt x="424" y="469"/>
                        <a:pt x="424" y="469"/>
                        <a:pt x="424" y="469"/>
                      </a:cubicBezTo>
                      <a:close/>
                      <a:moveTo>
                        <a:pt x="426" y="467"/>
                      </a:move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6" y="467"/>
                        <a:pt x="426" y="467"/>
                        <a:pt x="426" y="467"/>
                      </a:cubicBezTo>
                      <a:close/>
                      <a:moveTo>
                        <a:pt x="401" y="476"/>
                      </a:moveTo>
                      <a:cubicBezTo>
                        <a:pt x="401" y="475"/>
                        <a:pt x="402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1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1" y="482"/>
                        <a:pt x="392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7" y="493"/>
                        <a:pt x="380" y="497"/>
                        <a:pt x="372" y="501"/>
                      </a:cubicBezTo>
                      <a:cubicBezTo>
                        <a:pt x="362" y="505"/>
                        <a:pt x="352" y="509"/>
                        <a:pt x="342" y="511"/>
                      </a:cubicBezTo>
                      <a:cubicBezTo>
                        <a:pt x="356" y="505"/>
                        <a:pt x="368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6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1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4" y="482"/>
                        <a:pt x="363" y="483"/>
                        <a:pt x="363" y="484"/>
                      </a:cubicBezTo>
                      <a:cubicBezTo>
                        <a:pt x="361" y="482"/>
                        <a:pt x="360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5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2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2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6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69" y="489"/>
                        <a:pt x="368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8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8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8" y="492"/>
                        <a:pt x="368" y="492"/>
                      </a:cubicBezTo>
                      <a:cubicBezTo>
                        <a:pt x="369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5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3" y="482"/>
                        <a:pt x="388" y="479"/>
                      </a:cubicBezTo>
                      <a:cubicBezTo>
                        <a:pt x="389" y="479"/>
                        <a:pt x="390" y="479"/>
                        <a:pt x="391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2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0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4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8" y="498"/>
                        <a:pt x="359" y="498"/>
                        <a:pt x="359" y="499"/>
                      </a:cubicBezTo>
                      <a:cubicBezTo>
                        <a:pt x="356" y="500"/>
                        <a:pt x="353" y="501"/>
                        <a:pt x="351" y="502"/>
                      </a:cubicBezTo>
                      <a:cubicBezTo>
                        <a:pt x="349" y="503"/>
                        <a:pt x="347" y="503"/>
                        <a:pt x="344" y="504"/>
                      </a:cubicBezTo>
                      <a:cubicBezTo>
                        <a:pt x="349" y="502"/>
                        <a:pt x="353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7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69" y="494"/>
                      </a:cubicBezTo>
                      <a:cubicBezTo>
                        <a:pt x="370" y="493"/>
                        <a:pt x="371" y="493"/>
                        <a:pt x="372" y="493"/>
                      </a:cubicBezTo>
                      <a:cubicBezTo>
                        <a:pt x="373" y="492"/>
                        <a:pt x="373" y="492"/>
                        <a:pt x="374" y="492"/>
                      </a:cubicBezTo>
                      <a:cubicBezTo>
                        <a:pt x="373" y="493"/>
                        <a:pt x="371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247"/>
                <p:cNvSpPr/>
                <p:nvPr/>
              </p:nvSpPr>
              <p:spPr bwMode="auto">
                <a:xfrm>
                  <a:off x="755" y="3237"/>
                  <a:ext cx="8" cy="22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0 w 5"/>
                    <a:gd name="T9" fmla="*/ 8 h 15"/>
                    <a:gd name="T10" fmla="*/ 2 w 5"/>
                    <a:gd name="T11" fmla="*/ 15 h 15"/>
                    <a:gd name="T12" fmla="*/ 2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4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4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248"/>
                <p:cNvSpPr/>
                <p:nvPr/>
              </p:nvSpPr>
              <p:spPr bwMode="auto">
                <a:xfrm>
                  <a:off x="801" y="3243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0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0" y="15"/>
                        <a:pt x="1" y="14"/>
                        <a:pt x="1" y="14"/>
                      </a:cubicBezTo>
                      <a:cubicBezTo>
                        <a:pt x="2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249"/>
                <p:cNvSpPr/>
                <p:nvPr/>
              </p:nvSpPr>
              <p:spPr bwMode="auto">
                <a:xfrm>
                  <a:off x="933" y="3300"/>
                  <a:ext cx="12" cy="24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5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3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250"/>
                <p:cNvSpPr/>
                <p:nvPr/>
              </p:nvSpPr>
              <p:spPr bwMode="auto">
                <a:xfrm>
                  <a:off x="526" y="3272"/>
                  <a:ext cx="14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9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251"/>
                <p:cNvSpPr/>
                <p:nvPr/>
              </p:nvSpPr>
              <p:spPr bwMode="auto">
                <a:xfrm>
                  <a:off x="555" y="3269"/>
                  <a:ext cx="6" cy="12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3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252"/>
                <p:cNvSpPr/>
                <p:nvPr/>
              </p:nvSpPr>
              <p:spPr bwMode="auto">
                <a:xfrm>
                  <a:off x="374" y="3453"/>
                  <a:ext cx="33" cy="13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13" y="2"/>
                        <a:pt x="6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253"/>
                <p:cNvSpPr/>
                <p:nvPr/>
              </p:nvSpPr>
              <p:spPr bwMode="auto">
                <a:xfrm>
                  <a:off x="365" y="3490"/>
                  <a:ext cx="20" cy="8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4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1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7" y="3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254"/>
                <p:cNvSpPr/>
                <p:nvPr/>
              </p:nvSpPr>
              <p:spPr bwMode="auto">
                <a:xfrm>
                  <a:off x="473" y="3320"/>
                  <a:ext cx="23" cy="17"/>
                </a:xfrm>
                <a:custGeom>
                  <a:avLst/>
                  <a:gdLst>
                    <a:gd name="T0" fmla="*/ 1 w 16"/>
                    <a:gd name="T1" fmla="*/ 0 h 12"/>
                    <a:gd name="T2" fmla="*/ 0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3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0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255"/>
                <p:cNvSpPr/>
                <p:nvPr/>
              </p:nvSpPr>
              <p:spPr bwMode="auto">
                <a:xfrm>
                  <a:off x="446" y="3348"/>
                  <a:ext cx="26" cy="16"/>
                </a:xfrm>
                <a:custGeom>
                  <a:avLst/>
                  <a:gdLst>
                    <a:gd name="T0" fmla="*/ 2 w 18"/>
                    <a:gd name="T1" fmla="*/ 1 h 11"/>
                    <a:gd name="T2" fmla="*/ 11 w 18"/>
                    <a:gd name="T3" fmla="*/ 9 h 11"/>
                    <a:gd name="T4" fmla="*/ 18 w 18"/>
                    <a:gd name="T5" fmla="*/ 10 h 11"/>
                    <a:gd name="T6" fmla="*/ 16 w 18"/>
                    <a:gd name="T7" fmla="*/ 8 h 11"/>
                    <a:gd name="T8" fmla="*/ 12 w 18"/>
                    <a:gd name="T9" fmla="*/ 7 h 11"/>
                    <a:gd name="T10" fmla="*/ 2 w 18"/>
                    <a:gd name="T11" fmla="*/ 0 h 11"/>
                    <a:gd name="T12" fmla="*/ 2 w 1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1">
                      <a:moveTo>
                        <a:pt x="2" y="1"/>
                      </a:moveTo>
                      <a:cubicBezTo>
                        <a:pt x="4" y="4"/>
                        <a:pt x="7" y="7"/>
                        <a:pt x="11" y="9"/>
                      </a:cubicBezTo>
                      <a:cubicBezTo>
                        <a:pt x="14" y="11"/>
                        <a:pt x="17" y="11"/>
                        <a:pt x="18" y="10"/>
                      </a:cubicBezTo>
                      <a:cubicBezTo>
                        <a:pt x="17" y="9"/>
                        <a:pt x="17" y="9"/>
                        <a:pt x="16" y="8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8" y="5"/>
                        <a:pt x="5" y="3"/>
                        <a:pt x="2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256"/>
                <p:cNvSpPr/>
                <p:nvPr/>
              </p:nvSpPr>
              <p:spPr bwMode="auto">
                <a:xfrm>
                  <a:off x="397" y="3422"/>
                  <a:ext cx="14" cy="5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6" y="0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257"/>
                <p:cNvSpPr/>
                <p:nvPr/>
              </p:nvSpPr>
              <p:spPr bwMode="auto">
                <a:xfrm>
                  <a:off x="404" y="3413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258"/>
                <p:cNvSpPr/>
                <p:nvPr/>
              </p:nvSpPr>
              <p:spPr bwMode="auto">
                <a:xfrm>
                  <a:off x="391" y="3433"/>
                  <a:ext cx="17" cy="2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259"/>
                <p:cNvSpPr/>
                <p:nvPr/>
              </p:nvSpPr>
              <p:spPr bwMode="auto">
                <a:xfrm>
                  <a:off x="411" y="3408"/>
                  <a:ext cx="20" cy="8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0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2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260"/>
                <p:cNvSpPr/>
                <p:nvPr/>
              </p:nvSpPr>
              <p:spPr bwMode="auto">
                <a:xfrm>
                  <a:off x="382" y="3447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4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261"/>
                <p:cNvSpPr/>
                <p:nvPr/>
              </p:nvSpPr>
              <p:spPr bwMode="auto">
                <a:xfrm>
                  <a:off x="685" y="3229"/>
                  <a:ext cx="5" cy="25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262"/>
                <p:cNvSpPr/>
                <p:nvPr/>
              </p:nvSpPr>
              <p:spPr bwMode="auto">
                <a:xfrm>
                  <a:off x="658" y="3240"/>
                  <a:ext cx="4" cy="16"/>
                </a:xfrm>
                <a:custGeom>
                  <a:avLst/>
                  <a:gdLst>
                    <a:gd name="T0" fmla="*/ 1 w 3"/>
                    <a:gd name="T1" fmla="*/ 0 h 11"/>
                    <a:gd name="T2" fmla="*/ 0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2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263"/>
                <p:cNvSpPr/>
                <p:nvPr/>
              </p:nvSpPr>
              <p:spPr bwMode="auto">
                <a:xfrm>
                  <a:off x="643" y="3235"/>
                  <a:ext cx="7" cy="12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264"/>
                <p:cNvSpPr/>
                <p:nvPr/>
              </p:nvSpPr>
              <p:spPr bwMode="auto">
                <a:xfrm>
                  <a:off x="635" y="3237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3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3" y="5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265"/>
                <p:cNvSpPr/>
                <p:nvPr/>
              </p:nvSpPr>
              <p:spPr bwMode="auto">
                <a:xfrm>
                  <a:off x="724" y="3232"/>
                  <a:ext cx="6" cy="21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2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266"/>
                <p:cNvSpPr/>
                <p:nvPr/>
              </p:nvSpPr>
              <p:spPr bwMode="auto">
                <a:xfrm>
                  <a:off x="363" y="3541"/>
                  <a:ext cx="19" cy="10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3"/>
                        <a:pt x="9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267"/>
                <p:cNvSpPr/>
                <p:nvPr/>
              </p:nvSpPr>
              <p:spPr bwMode="auto">
                <a:xfrm>
                  <a:off x="357" y="3549"/>
                  <a:ext cx="23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3"/>
                        <a:pt x="0" y="8"/>
                      </a:cubicBezTo>
                      <a:cubicBezTo>
                        <a:pt x="1" y="8"/>
                        <a:pt x="2" y="9"/>
                        <a:pt x="3" y="9"/>
                      </a:cubicBezTo>
                      <a:cubicBezTo>
                        <a:pt x="3" y="7"/>
                        <a:pt x="4" y="6"/>
                        <a:pt x="6" y="5"/>
                      </a:cubicBezTo>
                      <a:cubicBezTo>
                        <a:pt x="9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268"/>
                <p:cNvSpPr/>
                <p:nvPr/>
              </p:nvSpPr>
              <p:spPr bwMode="auto">
                <a:xfrm>
                  <a:off x="363" y="3569"/>
                  <a:ext cx="14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269"/>
                <p:cNvSpPr/>
                <p:nvPr/>
              </p:nvSpPr>
              <p:spPr bwMode="auto">
                <a:xfrm>
                  <a:off x="363" y="3632"/>
                  <a:ext cx="17" cy="4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0 h 3"/>
                    <a:gd name="T8" fmla="*/ 0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8" y="0"/>
                        <a:pt x="5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270"/>
                <p:cNvSpPr/>
                <p:nvPr/>
              </p:nvSpPr>
              <p:spPr bwMode="auto">
                <a:xfrm>
                  <a:off x="368" y="3623"/>
                  <a:ext cx="12" cy="6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271"/>
                <p:cNvSpPr/>
                <p:nvPr/>
              </p:nvSpPr>
              <p:spPr bwMode="auto">
                <a:xfrm>
                  <a:off x="365" y="3671"/>
                  <a:ext cx="13" cy="13"/>
                </a:xfrm>
                <a:custGeom>
                  <a:avLst/>
                  <a:gdLst>
                    <a:gd name="T0" fmla="*/ 7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5 w 9"/>
                    <a:gd name="T11" fmla="*/ 6 h 9"/>
                    <a:gd name="T12" fmla="*/ 6 w 9"/>
                    <a:gd name="T13" fmla="*/ 5 h 9"/>
                    <a:gd name="T14" fmla="*/ 7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272"/>
                <p:cNvSpPr/>
                <p:nvPr/>
              </p:nvSpPr>
              <p:spPr bwMode="auto">
                <a:xfrm>
                  <a:off x="365" y="3722"/>
                  <a:ext cx="12" cy="8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0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273"/>
                <p:cNvSpPr/>
                <p:nvPr/>
              </p:nvSpPr>
              <p:spPr bwMode="auto">
                <a:xfrm>
                  <a:off x="371" y="3722"/>
                  <a:ext cx="21" cy="13"/>
                </a:xfrm>
                <a:custGeom>
                  <a:avLst/>
                  <a:gdLst>
                    <a:gd name="T0" fmla="*/ 0 w 15"/>
                    <a:gd name="T1" fmla="*/ 9 h 9"/>
                    <a:gd name="T2" fmla="*/ 1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274"/>
                <p:cNvSpPr/>
                <p:nvPr/>
              </p:nvSpPr>
              <p:spPr bwMode="auto">
                <a:xfrm>
                  <a:off x="394" y="3762"/>
                  <a:ext cx="13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275"/>
                <p:cNvSpPr/>
                <p:nvPr/>
              </p:nvSpPr>
              <p:spPr bwMode="auto">
                <a:xfrm>
                  <a:off x="385" y="3759"/>
                  <a:ext cx="19" cy="16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276"/>
                <p:cNvSpPr/>
                <p:nvPr/>
              </p:nvSpPr>
              <p:spPr bwMode="auto">
                <a:xfrm>
                  <a:off x="391" y="3779"/>
                  <a:ext cx="21" cy="19"/>
                </a:xfrm>
                <a:custGeom>
                  <a:avLst/>
                  <a:gdLst>
                    <a:gd name="T0" fmla="*/ 10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1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0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4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3" y="0"/>
                        <a:pt x="13" y="1"/>
                      </a:cubicBezTo>
                      <a:cubicBezTo>
                        <a:pt x="12" y="2"/>
                        <a:pt x="11" y="4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277"/>
                <p:cNvSpPr/>
                <p:nvPr/>
              </p:nvSpPr>
              <p:spPr bwMode="auto">
                <a:xfrm>
                  <a:off x="401" y="3793"/>
                  <a:ext cx="23" cy="24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2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2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278"/>
                <p:cNvSpPr/>
                <p:nvPr/>
              </p:nvSpPr>
              <p:spPr bwMode="auto">
                <a:xfrm>
                  <a:off x="466" y="3853"/>
                  <a:ext cx="17" cy="18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4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279"/>
                <p:cNvSpPr/>
                <p:nvPr/>
              </p:nvSpPr>
              <p:spPr bwMode="auto">
                <a:xfrm>
                  <a:off x="480" y="3861"/>
                  <a:ext cx="12" cy="19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280"/>
                <p:cNvSpPr/>
                <p:nvPr/>
              </p:nvSpPr>
              <p:spPr bwMode="auto">
                <a:xfrm>
                  <a:off x="510" y="3884"/>
                  <a:ext cx="10" cy="19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1" y="13"/>
                        <a:pt x="2" y="12"/>
                      </a:cubicBezTo>
                      <a:cubicBezTo>
                        <a:pt x="3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281"/>
                <p:cNvSpPr>
                  <a:spLocks noEditPoints="1"/>
                </p:cNvSpPr>
                <p:nvPr/>
              </p:nvSpPr>
              <p:spPr bwMode="auto">
                <a:xfrm>
                  <a:off x="-9" y="4125"/>
                  <a:ext cx="756" cy="752"/>
                </a:xfrm>
                <a:custGeom>
                  <a:avLst/>
                  <a:gdLst>
                    <a:gd name="T0" fmla="*/ 14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3 h 530"/>
                    <a:gd name="T8" fmla="*/ 348 w 533"/>
                    <a:gd name="T9" fmla="*/ 37 h 530"/>
                    <a:gd name="T10" fmla="*/ 278 w 533"/>
                    <a:gd name="T11" fmla="*/ 7 h 530"/>
                    <a:gd name="T12" fmla="*/ 380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5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6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5 w 533"/>
                    <a:gd name="T97" fmla="*/ 501 h 530"/>
                    <a:gd name="T98" fmla="*/ 237 w 533"/>
                    <a:gd name="T99" fmla="*/ 521 h 530"/>
                    <a:gd name="T100" fmla="*/ 249 w 533"/>
                    <a:gd name="T101" fmla="*/ 518 h 530"/>
                    <a:gd name="T102" fmla="*/ 238 w 533"/>
                    <a:gd name="T103" fmla="*/ 526 h 530"/>
                    <a:gd name="T104" fmla="*/ 158 w 533"/>
                    <a:gd name="T105" fmla="*/ 482 h 530"/>
                    <a:gd name="T106" fmla="*/ 170 w 533"/>
                    <a:gd name="T107" fmla="*/ 493 h 530"/>
                    <a:gd name="T108" fmla="*/ 132 w 533"/>
                    <a:gd name="T109" fmla="*/ 468 h 530"/>
                    <a:gd name="T110" fmla="*/ 143 w 533"/>
                    <a:gd name="T111" fmla="*/ 474 h 530"/>
                    <a:gd name="T112" fmla="*/ 130 w 533"/>
                    <a:gd name="T113" fmla="*/ 493 h 530"/>
                    <a:gd name="T114" fmla="*/ 160 w 533"/>
                    <a:gd name="T115" fmla="*/ 509 h 530"/>
                    <a:gd name="T116" fmla="*/ 387 w 533"/>
                    <a:gd name="T117" fmla="*/ 466 h 530"/>
                    <a:gd name="T118" fmla="*/ 427 w 533"/>
                    <a:gd name="T119" fmla="*/ 467 h 530"/>
                    <a:gd name="T120" fmla="*/ 358 w 533"/>
                    <a:gd name="T121" fmla="*/ 479 h 530"/>
                    <a:gd name="T122" fmla="*/ 367 w 533"/>
                    <a:gd name="T123" fmla="*/ 493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1" y="19"/>
                        <a:pt x="356" y="16"/>
                        <a:pt x="349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0" y="1"/>
                      </a:cubicBezTo>
                      <a:cubicBezTo>
                        <a:pt x="250" y="1"/>
                        <a:pt x="250" y="1"/>
                        <a:pt x="250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4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5" y="44"/>
                        <a:pt x="105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6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4" y="101"/>
                        <a:pt x="55" y="101"/>
                        <a:pt x="55" y="102"/>
                      </a:cubicBezTo>
                      <a:cubicBezTo>
                        <a:pt x="54" y="103"/>
                        <a:pt x="53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6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3" y="155"/>
                        <a:pt x="22" y="157"/>
                        <a:pt x="21" y="159"/>
                      </a:cubicBezTo>
                      <a:cubicBezTo>
                        <a:pt x="19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4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1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9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9" y="198"/>
                        <a:pt x="9" y="200"/>
                        <a:pt x="9" y="202"/>
                      </a:cubicBezTo>
                      <a:cubicBezTo>
                        <a:pt x="7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3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49" y="440"/>
                        <a:pt x="52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4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4" y="443"/>
                        <a:pt x="54" y="443"/>
                        <a:pt x="55" y="443"/>
                      </a:cubicBezTo>
                      <a:cubicBezTo>
                        <a:pt x="58" y="446"/>
                        <a:pt x="61" y="449"/>
                        <a:pt x="65" y="451"/>
                      </a:cubicBezTo>
                      <a:cubicBezTo>
                        <a:pt x="68" y="453"/>
                        <a:pt x="70" y="455"/>
                        <a:pt x="73" y="456"/>
                      </a:cubicBezTo>
                      <a:cubicBezTo>
                        <a:pt x="81" y="461"/>
                        <a:pt x="88" y="466"/>
                        <a:pt x="96" y="471"/>
                      </a:cubicBezTo>
                      <a:cubicBezTo>
                        <a:pt x="99" y="473"/>
                        <a:pt x="103" y="476"/>
                        <a:pt x="106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6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0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4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0" y="525"/>
                      </a:cubicBezTo>
                      <a:cubicBezTo>
                        <a:pt x="181" y="526"/>
                        <a:pt x="183" y="526"/>
                        <a:pt x="184" y="527"/>
                      </a:cubicBezTo>
                      <a:cubicBezTo>
                        <a:pt x="184" y="527"/>
                        <a:pt x="185" y="527"/>
                        <a:pt x="186" y="527"/>
                      </a:cubicBezTo>
                      <a:cubicBezTo>
                        <a:pt x="185" y="526"/>
                        <a:pt x="184" y="526"/>
                        <a:pt x="184" y="526"/>
                      </a:cubicBezTo>
                      <a:cubicBezTo>
                        <a:pt x="196" y="527"/>
                        <a:pt x="209" y="529"/>
                        <a:pt x="222" y="529"/>
                      </a:cubicBezTo>
                      <a:cubicBezTo>
                        <a:pt x="244" y="530"/>
                        <a:pt x="266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8" y="527"/>
                        <a:pt x="301" y="526"/>
                        <a:pt x="304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8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0" y="470"/>
                      </a:cubicBezTo>
                      <a:cubicBezTo>
                        <a:pt x="434" y="468"/>
                        <a:pt x="437" y="466"/>
                        <a:pt x="441" y="464"/>
                      </a:cubicBezTo>
                      <a:cubicBezTo>
                        <a:pt x="440" y="464"/>
                        <a:pt x="439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2" y="459"/>
                        <a:pt x="446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1" y="440"/>
                      </a:cubicBezTo>
                      <a:cubicBezTo>
                        <a:pt x="462" y="439"/>
                        <a:pt x="463" y="439"/>
                        <a:pt x="463" y="438"/>
                      </a:cubicBezTo>
                      <a:cubicBezTo>
                        <a:pt x="464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2" y="432"/>
                      </a:cubicBezTo>
                      <a:cubicBezTo>
                        <a:pt x="477" y="428"/>
                        <a:pt x="480" y="424"/>
                        <a:pt x="484" y="419"/>
                      </a:cubicBezTo>
                      <a:cubicBezTo>
                        <a:pt x="485" y="416"/>
                        <a:pt x="487" y="413"/>
                        <a:pt x="489" y="411"/>
                      </a:cubicBezTo>
                      <a:cubicBezTo>
                        <a:pt x="494" y="405"/>
                        <a:pt x="498" y="399"/>
                        <a:pt x="501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7" y="349"/>
                        <a:pt x="519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3" y="335"/>
                        <a:pt x="526" y="326"/>
                      </a:cubicBezTo>
                      <a:cubicBezTo>
                        <a:pt x="526" y="323"/>
                        <a:pt x="527" y="321"/>
                        <a:pt x="528" y="318"/>
                      </a:cubicBezTo>
                      <a:cubicBezTo>
                        <a:pt x="531" y="303"/>
                        <a:pt x="532" y="288"/>
                        <a:pt x="533" y="273"/>
                      </a:cubicBezTo>
                      <a:cubicBezTo>
                        <a:pt x="532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9"/>
                        <a:pt x="530" y="287"/>
                        <a:pt x="530" y="286"/>
                      </a:cubicBezTo>
                      <a:cubicBezTo>
                        <a:pt x="530" y="283"/>
                        <a:pt x="530" y="281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0" y="277"/>
                        <a:pt x="530" y="277"/>
                      </a:cubicBezTo>
                      <a:cubicBezTo>
                        <a:pt x="530" y="267"/>
                        <a:pt x="529" y="257"/>
                        <a:pt x="527" y="247"/>
                      </a:cubicBezTo>
                      <a:cubicBezTo>
                        <a:pt x="527" y="247"/>
                        <a:pt x="527" y="247"/>
                        <a:pt x="528" y="247"/>
                      </a:cubicBezTo>
                      <a:cubicBezTo>
                        <a:pt x="527" y="247"/>
                        <a:pt x="527" y="247"/>
                        <a:pt x="527" y="247"/>
                      </a:cubicBezTo>
                      <a:cubicBezTo>
                        <a:pt x="527" y="243"/>
                        <a:pt x="526" y="241"/>
                        <a:pt x="525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5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3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0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3"/>
                      </a:cubicBezTo>
                      <a:cubicBezTo>
                        <a:pt x="529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8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6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4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1" y="79"/>
                        <a:pt x="449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4" y="71"/>
                        <a:pt x="444" y="71"/>
                      </a:cubicBezTo>
                      <a:cubicBezTo>
                        <a:pt x="441" y="66"/>
                        <a:pt x="436" y="61"/>
                        <a:pt x="431" y="56"/>
                      </a:cubicBezTo>
                      <a:cubicBezTo>
                        <a:pt x="421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69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59" y="45"/>
                        <a:pt x="357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0" y="42"/>
                        <a:pt x="348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5" y="34"/>
                        <a:pt x="345" y="39"/>
                      </a:cubicBezTo>
                      <a:cubicBezTo>
                        <a:pt x="345" y="39"/>
                        <a:pt x="345" y="39"/>
                        <a:pt x="344" y="40"/>
                      </a:cubicBezTo>
                      <a:cubicBezTo>
                        <a:pt x="342" y="39"/>
                        <a:pt x="339" y="38"/>
                        <a:pt x="337" y="37"/>
                      </a:cubicBezTo>
                      <a:cubicBezTo>
                        <a:pt x="337" y="37"/>
                        <a:pt x="337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3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4" y="22"/>
                        <a:pt x="334" y="23"/>
                      </a:cubicBezTo>
                      <a:cubicBezTo>
                        <a:pt x="332" y="27"/>
                        <a:pt x="330" y="31"/>
                        <a:pt x="328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09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3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0" y="17"/>
                        <a:pt x="300" y="23"/>
                        <a:pt x="299" y="28"/>
                      </a:cubicBezTo>
                      <a:cubicBezTo>
                        <a:pt x="291" y="27"/>
                        <a:pt x="282" y="26"/>
                        <a:pt x="274" y="26"/>
                      </a:cubicBezTo>
                      <a:cubicBezTo>
                        <a:pt x="274" y="19"/>
                        <a:pt x="274" y="13"/>
                        <a:pt x="273" y="6"/>
                      </a:cubicBezTo>
                      <a:cubicBezTo>
                        <a:pt x="274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6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8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8" y="10"/>
                      </a:cubicBezTo>
                      <a:cubicBezTo>
                        <a:pt x="317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6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5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5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0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2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3" y="24"/>
                        <a:pt x="363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7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3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4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5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4" y="44"/>
                        <a:pt x="384" y="45"/>
                      </a:cubicBezTo>
                      <a:cubicBezTo>
                        <a:pt x="384" y="45"/>
                        <a:pt x="384" y="45"/>
                        <a:pt x="383" y="45"/>
                      </a:cubicBezTo>
                      <a:cubicBezTo>
                        <a:pt x="383" y="45"/>
                        <a:pt x="382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0" y="36"/>
                        <a:pt x="380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1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8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6" y="44"/>
                        <a:pt x="378" y="40"/>
                        <a:pt x="379" y="36"/>
                      </a:cubicBezTo>
                      <a:cubicBezTo>
                        <a:pt x="378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69" y="48"/>
                        <a:pt x="368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5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3" y="49"/>
                        <a:pt x="357" y="50"/>
                        <a:pt x="360" y="52"/>
                      </a:cubicBezTo>
                      <a:cubicBezTo>
                        <a:pt x="358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2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2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89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3" y="75"/>
                        <a:pt x="442" y="73"/>
                        <a:pt x="441" y="72"/>
                      </a:cubicBezTo>
                      <a:cubicBezTo>
                        <a:pt x="440" y="72"/>
                        <a:pt x="440" y="72"/>
                        <a:pt x="440" y="72"/>
                      </a:cubicBezTo>
                      <a:cubicBezTo>
                        <a:pt x="441" y="73"/>
                        <a:pt x="443" y="74"/>
                        <a:pt x="443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0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7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0" y="77"/>
                        <a:pt x="441" y="76"/>
                      </a:cubicBezTo>
                      <a:cubicBezTo>
                        <a:pt x="443" y="79"/>
                        <a:pt x="446" y="81"/>
                        <a:pt x="448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1" y="93"/>
                        <a:pt x="441" y="97"/>
                      </a:cubicBezTo>
                      <a:cubicBezTo>
                        <a:pt x="441" y="97"/>
                        <a:pt x="442" y="97"/>
                        <a:pt x="442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6" y="93"/>
                        <a:pt x="460" y="97"/>
                      </a:cubicBezTo>
                      <a:cubicBezTo>
                        <a:pt x="456" y="100"/>
                        <a:pt x="452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7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6" y="66"/>
                        <a:pt x="407" y="65"/>
                      </a:cubicBezTo>
                      <a:cubicBezTo>
                        <a:pt x="409" y="60"/>
                        <a:pt x="411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7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6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4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4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19" y="205"/>
                        <a:pt x="519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6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9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3" y="205"/>
                        <a:pt x="515" y="205"/>
                      </a:cubicBezTo>
                      <a:cubicBezTo>
                        <a:pt x="516" y="211"/>
                        <a:pt x="518" y="217"/>
                        <a:pt x="519" y="223"/>
                      </a:cubicBezTo>
                      <a:cubicBezTo>
                        <a:pt x="519" y="225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7"/>
                        <a:pt x="517" y="227"/>
                        <a:pt x="516" y="227"/>
                      </a:cubicBezTo>
                      <a:cubicBezTo>
                        <a:pt x="514" y="226"/>
                        <a:pt x="512" y="225"/>
                        <a:pt x="510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4" y="211"/>
                        <a:pt x="496" y="212"/>
                      </a:cubicBezTo>
                      <a:cubicBezTo>
                        <a:pt x="496" y="211"/>
                        <a:pt x="496" y="210"/>
                        <a:pt x="495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5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1" y="190"/>
                        <a:pt x="506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8" y="199"/>
                        <a:pt x="509" y="199"/>
                        <a:pt x="509" y="198"/>
                      </a:cubicBezTo>
                      <a:cubicBezTo>
                        <a:pt x="509" y="198"/>
                        <a:pt x="510" y="198"/>
                        <a:pt x="510" y="197"/>
                      </a:cubicBezTo>
                      <a:cubicBezTo>
                        <a:pt x="509" y="195"/>
                        <a:pt x="509" y="192"/>
                        <a:pt x="509" y="190"/>
                      </a:cubicBezTo>
                      <a:cubicBezTo>
                        <a:pt x="511" y="194"/>
                        <a:pt x="512" y="199"/>
                        <a:pt x="514" y="203"/>
                      </a:cubicBezTo>
                      <a:cubicBezTo>
                        <a:pt x="509" y="202"/>
                        <a:pt x="505" y="199"/>
                        <a:pt x="502" y="196"/>
                      </a:cubicBezTo>
                      <a:cubicBezTo>
                        <a:pt x="500" y="196"/>
                        <a:pt x="499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0" y="201"/>
                        <a:pt x="503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7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0" y="253"/>
                        <a:pt x="520" y="257"/>
                        <a:pt x="520" y="261"/>
                      </a:cubicBezTo>
                      <a:cubicBezTo>
                        <a:pt x="515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4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19" y="276"/>
                      </a:cubicBezTo>
                      <a:cubicBezTo>
                        <a:pt x="519" y="275"/>
                        <a:pt x="518" y="275"/>
                        <a:pt x="517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9"/>
                        <a:pt x="515" y="271"/>
                        <a:pt x="515" y="274"/>
                      </a:cubicBezTo>
                      <a:cubicBezTo>
                        <a:pt x="513" y="273"/>
                        <a:pt x="511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2" y="275"/>
                        <a:pt x="515" y="276"/>
                      </a:cubicBezTo>
                      <a:cubicBezTo>
                        <a:pt x="514" y="277"/>
                        <a:pt x="514" y="279"/>
                        <a:pt x="514" y="280"/>
                      </a:cubicBezTo>
                      <a:cubicBezTo>
                        <a:pt x="514" y="281"/>
                        <a:pt x="514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0" y="284"/>
                        <a:pt x="500" y="284"/>
                        <a:pt x="500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0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3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6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8" y="317"/>
                      </a:cubicBezTo>
                      <a:cubicBezTo>
                        <a:pt x="508" y="319"/>
                        <a:pt x="507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89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2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5" y="311"/>
                        <a:pt x="497" y="301"/>
                      </a:cubicBezTo>
                      <a:cubicBezTo>
                        <a:pt x="498" y="292"/>
                        <a:pt x="499" y="283"/>
                        <a:pt x="499" y="275"/>
                      </a:cubicBezTo>
                      <a:cubicBezTo>
                        <a:pt x="500" y="258"/>
                        <a:pt x="499" y="242"/>
                        <a:pt x="497" y="227"/>
                      </a:cubicBezTo>
                      <a:cubicBezTo>
                        <a:pt x="504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0" y="236"/>
                      </a:cubicBezTo>
                      <a:cubicBezTo>
                        <a:pt x="514" y="235"/>
                        <a:pt x="509" y="232"/>
                        <a:pt x="504" y="228"/>
                      </a:cubicBezTo>
                      <a:cubicBezTo>
                        <a:pt x="502" y="228"/>
                        <a:pt x="502" y="228"/>
                        <a:pt x="502" y="229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0" y="99"/>
                        <a:pt x="430" y="99"/>
                        <a:pt x="430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0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4" y="205"/>
                        <a:pt x="485" y="214"/>
                        <a:pt x="486" y="223"/>
                      </a:cubicBezTo>
                      <a:cubicBezTo>
                        <a:pt x="486" y="223"/>
                        <a:pt x="487" y="223"/>
                        <a:pt x="487" y="223"/>
                      </a:cubicBezTo>
                      <a:cubicBezTo>
                        <a:pt x="487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7" y="207"/>
                        <a:pt x="489" y="213"/>
                        <a:pt x="490" y="218"/>
                      </a:cubicBezTo>
                      <a:cubicBezTo>
                        <a:pt x="490" y="219"/>
                        <a:pt x="490" y="219"/>
                        <a:pt x="490" y="220"/>
                      </a:cubicBezTo>
                      <a:cubicBezTo>
                        <a:pt x="489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89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1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89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5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2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7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79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5" y="475"/>
                        <a:pt x="344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4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89" y="496"/>
                        <a:pt x="285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0" y="497"/>
                      </a:cubicBezTo>
                      <a:cubicBezTo>
                        <a:pt x="280" y="497"/>
                        <a:pt x="280" y="497"/>
                        <a:pt x="280" y="498"/>
                      </a:cubicBezTo>
                      <a:cubicBezTo>
                        <a:pt x="280" y="498"/>
                        <a:pt x="279" y="498"/>
                        <a:pt x="279" y="498"/>
                      </a:cubicBezTo>
                      <a:cubicBezTo>
                        <a:pt x="274" y="497"/>
                        <a:pt x="269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4" y="494"/>
                        <a:pt x="263" y="494"/>
                        <a:pt x="263" y="494"/>
                      </a:cubicBezTo>
                      <a:cubicBezTo>
                        <a:pt x="262" y="494"/>
                        <a:pt x="261" y="495"/>
                        <a:pt x="261" y="495"/>
                      </a:cubicBezTo>
                      <a:cubicBezTo>
                        <a:pt x="247" y="494"/>
                        <a:pt x="234" y="493"/>
                        <a:pt x="220" y="491"/>
                      </a:cubicBezTo>
                      <a:cubicBezTo>
                        <a:pt x="208" y="491"/>
                        <a:pt x="196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79" y="485"/>
                        <a:pt x="175" y="483"/>
                        <a:pt x="170" y="481"/>
                      </a:cubicBezTo>
                      <a:cubicBezTo>
                        <a:pt x="169" y="481"/>
                        <a:pt x="168" y="480"/>
                        <a:pt x="168" y="480"/>
                      </a:cubicBezTo>
                      <a:cubicBezTo>
                        <a:pt x="167" y="480"/>
                        <a:pt x="167" y="480"/>
                        <a:pt x="167" y="480"/>
                      </a:cubicBezTo>
                      <a:cubicBezTo>
                        <a:pt x="161" y="478"/>
                        <a:pt x="156" y="475"/>
                        <a:pt x="150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6" y="465"/>
                      </a:cubicBezTo>
                      <a:cubicBezTo>
                        <a:pt x="119" y="454"/>
                        <a:pt x="102" y="442"/>
                        <a:pt x="86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5" y="365"/>
                        <a:pt x="45" y="361"/>
                        <a:pt x="43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0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3" y="322"/>
                        <a:pt x="31" y="311"/>
                        <a:pt x="29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9"/>
                        <a:pt x="29" y="299"/>
                        <a:pt x="29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9"/>
                      </a:cubicBezTo>
                      <a:cubicBezTo>
                        <a:pt x="29" y="285"/>
                        <a:pt x="31" y="293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6" y="207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5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3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8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0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8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79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8" y="38"/>
                        <a:pt x="278" y="38"/>
                      </a:cubicBezTo>
                      <a:cubicBezTo>
                        <a:pt x="277" y="38"/>
                        <a:pt x="276" y="37"/>
                        <a:pt x="276" y="37"/>
                      </a:cubicBezTo>
                      <a:cubicBezTo>
                        <a:pt x="295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0" y="53"/>
                        <a:pt x="341" y="53"/>
                        <a:pt x="342" y="53"/>
                      </a:cubicBezTo>
                      <a:cubicBezTo>
                        <a:pt x="341" y="52"/>
                        <a:pt x="340" y="52"/>
                        <a:pt x="339" y="51"/>
                      </a:cubicBezTo>
                      <a:cubicBezTo>
                        <a:pt x="317" y="43"/>
                        <a:pt x="295" y="36"/>
                        <a:pt x="271" y="33"/>
                      </a:cubicBezTo>
                      <a:cubicBezTo>
                        <a:pt x="289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0" y="42"/>
                        <a:pt x="335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59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5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29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2" y="108"/>
                        <a:pt x="445" y="111"/>
                      </a:cubicBezTo>
                      <a:cubicBezTo>
                        <a:pt x="452" y="117"/>
                        <a:pt x="458" y="125"/>
                        <a:pt x="462" y="134"/>
                      </a:cubicBezTo>
                      <a:cubicBezTo>
                        <a:pt x="463" y="135"/>
                        <a:pt x="464" y="137"/>
                        <a:pt x="464" y="138"/>
                      </a:cubicBezTo>
                      <a:cubicBezTo>
                        <a:pt x="455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2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1" y="110"/>
                        <a:pt x="451" y="109"/>
                        <a:pt x="450" y="108"/>
                      </a:cubicBezTo>
                      <a:cubicBezTo>
                        <a:pt x="450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6" y="103"/>
                        <a:pt x="459" y="101"/>
                        <a:pt x="460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7" y="117"/>
                        <a:pt x="456" y="115"/>
                        <a:pt x="454" y="113"/>
                      </a:cubicBezTo>
                      <a:cubicBezTo>
                        <a:pt x="454" y="113"/>
                        <a:pt x="454" y="113"/>
                        <a:pt x="454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2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2" y="132"/>
                        <a:pt x="483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8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8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0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1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4" y="144"/>
                        <a:pt x="472" y="140"/>
                        <a:pt x="470" y="137"/>
                      </a:cubicBezTo>
                      <a:cubicBezTo>
                        <a:pt x="472" y="136"/>
                        <a:pt x="474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6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7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3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0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2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5" y="118"/>
                        <a:pt x="463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5" y="135"/>
                      </a:moveTo>
                      <a:cubicBezTo>
                        <a:pt x="466" y="136"/>
                        <a:pt x="466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5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8" y="59"/>
                        <a:pt x="391" y="60"/>
                        <a:pt x="395" y="62"/>
                      </a:cubicBezTo>
                      <a:close/>
                      <a:moveTo>
                        <a:pt x="395" y="64"/>
                      </a:moveTo>
                      <a:cubicBezTo>
                        <a:pt x="395" y="63"/>
                        <a:pt x="395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0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5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6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4" y="171"/>
                      </a:moveTo>
                      <a:cubicBezTo>
                        <a:pt x="504" y="171"/>
                        <a:pt x="504" y="171"/>
                        <a:pt x="504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4" y="170"/>
                        <a:pt x="505" y="171"/>
                      </a:cubicBezTo>
                      <a:cubicBezTo>
                        <a:pt x="505" y="171"/>
                        <a:pt x="505" y="171"/>
                        <a:pt x="504" y="171"/>
                      </a:cubicBezTo>
                      <a:close/>
                      <a:moveTo>
                        <a:pt x="502" y="171"/>
                      </a:moveTo>
                      <a:cubicBezTo>
                        <a:pt x="502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0" y="172"/>
                        <a:pt x="500" y="172"/>
                        <a:pt x="500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5" y="185"/>
                        <a:pt x="506" y="189"/>
                      </a:cubicBezTo>
                      <a:cubicBezTo>
                        <a:pt x="501" y="188"/>
                        <a:pt x="497" y="187"/>
                        <a:pt x="492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6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7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0" y="189"/>
                        <a:pt x="510" y="189"/>
                        <a:pt x="510" y="189"/>
                      </a:cubicBezTo>
                      <a:cubicBezTo>
                        <a:pt x="509" y="187"/>
                        <a:pt x="508" y="186"/>
                        <a:pt x="508" y="185"/>
                      </a:cubicBezTo>
                      <a:close/>
                      <a:moveTo>
                        <a:pt x="496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6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2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3" y="301"/>
                        <a:pt x="494" y="298"/>
                      </a:cubicBezTo>
                      <a:cubicBezTo>
                        <a:pt x="494" y="300"/>
                        <a:pt x="493" y="303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2" y="354"/>
                        <a:pt x="502" y="355"/>
                        <a:pt x="502" y="355"/>
                      </a:cubicBezTo>
                      <a:cubicBezTo>
                        <a:pt x="502" y="355"/>
                        <a:pt x="502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7" y="336"/>
                      </a:cubicBezTo>
                      <a:cubicBezTo>
                        <a:pt x="506" y="341"/>
                        <a:pt x="505" y="346"/>
                        <a:pt x="503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5" y="356"/>
                        <a:pt x="504" y="360"/>
                        <a:pt x="502" y="364"/>
                      </a:cubicBezTo>
                      <a:cubicBezTo>
                        <a:pt x="502" y="363"/>
                        <a:pt x="502" y="363"/>
                        <a:pt x="502" y="363"/>
                      </a:cubicBezTo>
                      <a:cubicBezTo>
                        <a:pt x="502" y="363"/>
                        <a:pt x="502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7" y="433"/>
                      </a:cubicBezTo>
                      <a:cubicBezTo>
                        <a:pt x="437" y="434"/>
                        <a:pt x="436" y="435"/>
                        <a:pt x="436" y="435"/>
                      </a:cubicBezTo>
                      <a:cubicBezTo>
                        <a:pt x="440" y="434"/>
                        <a:pt x="443" y="432"/>
                        <a:pt x="447" y="429"/>
                      </a:cubicBezTo>
                      <a:cubicBezTo>
                        <a:pt x="448" y="432"/>
                        <a:pt x="450" y="434"/>
                        <a:pt x="453" y="436"/>
                      </a:cubicBezTo>
                      <a:cubicBezTo>
                        <a:pt x="450" y="440"/>
                        <a:pt x="447" y="443"/>
                        <a:pt x="444" y="447"/>
                      </a:cubicBezTo>
                      <a:cubicBezTo>
                        <a:pt x="442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1" y="448"/>
                        <a:pt x="443" y="448"/>
                      </a:cubicBezTo>
                      <a:cubicBezTo>
                        <a:pt x="441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8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1" y="365"/>
                        <a:pt x="502" y="365"/>
                      </a:cubicBezTo>
                      <a:cubicBezTo>
                        <a:pt x="500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3" y="367"/>
                        <a:pt x="493" y="368"/>
                        <a:pt x="492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7" y="367"/>
                        <a:pt x="490" y="369"/>
                        <a:pt x="491" y="371"/>
                      </a:cubicBezTo>
                      <a:cubicBezTo>
                        <a:pt x="490" y="376"/>
                        <a:pt x="488" y="380"/>
                        <a:pt x="488" y="383"/>
                      </a:cubicBezTo>
                      <a:cubicBezTo>
                        <a:pt x="487" y="383"/>
                        <a:pt x="485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0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79" y="393"/>
                        <a:pt x="479" y="395"/>
                        <a:pt x="477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4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1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4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2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499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8" y="379"/>
                      </a:cubicBezTo>
                      <a:cubicBezTo>
                        <a:pt x="497" y="382"/>
                        <a:pt x="496" y="385"/>
                        <a:pt x="494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4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8" y="418"/>
                        <a:pt x="445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7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6" y="390"/>
                        <a:pt x="485" y="392"/>
                      </a:cubicBezTo>
                      <a:cubicBezTo>
                        <a:pt x="485" y="391"/>
                        <a:pt x="483" y="391"/>
                        <a:pt x="483" y="390"/>
                      </a:cubicBezTo>
                      <a:cubicBezTo>
                        <a:pt x="483" y="387"/>
                        <a:pt x="484" y="385"/>
                        <a:pt x="484" y="382"/>
                      </a:cubicBezTo>
                      <a:cubicBezTo>
                        <a:pt x="485" y="383"/>
                        <a:pt x="486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79" y="401"/>
                        <a:pt x="480" y="401"/>
                      </a:cubicBezTo>
                      <a:cubicBezTo>
                        <a:pt x="479" y="402"/>
                        <a:pt x="479" y="402"/>
                        <a:pt x="478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0" y="400"/>
                        <a:pt x="480" y="399"/>
                        <a:pt x="479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4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6" y="396"/>
                        <a:pt x="486" y="396"/>
                        <a:pt x="487" y="396"/>
                      </a:cubicBezTo>
                      <a:cubicBezTo>
                        <a:pt x="487" y="397"/>
                        <a:pt x="488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5" y="403"/>
                        <a:pt x="484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2" y="393"/>
                        <a:pt x="491" y="395"/>
                        <a:pt x="491" y="396"/>
                      </a:cubicBezTo>
                      <a:cubicBezTo>
                        <a:pt x="489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5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0" y="379"/>
                        <a:pt x="501" y="379"/>
                        <a:pt x="501" y="379"/>
                      </a:cubicBezTo>
                      <a:cubicBezTo>
                        <a:pt x="499" y="383"/>
                        <a:pt x="497" y="386"/>
                        <a:pt x="496" y="389"/>
                      </a:cubicBezTo>
                      <a:cubicBezTo>
                        <a:pt x="496" y="389"/>
                        <a:pt x="496" y="389"/>
                        <a:pt x="495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4" y="397"/>
                        <a:pt x="494" y="398"/>
                        <a:pt x="493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1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8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1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0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69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2" y="412"/>
                        <a:pt x="464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6" y="417"/>
                        <a:pt x="456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7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3" y="423"/>
                        <a:pt x="464" y="423"/>
                      </a:cubicBezTo>
                      <a:cubicBezTo>
                        <a:pt x="465" y="423"/>
                        <a:pt x="465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6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8" y="438"/>
                        <a:pt x="458" y="437"/>
                      </a:cubicBezTo>
                      <a:cubicBezTo>
                        <a:pt x="458" y="437"/>
                        <a:pt x="458" y="437"/>
                        <a:pt x="457" y="437"/>
                      </a:cubicBezTo>
                      <a:cubicBezTo>
                        <a:pt x="457" y="436"/>
                        <a:pt x="456" y="436"/>
                        <a:pt x="455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0" y="427"/>
                        <a:pt x="457" y="431"/>
                        <a:pt x="455" y="434"/>
                      </a:cubicBezTo>
                      <a:cubicBezTo>
                        <a:pt x="452" y="432"/>
                        <a:pt x="450" y="430"/>
                        <a:pt x="447" y="428"/>
                      </a:cubicBezTo>
                      <a:cubicBezTo>
                        <a:pt x="449" y="426"/>
                        <a:pt x="452" y="424"/>
                        <a:pt x="453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69" y="417"/>
                      </a:cubicBezTo>
                      <a:cubicBezTo>
                        <a:pt x="469" y="418"/>
                        <a:pt x="468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4" y="421"/>
                        <a:pt x="464" y="421"/>
                      </a:cubicBezTo>
                      <a:cubicBezTo>
                        <a:pt x="464" y="421"/>
                        <a:pt x="463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2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6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5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4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2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6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4" y="421"/>
                        <a:pt x="476" y="421"/>
                        <a:pt x="478" y="419"/>
                      </a:cubicBezTo>
                      <a:cubicBezTo>
                        <a:pt x="475" y="424"/>
                        <a:pt x="472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8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5" y="443"/>
                        <a:pt x="457" y="441"/>
                        <a:pt x="458" y="440"/>
                      </a:cubicBezTo>
                      <a:close/>
                      <a:moveTo>
                        <a:pt x="482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3" y="410"/>
                        <a:pt x="483" y="411"/>
                      </a:cubicBezTo>
                      <a:cubicBezTo>
                        <a:pt x="481" y="411"/>
                        <a:pt x="480" y="410"/>
                        <a:pt x="479" y="410"/>
                      </a:cubicBezTo>
                      <a:cubicBezTo>
                        <a:pt x="480" y="407"/>
                        <a:pt x="481" y="405"/>
                        <a:pt x="482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7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6" y="413"/>
                        <a:pt x="475" y="415"/>
                        <a:pt x="474" y="417"/>
                      </a:cubicBezTo>
                      <a:cubicBezTo>
                        <a:pt x="473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0" y="415"/>
                      </a:cubicBezTo>
                      <a:cubicBezTo>
                        <a:pt x="470" y="415"/>
                        <a:pt x="469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8" y="408"/>
                        <a:pt x="478" y="409"/>
                      </a:cubicBezTo>
                      <a:cubicBezTo>
                        <a:pt x="477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79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3" y="418"/>
                      </a:cubicBezTo>
                      <a:cubicBezTo>
                        <a:pt x="473" y="420"/>
                        <a:pt x="471" y="421"/>
                        <a:pt x="471" y="423"/>
                      </a:cubicBezTo>
                      <a:cubicBezTo>
                        <a:pt x="470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6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6" y="415"/>
                        <a:pt x="477" y="413"/>
                        <a:pt x="478" y="411"/>
                      </a:cubicBezTo>
                      <a:cubicBezTo>
                        <a:pt x="479" y="412"/>
                        <a:pt x="481" y="413"/>
                        <a:pt x="481" y="413"/>
                      </a:cubicBezTo>
                      <a:cubicBezTo>
                        <a:pt x="481" y="414"/>
                        <a:pt x="481" y="415"/>
                        <a:pt x="480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1" y="417"/>
                      </a:moveTo>
                      <a:cubicBezTo>
                        <a:pt x="482" y="416"/>
                        <a:pt x="483" y="416"/>
                        <a:pt x="483" y="415"/>
                      </a:cubicBezTo>
                      <a:cubicBezTo>
                        <a:pt x="482" y="417"/>
                        <a:pt x="480" y="419"/>
                        <a:pt x="479" y="422"/>
                      </a:cubicBezTo>
                      <a:cubicBezTo>
                        <a:pt x="480" y="420"/>
                        <a:pt x="481" y="419"/>
                        <a:pt x="481" y="417"/>
                      </a:cubicBezTo>
                      <a:close/>
                      <a:moveTo>
                        <a:pt x="517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1"/>
                        <a:pt x="519" y="283"/>
                        <a:pt x="519" y="286"/>
                      </a:cubicBezTo>
                      <a:cubicBezTo>
                        <a:pt x="518" y="286"/>
                        <a:pt x="518" y="286"/>
                        <a:pt x="517" y="286"/>
                      </a:cubicBezTo>
                      <a:cubicBezTo>
                        <a:pt x="517" y="283"/>
                        <a:pt x="517" y="280"/>
                        <a:pt x="517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3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5" y="273"/>
                        <a:pt x="526" y="277"/>
                      </a:cubicBezTo>
                      <a:cubicBezTo>
                        <a:pt x="525" y="277"/>
                        <a:pt x="525" y="277"/>
                        <a:pt x="525" y="277"/>
                      </a:cubicBezTo>
                      <a:close/>
                      <a:moveTo>
                        <a:pt x="525" y="278"/>
                      </a:moveTo>
                      <a:cubicBezTo>
                        <a:pt x="525" y="278"/>
                        <a:pt x="525" y="278"/>
                        <a:pt x="526" y="278"/>
                      </a:cubicBezTo>
                      <a:cubicBezTo>
                        <a:pt x="526" y="290"/>
                        <a:pt x="525" y="301"/>
                        <a:pt x="525" y="313"/>
                      </a:cubicBezTo>
                      <a:cubicBezTo>
                        <a:pt x="524" y="314"/>
                        <a:pt x="524" y="315"/>
                        <a:pt x="524" y="315"/>
                      </a:cubicBezTo>
                      <a:cubicBezTo>
                        <a:pt x="522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3" y="307"/>
                        <a:pt x="523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4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9"/>
                        <a:pt x="518" y="289"/>
                        <a:pt x="519" y="289"/>
                      </a:cubicBezTo>
                      <a:cubicBezTo>
                        <a:pt x="518" y="291"/>
                        <a:pt x="518" y="293"/>
                        <a:pt x="518" y="295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3"/>
                        <a:pt x="517" y="291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7" y="296"/>
                        <a:pt x="518" y="296"/>
                      </a:cubicBezTo>
                      <a:cubicBezTo>
                        <a:pt x="517" y="299"/>
                        <a:pt x="517" y="303"/>
                        <a:pt x="517" y="306"/>
                      </a:cubicBezTo>
                      <a:cubicBezTo>
                        <a:pt x="517" y="306"/>
                        <a:pt x="516" y="306"/>
                        <a:pt x="516" y="306"/>
                      </a:cubicBezTo>
                      <a:cubicBezTo>
                        <a:pt x="516" y="303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6" y="310"/>
                        <a:pt x="516" y="313"/>
                        <a:pt x="515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5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2" y="310"/>
                        <a:pt x="512" y="312"/>
                      </a:cubicBezTo>
                      <a:cubicBezTo>
                        <a:pt x="512" y="310"/>
                        <a:pt x="512" y="309"/>
                        <a:pt x="513" y="307"/>
                      </a:cubicBezTo>
                      <a:close/>
                      <a:moveTo>
                        <a:pt x="515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3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2" y="332"/>
                        <a:pt x="511" y="333"/>
                        <a:pt x="511" y="335"/>
                      </a:cubicBezTo>
                      <a:cubicBezTo>
                        <a:pt x="512" y="329"/>
                        <a:pt x="513" y="323"/>
                        <a:pt x="515" y="317"/>
                      </a:cubicBezTo>
                      <a:cubicBezTo>
                        <a:pt x="515" y="317"/>
                        <a:pt x="515" y="317"/>
                        <a:pt x="515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2" y="55"/>
                      </a:cubicBezTo>
                      <a:cubicBezTo>
                        <a:pt x="102" y="55"/>
                        <a:pt x="102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6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0" y="116"/>
                        <a:pt x="49" y="116"/>
                        <a:pt x="49" y="116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1" y="123"/>
                        <a:pt x="68" y="127"/>
                      </a:cubicBezTo>
                      <a:cubicBezTo>
                        <a:pt x="68" y="127"/>
                        <a:pt x="68" y="127"/>
                        <a:pt x="69" y="127"/>
                      </a:cubicBezTo>
                      <a:cubicBezTo>
                        <a:pt x="65" y="132"/>
                        <a:pt x="63" y="137"/>
                        <a:pt x="60" y="141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56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2" y="206"/>
                        <a:pt x="12" y="206"/>
                        <a:pt x="12" y="207"/>
                      </a:cubicBezTo>
                      <a:cubicBezTo>
                        <a:pt x="11" y="207"/>
                        <a:pt x="11" y="207"/>
                        <a:pt x="10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3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5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1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7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3" y="162"/>
                      </a:cubicBezTo>
                      <a:cubicBezTo>
                        <a:pt x="26" y="158"/>
                        <a:pt x="27" y="153"/>
                        <a:pt x="29" y="149"/>
                      </a:cubicBezTo>
                      <a:cubicBezTo>
                        <a:pt x="29" y="148"/>
                        <a:pt x="30" y="147"/>
                        <a:pt x="30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4" y="147"/>
                        <a:pt x="37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69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2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3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4" y="105"/>
                        <a:pt x="58" y="101"/>
                      </a:cubicBezTo>
                      <a:cubicBezTo>
                        <a:pt x="60" y="99"/>
                        <a:pt x="63" y="96"/>
                        <a:pt x="65" y="93"/>
                      </a:cubicBezTo>
                      <a:cubicBezTo>
                        <a:pt x="67" y="97"/>
                        <a:pt x="71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0" y="88"/>
                        <a:pt x="74" y="85"/>
                        <a:pt x="78" y="81"/>
                      </a:cubicBezTo>
                      <a:cubicBezTo>
                        <a:pt x="78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0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6" y="83"/>
                        <a:pt x="83" y="81"/>
                        <a:pt x="79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99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3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4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5" y="45"/>
                        <a:pt x="118" y="48"/>
                        <a:pt x="120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7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1" y="38"/>
                        <a:pt x="130" y="33"/>
                        <a:pt x="139" y="30"/>
                      </a:cubicBezTo>
                      <a:cubicBezTo>
                        <a:pt x="141" y="35"/>
                        <a:pt x="142" y="39"/>
                        <a:pt x="144" y="43"/>
                      </a:cubicBezTo>
                      <a:cubicBezTo>
                        <a:pt x="144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4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5" y="38"/>
                        <a:pt x="155" y="37"/>
                      </a:cubicBezTo>
                      <a:cubicBezTo>
                        <a:pt x="155" y="36"/>
                        <a:pt x="154" y="35"/>
                        <a:pt x="154" y="34"/>
                      </a:cubicBezTo>
                      <a:cubicBezTo>
                        <a:pt x="154" y="34"/>
                        <a:pt x="154" y="33"/>
                        <a:pt x="153" y="33"/>
                      </a:cubicBezTo>
                      <a:cubicBezTo>
                        <a:pt x="153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4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7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8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5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1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0" y="19"/>
                        <a:pt x="173" y="19"/>
                        <a:pt x="175" y="18"/>
                      </a:cubicBezTo>
                      <a:cubicBezTo>
                        <a:pt x="176" y="25"/>
                        <a:pt x="178" y="31"/>
                        <a:pt x="179" y="37"/>
                      </a:cubicBezTo>
                      <a:cubicBezTo>
                        <a:pt x="179" y="37"/>
                        <a:pt x="178" y="37"/>
                        <a:pt x="178" y="37"/>
                      </a:cubicBezTo>
                      <a:cubicBezTo>
                        <a:pt x="178" y="32"/>
                        <a:pt x="176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1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5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3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2" y="20"/>
                        <a:pt x="190" y="14"/>
                      </a:cubicBezTo>
                      <a:cubicBezTo>
                        <a:pt x="191" y="14"/>
                        <a:pt x="192" y="14"/>
                        <a:pt x="192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199" y="23"/>
                        <a:pt x="204" y="27"/>
                      </a:cubicBezTo>
                      <a:cubicBezTo>
                        <a:pt x="204" y="27"/>
                        <a:pt x="204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1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0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1" y="5"/>
                      </a:cubicBezTo>
                      <a:cubicBezTo>
                        <a:pt x="254" y="5"/>
                        <a:pt x="256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7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29" y="25"/>
                        <a:pt x="233" y="29"/>
                      </a:cubicBezTo>
                      <a:cubicBezTo>
                        <a:pt x="232" y="29"/>
                        <a:pt x="232" y="29"/>
                        <a:pt x="232" y="29"/>
                      </a:cubicBezTo>
                      <a:cubicBezTo>
                        <a:pt x="232" y="29"/>
                        <a:pt x="232" y="29"/>
                        <a:pt x="233" y="29"/>
                      </a:cubicBezTo>
                      <a:cubicBezTo>
                        <a:pt x="233" y="29"/>
                        <a:pt x="233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19" y="33"/>
                      </a:cubicBezTo>
                      <a:cubicBezTo>
                        <a:pt x="206" y="32"/>
                        <a:pt x="194" y="33"/>
                        <a:pt x="182" y="36"/>
                      </a:cubicBezTo>
                      <a:cubicBezTo>
                        <a:pt x="181" y="36"/>
                        <a:pt x="181" y="36"/>
                        <a:pt x="181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3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8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1" y="6"/>
                      </a:cubicBezTo>
                      <a:cubicBezTo>
                        <a:pt x="271" y="13"/>
                        <a:pt x="271" y="20"/>
                        <a:pt x="272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6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6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69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5" y="29"/>
                      </a:cubicBezTo>
                      <a:cubicBezTo>
                        <a:pt x="242" y="29"/>
                        <a:pt x="239" y="30"/>
                        <a:pt x="236" y="31"/>
                      </a:cubicBezTo>
                      <a:cubicBezTo>
                        <a:pt x="233" y="31"/>
                        <a:pt x="229" y="31"/>
                        <a:pt x="227" y="32"/>
                      </a:cubicBezTo>
                      <a:cubicBezTo>
                        <a:pt x="232" y="31"/>
                        <a:pt x="238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19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8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3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5" y="43"/>
                        <a:pt x="330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7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3" y="207"/>
                        <a:pt x="30" y="207"/>
                      </a:cubicBezTo>
                      <a:cubicBezTo>
                        <a:pt x="29" y="213"/>
                        <a:pt x="29" y="219"/>
                        <a:pt x="29" y="225"/>
                      </a:cubicBezTo>
                      <a:cubicBezTo>
                        <a:pt x="27" y="232"/>
                        <a:pt x="25" y="239"/>
                        <a:pt x="25" y="248"/>
                      </a:cubicBezTo>
                      <a:cubicBezTo>
                        <a:pt x="24" y="252"/>
                        <a:pt x="24" y="256"/>
                        <a:pt x="23" y="260"/>
                      </a:cubicBezTo>
                      <a:cubicBezTo>
                        <a:pt x="17" y="265"/>
                        <a:pt x="10" y="267"/>
                        <a:pt x="4" y="266"/>
                      </a:cubicBezTo>
                      <a:cubicBezTo>
                        <a:pt x="3" y="252"/>
                        <a:pt x="4" y="238"/>
                        <a:pt x="6" y="224"/>
                      </a:cubicBezTo>
                      <a:close/>
                      <a:moveTo>
                        <a:pt x="23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1"/>
                        <a:pt x="4" y="269"/>
                        <a:pt x="4" y="267"/>
                      </a:cubicBezTo>
                      <a:cubicBezTo>
                        <a:pt x="12" y="269"/>
                        <a:pt x="19" y="267"/>
                        <a:pt x="23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7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3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3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4" y="296"/>
                        <a:pt x="24" y="297"/>
                        <a:pt x="24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3" y="301"/>
                        <a:pt x="12" y="302"/>
                      </a:cubicBezTo>
                      <a:cubicBezTo>
                        <a:pt x="13" y="303"/>
                        <a:pt x="13" y="303"/>
                        <a:pt x="14" y="303"/>
                      </a:cubicBezTo>
                      <a:cubicBezTo>
                        <a:pt x="17" y="302"/>
                        <a:pt x="21" y="301"/>
                        <a:pt x="24" y="301"/>
                      </a:cubicBezTo>
                      <a:cubicBezTo>
                        <a:pt x="24" y="301"/>
                        <a:pt x="24" y="302"/>
                        <a:pt x="24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6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6" y="273"/>
                        <a:pt x="8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8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3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9" y="329"/>
                        <a:pt x="9" y="323"/>
                        <a:pt x="9" y="317"/>
                      </a:cubicBezTo>
                      <a:cubicBezTo>
                        <a:pt x="14" y="316"/>
                        <a:pt x="20" y="314"/>
                        <a:pt x="25" y="312"/>
                      </a:cubicBezTo>
                      <a:cubicBezTo>
                        <a:pt x="26" y="314"/>
                        <a:pt x="26" y="316"/>
                        <a:pt x="27" y="318"/>
                      </a:cubicBezTo>
                      <a:cubicBezTo>
                        <a:pt x="28" y="324"/>
                        <a:pt x="29" y="330"/>
                        <a:pt x="30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7" y="337"/>
                        <a:pt x="27" y="337"/>
                      </a:cubicBezTo>
                      <a:cubicBezTo>
                        <a:pt x="26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0" y="339"/>
                        <a:pt x="31" y="339"/>
                      </a:cubicBezTo>
                      <a:cubicBezTo>
                        <a:pt x="32" y="345"/>
                        <a:pt x="34" y="351"/>
                        <a:pt x="37" y="357"/>
                      </a:cubicBezTo>
                      <a:cubicBezTo>
                        <a:pt x="35" y="358"/>
                        <a:pt x="35" y="358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2" y="358"/>
                        <a:pt x="31" y="358"/>
                        <a:pt x="31" y="358"/>
                      </a:cubicBezTo>
                      <a:cubicBezTo>
                        <a:pt x="26" y="362"/>
                        <a:pt x="21" y="365"/>
                        <a:pt x="15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7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2" y="336"/>
                        <a:pt x="13" y="335"/>
                        <a:pt x="13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19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7" y="369"/>
                        <a:pt x="19" y="369"/>
                      </a:cubicBezTo>
                      <a:cubicBezTo>
                        <a:pt x="18" y="369"/>
                        <a:pt x="18" y="369"/>
                        <a:pt x="18" y="370"/>
                      </a:cubicBezTo>
                      <a:cubicBezTo>
                        <a:pt x="18" y="370"/>
                        <a:pt x="19" y="371"/>
                        <a:pt x="19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0" y="367"/>
                        <a:pt x="41" y="368"/>
                        <a:pt x="42" y="369"/>
                      </a:cubicBezTo>
                      <a:cubicBezTo>
                        <a:pt x="35" y="372"/>
                        <a:pt x="30" y="376"/>
                        <a:pt x="26" y="381"/>
                      </a:cubicBezTo>
                      <a:cubicBezTo>
                        <a:pt x="26" y="382"/>
                        <a:pt x="27" y="382"/>
                        <a:pt x="27" y="383"/>
                      </a:cubicBezTo>
                      <a:cubicBezTo>
                        <a:pt x="25" y="383"/>
                        <a:pt x="23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2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4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5" y="400"/>
                        <a:pt x="56" y="402"/>
                      </a:cubicBezTo>
                      <a:cubicBezTo>
                        <a:pt x="58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5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7" y="448"/>
                      </a:cubicBezTo>
                      <a:cubicBezTo>
                        <a:pt x="71" y="442"/>
                        <a:pt x="75" y="436"/>
                        <a:pt x="77" y="430"/>
                      </a:cubicBezTo>
                      <a:cubicBezTo>
                        <a:pt x="77" y="430"/>
                        <a:pt x="76" y="430"/>
                        <a:pt x="76" y="431"/>
                      </a:cubicBezTo>
                      <a:cubicBezTo>
                        <a:pt x="71" y="436"/>
                        <a:pt x="67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6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4" y="439"/>
                      </a:cubicBezTo>
                      <a:cubicBezTo>
                        <a:pt x="54" y="438"/>
                        <a:pt x="54" y="438"/>
                        <a:pt x="54" y="438"/>
                      </a:cubicBezTo>
                      <a:cubicBezTo>
                        <a:pt x="53" y="437"/>
                        <a:pt x="53" y="437"/>
                        <a:pt x="53" y="436"/>
                      </a:cubicBezTo>
                      <a:cubicBezTo>
                        <a:pt x="53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4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8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6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0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3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1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0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5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1" y="327"/>
                        <a:pt x="30" y="321"/>
                      </a:cubicBezTo>
                      <a:cubicBezTo>
                        <a:pt x="32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8" y="349"/>
                        <a:pt x="38" y="348"/>
                      </a:cubicBezTo>
                      <a:cubicBezTo>
                        <a:pt x="37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6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5" y="341"/>
                        <a:pt x="35" y="341"/>
                        <a:pt x="35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2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2" y="425"/>
                        <a:pt x="80" y="423"/>
                        <a:pt x="77" y="421"/>
                      </a:cubicBezTo>
                      <a:cubicBezTo>
                        <a:pt x="77" y="421"/>
                        <a:pt x="77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3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0" y="439"/>
                        <a:pt x="51" y="440"/>
                        <a:pt x="51" y="440"/>
                      </a:cubicBezTo>
                      <a:cubicBezTo>
                        <a:pt x="51" y="441"/>
                        <a:pt x="52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7" y="437"/>
                      </a:cubicBezTo>
                      <a:cubicBezTo>
                        <a:pt x="48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3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7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4" y="460"/>
                        <a:pt x="79" y="457"/>
                      </a:cubicBezTo>
                      <a:cubicBezTo>
                        <a:pt x="79" y="457"/>
                        <a:pt x="79" y="456"/>
                        <a:pt x="79" y="456"/>
                      </a:cubicBezTo>
                      <a:cubicBezTo>
                        <a:pt x="80" y="455"/>
                        <a:pt x="80" y="453"/>
                        <a:pt x="81" y="451"/>
                      </a:cubicBezTo>
                      <a:cubicBezTo>
                        <a:pt x="84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89" y="435"/>
                        <a:pt x="90" y="435"/>
                      </a:cubicBezTo>
                      <a:cubicBezTo>
                        <a:pt x="89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6" y="503"/>
                        <a:pt x="303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1" y="504"/>
                        <a:pt x="301" y="506"/>
                        <a:pt x="301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6" y="512"/>
                      </a:cubicBezTo>
                      <a:cubicBezTo>
                        <a:pt x="294" y="514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1" y="500"/>
                      </a:cubicBezTo>
                      <a:cubicBezTo>
                        <a:pt x="292" y="500"/>
                        <a:pt x="293" y="500"/>
                        <a:pt x="293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5" y="499"/>
                      </a:cubicBezTo>
                      <a:cubicBezTo>
                        <a:pt x="301" y="497"/>
                        <a:pt x="306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3" y="495"/>
                        <a:pt x="313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19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6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4" y="485"/>
                      </a:cubicBezTo>
                      <a:cubicBezTo>
                        <a:pt x="330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4" y="482"/>
                        <a:pt x="347" y="481"/>
                      </a:cubicBezTo>
                      <a:cubicBezTo>
                        <a:pt x="347" y="481"/>
                        <a:pt x="347" y="482"/>
                        <a:pt x="347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2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1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2" y="503"/>
                        <a:pt x="332" y="501"/>
                      </a:cubicBezTo>
                      <a:cubicBezTo>
                        <a:pt x="335" y="497"/>
                        <a:pt x="338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2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7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3" y="491"/>
                        <a:pt x="343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8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7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7" y="500"/>
                        <a:pt x="327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7" y="508"/>
                        <a:pt x="328" y="509"/>
                      </a:cubicBezTo>
                      <a:cubicBezTo>
                        <a:pt x="327" y="510"/>
                        <a:pt x="325" y="510"/>
                        <a:pt x="323" y="511"/>
                      </a:cubicBezTo>
                      <a:cubicBezTo>
                        <a:pt x="324" y="507"/>
                        <a:pt x="324" y="503"/>
                        <a:pt x="323" y="500"/>
                      </a:cubicBezTo>
                      <a:cubicBezTo>
                        <a:pt x="328" y="494"/>
                        <a:pt x="332" y="489"/>
                        <a:pt x="337" y="485"/>
                      </a:cubicBezTo>
                      <a:close/>
                      <a:moveTo>
                        <a:pt x="329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29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3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2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5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5" y="519"/>
                      </a:moveTo>
                      <a:cubicBezTo>
                        <a:pt x="294" y="519"/>
                        <a:pt x="292" y="519"/>
                        <a:pt x="291" y="519"/>
                      </a:cubicBezTo>
                      <a:cubicBezTo>
                        <a:pt x="289" y="519"/>
                        <a:pt x="287" y="519"/>
                        <a:pt x="285" y="520"/>
                      </a:cubicBezTo>
                      <a:cubicBezTo>
                        <a:pt x="286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5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5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8" y="525"/>
                        <a:pt x="281" y="524"/>
                        <a:pt x="283" y="524"/>
                      </a:cubicBezTo>
                      <a:cubicBezTo>
                        <a:pt x="287" y="523"/>
                        <a:pt x="290" y="522"/>
                        <a:pt x="293" y="522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4" y="524"/>
                        <a:pt x="305" y="523"/>
                      </a:cubicBezTo>
                      <a:cubicBezTo>
                        <a:pt x="310" y="522"/>
                        <a:pt x="315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2" y="519"/>
                      </a:cubicBezTo>
                      <a:cubicBezTo>
                        <a:pt x="322" y="519"/>
                        <a:pt x="322" y="519"/>
                        <a:pt x="323" y="520"/>
                      </a:cubicBezTo>
                      <a:cubicBezTo>
                        <a:pt x="316" y="522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4"/>
                        <a:pt x="290" y="515"/>
                        <a:pt x="290" y="517"/>
                      </a:cubicBezTo>
                      <a:cubicBezTo>
                        <a:pt x="287" y="517"/>
                        <a:pt x="284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4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6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2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1" y="507"/>
                        <a:pt x="271" y="503"/>
                      </a:cubicBezTo>
                      <a:cubicBezTo>
                        <a:pt x="274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69" y="512"/>
                        <a:pt x="270" y="516"/>
                      </a:cubicBezTo>
                      <a:cubicBezTo>
                        <a:pt x="268" y="516"/>
                        <a:pt x="266" y="517"/>
                        <a:pt x="263" y="518"/>
                      </a:cubicBezTo>
                      <a:cubicBezTo>
                        <a:pt x="263" y="518"/>
                        <a:pt x="262" y="518"/>
                        <a:pt x="262" y="518"/>
                      </a:cubicBezTo>
                      <a:cubicBezTo>
                        <a:pt x="261" y="513"/>
                        <a:pt x="261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79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8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29" y="512"/>
                      </a:cubicBezTo>
                      <a:cubicBezTo>
                        <a:pt x="329" y="511"/>
                        <a:pt x="329" y="511"/>
                        <a:pt x="330" y="511"/>
                      </a:cubicBezTo>
                      <a:cubicBezTo>
                        <a:pt x="330" y="511"/>
                        <a:pt x="331" y="510"/>
                        <a:pt x="331" y="510"/>
                      </a:cubicBezTo>
                      <a:cubicBezTo>
                        <a:pt x="331" y="510"/>
                        <a:pt x="331" y="511"/>
                        <a:pt x="332" y="511"/>
                      </a:cubicBezTo>
                      <a:cubicBezTo>
                        <a:pt x="332" y="511"/>
                        <a:pt x="332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5" y="501"/>
                        <a:pt x="359" y="499"/>
                      </a:cubicBezTo>
                      <a:cubicBezTo>
                        <a:pt x="359" y="499"/>
                        <a:pt x="359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3" y="509"/>
                        <a:pt x="329" y="514"/>
                      </a:cubicBezTo>
                      <a:cubicBezTo>
                        <a:pt x="327" y="515"/>
                        <a:pt x="325" y="515"/>
                        <a:pt x="323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4" y="512"/>
                        <a:pt x="325" y="512"/>
                      </a:cubicBezTo>
                      <a:cubicBezTo>
                        <a:pt x="326" y="512"/>
                        <a:pt x="327" y="511"/>
                        <a:pt x="328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1" y="517"/>
                        <a:pt x="333" y="517"/>
                      </a:cubicBezTo>
                      <a:cubicBezTo>
                        <a:pt x="329" y="518"/>
                        <a:pt x="326" y="519"/>
                        <a:pt x="323" y="520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5" y="518"/>
                        <a:pt x="327" y="518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1" y="502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0" y="507"/>
                        <a:pt x="321" y="509"/>
                        <a:pt x="321" y="511"/>
                      </a:cubicBezTo>
                      <a:cubicBezTo>
                        <a:pt x="319" y="512"/>
                        <a:pt x="318" y="512"/>
                        <a:pt x="317" y="513"/>
                      </a:cubicBezTo>
                      <a:cubicBezTo>
                        <a:pt x="316" y="512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4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19" y="515"/>
                        <a:pt x="318" y="515"/>
                        <a:pt x="317" y="516"/>
                      </a:cubicBezTo>
                      <a:cubicBezTo>
                        <a:pt x="317" y="515"/>
                        <a:pt x="317" y="515"/>
                        <a:pt x="317" y="515"/>
                      </a:cubicBezTo>
                      <a:cubicBezTo>
                        <a:pt x="318" y="514"/>
                        <a:pt x="320" y="514"/>
                        <a:pt x="321" y="513"/>
                      </a:cubicBezTo>
                      <a:cubicBezTo>
                        <a:pt x="321" y="514"/>
                        <a:pt x="321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5" y="519"/>
                      </a:cubicBezTo>
                      <a:cubicBezTo>
                        <a:pt x="315" y="519"/>
                        <a:pt x="315" y="519"/>
                        <a:pt x="314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7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6"/>
                        <a:pt x="316" y="516"/>
                        <a:pt x="316" y="516"/>
                      </a:cubicBezTo>
                      <a:cubicBezTo>
                        <a:pt x="315" y="517"/>
                        <a:pt x="315" y="517"/>
                        <a:pt x="314" y="518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0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2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3" y="499"/>
                      </a:cubicBezTo>
                      <a:cubicBezTo>
                        <a:pt x="266" y="499"/>
                        <a:pt x="268" y="499"/>
                        <a:pt x="270" y="499"/>
                      </a:cubicBezTo>
                      <a:cubicBezTo>
                        <a:pt x="268" y="499"/>
                        <a:pt x="265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4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2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7" y="493"/>
                      </a:cubicBezTo>
                      <a:cubicBezTo>
                        <a:pt x="186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7" y="496"/>
                      </a:moveTo>
                      <a:cubicBezTo>
                        <a:pt x="187" y="496"/>
                        <a:pt x="187" y="495"/>
                        <a:pt x="188" y="495"/>
                      </a:cubicBezTo>
                      <a:cubicBezTo>
                        <a:pt x="188" y="495"/>
                        <a:pt x="188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2" y="495"/>
                        <a:pt x="194" y="496"/>
                      </a:cubicBezTo>
                      <a:cubicBezTo>
                        <a:pt x="191" y="503"/>
                        <a:pt x="189" y="511"/>
                        <a:pt x="188" y="518"/>
                      </a:cubicBezTo>
                      <a:cubicBezTo>
                        <a:pt x="187" y="518"/>
                        <a:pt x="186" y="517"/>
                        <a:pt x="185" y="517"/>
                      </a:cubicBezTo>
                      <a:cubicBezTo>
                        <a:pt x="187" y="514"/>
                        <a:pt x="187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7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0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7" y="496"/>
                      </a:cubicBezTo>
                      <a:close/>
                      <a:moveTo>
                        <a:pt x="196" y="497"/>
                      </a:moveTo>
                      <a:cubicBezTo>
                        <a:pt x="197" y="497"/>
                        <a:pt x="199" y="497"/>
                        <a:pt x="201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1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3" y="501"/>
                      </a:cubicBezTo>
                      <a:cubicBezTo>
                        <a:pt x="223" y="501"/>
                        <a:pt x="223" y="501"/>
                        <a:pt x="223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5" y="501"/>
                      </a:cubicBezTo>
                      <a:cubicBezTo>
                        <a:pt x="215" y="501"/>
                        <a:pt x="215" y="501"/>
                        <a:pt x="215" y="501"/>
                      </a:cubicBezTo>
                      <a:cubicBezTo>
                        <a:pt x="213" y="501"/>
                        <a:pt x="211" y="501"/>
                        <a:pt x="210" y="500"/>
                      </a:cubicBezTo>
                      <a:close/>
                      <a:moveTo>
                        <a:pt x="209" y="501"/>
                      </a:moveTo>
                      <a:cubicBezTo>
                        <a:pt x="211" y="501"/>
                        <a:pt x="213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09" y="519"/>
                        <a:pt x="206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3" y="517"/>
                        <a:pt x="204" y="516"/>
                        <a:pt x="204" y="515"/>
                      </a:cubicBezTo>
                      <a:cubicBezTo>
                        <a:pt x="204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09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3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199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6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2" y="495"/>
                      </a:moveTo>
                      <a:cubicBezTo>
                        <a:pt x="221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4" y="494"/>
                        <a:pt x="201" y="492"/>
                        <a:pt x="189" y="488"/>
                      </a:cubicBezTo>
                      <a:cubicBezTo>
                        <a:pt x="208" y="492"/>
                        <a:pt x="228" y="495"/>
                        <a:pt x="249" y="497"/>
                      </a:cubicBezTo>
                      <a:cubicBezTo>
                        <a:pt x="240" y="496"/>
                        <a:pt x="231" y="496"/>
                        <a:pt x="223" y="495"/>
                      </a:cubicBezTo>
                      <a:lnTo>
                        <a:pt x="222" y="495"/>
                      </a:ln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19" y="512"/>
                      </a:cubicBezTo>
                      <a:cubicBezTo>
                        <a:pt x="219" y="513"/>
                        <a:pt x="219" y="514"/>
                        <a:pt x="219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6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2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2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29" y="510"/>
                        <a:pt x="229" y="513"/>
                      </a:cubicBezTo>
                      <a:cubicBezTo>
                        <a:pt x="229" y="513"/>
                        <a:pt x="228" y="514"/>
                        <a:pt x="228" y="514"/>
                      </a:cubicBezTo>
                      <a:cubicBezTo>
                        <a:pt x="228" y="515"/>
                        <a:pt x="228" y="515"/>
                        <a:pt x="227" y="516"/>
                      </a:cubicBezTo>
                      <a:cubicBezTo>
                        <a:pt x="227" y="516"/>
                        <a:pt x="227" y="516"/>
                        <a:pt x="227" y="516"/>
                      </a:cubicBezTo>
                      <a:cubicBezTo>
                        <a:pt x="225" y="516"/>
                        <a:pt x="223" y="516"/>
                        <a:pt x="221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3" y="518"/>
                      </a:cubicBezTo>
                      <a:cubicBezTo>
                        <a:pt x="214" y="517"/>
                        <a:pt x="214" y="516"/>
                        <a:pt x="215" y="515"/>
                      </a:cubicBezTo>
                      <a:cubicBezTo>
                        <a:pt x="215" y="516"/>
                        <a:pt x="217" y="517"/>
                        <a:pt x="220" y="518"/>
                      </a:cubicBezTo>
                      <a:cubicBezTo>
                        <a:pt x="220" y="518"/>
                        <a:pt x="220" y="518"/>
                        <a:pt x="221" y="519"/>
                      </a:cubicBezTo>
                      <a:cubicBezTo>
                        <a:pt x="218" y="519"/>
                        <a:pt x="215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7" y="522"/>
                      </a:cubicBezTo>
                      <a:cubicBezTo>
                        <a:pt x="197" y="521"/>
                        <a:pt x="197" y="521"/>
                        <a:pt x="196" y="521"/>
                      </a:cubicBezTo>
                      <a:cubicBezTo>
                        <a:pt x="207" y="521"/>
                        <a:pt x="217" y="521"/>
                        <a:pt x="227" y="521"/>
                      </a:cubicBezTo>
                      <a:cubicBezTo>
                        <a:pt x="228" y="522"/>
                        <a:pt x="228" y="523"/>
                        <a:pt x="229" y="523"/>
                      </a:cubicBezTo>
                      <a:cubicBezTo>
                        <a:pt x="229" y="523"/>
                        <a:pt x="229" y="522"/>
                        <a:pt x="229" y="522"/>
                      </a:cubicBezTo>
                      <a:cubicBezTo>
                        <a:pt x="229" y="521"/>
                        <a:pt x="229" y="521"/>
                        <a:pt x="230" y="521"/>
                      </a:cubicBezTo>
                      <a:cubicBezTo>
                        <a:pt x="232" y="521"/>
                        <a:pt x="234" y="521"/>
                        <a:pt x="237" y="521"/>
                      </a:cubicBezTo>
                      <a:cubicBezTo>
                        <a:pt x="236" y="522"/>
                        <a:pt x="236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0" y="523"/>
                      </a:cubicBezTo>
                      <a:cubicBezTo>
                        <a:pt x="206" y="524"/>
                        <a:pt x="211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4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7" y="521"/>
                        <a:pt x="177" y="521"/>
                        <a:pt x="176" y="520"/>
                      </a:cubicBezTo>
                      <a:cubicBezTo>
                        <a:pt x="178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7" y="513"/>
                        <a:pt x="247" y="516"/>
                        <a:pt x="247" y="518"/>
                      </a:cubicBezTo>
                      <a:cubicBezTo>
                        <a:pt x="245" y="518"/>
                        <a:pt x="243" y="518"/>
                        <a:pt x="242" y="518"/>
                      </a:cubicBezTo>
                      <a:cubicBezTo>
                        <a:pt x="241" y="518"/>
                        <a:pt x="240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2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4" y="505"/>
                        <a:pt x="260" y="505"/>
                      </a:cubicBezTo>
                      <a:cubicBezTo>
                        <a:pt x="259" y="509"/>
                        <a:pt x="259" y="513"/>
                        <a:pt x="259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0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2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0" y="522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2" y="522"/>
                        <a:pt x="263" y="522"/>
                        <a:pt x="263" y="522"/>
                      </a:cubicBezTo>
                      <a:cubicBezTo>
                        <a:pt x="264" y="522"/>
                        <a:pt x="265" y="522"/>
                        <a:pt x="267" y="522"/>
                      </a:cubicBezTo>
                      <a:cubicBezTo>
                        <a:pt x="265" y="522"/>
                        <a:pt x="263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4"/>
                        <a:pt x="260" y="524"/>
                      </a:cubicBezTo>
                      <a:cubicBezTo>
                        <a:pt x="257" y="524"/>
                        <a:pt x="254" y="524"/>
                        <a:pt x="250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4"/>
                        <a:pt x="263" y="524"/>
                        <a:pt x="263" y="524"/>
                      </a:cubicBezTo>
                      <a:cubicBezTo>
                        <a:pt x="263" y="523"/>
                        <a:pt x="262" y="523"/>
                        <a:pt x="262" y="523"/>
                      </a:cubicBezTo>
                      <a:cubicBezTo>
                        <a:pt x="262" y="523"/>
                        <a:pt x="263" y="524"/>
                        <a:pt x="263" y="524"/>
                      </a:cubicBezTo>
                      <a:close/>
                      <a:moveTo>
                        <a:pt x="242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39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0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2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7" y="526"/>
                        <a:pt x="237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7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3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39" y="521"/>
                        <a:pt x="240" y="521"/>
                        <a:pt x="241" y="521"/>
                      </a:cubicBezTo>
                      <a:cubicBezTo>
                        <a:pt x="243" y="521"/>
                        <a:pt x="245" y="521"/>
                        <a:pt x="246" y="521"/>
                      </a:cubicBezTo>
                      <a:cubicBezTo>
                        <a:pt x="246" y="522"/>
                        <a:pt x="246" y="522"/>
                        <a:pt x="246" y="523"/>
                      </a:cubicBezTo>
                      <a:cubicBezTo>
                        <a:pt x="243" y="523"/>
                        <a:pt x="241" y="524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8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2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3" y="488"/>
                      </a:cubicBezTo>
                      <a:cubicBezTo>
                        <a:pt x="163" y="489"/>
                        <a:pt x="163" y="490"/>
                        <a:pt x="163" y="491"/>
                      </a:cubicBezTo>
                      <a:cubicBezTo>
                        <a:pt x="163" y="491"/>
                        <a:pt x="162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6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5" y="490"/>
                        <a:pt x="148" y="489"/>
                      </a:cubicBezTo>
                      <a:cubicBezTo>
                        <a:pt x="148" y="489"/>
                        <a:pt x="148" y="490"/>
                        <a:pt x="147" y="490"/>
                      </a:cubicBezTo>
                      <a:cubicBezTo>
                        <a:pt x="147" y="493"/>
                        <a:pt x="147" y="495"/>
                        <a:pt x="149" y="497"/>
                      </a:cubicBezTo>
                      <a:cubicBezTo>
                        <a:pt x="151" y="494"/>
                        <a:pt x="151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49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8" y="480"/>
                      </a:cubicBezTo>
                      <a:cubicBezTo>
                        <a:pt x="148" y="480"/>
                        <a:pt x="148" y="480"/>
                        <a:pt x="149" y="480"/>
                      </a:cubicBezTo>
                      <a:cubicBezTo>
                        <a:pt x="151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2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4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0" y="488"/>
                        <a:pt x="170" y="488"/>
                        <a:pt x="170" y="488"/>
                      </a:cubicBezTo>
                      <a:cubicBezTo>
                        <a:pt x="174" y="489"/>
                        <a:pt x="177" y="491"/>
                        <a:pt x="181" y="492"/>
                      </a:cubicBezTo>
                      <a:cubicBezTo>
                        <a:pt x="178" y="498"/>
                        <a:pt x="175" y="503"/>
                        <a:pt x="171" y="508"/>
                      </a:cubicBezTo>
                      <a:cubicBezTo>
                        <a:pt x="171" y="507"/>
                        <a:pt x="171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0" y="503"/>
                        <a:pt x="170" y="503"/>
                      </a:cubicBezTo>
                      <a:cubicBezTo>
                        <a:pt x="170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2" y="493"/>
                      </a:cubicBezTo>
                      <a:cubicBezTo>
                        <a:pt x="172" y="493"/>
                        <a:pt x="171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0" y="495"/>
                      </a:cubicBezTo>
                      <a:cubicBezTo>
                        <a:pt x="169" y="498"/>
                        <a:pt x="166" y="501"/>
                        <a:pt x="164" y="505"/>
                      </a:cubicBezTo>
                      <a:cubicBezTo>
                        <a:pt x="164" y="505"/>
                        <a:pt x="164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7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2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5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4" y="487"/>
                        <a:pt x="184" y="487"/>
                        <a:pt x="184" y="487"/>
                      </a:cubicBezTo>
                      <a:cubicBezTo>
                        <a:pt x="182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2" y="503"/>
                        <a:pt x="180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0" y="509"/>
                        <a:pt x="170" y="509"/>
                        <a:pt x="171" y="509"/>
                      </a:cubicBezTo>
                      <a:cubicBezTo>
                        <a:pt x="171" y="509"/>
                        <a:pt x="171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7" y="503"/>
                        <a:pt x="181" y="498"/>
                        <a:pt x="183" y="493"/>
                      </a:cubicBezTo>
                      <a:close/>
                      <a:moveTo>
                        <a:pt x="186" y="495"/>
                      </a:moveTo>
                      <a:cubicBezTo>
                        <a:pt x="186" y="494"/>
                        <a:pt x="185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6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8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3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4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2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7" y="479"/>
                        <a:pt x="129" y="476"/>
                        <a:pt x="131" y="473"/>
                      </a:cubicBezTo>
                      <a:close/>
                      <a:moveTo>
                        <a:pt x="130" y="467"/>
                      </a:moveTo>
                      <a:cubicBezTo>
                        <a:pt x="130" y="467"/>
                        <a:pt x="129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3" y="469"/>
                        <a:pt x="127" y="471"/>
                      </a:cubicBezTo>
                      <a:cubicBezTo>
                        <a:pt x="125" y="475"/>
                        <a:pt x="122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4" y="481"/>
                        <a:pt x="125" y="481"/>
                        <a:pt x="125" y="480"/>
                      </a:cubicBezTo>
                      <a:cubicBezTo>
                        <a:pt x="124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2" y="473"/>
                        <a:pt x="114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8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0" y="467"/>
                      </a:cubicBezTo>
                      <a:close/>
                      <a:moveTo>
                        <a:pt x="139" y="472"/>
                      </a:moveTo>
                      <a:cubicBezTo>
                        <a:pt x="140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09" y="462"/>
                        <a:pt x="107" y="468"/>
                        <a:pt x="106" y="475"/>
                      </a:cubicBezTo>
                      <a:cubicBezTo>
                        <a:pt x="103" y="473"/>
                        <a:pt x="99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2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7" y="475"/>
                        <a:pt x="108" y="475"/>
                      </a:cubicBezTo>
                      <a:cubicBezTo>
                        <a:pt x="108" y="475"/>
                        <a:pt x="108" y="475"/>
                        <a:pt x="107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7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2" y="479"/>
                        <a:pt x="142" y="480"/>
                        <a:pt x="142" y="480"/>
                      </a:cubicBezTo>
                      <a:cubicBezTo>
                        <a:pt x="138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0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3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3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3" y="481"/>
                      </a:cubicBezTo>
                      <a:close/>
                      <a:moveTo>
                        <a:pt x="129" y="493"/>
                      </a:moveTo>
                      <a:cubicBezTo>
                        <a:pt x="129" y="493"/>
                        <a:pt x="129" y="493"/>
                        <a:pt x="130" y="493"/>
                      </a:cubicBezTo>
                      <a:cubicBezTo>
                        <a:pt x="130" y="493"/>
                        <a:pt x="130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29" y="493"/>
                      </a:cubicBezTo>
                      <a:close/>
                      <a:moveTo>
                        <a:pt x="167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7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5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7" y="503"/>
                      </a:cubicBezTo>
                      <a:close/>
                      <a:moveTo>
                        <a:pt x="179" y="517"/>
                      </a:moveTo>
                      <a:cubicBezTo>
                        <a:pt x="181" y="518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0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2" y="511"/>
                        <a:pt x="163" y="512"/>
                        <a:pt x="163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59" y="509"/>
                        <a:pt x="161" y="509"/>
                        <a:pt x="161" y="509"/>
                      </a:cubicBezTo>
                      <a:cubicBezTo>
                        <a:pt x="162" y="509"/>
                        <a:pt x="162" y="510"/>
                        <a:pt x="163" y="510"/>
                      </a:cubicBezTo>
                      <a:cubicBezTo>
                        <a:pt x="163" y="511"/>
                        <a:pt x="164" y="512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6" y="508"/>
                      </a:moveTo>
                      <a:cubicBezTo>
                        <a:pt x="155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0" y="509"/>
                      </a:cubicBezTo>
                      <a:cubicBezTo>
                        <a:pt x="159" y="509"/>
                        <a:pt x="158" y="508"/>
                        <a:pt x="156" y="508"/>
                      </a:cubicBezTo>
                      <a:close/>
                      <a:moveTo>
                        <a:pt x="153" y="505"/>
                      </a:moveTo>
                      <a:cubicBezTo>
                        <a:pt x="152" y="505"/>
                        <a:pt x="152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0" y="504"/>
                        <a:pt x="153" y="505"/>
                      </a:cubicBezTo>
                      <a:close/>
                      <a:moveTo>
                        <a:pt x="77" y="455"/>
                      </a:moveTo>
                      <a:cubicBezTo>
                        <a:pt x="78" y="455"/>
                        <a:pt x="78" y="455"/>
                        <a:pt x="78" y="455"/>
                      </a:cubicBezTo>
                      <a:cubicBezTo>
                        <a:pt x="77" y="455"/>
                        <a:pt x="77" y="455"/>
                        <a:pt x="78" y="455"/>
                      </a:cubicBezTo>
                      <a:cubicBezTo>
                        <a:pt x="77" y="455"/>
                        <a:pt x="77" y="455"/>
                        <a:pt x="77" y="45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8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1" y="453"/>
                        <a:pt x="442" y="453"/>
                        <a:pt x="442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0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1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2" y="469"/>
                        <a:pt x="401" y="469"/>
                        <a:pt x="401" y="469"/>
                      </a:cubicBezTo>
                      <a:cubicBezTo>
                        <a:pt x="401" y="469"/>
                        <a:pt x="400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6" y="467"/>
                        <a:pt x="396" y="467"/>
                        <a:pt x="396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0" y="471"/>
                        <a:pt x="401" y="471"/>
                      </a:cubicBezTo>
                      <a:cubicBezTo>
                        <a:pt x="400" y="472"/>
                        <a:pt x="400" y="472"/>
                        <a:pt x="399" y="472"/>
                      </a:cubicBezTo>
                      <a:cubicBezTo>
                        <a:pt x="399" y="473"/>
                        <a:pt x="398" y="473"/>
                        <a:pt x="397" y="474"/>
                      </a:cubicBezTo>
                      <a:cubicBezTo>
                        <a:pt x="394" y="472"/>
                        <a:pt x="390" y="469"/>
                        <a:pt x="387" y="466"/>
                      </a:cubicBezTo>
                      <a:cubicBezTo>
                        <a:pt x="386" y="466"/>
                        <a:pt x="386" y="466"/>
                        <a:pt x="386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8" y="468"/>
                      </a:cubicBezTo>
                      <a:cubicBezTo>
                        <a:pt x="384" y="465"/>
                        <a:pt x="390" y="463"/>
                        <a:pt x="396" y="460"/>
                      </a:cubicBezTo>
                      <a:cubicBezTo>
                        <a:pt x="404" y="457"/>
                        <a:pt x="412" y="452"/>
                        <a:pt x="420" y="447"/>
                      </a:cubicBezTo>
                      <a:cubicBezTo>
                        <a:pt x="424" y="451"/>
                        <a:pt x="428" y="454"/>
                        <a:pt x="433" y="457"/>
                      </a:cubicBezTo>
                      <a:cubicBezTo>
                        <a:pt x="429" y="460"/>
                        <a:pt x="425" y="463"/>
                        <a:pt x="421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0" y="465"/>
                        <a:pt x="420" y="465"/>
                      </a:cubicBezTo>
                      <a:cubicBezTo>
                        <a:pt x="417" y="463"/>
                        <a:pt x="413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0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8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1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8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0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5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4" y="469"/>
                      </a:moveTo>
                      <a:cubicBezTo>
                        <a:pt x="423" y="470"/>
                        <a:pt x="421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3" y="469"/>
                      </a:cubicBezTo>
                      <a:cubicBezTo>
                        <a:pt x="424" y="469"/>
                        <a:pt x="424" y="469"/>
                        <a:pt x="424" y="469"/>
                      </a:cubicBezTo>
                      <a:close/>
                      <a:moveTo>
                        <a:pt x="426" y="467"/>
                      </a:move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ubicBezTo>
                        <a:pt x="426" y="467"/>
                        <a:pt x="426" y="467"/>
                        <a:pt x="426" y="467"/>
                      </a:cubicBezTo>
                      <a:close/>
                      <a:moveTo>
                        <a:pt x="401" y="476"/>
                      </a:moveTo>
                      <a:cubicBezTo>
                        <a:pt x="401" y="475"/>
                        <a:pt x="402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1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1" y="482"/>
                        <a:pt x="392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7" y="493"/>
                        <a:pt x="380" y="497"/>
                        <a:pt x="372" y="501"/>
                      </a:cubicBezTo>
                      <a:cubicBezTo>
                        <a:pt x="362" y="505"/>
                        <a:pt x="352" y="509"/>
                        <a:pt x="342" y="511"/>
                      </a:cubicBezTo>
                      <a:cubicBezTo>
                        <a:pt x="356" y="505"/>
                        <a:pt x="368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6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1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4" y="482"/>
                        <a:pt x="363" y="483"/>
                        <a:pt x="363" y="484"/>
                      </a:cubicBezTo>
                      <a:cubicBezTo>
                        <a:pt x="361" y="482"/>
                        <a:pt x="360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5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2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2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6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69" y="489"/>
                        <a:pt x="368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8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8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8" y="492"/>
                        <a:pt x="368" y="492"/>
                      </a:cubicBezTo>
                      <a:cubicBezTo>
                        <a:pt x="369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5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3" y="482"/>
                        <a:pt x="388" y="479"/>
                      </a:cubicBezTo>
                      <a:cubicBezTo>
                        <a:pt x="389" y="479"/>
                        <a:pt x="390" y="479"/>
                        <a:pt x="391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2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0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4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8" y="498"/>
                        <a:pt x="359" y="498"/>
                        <a:pt x="359" y="499"/>
                      </a:cubicBezTo>
                      <a:cubicBezTo>
                        <a:pt x="356" y="500"/>
                        <a:pt x="353" y="501"/>
                        <a:pt x="351" y="502"/>
                      </a:cubicBezTo>
                      <a:cubicBezTo>
                        <a:pt x="349" y="503"/>
                        <a:pt x="347" y="503"/>
                        <a:pt x="344" y="504"/>
                      </a:cubicBezTo>
                      <a:cubicBezTo>
                        <a:pt x="349" y="502"/>
                        <a:pt x="353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7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69" y="494"/>
                      </a:cubicBezTo>
                      <a:cubicBezTo>
                        <a:pt x="370" y="493"/>
                        <a:pt x="371" y="493"/>
                        <a:pt x="372" y="493"/>
                      </a:cubicBezTo>
                      <a:cubicBezTo>
                        <a:pt x="373" y="492"/>
                        <a:pt x="373" y="492"/>
                        <a:pt x="374" y="492"/>
                      </a:cubicBezTo>
                      <a:cubicBezTo>
                        <a:pt x="373" y="493"/>
                        <a:pt x="371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282"/>
                <p:cNvSpPr/>
                <p:nvPr/>
              </p:nvSpPr>
              <p:spPr bwMode="auto">
                <a:xfrm>
                  <a:off x="401" y="4142"/>
                  <a:ext cx="7" cy="22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0 w 5"/>
                    <a:gd name="T9" fmla="*/ 8 h 15"/>
                    <a:gd name="T10" fmla="*/ 2 w 5"/>
                    <a:gd name="T11" fmla="*/ 15 h 15"/>
                    <a:gd name="T12" fmla="*/ 2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4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4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283"/>
                <p:cNvSpPr/>
                <p:nvPr/>
              </p:nvSpPr>
              <p:spPr bwMode="auto">
                <a:xfrm>
                  <a:off x="446" y="4148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0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0" y="15"/>
                        <a:pt x="1" y="14"/>
                        <a:pt x="1" y="14"/>
                      </a:cubicBezTo>
                      <a:cubicBezTo>
                        <a:pt x="2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284"/>
                <p:cNvSpPr/>
                <p:nvPr/>
              </p:nvSpPr>
              <p:spPr bwMode="auto">
                <a:xfrm>
                  <a:off x="578" y="4205"/>
                  <a:ext cx="13" cy="24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5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3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285"/>
                <p:cNvSpPr/>
                <p:nvPr/>
              </p:nvSpPr>
              <p:spPr bwMode="auto">
                <a:xfrm>
                  <a:off x="171" y="4176"/>
                  <a:ext cx="14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9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286"/>
                <p:cNvSpPr/>
                <p:nvPr/>
              </p:nvSpPr>
              <p:spPr bwMode="auto">
                <a:xfrm>
                  <a:off x="201" y="4173"/>
                  <a:ext cx="6" cy="13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3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287"/>
                <p:cNvSpPr/>
                <p:nvPr/>
              </p:nvSpPr>
              <p:spPr bwMode="auto">
                <a:xfrm>
                  <a:off x="19" y="4358"/>
                  <a:ext cx="33" cy="13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2" y="1"/>
                        <a:pt x="22" y="1"/>
                      </a:cubicBezTo>
                      <a:cubicBezTo>
                        <a:pt x="13" y="2"/>
                        <a:pt x="6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288"/>
                <p:cNvSpPr/>
                <p:nvPr/>
              </p:nvSpPr>
              <p:spPr bwMode="auto">
                <a:xfrm>
                  <a:off x="11" y="4395"/>
                  <a:ext cx="20" cy="8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4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1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7" y="3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289"/>
                <p:cNvSpPr/>
                <p:nvPr/>
              </p:nvSpPr>
              <p:spPr bwMode="auto">
                <a:xfrm>
                  <a:off x="119" y="4224"/>
                  <a:ext cx="22" cy="18"/>
                </a:xfrm>
                <a:custGeom>
                  <a:avLst/>
                  <a:gdLst>
                    <a:gd name="T0" fmla="*/ 1 w 16"/>
                    <a:gd name="T1" fmla="*/ 0 h 12"/>
                    <a:gd name="T2" fmla="*/ 0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3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0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290"/>
                <p:cNvSpPr/>
                <p:nvPr/>
              </p:nvSpPr>
              <p:spPr bwMode="auto">
                <a:xfrm>
                  <a:off x="92" y="4253"/>
                  <a:ext cx="25" cy="15"/>
                </a:xfrm>
                <a:custGeom>
                  <a:avLst/>
                  <a:gdLst>
                    <a:gd name="T0" fmla="*/ 2 w 18"/>
                    <a:gd name="T1" fmla="*/ 1 h 11"/>
                    <a:gd name="T2" fmla="*/ 11 w 18"/>
                    <a:gd name="T3" fmla="*/ 9 h 11"/>
                    <a:gd name="T4" fmla="*/ 18 w 18"/>
                    <a:gd name="T5" fmla="*/ 10 h 11"/>
                    <a:gd name="T6" fmla="*/ 16 w 18"/>
                    <a:gd name="T7" fmla="*/ 8 h 11"/>
                    <a:gd name="T8" fmla="*/ 12 w 18"/>
                    <a:gd name="T9" fmla="*/ 7 h 11"/>
                    <a:gd name="T10" fmla="*/ 2 w 18"/>
                    <a:gd name="T11" fmla="*/ 0 h 11"/>
                    <a:gd name="T12" fmla="*/ 2 w 1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1">
                      <a:moveTo>
                        <a:pt x="2" y="1"/>
                      </a:moveTo>
                      <a:cubicBezTo>
                        <a:pt x="4" y="4"/>
                        <a:pt x="7" y="7"/>
                        <a:pt x="11" y="9"/>
                      </a:cubicBezTo>
                      <a:cubicBezTo>
                        <a:pt x="14" y="11"/>
                        <a:pt x="17" y="11"/>
                        <a:pt x="18" y="10"/>
                      </a:cubicBezTo>
                      <a:cubicBezTo>
                        <a:pt x="17" y="9"/>
                        <a:pt x="17" y="9"/>
                        <a:pt x="16" y="8"/>
                      </a:cubicBezTo>
                      <a:cubicBezTo>
                        <a:pt x="15" y="8"/>
                        <a:pt x="13" y="7"/>
                        <a:pt x="12" y="7"/>
                      </a:cubicBezTo>
                      <a:cubicBezTo>
                        <a:pt x="8" y="5"/>
                        <a:pt x="5" y="3"/>
                        <a:pt x="2" y="0"/>
                      </a:cubicBezTo>
                      <a:cubicBezTo>
                        <a:pt x="1" y="0"/>
                        <a:pt x="0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291"/>
                <p:cNvSpPr/>
                <p:nvPr/>
              </p:nvSpPr>
              <p:spPr bwMode="auto">
                <a:xfrm>
                  <a:off x="42" y="4327"/>
                  <a:ext cx="14" cy="5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6" y="0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292"/>
                <p:cNvSpPr/>
                <p:nvPr/>
              </p:nvSpPr>
              <p:spPr bwMode="auto">
                <a:xfrm>
                  <a:off x="49" y="4318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293"/>
                <p:cNvSpPr/>
                <p:nvPr/>
              </p:nvSpPr>
              <p:spPr bwMode="auto">
                <a:xfrm>
                  <a:off x="36" y="4338"/>
                  <a:ext cx="17" cy="1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294"/>
                <p:cNvSpPr/>
                <p:nvPr/>
              </p:nvSpPr>
              <p:spPr bwMode="auto">
                <a:xfrm>
                  <a:off x="56" y="4312"/>
                  <a:ext cx="20" cy="9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0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2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295"/>
                <p:cNvSpPr/>
                <p:nvPr/>
              </p:nvSpPr>
              <p:spPr bwMode="auto">
                <a:xfrm>
                  <a:off x="28" y="4352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4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296"/>
                <p:cNvSpPr/>
                <p:nvPr/>
              </p:nvSpPr>
              <p:spPr bwMode="auto">
                <a:xfrm>
                  <a:off x="330" y="4134"/>
                  <a:ext cx="6" cy="25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297"/>
                <p:cNvSpPr/>
                <p:nvPr/>
              </p:nvSpPr>
              <p:spPr bwMode="auto">
                <a:xfrm>
                  <a:off x="303" y="4145"/>
                  <a:ext cx="4" cy="16"/>
                </a:xfrm>
                <a:custGeom>
                  <a:avLst/>
                  <a:gdLst>
                    <a:gd name="T0" fmla="*/ 1 w 3"/>
                    <a:gd name="T1" fmla="*/ 0 h 11"/>
                    <a:gd name="T2" fmla="*/ 0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2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298"/>
                <p:cNvSpPr/>
                <p:nvPr/>
              </p:nvSpPr>
              <p:spPr bwMode="auto">
                <a:xfrm>
                  <a:off x="289" y="4139"/>
                  <a:ext cx="7" cy="13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299"/>
                <p:cNvSpPr/>
                <p:nvPr/>
              </p:nvSpPr>
              <p:spPr bwMode="auto">
                <a:xfrm>
                  <a:off x="280" y="4142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3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3" y="5"/>
                      </a:cubicBezTo>
                      <a:cubicBezTo>
                        <a:pt x="3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300"/>
                <p:cNvSpPr/>
                <p:nvPr/>
              </p:nvSpPr>
              <p:spPr bwMode="auto">
                <a:xfrm>
                  <a:off x="370" y="4137"/>
                  <a:ext cx="5" cy="21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2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301"/>
                <p:cNvSpPr/>
                <p:nvPr/>
              </p:nvSpPr>
              <p:spPr bwMode="auto">
                <a:xfrm>
                  <a:off x="8" y="4446"/>
                  <a:ext cx="20" cy="10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3"/>
                        <a:pt x="9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302"/>
                <p:cNvSpPr/>
                <p:nvPr/>
              </p:nvSpPr>
              <p:spPr bwMode="auto">
                <a:xfrm>
                  <a:off x="2" y="4454"/>
                  <a:ext cx="23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3"/>
                        <a:pt x="0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3" y="7"/>
                        <a:pt x="4" y="6"/>
                        <a:pt x="6" y="5"/>
                      </a:cubicBezTo>
                      <a:cubicBezTo>
                        <a:pt x="9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303"/>
                <p:cNvSpPr/>
                <p:nvPr/>
              </p:nvSpPr>
              <p:spPr bwMode="auto">
                <a:xfrm>
                  <a:off x="8" y="4474"/>
                  <a:ext cx="14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304"/>
                <p:cNvSpPr/>
                <p:nvPr/>
              </p:nvSpPr>
              <p:spPr bwMode="auto">
                <a:xfrm>
                  <a:off x="8" y="4536"/>
                  <a:ext cx="17" cy="5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1 h 3"/>
                    <a:gd name="T8" fmla="*/ 0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8" y="0"/>
                        <a:pt x="5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305"/>
                <p:cNvSpPr/>
                <p:nvPr/>
              </p:nvSpPr>
              <p:spPr bwMode="auto">
                <a:xfrm>
                  <a:off x="14" y="4528"/>
                  <a:ext cx="11" cy="6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306"/>
                <p:cNvSpPr/>
                <p:nvPr/>
              </p:nvSpPr>
              <p:spPr bwMode="auto">
                <a:xfrm>
                  <a:off x="11" y="4576"/>
                  <a:ext cx="13" cy="13"/>
                </a:xfrm>
                <a:custGeom>
                  <a:avLst/>
                  <a:gdLst>
                    <a:gd name="T0" fmla="*/ 7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5 w 9"/>
                    <a:gd name="T11" fmla="*/ 6 h 9"/>
                    <a:gd name="T12" fmla="*/ 6 w 9"/>
                    <a:gd name="T13" fmla="*/ 5 h 9"/>
                    <a:gd name="T14" fmla="*/ 7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7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307"/>
                <p:cNvSpPr/>
                <p:nvPr/>
              </p:nvSpPr>
              <p:spPr bwMode="auto">
                <a:xfrm>
                  <a:off x="11" y="4627"/>
                  <a:ext cx="11" cy="7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0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308"/>
                <p:cNvSpPr/>
                <p:nvPr/>
              </p:nvSpPr>
              <p:spPr bwMode="auto">
                <a:xfrm>
                  <a:off x="16" y="4627"/>
                  <a:ext cx="22" cy="13"/>
                </a:xfrm>
                <a:custGeom>
                  <a:avLst/>
                  <a:gdLst>
                    <a:gd name="T0" fmla="*/ 0 w 15"/>
                    <a:gd name="T1" fmla="*/ 9 h 9"/>
                    <a:gd name="T2" fmla="*/ 1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309"/>
                <p:cNvSpPr/>
                <p:nvPr/>
              </p:nvSpPr>
              <p:spPr bwMode="auto">
                <a:xfrm>
                  <a:off x="39" y="4667"/>
                  <a:ext cx="13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310"/>
                <p:cNvSpPr/>
                <p:nvPr/>
              </p:nvSpPr>
              <p:spPr bwMode="auto">
                <a:xfrm>
                  <a:off x="31" y="4664"/>
                  <a:ext cx="18" cy="16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311"/>
                <p:cNvSpPr/>
                <p:nvPr/>
              </p:nvSpPr>
              <p:spPr bwMode="auto">
                <a:xfrm>
                  <a:off x="36" y="4684"/>
                  <a:ext cx="22" cy="18"/>
                </a:xfrm>
                <a:custGeom>
                  <a:avLst/>
                  <a:gdLst>
                    <a:gd name="T0" fmla="*/ 10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1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0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4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3" y="0"/>
                        <a:pt x="13" y="1"/>
                      </a:cubicBezTo>
                      <a:cubicBezTo>
                        <a:pt x="12" y="2"/>
                        <a:pt x="11" y="4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312"/>
                <p:cNvSpPr/>
                <p:nvPr/>
              </p:nvSpPr>
              <p:spPr bwMode="auto">
                <a:xfrm>
                  <a:off x="46" y="4698"/>
                  <a:ext cx="23" cy="24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2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2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313"/>
                <p:cNvSpPr/>
                <p:nvPr/>
              </p:nvSpPr>
              <p:spPr bwMode="auto">
                <a:xfrm>
                  <a:off x="111" y="4758"/>
                  <a:ext cx="18" cy="18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4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314"/>
                <p:cNvSpPr/>
                <p:nvPr/>
              </p:nvSpPr>
              <p:spPr bwMode="auto">
                <a:xfrm>
                  <a:off x="126" y="4766"/>
                  <a:ext cx="11" cy="19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315"/>
                <p:cNvSpPr/>
                <p:nvPr/>
              </p:nvSpPr>
              <p:spPr bwMode="auto">
                <a:xfrm>
                  <a:off x="155" y="4789"/>
                  <a:ext cx="10" cy="18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1" y="13"/>
                        <a:pt x="2" y="12"/>
                      </a:cubicBezTo>
                      <a:cubicBezTo>
                        <a:pt x="3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316"/>
                <p:cNvSpPr>
                  <a:spLocks noEditPoints="1"/>
                </p:cNvSpPr>
                <p:nvPr/>
              </p:nvSpPr>
              <p:spPr bwMode="auto">
                <a:xfrm>
                  <a:off x="-928" y="4528"/>
                  <a:ext cx="756" cy="752"/>
                </a:xfrm>
                <a:custGeom>
                  <a:avLst/>
                  <a:gdLst>
                    <a:gd name="T0" fmla="*/ 15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2 h 530"/>
                    <a:gd name="T8" fmla="*/ 348 w 533"/>
                    <a:gd name="T9" fmla="*/ 37 h 530"/>
                    <a:gd name="T10" fmla="*/ 279 w 533"/>
                    <a:gd name="T11" fmla="*/ 7 h 530"/>
                    <a:gd name="T12" fmla="*/ 381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6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7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7 w 533"/>
                    <a:gd name="T97" fmla="*/ 501 h 530"/>
                    <a:gd name="T98" fmla="*/ 236 w 533"/>
                    <a:gd name="T99" fmla="*/ 524 h 530"/>
                    <a:gd name="T100" fmla="*/ 250 w 533"/>
                    <a:gd name="T101" fmla="*/ 509 h 530"/>
                    <a:gd name="T102" fmla="*/ 247 w 533"/>
                    <a:gd name="T103" fmla="*/ 526 h 530"/>
                    <a:gd name="T104" fmla="*/ 160 w 533"/>
                    <a:gd name="T105" fmla="*/ 483 h 530"/>
                    <a:gd name="T106" fmla="*/ 169 w 533"/>
                    <a:gd name="T107" fmla="*/ 493 h 530"/>
                    <a:gd name="T108" fmla="*/ 133 w 533"/>
                    <a:gd name="T109" fmla="*/ 470 h 530"/>
                    <a:gd name="T110" fmla="*/ 139 w 533"/>
                    <a:gd name="T111" fmla="*/ 473 h 530"/>
                    <a:gd name="T112" fmla="*/ 131 w 533"/>
                    <a:gd name="T113" fmla="*/ 493 h 530"/>
                    <a:gd name="T114" fmla="*/ 157 w 533"/>
                    <a:gd name="T115" fmla="*/ 508 h 530"/>
                    <a:gd name="T116" fmla="*/ 396 w 533"/>
                    <a:gd name="T117" fmla="*/ 460 h 530"/>
                    <a:gd name="T118" fmla="*/ 403 w 533"/>
                    <a:gd name="T119" fmla="*/ 472 h 530"/>
                    <a:gd name="T120" fmla="*/ 366 w 533"/>
                    <a:gd name="T121" fmla="*/ 480 h 530"/>
                    <a:gd name="T122" fmla="*/ 358 w 533"/>
                    <a:gd name="T123" fmla="*/ 497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2" y="19"/>
                        <a:pt x="356" y="16"/>
                        <a:pt x="350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3"/>
                        <a:pt x="273" y="1"/>
                        <a:pt x="251" y="1"/>
                      </a:cubicBezTo>
                      <a:cubicBezTo>
                        <a:pt x="251" y="1"/>
                        <a:pt x="251" y="1"/>
                        <a:pt x="251" y="0"/>
                      </a:cubicBezTo>
                      <a:cubicBezTo>
                        <a:pt x="251" y="1"/>
                        <a:pt x="251" y="1"/>
                        <a:pt x="251" y="1"/>
                      </a:cubicBezTo>
                      <a:cubicBezTo>
                        <a:pt x="251" y="1"/>
                        <a:pt x="251" y="1"/>
                        <a:pt x="251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5" y="2"/>
                        <a:pt x="202" y="7"/>
                      </a:cubicBezTo>
                      <a:cubicBezTo>
                        <a:pt x="197" y="9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7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6" y="44"/>
                        <a:pt x="106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7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5" y="101"/>
                        <a:pt x="55" y="101"/>
                        <a:pt x="55" y="102"/>
                      </a:cubicBezTo>
                      <a:cubicBezTo>
                        <a:pt x="55" y="103"/>
                        <a:pt x="54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4" y="155"/>
                        <a:pt x="23" y="157"/>
                        <a:pt x="21" y="159"/>
                      </a:cubicBezTo>
                      <a:cubicBezTo>
                        <a:pt x="20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5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2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10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10" y="198"/>
                        <a:pt x="9" y="200"/>
                        <a:pt x="9" y="202"/>
                      </a:cubicBezTo>
                      <a:cubicBezTo>
                        <a:pt x="8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3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3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4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50" y="440"/>
                        <a:pt x="53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5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5" y="443"/>
                        <a:pt x="55" y="443"/>
                        <a:pt x="55" y="443"/>
                      </a:cubicBezTo>
                      <a:cubicBezTo>
                        <a:pt x="58" y="446"/>
                        <a:pt x="62" y="449"/>
                        <a:pt x="65" y="451"/>
                      </a:cubicBezTo>
                      <a:cubicBezTo>
                        <a:pt x="68" y="453"/>
                        <a:pt x="71" y="455"/>
                        <a:pt x="73" y="456"/>
                      </a:cubicBezTo>
                      <a:cubicBezTo>
                        <a:pt x="81" y="461"/>
                        <a:pt x="89" y="466"/>
                        <a:pt x="96" y="471"/>
                      </a:cubicBezTo>
                      <a:cubicBezTo>
                        <a:pt x="100" y="473"/>
                        <a:pt x="103" y="476"/>
                        <a:pt x="107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7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1" y="497"/>
                        <a:pt x="131" y="497"/>
                        <a:pt x="131" y="498"/>
                      </a:cubicBezTo>
                      <a:cubicBezTo>
                        <a:pt x="131" y="499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5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1" y="525"/>
                      </a:cubicBezTo>
                      <a:cubicBezTo>
                        <a:pt x="181" y="525"/>
                        <a:pt x="183" y="526"/>
                        <a:pt x="184" y="527"/>
                      </a:cubicBezTo>
                      <a:cubicBezTo>
                        <a:pt x="185" y="527"/>
                        <a:pt x="185" y="527"/>
                        <a:pt x="186" y="527"/>
                      </a:cubicBezTo>
                      <a:cubicBezTo>
                        <a:pt x="185" y="526"/>
                        <a:pt x="185" y="526"/>
                        <a:pt x="184" y="525"/>
                      </a:cubicBezTo>
                      <a:cubicBezTo>
                        <a:pt x="197" y="527"/>
                        <a:pt x="209" y="529"/>
                        <a:pt x="222" y="529"/>
                      </a:cubicBezTo>
                      <a:cubicBezTo>
                        <a:pt x="244" y="530"/>
                        <a:pt x="267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9" y="527"/>
                        <a:pt x="301" y="526"/>
                        <a:pt x="305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8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1" y="470"/>
                      </a:cubicBezTo>
                      <a:cubicBezTo>
                        <a:pt x="434" y="468"/>
                        <a:pt x="438" y="466"/>
                        <a:pt x="441" y="464"/>
                      </a:cubicBezTo>
                      <a:cubicBezTo>
                        <a:pt x="441" y="464"/>
                        <a:pt x="440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3" y="459"/>
                        <a:pt x="447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2" y="440"/>
                      </a:cubicBezTo>
                      <a:cubicBezTo>
                        <a:pt x="462" y="439"/>
                        <a:pt x="463" y="439"/>
                        <a:pt x="464" y="438"/>
                      </a:cubicBezTo>
                      <a:cubicBezTo>
                        <a:pt x="465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3" y="432"/>
                      </a:cubicBezTo>
                      <a:cubicBezTo>
                        <a:pt x="477" y="428"/>
                        <a:pt x="481" y="424"/>
                        <a:pt x="484" y="419"/>
                      </a:cubicBezTo>
                      <a:cubicBezTo>
                        <a:pt x="486" y="416"/>
                        <a:pt x="487" y="413"/>
                        <a:pt x="489" y="411"/>
                      </a:cubicBezTo>
                      <a:cubicBezTo>
                        <a:pt x="494" y="405"/>
                        <a:pt x="499" y="399"/>
                        <a:pt x="502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8" y="349"/>
                        <a:pt x="520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4" y="335"/>
                        <a:pt x="526" y="326"/>
                      </a:cubicBezTo>
                      <a:cubicBezTo>
                        <a:pt x="527" y="323"/>
                        <a:pt x="527" y="321"/>
                        <a:pt x="528" y="318"/>
                      </a:cubicBezTo>
                      <a:cubicBezTo>
                        <a:pt x="531" y="303"/>
                        <a:pt x="533" y="288"/>
                        <a:pt x="533" y="274"/>
                      </a:cubicBezTo>
                      <a:cubicBezTo>
                        <a:pt x="533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8"/>
                        <a:pt x="530" y="287"/>
                        <a:pt x="530" y="286"/>
                      </a:cubicBezTo>
                      <a:cubicBezTo>
                        <a:pt x="530" y="283"/>
                        <a:pt x="530" y="280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1" y="277"/>
                        <a:pt x="530" y="277"/>
                      </a:cubicBezTo>
                      <a:cubicBezTo>
                        <a:pt x="530" y="267"/>
                        <a:pt x="529" y="257"/>
                        <a:pt x="528" y="247"/>
                      </a:cubicBezTo>
                      <a:cubicBezTo>
                        <a:pt x="528" y="247"/>
                        <a:pt x="528" y="247"/>
                        <a:pt x="528" y="247"/>
                      </a:cubicBezTo>
                      <a:cubicBezTo>
                        <a:pt x="528" y="247"/>
                        <a:pt x="528" y="247"/>
                        <a:pt x="527" y="247"/>
                      </a:cubicBezTo>
                      <a:cubicBezTo>
                        <a:pt x="527" y="244"/>
                        <a:pt x="526" y="240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2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1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2"/>
                      </a:cubicBezTo>
                      <a:cubicBezTo>
                        <a:pt x="530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9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7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5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2" y="79"/>
                        <a:pt x="450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5" y="71"/>
                        <a:pt x="444" y="71"/>
                      </a:cubicBezTo>
                      <a:cubicBezTo>
                        <a:pt x="441" y="66"/>
                        <a:pt x="437" y="61"/>
                        <a:pt x="431" y="56"/>
                      </a:cubicBezTo>
                      <a:cubicBezTo>
                        <a:pt x="422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70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60" y="45"/>
                        <a:pt x="358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1" y="42"/>
                        <a:pt x="349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6" y="34"/>
                        <a:pt x="345" y="39"/>
                      </a:cubicBezTo>
                      <a:cubicBezTo>
                        <a:pt x="345" y="39"/>
                        <a:pt x="345" y="39"/>
                        <a:pt x="345" y="40"/>
                      </a:cubicBezTo>
                      <a:cubicBezTo>
                        <a:pt x="342" y="39"/>
                        <a:pt x="340" y="38"/>
                        <a:pt x="337" y="37"/>
                      </a:cubicBezTo>
                      <a:cubicBezTo>
                        <a:pt x="337" y="37"/>
                        <a:pt x="338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4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5" y="22"/>
                        <a:pt x="335" y="23"/>
                      </a:cubicBezTo>
                      <a:cubicBezTo>
                        <a:pt x="332" y="27"/>
                        <a:pt x="330" y="31"/>
                        <a:pt x="329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10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4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3"/>
                      </a:cubicBezTo>
                      <a:cubicBezTo>
                        <a:pt x="301" y="17"/>
                        <a:pt x="300" y="23"/>
                        <a:pt x="299" y="28"/>
                      </a:cubicBezTo>
                      <a:cubicBezTo>
                        <a:pt x="291" y="27"/>
                        <a:pt x="283" y="26"/>
                        <a:pt x="274" y="26"/>
                      </a:cubicBezTo>
                      <a:cubicBezTo>
                        <a:pt x="274" y="19"/>
                        <a:pt x="274" y="13"/>
                        <a:pt x="274" y="7"/>
                      </a:cubicBezTo>
                      <a:cubicBezTo>
                        <a:pt x="275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7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5"/>
                        <a:pt x="278" y="11"/>
                      </a:cubicBezTo>
                      <a:cubicBezTo>
                        <a:pt x="278" y="9"/>
                        <a:pt x="278" y="8"/>
                        <a:pt x="279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9" y="10"/>
                      </a:cubicBezTo>
                      <a:cubicBezTo>
                        <a:pt x="318" y="12"/>
                        <a:pt x="317" y="14"/>
                        <a:pt x="318" y="16"/>
                      </a:cubicBezTo>
                      <a:cubicBezTo>
                        <a:pt x="317" y="17"/>
                        <a:pt x="317" y="17"/>
                        <a:pt x="317" y="17"/>
                      </a:cubicBezTo>
                      <a:cubicBezTo>
                        <a:pt x="317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6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6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1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3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4" y="25"/>
                        <a:pt x="364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8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4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5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6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5" y="44"/>
                        <a:pt x="384" y="45"/>
                      </a:cubicBezTo>
                      <a:cubicBezTo>
                        <a:pt x="384" y="45"/>
                        <a:pt x="384" y="45"/>
                        <a:pt x="384" y="45"/>
                      </a:cubicBezTo>
                      <a:cubicBezTo>
                        <a:pt x="383" y="45"/>
                        <a:pt x="383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1" y="36"/>
                        <a:pt x="381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2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9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7" y="44"/>
                        <a:pt x="378" y="40"/>
                        <a:pt x="379" y="36"/>
                      </a:cubicBezTo>
                      <a:cubicBezTo>
                        <a:pt x="379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70" y="48"/>
                        <a:pt x="369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6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4" y="49"/>
                        <a:pt x="357" y="50"/>
                        <a:pt x="360" y="52"/>
                      </a:cubicBezTo>
                      <a:cubicBezTo>
                        <a:pt x="359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3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3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90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4" y="75"/>
                        <a:pt x="443" y="73"/>
                        <a:pt x="441" y="72"/>
                      </a:cubicBezTo>
                      <a:cubicBezTo>
                        <a:pt x="441" y="72"/>
                        <a:pt x="441" y="72"/>
                        <a:pt x="441" y="72"/>
                      </a:cubicBezTo>
                      <a:cubicBezTo>
                        <a:pt x="441" y="73"/>
                        <a:pt x="443" y="74"/>
                        <a:pt x="444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8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1" y="77"/>
                        <a:pt x="441" y="76"/>
                      </a:cubicBezTo>
                      <a:cubicBezTo>
                        <a:pt x="443" y="79"/>
                        <a:pt x="446" y="81"/>
                        <a:pt x="449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2" y="93"/>
                        <a:pt x="441" y="97"/>
                      </a:cubicBezTo>
                      <a:cubicBezTo>
                        <a:pt x="441" y="97"/>
                        <a:pt x="442" y="97"/>
                        <a:pt x="443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7" y="93"/>
                        <a:pt x="460" y="97"/>
                      </a:cubicBezTo>
                      <a:cubicBezTo>
                        <a:pt x="456" y="100"/>
                        <a:pt x="453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8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7" y="66"/>
                        <a:pt x="407" y="65"/>
                      </a:cubicBezTo>
                      <a:cubicBezTo>
                        <a:pt x="409" y="60"/>
                        <a:pt x="412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8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7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5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5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20" y="205"/>
                        <a:pt x="520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7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8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4" y="205"/>
                        <a:pt x="515" y="205"/>
                      </a:cubicBezTo>
                      <a:cubicBezTo>
                        <a:pt x="517" y="211"/>
                        <a:pt x="518" y="217"/>
                        <a:pt x="519" y="223"/>
                      </a:cubicBezTo>
                      <a:cubicBezTo>
                        <a:pt x="520" y="224"/>
                        <a:pt x="520" y="226"/>
                        <a:pt x="520" y="228"/>
                      </a:cubicBezTo>
                      <a:cubicBezTo>
                        <a:pt x="519" y="228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6"/>
                        <a:pt x="517" y="226"/>
                        <a:pt x="516" y="226"/>
                      </a:cubicBezTo>
                      <a:cubicBezTo>
                        <a:pt x="515" y="226"/>
                        <a:pt x="513" y="225"/>
                        <a:pt x="511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5" y="210"/>
                        <a:pt x="496" y="212"/>
                      </a:cubicBezTo>
                      <a:cubicBezTo>
                        <a:pt x="496" y="211"/>
                        <a:pt x="496" y="210"/>
                        <a:pt x="496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6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2" y="190"/>
                        <a:pt x="507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9" y="199"/>
                        <a:pt x="509" y="199"/>
                        <a:pt x="509" y="198"/>
                      </a:cubicBezTo>
                      <a:cubicBezTo>
                        <a:pt x="510" y="198"/>
                        <a:pt x="510" y="198"/>
                        <a:pt x="510" y="197"/>
                      </a:cubicBezTo>
                      <a:cubicBezTo>
                        <a:pt x="510" y="195"/>
                        <a:pt x="509" y="192"/>
                        <a:pt x="509" y="190"/>
                      </a:cubicBezTo>
                      <a:cubicBezTo>
                        <a:pt x="511" y="194"/>
                        <a:pt x="513" y="199"/>
                        <a:pt x="514" y="203"/>
                      </a:cubicBezTo>
                      <a:cubicBezTo>
                        <a:pt x="510" y="202"/>
                        <a:pt x="506" y="199"/>
                        <a:pt x="502" y="196"/>
                      </a:cubicBezTo>
                      <a:cubicBezTo>
                        <a:pt x="500" y="196"/>
                        <a:pt x="500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1" y="201"/>
                        <a:pt x="504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6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1" y="252"/>
                        <a:pt x="521" y="256"/>
                        <a:pt x="520" y="261"/>
                      </a:cubicBezTo>
                      <a:cubicBezTo>
                        <a:pt x="516" y="260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5" y="258"/>
                      </a:cubicBezTo>
                      <a:cubicBezTo>
                        <a:pt x="509" y="262"/>
                        <a:pt x="514" y="263"/>
                        <a:pt x="520" y="262"/>
                      </a:cubicBezTo>
                      <a:cubicBezTo>
                        <a:pt x="520" y="266"/>
                        <a:pt x="520" y="271"/>
                        <a:pt x="520" y="276"/>
                      </a:cubicBezTo>
                      <a:cubicBezTo>
                        <a:pt x="519" y="276"/>
                        <a:pt x="518" y="275"/>
                        <a:pt x="518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8"/>
                        <a:pt x="515" y="271"/>
                        <a:pt x="515" y="274"/>
                      </a:cubicBezTo>
                      <a:cubicBezTo>
                        <a:pt x="513" y="274"/>
                        <a:pt x="512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3" y="275"/>
                        <a:pt x="515" y="276"/>
                      </a:cubicBezTo>
                      <a:cubicBezTo>
                        <a:pt x="515" y="277"/>
                        <a:pt x="515" y="278"/>
                        <a:pt x="515" y="280"/>
                      </a:cubicBezTo>
                      <a:cubicBezTo>
                        <a:pt x="515" y="281"/>
                        <a:pt x="515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1" y="284"/>
                        <a:pt x="501" y="284"/>
                        <a:pt x="501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1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4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7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9" y="317"/>
                      </a:cubicBezTo>
                      <a:cubicBezTo>
                        <a:pt x="508" y="319"/>
                        <a:pt x="508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90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3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6" y="311"/>
                        <a:pt x="497" y="301"/>
                      </a:cubicBezTo>
                      <a:cubicBezTo>
                        <a:pt x="498" y="292"/>
                        <a:pt x="499" y="283"/>
                        <a:pt x="499" y="274"/>
                      </a:cubicBezTo>
                      <a:cubicBezTo>
                        <a:pt x="500" y="258"/>
                        <a:pt x="499" y="242"/>
                        <a:pt x="497" y="226"/>
                      </a:cubicBezTo>
                      <a:cubicBezTo>
                        <a:pt x="505" y="228"/>
                        <a:pt x="512" y="229"/>
                        <a:pt x="520" y="229"/>
                      </a:cubicBezTo>
                      <a:cubicBezTo>
                        <a:pt x="520" y="231"/>
                        <a:pt x="520" y="234"/>
                        <a:pt x="521" y="236"/>
                      </a:cubicBezTo>
                      <a:cubicBezTo>
                        <a:pt x="515" y="234"/>
                        <a:pt x="509" y="232"/>
                        <a:pt x="504" y="228"/>
                      </a:cubicBezTo>
                      <a:cubicBezTo>
                        <a:pt x="503" y="228"/>
                        <a:pt x="502" y="228"/>
                        <a:pt x="503" y="228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1" y="99"/>
                        <a:pt x="431" y="99"/>
                        <a:pt x="431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1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5" y="205"/>
                        <a:pt x="485" y="214"/>
                        <a:pt x="486" y="223"/>
                      </a:cubicBezTo>
                      <a:cubicBezTo>
                        <a:pt x="487" y="223"/>
                        <a:pt x="487" y="223"/>
                        <a:pt x="487" y="222"/>
                      </a:cubicBezTo>
                      <a:cubicBezTo>
                        <a:pt x="488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8" y="207"/>
                        <a:pt x="489" y="213"/>
                        <a:pt x="490" y="218"/>
                      </a:cubicBezTo>
                      <a:cubicBezTo>
                        <a:pt x="490" y="218"/>
                        <a:pt x="490" y="219"/>
                        <a:pt x="490" y="220"/>
                      </a:cubicBezTo>
                      <a:cubicBezTo>
                        <a:pt x="490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90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2" y="251"/>
                        <a:pt x="491" y="249"/>
                        <a:pt x="491" y="248"/>
                      </a:cubicBezTo>
                      <a:cubicBezTo>
                        <a:pt x="489" y="252"/>
                        <a:pt x="489" y="256"/>
                        <a:pt x="490" y="261"/>
                      </a:cubicBezTo>
                      <a:cubicBezTo>
                        <a:pt x="490" y="266"/>
                        <a:pt x="491" y="272"/>
                        <a:pt x="491" y="277"/>
                      </a:cubicBezTo>
                      <a:cubicBezTo>
                        <a:pt x="489" y="301"/>
                        <a:pt x="486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3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8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80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6" y="475"/>
                        <a:pt x="345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5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90" y="496"/>
                        <a:pt x="286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7"/>
                        <a:pt x="281" y="497"/>
                        <a:pt x="281" y="497"/>
                      </a:cubicBezTo>
                      <a:cubicBezTo>
                        <a:pt x="281" y="497"/>
                        <a:pt x="281" y="497"/>
                        <a:pt x="281" y="498"/>
                      </a:cubicBezTo>
                      <a:cubicBezTo>
                        <a:pt x="280" y="498"/>
                        <a:pt x="280" y="498"/>
                        <a:pt x="279" y="498"/>
                      </a:cubicBezTo>
                      <a:cubicBezTo>
                        <a:pt x="275" y="497"/>
                        <a:pt x="270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5" y="494"/>
                        <a:pt x="264" y="494"/>
                        <a:pt x="263" y="494"/>
                      </a:cubicBezTo>
                      <a:cubicBezTo>
                        <a:pt x="262" y="494"/>
                        <a:pt x="262" y="495"/>
                        <a:pt x="261" y="495"/>
                      </a:cubicBezTo>
                      <a:cubicBezTo>
                        <a:pt x="248" y="494"/>
                        <a:pt x="234" y="493"/>
                        <a:pt x="220" y="491"/>
                      </a:cubicBezTo>
                      <a:cubicBezTo>
                        <a:pt x="208" y="491"/>
                        <a:pt x="197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80" y="485"/>
                        <a:pt x="175" y="483"/>
                        <a:pt x="170" y="481"/>
                      </a:cubicBezTo>
                      <a:cubicBezTo>
                        <a:pt x="169" y="481"/>
                        <a:pt x="169" y="480"/>
                        <a:pt x="168" y="480"/>
                      </a:cubicBezTo>
                      <a:cubicBezTo>
                        <a:pt x="168" y="480"/>
                        <a:pt x="168" y="480"/>
                        <a:pt x="167" y="480"/>
                      </a:cubicBezTo>
                      <a:cubicBezTo>
                        <a:pt x="162" y="478"/>
                        <a:pt x="156" y="475"/>
                        <a:pt x="151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7" y="465"/>
                      </a:cubicBezTo>
                      <a:cubicBezTo>
                        <a:pt x="119" y="454"/>
                        <a:pt x="102" y="442"/>
                        <a:pt x="87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6" y="365"/>
                        <a:pt x="45" y="361"/>
                        <a:pt x="44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1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4" y="322"/>
                        <a:pt x="31" y="311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8"/>
                      </a:cubicBezTo>
                      <a:cubicBezTo>
                        <a:pt x="29" y="285"/>
                        <a:pt x="31" y="292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7" y="206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6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4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9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1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9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80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9" y="38"/>
                        <a:pt x="278" y="38"/>
                      </a:cubicBezTo>
                      <a:cubicBezTo>
                        <a:pt x="277" y="38"/>
                        <a:pt x="277" y="37"/>
                        <a:pt x="276" y="37"/>
                      </a:cubicBezTo>
                      <a:cubicBezTo>
                        <a:pt x="296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1" y="53"/>
                        <a:pt x="341" y="53"/>
                        <a:pt x="342" y="53"/>
                      </a:cubicBezTo>
                      <a:cubicBezTo>
                        <a:pt x="341" y="52"/>
                        <a:pt x="341" y="52"/>
                        <a:pt x="340" y="51"/>
                      </a:cubicBezTo>
                      <a:cubicBezTo>
                        <a:pt x="318" y="43"/>
                        <a:pt x="295" y="36"/>
                        <a:pt x="271" y="33"/>
                      </a:cubicBezTo>
                      <a:cubicBezTo>
                        <a:pt x="290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1" y="42"/>
                        <a:pt x="336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60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6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30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3" y="108"/>
                        <a:pt x="445" y="111"/>
                      </a:cubicBezTo>
                      <a:cubicBezTo>
                        <a:pt x="452" y="117"/>
                        <a:pt x="458" y="125"/>
                        <a:pt x="463" y="134"/>
                      </a:cubicBezTo>
                      <a:cubicBezTo>
                        <a:pt x="463" y="135"/>
                        <a:pt x="464" y="137"/>
                        <a:pt x="465" y="138"/>
                      </a:cubicBezTo>
                      <a:cubicBezTo>
                        <a:pt x="456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3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2" y="110"/>
                        <a:pt x="451" y="109"/>
                        <a:pt x="450" y="108"/>
                      </a:cubicBezTo>
                      <a:cubicBezTo>
                        <a:pt x="451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7" y="103"/>
                        <a:pt x="459" y="101"/>
                        <a:pt x="461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8" y="117"/>
                        <a:pt x="456" y="115"/>
                        <a:pt x="454" y="113"/>
                      </a:cubicBezTo>
                      <a:cubicBezTo>
                        <a:pt x="455" y="113"/>
                        <a:pt x="455" y="113"/>
                        <a:pt x="455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3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3" y="132"/>
                        <a:pt x="484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9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9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1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2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5" y="144"/>
                        <a:pt x="473" y="140"/>
                        <a:pt x="470" y="137"/>
                      </a:cubicBezTo>
                      <a:cubicBezTo>
                        <a:pt x="473" y="136"/>
                        <a:pt x="475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7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8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4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1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3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6" y="118"/>
                        <a:pt x="464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6" y="135"/>
                      </a:moveTo>
                      <a:cubicBezTo>
                        <a:pt x="466" y="136"/>
                        <a:pt x="467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6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9" y="59"/>
                        <a:pt x="392" y="60"/>
                        <a:pt x="395" y="62"/>
                      </a:cubicBezTo>
                      <a:close/>
                      <a:moveTo>
                        <a:pt x="396" y="64"/>
                      </a:moveTo>
                      <a:cubicBezTo>
                        <a:pt x="396" y="63"/>
                        <a:pt x="396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1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6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7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5" y="171"/>
                      </a:move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5" y="170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lose/>
                      <a:moveTo>
                        <a:pt x="502" y="171"/>
                      </a:moveTo>
                      <a:cubicBezTo>
                        <a:pt x="503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1" y="172"/>
                        <a:pt x="501" y="172"/>
                        <a:pt x="501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6" y="185"/>
                        <a:pt x="506" y="189"/>
                      </a:cubicBezTo>
                      <a:cubicBezTo>
                        <a:pt x="501" y="188"/>
                        <a:pt x="497" y="187"/>
                        <a:pt x="493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7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8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1" y="189"/>
                        <a:pt x="510" y="189"/>
                        <a:pt x="510" y="189"/>
                      </a:cubicBezTo>
                      <a:cubicBezTo>
                        <a:pt x="509" y="187"/>
                        <a:pt x="509" y="186"/>
                        <a:pt x="508" y="185"/>
                      </a:cubicBezTo>
                      <a:close/>
                      <a:moveTo>
                        <a:pt x="497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7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3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4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3" y="354"/>
                        <a:pt x="502" y="355"/>
                        <a:pt x="502" y="355"/>
                      </a:cubicBezTo>
                      <a:cubicBezTo>
                        <a:pt x="502" y="355"/>
                        <a:pt x="503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8" y="336"/>
                      </a:cubicBezTo>
                      <a:cubicBezTo>
                        <a:pt x="507" y="341"/>
                        <a:pt x="505" y="346"/>
                        <a:pt x="504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6" y="356"/>
                        <a:pt x="504" y="360"/>
                        <a:pt x="503" y="364"/>
                      </a:cubicBezTo>
                      <a:cubicBezTo>
                        <a:pt x="502" y="364"/>
                        <a:pt x="502" y="363"/>
                        <a:pt x="502" y="363"/>
                      </a:cubicBezTo>
                      <a:cubicBezTo>
                        <a:pt x="502" y="363"/>
                        <a:pt x="503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8" y="433"/>
                      </a:cubicBezTo>
                      <a:cubicBezTo>
                        <a:pt x="437" y="434"/>
                        <a:pt x="437" y="435"/>
                        <a:pt x="436" y="435"/>
                      </a:cubicBezTo>
                      <a:cubicBezTo>
                        <a:pt x="440" y="434"/>
                        <a:pt x="444" y="432"/>
                        <a:pt x="447" y="429"/>
                      </a:cubicBezTo>
                      <a:cubicBezTo>
                        <a:pt x="448" y="432"/>
                        <a:pt x="451" y="434"/>
                        <a:pt x="453" y="436"/>
                      </a:cubicBezTo>
                      <a:cubicBezTo>
                        <a:pt x="451" y="440"/>
                        <a:pt x="447" y="443"/>
                        <a:pt x="444" y="447"/>
                      </a:cubicBezTo>
                      <a:cubicBezTo>
                        <a:pt x="443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2" y="448"/>
                        <a:pt x="443" y="448"/>
                      </a:cubicBezTo>
                      <a:cubicBezTo>
                        <a:pt x="442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9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2" y="365"/>
                        <a:pt x="502" y="365"/>
                      </a:cubicBezTo>
                      <a:cubicBezTo>
                        <a:pt x="501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4" y="367"/>
                        <a:pt x="493" y="368"/>
                        <a:pt x="493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8" y="367"/>
                        <a:pt x="490" y="369"/>
                        <a:pt x="492" y="371"/>
                      </a:cubicBezTo>
                      <a:cubicBezTo>
                        <a:pt x="490" y="376"/>
                        <a:pt x="489" y="380"/>
                        <a:pt x="488" y="383"/>
                      </a:cubicBezTo>
                      <a:cubicBezTo>
                        <a:pt x="487" y="383"/>
                        <a:pt x="486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1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80" y="393"/>
                        <a:pt x="479" y="395"/>
                        <a:pt x="478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5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2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5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3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500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9" y="379"/>
                      </a:cubicBezTo>
                      <a:cubicBezTo>
                        <a:pt x="497" y="382"/>
                        <a:pt x="496" y="385"/>
                        <a:pt x="495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5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9" y="418"/>
                        <a:pt x="446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8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7" y="390"/>
                        <a:pt x="486" y="392"/>
                      </a:cubicBezTo>
                      <a:cubicBezTo>
                        <a:pt x="485" y="391"/>
                        <a:pt x="484" y="391"/>
                        <a:pt x="483" y="390"/>
                      </a:cubicBezTo>
                      <a:cubicBezTo>
                        <a:pt x="483" y="387"/>
                        <a:pt x="484" y="385"/>
                        <a:pt x="485" y="382"/>
                      </a:cubicBezTo>
                      <a:cubicBezTo>
                        <a:pt x="485" y="383"/>
                        <a:pt x="487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80" y="401"/>
                        <a:pt x="480" y="401"/>
                      </a:cubicBezTo>
                      <a:cubicBezTo>
                        <a:pt x="479" y="402"/>
                        <a:pt x="479" y="402"/>
                        <a:pt x="479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1" y="400"/>
                        <a:pt x="480" y="399"/>
                        <a:pt x="480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5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7" y="396"/>
                        <a:pt x="487" y="396"/>
                        <a:pt x="487" y="396"/>
                      </a:cubicBezTo>
                      <a:cubicBezTo>
                        <a:pt x="488" y="397"/>
                        <a:pt x="489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6" y="403"/>
                        <a:pt x="485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3" y="393"/>
                        <a:pt x="492" y="395"/>
                        <a:pt x="491" y="396"/>
                      </a:cubicBezTo>
                      <a:cubicBezTo>
                        <a:pt x="490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6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1" y="379"/>
                        <a:pt x="501" y="379"/>
                        <a:pt x="501" y="379"/>
                      </a:cubicBezTo>
                      <a:cubicBezTo>
                        <a:pt x="499" y="383"/>
                        <a:pt x="498" y="386"/>
                        <a:pt x="496" y="389"/>
                      </a:cubicBezTo>
                      <a:cubicBezTo>
                        <a:pt x="496" y="389"/>
                        <a:pt x="496" y="389"/>
                        <a:pt x="496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5" y="397"/>
                        <a:pt x="494" y="398"/>
                        <a:pt x="494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2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9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2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1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70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3" y="412"/>
                        <a:pt x="465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7" y="417"/>
                        <a:pt x="457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8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4" y="423"/>
                        <a:pt x="464" y="423"/>
                      </a:cubicBezTo>
                      <a:cubicBezTo>
                        <a:pt x="465" y="423"/>
                        <a:pt x="466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7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9" y="438"/>
                        <a:pt x="458" y="437"/>
                      </a:cubicBezTo>
                      <a:cubicBezTo>
                        <a:pt x="458" y="437"/>
                        <a:pt x="458" y="437"/>
                        <a:pt x="458" y="437"/>
                      </a:cubicBezTo>
                      <a:cubicBezTo>
                        <a:pt x="457" y="436"/>
                        <a:pt x="456" y="436"/>
                        <a:pt x="456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1" y="427"/>
                        <a:pt x="458" y="431"/>
                        <a:pt x="455" y="434"/>
                      </a:cubicBezTo>
                      <a:cubicBezTo>
                        <a:pt x="453" y="432"/>
                        <a:pt x="450" y="430"/>
                        <a:pt x="447" y="428"/>
                      </a:cubicBezTo>
                      <a:cubicBezTo>
                        <a:pt x="450" y="426"/>
                        <a:pt x="452" y="424"/>
                        <a:pt x="454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70" y="417"/>
                      </a:cubicBezTo>
                      <a:cubicBezTo>
                        <a:pt x="469" y="418"/>
                        <a:pt x="469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5" y="421"/>
                        <a:pt x="464" y="421"/>
                      </a:cubicBezTo>
                      <a:cubicBezTo>
                        <a:pt x="464" y="421"/>
                        <a:pt x="464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3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7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6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5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3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7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5" y="421"/>
                        <a:pt x="476" y="421"/>
                        <a:pt x="478" y="419"/>
                      </a:cubicBezTo>
                      <a:cubicBezTo>
                        <a:pt x="475" y="424"/>
                        <a:pt x="473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9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6" y="443"/>
                        <a:pt x="457" y="441"/>
                        <a:pt x="458" y="440"/>
                      </a:cubicBezTo>
                      <a:close/>
                      <a:moveTo>
                        <a:pt x="483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4" y="410"/>
                        <a:pt x="483" y="411"/>
                      </a:cubicBezTo>
                      <a:cubicBezTo>
                        <a:pt x="481" y="411"/>
                        <a:pt x="481" y="410"/>
                        <a:pt x="479" y="410"/>
                      </a:cubicBezTo>
                      <a:cubicBezTo>
                        <a:pt x="481" y="407"/>
                        <a:pt x="481" y="405"/>
                        <a:pt x="483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8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7" y="413"/>
                        <a:pt x="475" y="415"/>
                        <a:pt x="474" y="417"/>
                      </a:cubicBezTo>
                      <a:cubicBezTo>
                        <a:pt x="474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1" y="415"/>
                      </a:cubicBezTo>
                      <a:cubicBezTo>
                        <a:pt x="470" y="415"/>
                        <a:pt x="470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9" y="408"/>
                        <a:pt x="478" y="409"/>
                      </a:cubicBezTo>
                      <a:cubicBezTo>
                        <a:pt x="478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80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4" y="418"/>
                      </a:cubicBezTo>
                      <a:cubicBezTo>
                        <a:pt x="473" y="420"/>
                        <a:pt x="472" y="421"/>
                        <a:pt x="471" y="423"/>
                      </a:cubicBezTo>
                      <a:cubicBezTo>
                        <a:pt x="471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7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7" y="415"/>
                        <a:pt x="477" y="413"/>
                        <a:pt x="479" y="411"/>
                      </a:cubicBezTo>
                      <a:cubicBezTo>
                        <a:pt x="479" y="412"/>
                        <a:pt x="481" y="413"/>
                        <a:pt x="482" y="413"/>
                      </a:cubicBezTo>
                      <a:cubicBezTo>
                        <a:pt x="481" y="414"/>
                        <a:pt x="481" y="415"/>
                        <a:pt x="481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2" y="417"/>
                      </a:moveTo>
                      <a:cubicBezTo>
                        <a:pt x="482" y="416"/>
                        <a:pt x="483" y="416"/>
                        <a:pt x="484" y="415"/>
                      </a:cubicBezTo>
                      <a:cubicBezTo>
                        <a:pt x="482" y="417"/>
                        <a:pt x="481" y="419"/>
                        <a:pt x="479" y="422"/>
                      </a:cubicBezTo>
                      <a:cubicBezTo>
                        <a:pt x="480" y="420"/>
                        <a:pt x="481" y="419"/>
                        <a:pt x="482" y="417"/>
                      </a:cubicBezTo>
                      <a:close/>
                      <a:moveTo>
                        <a:pt x="518" y="277"/>
                      </a:moveTo>
                      <a:cubicBezTo>
                        <a:pt x="518" y="277"/>
                        <a:pt x="519" y="277"/>
                        <a:pt x="519" y="278"/>
                      </a:cubicBezTo>
                      <a:cubicBezTo>
                        <a:pt x="519" y="280"/>
                        <a:pt x="519" y="283"/>
                        <a:pt x="519" y="286"/>
                      </a:cubicBezTo>
                      <a:cubicBezTo>
                        <a:pt x="519" y="286"/>
                        <a:pt x="518" y="286"/>
                        <a:pt x="518" y="286"/>
                      </a:cubicBezTo>
                      <a:cubicBezTo>
                        <a:pt x="518" y="283"/>
                        <a:pt x="518" y="280"/>
                        <a:pt x="518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2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6" y="273"/>
                        <a:pt x="526" y="277"/>
                      </a:cubicBezTo>
                      <a:lnTo>
                        <a:pt x="525" y="277"/>
                      </a:lnTo>
                      <a:close/>
                      <a:moveTo>
                        <a:pt x="525" y="278"/>
                      </a:moveTo>
                      <a:cubicBezTo>
                        <a:pt x="526" y="278"/>
                        <a:pt x="526" y="278"/>
                        <a:pt x="526" y="278"/>
                      </a:cubicBezTo>
                      <a:cubicBezTo>
                        <a:pt x="526" y="290"/>
                        <a:pt x="526" y="301"/>
                        <a:pt x="525" y="313"/>
                      </a:cubicBezTo>
                      <a:cubicBezTo>
                        <a:pt x="525" y="314"/>
                        <a:pt x="524" y="315"/>
                        <a:pt x="524" y="315"/>
                      </a:cubicBezTo>
                      <a:cubicBezTo>
                        <a:pt x="523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4" y="307"/>
                        <a:pt x="524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5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8"/>
                        <a:pt x="518" y="288"/>
                        <a:pt x="519" y="288"/>
                      </a:cubicBezTo>
                      <a:cubicBezTo>
                        <a:pt x="519" y="290"/>
                        <a:pt x="519" y="292"/>
                        <a:pt x="518" y="294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2"/>
                        <a:pt x="517" y="290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8" y="296"/>
                        <a:pt x="518" y="296"/>
                      </a:cubicBezTo>
                      <a:cubicBezTo>
                        <a:pt x="518" y="299"/>
                        <a:pt x="517" y="303"/>
                        <a:pt x="517" y="306"/>
                      </a:cubicBezTo>
                      <a:cubicBezTo>
                        <a:pt x="517" y="306"/>
                        <a:pt x="517" y="306"/>
                        <a:pt x="516" y="306"/>
                      </a:cubicBezTo>
                      <a:cubicBezTo>
                        <a:pt x="517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7" y="310"/>
                        <a:pt x="516" y="313"/>
                        <a:pt x="516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6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3" y="310"/>
                        <a:pt x="512" y="312"/>
                      </a:cubicBezTo>
                      <a:cubicBezTo>
                        <a:pt x="513" y="310"/>
                        <a:pt x="513" y="309"/>
                        <a:pt x="513" y="307"/>
                      </a:cubicBezTo>
                      <a:close/>
                      <a:moveTo>
                        <a:pt x="516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4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3" y="332"/>
                        <a:pt x="512" y="333"/>
                        <a:pt x="511" y="335"/>
                      </a:cubicBezTo>
                      <a:cubicBezTo>
                        <a:pt x="513" y="329"/>
                        <a:pt x="514" y="323"/>
                        <a:pt x="515" y="317"/>
                      </a:cubicBezTo>
                      <a:cubicBezTo>
                        <a:pt x="515" y="317"/>
                        <a:pt x="515" y="317"/>
                        <a:pt x="516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3" y="55"/>
                      </a:cubicBezTo>
                      <a:cubicBezTo>
                        <a:pt x="102" y="55"/>
                        <a:pt x="103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7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1" y="116"/>
                        <a:pt x="50" y="116"/>
                        <a:pt x="49" y="116"/>
                      </a:cubicBezTo>
                      <a:cubicBezTo>
                        <a:pt x="49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2" y="123"/>
                        <a:pt x="68" y="127"/>
                      </a:cubicBezTo>
                      <a:cubicBezTo>
                        <a:pt x="68" y="127"/>
                        <a:pt x="69" y="127"/>
                        <a:pt x="69" y="127"/>
                      </a:cubicBezTo>
                      <a:cubicBezTo>
                        <a:pt x="66" y="132"/>
                        <a:pt x="63" y="137"/>
                        <a:pt x="60" y="141"/>
                      </a:cubicBezTo>
                      <a:cubicBezTo>
                        <a:pt x="60" y="141"/>
                        <a:pt x="60" y="142"/>
                        <a:pt x="60" y="142"/>
                      </a:cubicBezTo>
                      <a:cubicBezTo>
                        <a:pt x="57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3" y="206"/>
                        <a:pt x="12" y="206"/>
                        <a:pt x="12" y="206"/>
                      </a:cubicBezTo>
                      <a:cubicBezTo>
                        <a:pt x="11" y="207"/>
                        <a:pt x="11" y="207"/>
                        <a:pt x="11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4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6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2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8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4" y="162"/>
                      </a:cubicBezTo>
                      <a:cubicBezTo>
                        <a:pt x="26" y="158"/>
                        <a:pt x="28" y="153"/>
                        <a:pt x="29" y="149"/>
                      </a:cubicBezTo>
                      <a:cubicBezTo>
                        <a:pt x="29" y="148"/>
                        <a:pt x="30" y="147"/>
                        <a:pt x="31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5" y="147"/>
                        <a:pt x="38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70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3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4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5" y="105"/>
                        <a:pt x="58" y="101"/>
                      </a:cubicBezTo>
                      <a:cubicBezTo>
                        <a:pt x="61" y="99"/>
                        <a:pt x="63" y="96"/>
                        <a:pt x="65" y="93"/>
                      </a:cubicBezTo>
                      <a:cubicBezTo>
                        <a:pt x="68" y="97"/>
                        <a:pt x="72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1" y="88"/>
                        <a:pt x="74" y="85"/>
                        <a:pt x="78" y="81"/>
                      </a:cubicBezTo>
                      <a:cubicBezTo>
                        <a:pt x="79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1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7" y="83"/>
                        <a:pt x="83" y="81"/>
                        <a:pt x="80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100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4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5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6" y="45"/>
                        <a:pt x="118" y="48"/>
                        <a:pt x="121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8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2" y="38"/>
                        <a:pt x="130" y="33"/>
                        <a:pt x="139" y="30"/>
                      </a:cubicBezTo>
                      <a:cubicBezTo>
                        <a:pt x="141" y="35"/>
                        <a:pt x="143" y="39"/>
                        <a:pt x="144" y="43"/>
                      </a:cubicBezTo>
                      <a:cubicBezTo>
                        <a:pt x="145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5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6" y="38"/>
                        <a:pt x="155" y="37"/>
                      </a:cubicBezTo>
                      <a:cubicBezTo>
                        <a:pt x="155" y="36"/>
                        <a:pt x="155" y="35"/>
                        <a:pt x="154" y="34"/>
                      </a:cubicBezTo>
                      <a:cubicBezTo>
                        <a:pt x="154" y="34"/>
                        <a:pt x="154" y="33"/>
                        <a:pt x="154" y="33"/>
                      </a:cubicBezTo>
                      <a:cubicBezTo>
                        <a:pt x="154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5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8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9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6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2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1" y="19"/>
                        <a:pt x="173" y="19"/>
                        <a:pt x="175" y="19"/>
                      </a:cubicBezTo>
                      <a:cubicBezTo>
                        <a:pt x="177" y="25"/>
                        <a:pt x="178" y="31"/>
                        <a:pt x="179" y="37"/>
                      </a:cubicBezTo>
                      <a:cubicBezTo>
                        <a:pt x="179" y="37"/>
                        <a:pt x="179" y="37"/>
                        <a:pt x="178" y="37"/>
                      </a:cubicBezTo>
                      <a:cubicBezTo>
                        <a:pt x="178" y="32"/>
                        <a:pt x="177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2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1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1"/>
                        <a:pt x="186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4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3" y="20"/>
                        <a:pt x="191" y="15"/>
                      </a:cubicBezTo>
                      <a:cubicBezTo>
                        <a:pt x="191" y="14"/>
                        <a:pt x="192" y="14"/>
                        <a:pt x="193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200" y="23"/>
                        <a:pt x="204" y="27"/>
                      </a:cubicBezTo>
                      <a:cubicBezTo>
                        <a:pt x="204" y="27"/>
                        <a:pt x="205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2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1" y="23"/>
                        <a:pt x="251" y="22"/>
                        <a:pt x="252" y="21"/>
                      </a:cubicBezTo>
                      <a:cubicBezTo>
                        <a:pt x="252" y="21"/>
                        <a:pt x="252" y="21"/>
                        <a:pt x="252" y="20"/>
                      </a:cubicBezTo>
                      <a:cubicBezTo>
                        <a:pt x="252" y="15"/>
                        <a:pt x="252" y="10"/>
                        <a:pt x="252" y="5"/>
                      </a:cubicBezTo>
                      <a:cubicBezTo>
                        <a:pt x="254" y="5"/>
                        <a:pt x="257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8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1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30" y="25"/>
                        <a:pt x="233" y="29"/>
                      </a:cubicBezTo>
                      <a:cubicBezTo>
                        <a:pt x="233" y="29"/>
                        <a:pt x="232" y="29"/>
                        <a:pt x="232" y="29"/>
                      </a:cubicBezTo>
                      <a:cubicBezTo>
                        <a:pt x="232" y="29"/>
                        <a:pt x="233" y="29"/>
                        <a:pt x="233" y="29"/>
                      </a:cubicBezTo>
                      <a:cubicBezTo>
                        <a:pt x="233" y="29"/>
                        <a:pt x="234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20" y="33"/>
                      </a:cubicBezTo>
                      <a:cubicBezTo>
                        <a:pt x="207" y="32"/>
                        <a:pt x="194" y="33"/>
                        <a:pt x="182" y="36"/>
                      </a:cubicBezTo>
                      <a:cubicBezTo>
                        <a:pt x="182" y="36"/>
                        <a:pt x="182" y="36"/>
                        <a:pt x="182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4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9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1"/>
                        <a:pt x="156" y="21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2" y="7"/>
                      </a:cubicBezTo>
                      <a:cubicBezTo>
                        <a:pt x="271" y="13"/>
                        <a:pt x="271" y="20"/>
                        <a:pt x="273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7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7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70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6" y="29"/>
                      </a:cubicBezTo>
                      <a:cubicBezTo>
                        <a:pt x="243" y="29"/>
                        <a:pt x="239" y="30"/>
                        <a:pt x="236" y="31"/>
                      </a:cubicBezTo>
                      <a:cubicBezTo>
                        <a:pt x="233" y="31"/>
                        <a:pt x="230" y="31"/>
                        <a:pt x="227" y="32"/>
                      </a:cubicBezTo>
                      <a:cubicBezTo>
                        <a:pt x="233" y="31"/>
                        <a:pt x="239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20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9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4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6" y="43"/>
                        <a:pt x="331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8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4" y="207"/>
                        <a:pt x="31" y="207"/>
                      </a:cubicBezTo>
                      <a:cubicBezTo>
                        <a:pt x="29" y="213"/>
                        <a:pt x="29" y="219"/>
                        <a:pt x="29" y="224"/>
                      </a:cubicBezTo>
                      <a:cubicBezTo>
                        <a:pt x="27" y="232"/>
                        <a:pt x="26" y="240"/>
                        <a:pt x="25" y="248"/>
                      </a:cubicBezTo>
                      <a:cubicBezTo>
                        <a:pt x="24" y="252"/>
                        <a:pt x="24" y="256"/>
                        <a:pt x="24" y="260"/>
                      </a:cubicBezTo>
                      <a:cubicBezTo>
                        <a:pt x="17" y="264"/>
                        <a:pt x="10" y="266"/>
                        <a:pt x="4" y="266"/>
                      </a:cubicBezTo>
                      <a:cubicBezTo>
                        <a:pt x="4" y="252"/>
                        <a:pt x="5" y="238"/>
                        <a:pt x="6" y="224"/>
                      </a:cubicBezTo>
                      <a:close/>
                      <a:moveTo>
                        <a:pt x="24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2"/>
                        <a:pt x="8" y="272"/>
                        <a:pt x="4" y="272"/>
                      </a:cubicBezTo>
                      <a:cubicBezTo>
                        <a:pt x="4" y="270"/>
                        <a:pt x="4" y="268"/>
                        <a:pt x="4" y="267"/>
                      </a:cubicBezTo>
                      <a:cubicBezTo>
                        <a:pt x="12" y="268"/>
                        <a:pt x="19" y="267"/>
                        <a:pt x="24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6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6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4"/>
                        <a:pt x="21" y="272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2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5" y="296"/>
                        <a:pt x="25" y="297"/>
                        <a:pt x="25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4" y="301"/>
                        <a:pt x="12" y="302"/>
                      </a:cubicBezTo>
                      <a:cubicBezTo>
                        <a:pt x="13" y="303"/>
                        <a:pt x="14" y="303"/>
                        <a:pt x="15" y="303"/>
                      </a:cubicBezTo>
                      <a:cubicBezTo>
                        <a:pt x="18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5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7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7" y="273"/>
                        <a:pt x="9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9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4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10" y="329"/>
                        <a:pt x="9" y="323"/>
                        <a:pt x="9" y="317"/>
                      </a:cubicBezTo>
                      <a:cubicBezTo>
                        <a:pt x="15" y="316"/>
                        <a:pt x="20" y="314"/>
                        <a:pt x="26" y="312"/>
                      </a:cubicBezTo>
                      <a:cubicBezTo>
                        <a:pt x="26" y="314"/>
                        <a:pt x="27" y="316"/>
                        <a:pt x="27" y="318"/>
                      </a:cubicBezTo>
                      <a:cubicBezTo>
                        <a:pt x="28" y="324"/>
                        <a:pt x="29" y="330"/>
                        <a:pt x="31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8" y="337"/>
                        <a:pt x="27" y="337"/>
                      </a:cubicBezTo>
                      <a:cubicBezTo>
                        <a:pt x="27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1" y="339"/>
                        <a:pt x="31" y="339"/>
                      </a:cubicBezTo>
                      <a:cubicBezTo>
                        <a:pt x="33" y="345"/>
                        <a:pt x="35" y="351"/>
                        <a:pt x="37" y="357"/>
                      </a:cubicBezTo>
                      <a:cubicBezTo>
                        <a:pt x="36" y="358"/>
                        <a:pt x="35" y="358"/>
                        <a:pt x="34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8"/>
                        <a:pt x="32" y="358"/>
                        <a:pt x="31" y="358"/>
                      </a:cubicBezTo>
                      <a:cubicBezTo>
                        <a:pt x="26" y="362"/>
                        <a:pt x="21" y="365"/>
                        <a:pt x="16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6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3" y="336"/>
                        <a:pt x="13" y="335"/>
                        <a:pt x="14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20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8" y="369"/>
                        <a:pt x="19" y="369"/>
                      </a:cubicBezTo>
                      <a:cubicBezTo>
                        <a:pt x="19" y="369"/>
                        <a:pt x="18" y="369"/>
                        <a:pt x="18" y="370"/>
                      </a:cubicBezTo>
                      <a:cubicBezTo>
                        <a:pt x="19" y="370"/>
                        <a:pt x="19" y="371"/>
                        <a:pt x="20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1" y="367"/>
                        <a:pt x="41" y="368"/>
                        <a:pt x="42" y="369"/>
                      </a:cubicBezTo>
                      <a:cubicBezTo>
                        <a:pt x="36" y="372"/>
                        <a:pt x="30" y="376"/>
                        <a:pt x="26" y="381"/>
                      </a:cubicBezTo>
                      <a:cubicBezTo>
                        <a:pt x="27" y="382"/>
                        <a:pt x="27" y="382"/>
                        <a:pt x="27" y="383"/>
                      </a:cubicBezTo>
                      <a:cubicBezTo>
                        <a:pt x="25" y="383"/>
                        <a:pt x="24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3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5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6" y="400"/>
                        <a:pt x="56" y="402"/>
                      </a:cubicBezTo>
                      <a:cubicBezTo>
                        <a:pt x="59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6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8" y="448"/>
                      </a:cubicBezTo>
                      <a:cubicBezTo>
                        <a:pt x="72" y="442"/>
                        <a:pt x="75" y="436"/>
                        <a:pt x="77" y="430"/>
                      </a:cubicBezTo>
                      <a:cubicBezTo>
                        <a:pt x="77" y="430"/>
                        <a:pt x="77" y="430"/>
                        <a:pt x="76" y="431"/>
                      </a:cubicBezTo>
                      <a:cubicBezTo>
                        <a:pt x="71" y="436"/>
                        <a:pt x="68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7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5" y="439"/>
                      </a:cubicBezTo>
                      <a:cubicBezTo>
                        <a:pt x="54" y="439"/>
                        <a:pt x="54" y="438"/>
                        <a:pt x="54" y="438"/>
                      </a:cubicBezTo>
                      <a:cubicBezTo>
                        <a:pt x="54" y="437"/>
                        <a:pt x="53" y="437"/>
                        <a:pt x="53" y="436"/>
                      </a:cubicBezTo>
                      <a:cubicBezTo>
                        <a:pt x="54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5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9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7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1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4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2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1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6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2" y="327"/>
                        <a:pt x="31" y="321"/>
                      </a:cubicBezTo>
                      <a:cubicBezTo>
                        <a:pt x="33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9" y="349"/>
                        <a:pt x="38" y="348"/>
                      </a:cubicBezTo>
                      <a:cubicBezTo>
                        <a:pt x="38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7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6" y="341"/>
                        <a:pt x="36" y="341"/>
                        <a:pt x="36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3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3" y="425"/>
                        <a:pt x="80" y="423"/>
                        <a:pt x="78" y="421"/>
                      </a:cubicBezTo>
                      <a:cubicBezTo>
                        <a:pt x="78" y="421"/>
                        <a:pt x="78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4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1" y="439"/>
                        <a:pt x="51" y="440"/>
                        <a:pt x="51" y="440"/>
                      </a:cubicBezTo>
                      <a:cubicBezTo>
                        <a:pt x="52" y="441"/>
                        <a:pt x="53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8" y="437"/>
                      </a:cubicBezTo>
                      <a:cubicBezTo>
                        <a:pt x="49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4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8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5" y="460"/>
                        <a:pt x="79" y="457"/>
                      </a:cubicBezTo>
                      <a:cubicBezTo>
                        <a:pt x="79" y="456"/>
                        <a:pt x="79" y="456"/>
                        <a:pt x="79" y="456"/>
                      </a:cubicBezTo>
                      <a:cubicBezTo>
                        <a:pt x="80" y="455"/>
                        <a:pt x="81" y="453"/>
                        <a:pt x="81" y="451"/>
                      </a:cubicBezTo>
                      <a:cubicBezTo>
                        <a:pt x="85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90" y="435"/>
                        <a:pt x="90" y="435"/>
                      </a:cubicBezTo>
                      <a:cubicBezTo>
                        <a:pt x="90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7"/>
                        <a:pt x="312" y="497"/>
                      </a:cubicBezTo>
                      <a:cubicBezTo>
                        <a:pt x="309" y="500"/>
                        <a:pt x="307" y="503"/>
                        <a:pt x="304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2" y="504"/>
                        <a:pt x="302" y="506"/>
                        <a:pt x="302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7" y="512"/>
                      </a:cubicBezTo>
                      <a:cubicBezTo>
                        <a:pt x="295" y="513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2" y="500"/>
                      </a:cubicBezTo>
                      <a:cubicBezTo>
                        <a:pt x="292" y="500"/>
                        <a:pt x="293" y="500"/>
                        <a:pt x="294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6" y="499"/>
                      </a:cubicBezTo>
                      <a:cubicBezTo>
                        <a:pt x="301" y="497"/>
                        <a:pt x="307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4" y="495"/>
                        <a:pt x="314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20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7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5" y="485"/>
                      </a:cubicBezTo>
                      <a:cubicBezTo>
                        <a:pt x="331" y="489"/>
                        <a:pt x="327" y="493"/>
                        <a:pt x="323" y="497"/>
                      </a:cubicBezTo>
                      <a:cubicBezTo>
                        <a:pt x="323" y="497"/>
                        <a:pt x="323" y="497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5" y="482"/>
                        <a:pt x="347" y="481"/>
                      </a:cubicBezTo>
                      <a:cubicBezTo>
                        <a:pt x="347" y="481"/>
                        <a:pt x="347" y="482"/>
                        <a:pt x="348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3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2" y="497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1"/>
                        <a:pt x="341" y="504"/>
                        <a:pt x="333" y="507"/>
                      </a:cubicBezTo>
                      <a:cubicBezTo>
                        <a:pt x="333" y="505"/>
                        <a:pt x="333" y="503"/>
                        <a:pt x="332" y="501"/>
                      </a:cubicBezTo>
                      <a:cubicBezTo>
                        <a:pt x="335" y="497"/>
                        <a:pt x="339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3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8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4" y="491"/>
                        <a:pt x="344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9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8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8" y="500"/>
                        <a:pt x="328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8" y="508"/>
                        <a:pt x="328" y="509"/>
                      </a:cubicBezTo>
                      <a:cubicBezTo>
                        <a:pt x="327" y="510"/>
                        <a:pt x="325" y="510"/>
                        <a:pt x="324" y="511"/>
                      </a:cubicBezTo>
                      <a:cubicBezTo>
                        <a:pt x="324" y="507"/>
                        <a:pt x="324" y="503"/>
                        <a:pt x="324" y="500"/>
                      </a:cubicBezTo>
                      <a:cubicBezTo>
                        <a:pt x="328" y="494"/>
                        <a:pt x="333" y="489"/>
                        <a:pt x="337" y="485"/>
                      </a:cubicBezTo>
                      <a:close/>
                      <a:moveTo>
                        <a:pt x="330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30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1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4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3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6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6" y="519"/>
                      </a:moveTo>
                      <a:cubicBezTo>
                        <a:pt x="294" y="519"/>
                        <a:pt x="293" y="519"/>
                        <a:pt x="291" y="519"/>
                      </a:cubicBezTo>
                      <a:cubicBezTo>
                        <a:pt x="289" y="519"/>
                        <a:pt x="287" y="519"/>
                        <a:pt x="285" y="519"/>
                      </a:cubicBezTo>
                      <a:cubicBezTo>
                        <a:pt x="287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6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6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9" y="525"/>
                        <a:pt x="281" y="524"/>
                        <a:pt x="283" y="523"/>
                      </a:cubicBezTo>
                      <a:cubicBezTo>
                        <a:pt x="287" y="523"/>
                        <a:pt x="290" y="522"/>
                        <a:pt x="293" y="521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5" y="524"/>
                        <a:pt x="305" y="523"/>
                      </a:cubicBezTo>
                      <a:cubicBezTo>
                        <a:pt x="311" y="522"/>
                        <a:pt x="316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3" y="519"/>
                      </a:cubicBezTo>
                      <a:cubicBezTo>
                        <a:pt x="323" y="519"/>
                        <a:pt x="323" y="519"/>
                        <a:pt x="323" y="520"/>
                      </a:cubicBezTo>
                      <a:cubicBezTo>
                        <a:pt x="316" y="521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3"/>
                        <a:pt x="290" y="515"/>
                        <a:pt x="290" y="517"/>
                      </a:cubicBezTo>
                      <a:cubicBezTo>
                        <a:pt x="287" y="517"/>
                        <a:pt x="285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5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6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1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2" y="507"/>
                        <a:pt x="271" y="503"/>
                      </a:cubicBezTo>
                      <a:cubicBezTo>
                        <a:pt x="275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70" y="512"/>
                        <a:pt x="270" y="516"/>
                      </a:cubicBezTo>
                      <a:cubicBezTo>
                        <a:pt x="268" y="516"/>
                        <a:pt x="266" y="517"/>
                        <a:pt x="264" y="518"/>
                      </a:cubicBezTo>
                      <a:cubicBezTo>
                        <a:pt x="263" y="518"/>
                        <a:pt x="263" y="518"/>
                        <a:pt x="262" y="518"/>
                      </a:cubicBezTo>
                      <a:cubicBezTo>
                        <a:pt x="261" y="513"/>
                        <a:pt x="262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80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8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30" y="512"/>
                      </a:cubicBezTo>
                      <a:cubicBezTo>
                        <a:pt x="330" y="511"/>
                        <a:pt x="330" y="511"/>
                        <a:pt x="330" y="511"/>
                      </a:cubicBezTo>
                      <a:cubicBezTo>
                        <a:pt x="331" y="511"/>
                        <a:pt x="331" y="510"/>
                        <a:pt x="332" y="510"/>
                      </a:cubicBezTo>
                      <a:cubicBezTo>
                        <a:pt x="332" y="510"/>
                        <a:pt x="332" y="511"/>
                        <a:pt x="332" y="511"/>
                      </a:cubicBezTo>
                      <a:cubicBezTo>
                        <a:pt x="332" y="511"/>
                        <a:pt x="333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6" y="501"/>
                        <a:pt x="359" y="499"/>
                      </a:cubicBezTo>
                      <a:cubicBezTo>
                        <a:pt x="360" y="499"/>
                        <a:pt x="360" y="499"/>
                        <a:pt x="360" y="499"/>
                      </a:cubicBezTo>
                      <a:cubicBezTo>
                        <a:pt x="360" y="499"/>
                        <a:pt x="360" y="499"/>
                        <a:pt x="360" y="499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4" y="509"/>
                        <a:pt x="329" y="514"/>
                      </a:cubicBezTo>
                      <a:cubicBezTo>
                        <a:pt x="327" y="515"/>
                        <a:pt x="325" y="515"/>
                        <a:pt x="324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5" y="512"/>
                        <a:pt x="325" y="512"/>
                      </a:cubicBezTo>
                      <a:cubicBezTo>
                        <a:pt x="326" y="512"/>
                        <a:pt x="327" y="511"/>
                        <a:pt x="329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2" y="517"/>
                        <a:pt x="333" y="517"/>
                      </a:cubicBezTo>
                      <a:cubicBezTo>
                        <a:pt x="330" y="518"/>
                        <a:pt x="327" y="519"/>
                        <a:pt x="323" y="519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6" y="518"/>
                        <a:pt x="328" y="518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2" y="502"/>
                      </a:cubicBezTo>
                      <a:cubicBezTo>
                        <a:pt x="322" y="503"/>
                        <a:pt x="322" y="503"/>
                        <a:pt x="322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1" y="507"/>
                        <a:pt x="321" y="509"/>
                        <a:pt x="321" y="511"/>
                      </a:cubicBezTo>
                      <a:cubicBezTo>
                        <a:pt x="320" y="512"/>
                        <a:pt x="318" y="512"/>
                        <a:pt x="317" y="513"/>
                      </a:cubicBezTo>
                      <a:cubicBezTo>
                        <a:pt x="317" y="511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5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20" y="515"/>
                        <a:pt x="319" y="515"/>
                        <a:pt x="317" y="516"/>
                      </a:cubicBezTo>
                      <a:cubicBezTo>
                        <a:pt x="317" y="516"/>
                        <a:pt x="317" y="515"/>
                        <a:pt x="317" y="515"/>
                      </a:cubicBezTo>
                      <a:cubicBezTo>
                        <a:pt x="319" y="514"/>
                        <a:pt x="320" y="514"/>
                        <a:pt x="321" y="513"/>
                      </a:cubicBezTo>
                      <a:cubicBezTo>
                        <a:pt x="322" y="514"/>
                        <a:pt x="322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6" y="519"/>
                      </a:cubicBezTo>
                      <a:cubicBezTo>
                        <a:pt x="315" y="519"/>
                        <a:pt x="315" y="519"/>
                        <a:pt x="315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8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6"/>
                        <a:pt x="316" y="516"/>
                        <a:pt x="317" y="516"/>
                      </a:cubicBezTo>
                      <a:cubicBezTo>
                        <a:pt x="315" y="517"/>
                        <a:pt x="315" y="517"/>
                        <a:pt x="314" y="518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1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3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4" y="499"/>
                      </a:cubicBezTo>
                      <a:cubicBezTo>
                        <a:pt x="266" y="499"/>
                        <a:pt x="268" y="499"/>
                        <a:pt x="271" y="499"/>
                      </a:cubicBezTo>
                      <a:cubicBezTo>
                        <a:pt x="268" y="499"/>
                        <a:pt x="266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5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3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8" y="493"/>
                      </a:cubicBezTo>
                      <a:cubicBezTo>
                        <a:pt x="187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8" y="496"/>
                      </a:moveTo>
                      <a:cubicBezTo>
                        <a:pt x="188" y="496"/>
                        <a:pt x="188" y="495"/>
                        <a:pt x="188" y="495"/>
                      </a:cubicBezTo>
                      <a:cubicBezTo>
                        <a:pt x="188" y="495"/>
                        <a:pt x="189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3" y="495"/>
                        <a:pt x="194" y="496"/>
                      </a:cubicBezTo>
                      <a:cubicBezTo>
                        <a:pt x="192" y="503"/>
                        <a:pt x="190" y="511"/>
                        <a:pt x="188" y="518"/>
                      </a:cubicBezTo>
                      <a:cubicBezTo>
                        <a:pt x="187" y="518"/>
                        <a:pt x="186" y="517"/>
                        <a:pt x="185" y="517"/>
                      </a:cubicBezTo>
                      <a:cubicBezTo>
                        <a:pt x="187" y="514"/>
                        <a:pt x="188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8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1" y="500"/>
                        <a:pt x="191" y="499"/>
                      </a:cubicBezTo>
                      <a:cubicBezTo>
                        <a:pt x="190" y="499"/>
                        <a:pt x="190" y="499"/>
                        <a:pt x="189" y="498"/>
                      </a:cubicBezTo>
                      <a:cubicBezTo>
                        <a:pt x="189" y="497"/>
                        <a:pt x="188" y="497"/>
                        <a:pt x="188" y="496"/>
                      </a:cubicBezTo>
                      <a:close/>
                      <a:moveTo>
                        <a:pt x="196" y="497"/>
                      </a:moveTo>
                      <a:cubicBezTo>
                        <a:pt x="198" y="497"/>
                        <a:pt x="200" y="497"/>
                        <a:pt x="202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2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1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1"/>
                        <a:pt x="224" y="501"/>
                      </a:cubicBezTo>
                      <a:cubicBezTo>
                        <a:pt x="224" y="501"/>
                        <a:pt x="224" y="501"/>
                        <a:pt x="224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1"/>
                        <a:pt x="217" y="500"/>
                      </a:cubicBezTo>
                      <a:cubicBezTo>
                        <a:pt x="216" y="500"/>
                        <a:pt x="216" y="500"/>
                        <a:pt x="216" y="501"/>
                      </a:cubicBezTo>
                      <a:cubicBezTo>
                        <a:pt x="216" y="501"/>
                        <a:pt x="216" y="501"/>
                        <a:pt x="216" y="501"/>
                      </a:cubicBezTo>
                      <a:cubicBezTo>
                        <a:pt x="214" y="501"/>
                        <a:pt x="212" y="501"/>
                        <a:pt x="210" y="501"/>
                      </a:cubicBezTo>
                      <a:close/>
                      <a:moveTo>
                        <a:pt x="210" y="501"/>
                      </a:moveTo>
                      <a:cubicBezTo>
                        <a:pt x="212" y="501"/>
                        <a:pt x="214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10" y="519"/>
                        <a:pt x="207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4" y="517"/>
                        <a:pt x="204" y="516"/>
                        <a:pt x="204" y="515"/>
                      </a:cubicBezTo>
                      <a:cubicBezTo>
                        <a:pt x="205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10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4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200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7" y="498"/>
                        <a:pt x="208" y="499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3" y="495"/>
                      </a:moveTo>
                      <a:cubicBezTo>
                        <a:pt x="222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5" y="494"/>
                        <a:pt x="201" y="492"/>
                        <a:pt x="189" y="488"/>
                      </a:cubicBezTo>
                      <a:cubicBezTo>
                        <a:pt x="209" y="492"/>
                        <a:pt x="229" y="495"/>
                        <a:pt x="249" y="497"/>
                      </a:cubicBezTo>
                      <a:cubicBezTo>
                        <a:pt x="240" y="497"/>
                        <a:pt x="232" y="496"/>
                        <a:pt x="223" y="495"/>
                      </a:cubicBez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20" y="512"/>
                      </a:cubicBezTo>
                      <a:cubicBezTo>
                        <a:pt x="219" y="513"/>
                        <a:pt x="219" y="514"/>
                        <a:pt x="220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7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3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3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30" y="510"/>
                        <a:pt x="229" y="513"/>
                      </a:cubicBezTo>
                      <a:cubicBezTo>
                        <a:pt x="229" y="513"/>
                        <a:pt x="229" y="514"/>
                        <a:pt x="228" y="514"/>
                      </a:cubicBezTo>
                      <a:cubicBezTo>
                        <a:pt x="228" y="515"/>
                        <a:pt x="228" y="515"/>
                        <a:pt x="228" y="516"/>
                      </a:cubicBezTo>
                      <a:cubicBezTo>
                        <a:pt x="228" y="516"/>
                        <a:pt x="228" y="516"/>
                        <a:pt x="228" y="516"/>
                      </a:cubicBezTo>
                      <a:cubicBezTo>
                        <a:pt x="226" y="516"/>
                        <a:pt x="224" y="516"/>
                        <a:pt x="222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4" y="518"/>
                      </a:cubicBezTo>
                      <a:cubicBezTo>
                        <a:pt x="214" y="517"/>
                        <a:pt x="215" y="516"/>
                        <a:pt x="215" y="515"/>
                      </a:cubicBezTo>
                      <a:cubicBezTo>
                        <a:pt x="215" y="516"/>
                        <a:pt x="217" y="517"/>
                        <a:pt x="221" y="518"/>
                      </a:cubicBezTo>
                      <a:cubicBezTo>
                        <a:pt x="221" y="518"/>
                        <a:pt x="221" y="518"/>
                        <a:pt x="221" y="519"/>
                      </a:cubicBezTo>
                      <a:cubicBezTo>
                        <a:pt x="218" y="519"/>
                        <a:pt x="216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8" y="521"/>
                      </a:cubicBezTo>
                      <a:cubicBezTo>
                        <a:pt x="197" y="521"/>
                        <a:pt x="197" y="521"/>
                        <a:pt x="197" y="521"/>
                      </a:cubicBezTo>
                      <a:cubicBezTo>
                        <a:pt x="207" y="521"/>
                        <a:pt x="217" y="521"/>
                        <a:pt x="228" y="521"/>
                      </a:cubicBezTo>
                      <a:cubicBezTo>
                        <a:pt x="228" y="522"/>
                        <a:pt x="229" y="523"/>
                        <a:pt x="229" y="523"/>
                      </a:cubicBezTo>
                      <a:cubicBezTo>
                        <a:pt x="229" y="523"/>
                        <a:pt x="230" y="522"/>
                        <a:pt x="230" y="522"/>
                      </a:cubicBezTo>
                      <a:cubicBezTo>
                        <a:pt x="230" y="521"/>
                        <a:pt x="230" y="521"/>
                        <a:pt x="230" y="521"/>
                      </a:cubicBezTo>
                      <a:cubicBezTo>
                        <a:pt x="232" y="521"/>
                        <a:pt x="235" y="521"/>
                        <a:pt x="237" y="521"/>
                      </a:cubicBezTo>
                      <a:cubicBezTo>
                        <a:pt x="237" y="522"/>
                        <a:pt x="237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1" y="523"/>
                      </a:cubicBezTo>
                      <a:cubicBezTo>
                        <a:pt x="206" y="524"/>
                        <a:pt x="212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5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8" y="521"/>
                        <a:pt x="177" y="521"/>
                        <a:pt x="176" y="520"/>
                      </a:cubicBezTo>
                      <a:cubicBezTo>
                        <a:pt x="179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8" y="513"/>
                        <a:pt x="247" y="516"/>
                        <a:pt x="247" y="518"/>
                      </a:cubicBezTo>
                      <a:cubicBezTo>
                        <a:pt x="245" y="518"/>
                        <a:pt x="244" y="518"/>
                        <a:pt x="242" y="518"/>
                      </a:cubicBezTo>
                      <a:cubicBezTo>
                        <a:pt x="241" y="518"/>
                        <a:pt x="241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3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5" y="505"/>
                        <a:pt x="260" y="505"/>
                      </a:cubicBezTo>
                      <a:cubicBezTo>
                        <a:pt x="260" y="509"/>
                        <a:pt x="259" y="513"/>
                        <a:pt x="260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1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1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1" y="521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3" y="522"/>
                        <a:pt x="263" y="522"/>
                        <a:pt x="263" y="522"/>
                      </a:cubicBezTo>
                      <a:cubicBezTo>
                        <a:pt x="265" y="522"/>
                        <a:pt x="266" y="522"/>
                        <a:pt x="267" y="522"/>
                      </a:cubicBezTo>
                      <a:cubicBezTo>
                        <a:pt x="265" y="522"/>
                        <a:pt x="264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3"/>
                        <a:pt x="261" y="524"/>
                      </a:cubicBezTo>
                      <a:cubicBezTo>
                        <a:pt x="257" y="524"/>
                        <a:pt x="254" y="524"/>
                        <a:pt x="251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3"/>
                        <a:pt x="263" y="523"/>
                        <a:pt x="263" y="524"/>
                      </a:cubicBezTo>
                      <a:cubicBezTo>
                        <a:pt x="263" y="523"/>
                        <a:pt x="263" y="523"/>
                        <a:pt x="262" y="523"/>
                      </a:cubicBezTo>
                      <a:cubicBezTo>
                        <a:pt x="263" y="523"/>
                        <a:pt x="263" y="523"/>
                        <a:pt x="263" y="524"/>
                      </a:cubicBezTo>
                      <a:close/>
                      <a:moveTo>
                        <a:pt x="243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40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1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3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8" y="526"/>
                        <a:pt x="238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8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4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40" y="521"/>
                        <a:pt x="241" y="521"/>
                        <a:pt x="241" y="521"/>
                      </a:cubicBezTo>
                      <a:cubicBezTo>
                        <a:pt x="243" y="521"/>
                        <a:pt x="245" y="521"/>
                        <a:pt x="247" y="521"/>
                      </a:cubicBezTo>
                      <a:cubicBezTo>
                        <a:pt x="246" y="521"/>
                        <a:pt x="246" y="522"/>
                        <a:pt x="246" y="523"/>
                      </a:cubicBezTo>
                      <a:cubicBezTo>
                        <a:pt x="243" y="523"/>
                        <a:pt x="241" y="523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9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3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4" y="488"/>
                      </a:cubicBezTo>
                      <a:cubicBezTo>
                        <a:pt x="164" y="489"/>
                        <a:pt x="163" y="490"/>
                        <a:pt x="163" y="491"/>
                      </a:cubicBezTo>
                      <a:cubicBezTo>
                        <a:pt x="163" y="491"/>
                        <a:pt x="163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7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7"/>
                        <a:pt x="143" y="497"/>
                        <a:pt x="143" y="496"/>
                      </a:cubicBezTo>
                      <a:cubicBezTo>
                        <a:pt x="144" y="493"/>
                        <a:pt x="146" y="490"/>
                        <a:pt x="148" y="489"/>
                      </a:cubicBezTo>
                      <a:cubicBezTo>
                        <a:pt x="148" y="489"/>
                        <a:pt x="148" y="490"/>
                        <a:pt x="148" y="490"/>
                      </a:cubicBezTo>
                      <a:cubicBezTo>
                        <a:pt x="147" y="493"/>
                        <a:pt x="148" y="495"/>
                        <a:pt x="149" y="497"/>
                      </a:cubicBezTo>
                      <a:cubicBezTo>
                        <a:pt x="151" y="494"/>
                        <a:pt x="152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50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52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3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5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1" y="488"/>
                        <a:pt x="171" y="488"/>
                        <a:pt x="171" y="488"/>
                      </a:cubicBezTo>
                      <a:cubicBezTo>
                        <a:pt x="174" y="489"/>
                        <a:pt x="178" y="491"/>
                        <a:pt x="181" y="492"/>
                      </a:cubicBezTo>
                      <a:cubicBezTo>
                        <a:pt x="179" y="498"/>
                        <a:pt x="175" y="503"/>
                        <a:pt x="171" y="508"/>
                      </a:cubicBezTo>
                      <a:cubicBezTo>
                        <a:pt x="171" y="507"/>
                        <a:pt x="172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1" y="503"/>
                        <a:pt x="170" y="503"/>
                      </a:cubicBezTo>
                      <a:cubicBezTo>
                        <a:pt x="171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3" y="493"/>
                      </a:cubicBezTo>
                      <a:cubicBezTo>
                        <a:pt x="172" y="493"/>
                        <a:pt x="172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1" y="495"/>
                      </a:cubicBezTo>
                      <a:cubicBezTo>
                        <a:pt x="169" y="498"/>
                        <a:pt x="167" y="501"/>
                        <a:pt x="164" y="505"/>
                      </a:cubicBezTo>
                      <a:cubicBezTo>
                        <a:pt x="164" y="505"/>
                        <a:pt x="164" y="506"/>
                        <a:pt x="164" y="506"/>
                      </a:cubicBezTo>
                      <a:cubicBezTo>
                        <a:pt x="164" y="506"/>
                        <a:pt x="164" y="506"/>
                        <a:pt x="164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3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6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5" y="487"/>
                        <a:pt x="185" y="487"/>
                        <a:pt x="184" y="487"/>
                      </a:cubicBezTo>
                      <a:cubicBezTo>
                        <a:pt x="183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3" y="503"/>
                        <a:pt x="181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1" y="509"/>
                        <a:pt x="171" y="509"/>
                        <a:pt x="171" y="509"/>
                      </a:cubicBezTo>
                      <a:cubicBezTo>
                        <a:pt x="171" y="509"/>
                        <a:pt x="172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8" y="503"/>
                        <a:pt x="181" y="498"/>
                        <a:pt x="183" y="493"/>
                      </a:cubicBezTo>
                      <a:close/>
                      <a:moveTo>
                        <a:pt x="187" y="495"/>
                      </a:moveTo>
                      <a:cubicBezTo>
                        <a:pt x="186" y="494"/>
                        <a:pt x="186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7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9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3" y="468"/>
                        <a:pt x="133" y="468"/>
                        <a:pt x="133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4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5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3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8" y="479"/>
                        <a:pt x="129" y="476"/>
                        <a:pt x="131" y="473"/>
                      </a:cubicBezTo>
                      <a:close/>
                      <a:moveTo>
                        <a:pt x="131" y="467"/>
                      </a:moveTo>
                      <a:cubicBezTo>
                        <a:pt x="130" y="467"/>
                        <a:pt x="130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4" y="469"/>
                        <a:pt x="128" y="471"/>
                      </a:cubicBezTo>
                      <a:cubicBezTo>
                        <a:pt x="125" y="475"/>
                        <a:pt x="123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5" y="481"/>
                        <a:pt x="125" y="481"/>
                        <a:pt x="125" y="480"/>
                      </a:cubicBezTo>
                      <a:cubicBezTo>
                        <a:pt x="125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3" y="473"/>
                        <a:pt x="115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9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1" y="467"/>
                      </a:cubicBezTo>
                      <a:close/>
                      <a:moveTo>
                        <a:pt x="139" y="472"/>
                      </a:moveTo>
                      <a:cubicBezTo>
                        <a:pt x="141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10" y="462"/>
                        <a:pt x="107" y="468"/>
                        <a:pt x="106" y="475"/>
                      </a:cubicBezTo>
                      <a:cubicBezTo>
                        <a:pt x="103" y="473"/>
                        <a:pt x="100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3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8" y="475"/>
                        <a:pt x="108" y="475"/>
                      </a:cubicBezTo>
                      <a:cubicBezTo>
                        <a:pt x="108" y="475"/>
                        <a:pt x="108" y="475"/>
                        <a:pt x="108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8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3" y="479"/>
                        <a:pt x="142" y="480"/>
                        <a:pt x="142" y="480"/>
                      </a:cubicBezTo>
                      <a:cubicBezTo>
                        <a:pt x="139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1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4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4" y="491"/>
                        <a:pt x="143" y="497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4" y="481"/>
                      </a:cubicBezTo>
                      <a:close/>
                      <a:moveTo>
                        <a:pt x="130" y="493"/>
                      </a:moveTo>
                      <a:cubicBezTo>
                        <a:pt x="130" y="493"/>
                        <a:pt x="130" y="493"/>
                        <a:pt x="130" y="493"/>
                      </a:cubicBezTo>
                      <a:cubicBezTo>
                        <a:pt x="130" y="493"/>
                        <a:pt x="131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30" y="493"/>
                      </a:cubicBezTo>
                      <a:close/>
                      <a:moveTo>
                        <a:pt x="168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8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6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8" y="503"/>
                      </a:cubicBezTo>
                      <a:close/>
                      <a:moveTo>
                        <a:pt x="179" y="517"/>
                      </a:moveTo>
                      <a:cubicBezTo>
                        <a:pt x="181" y="518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1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3" y="511"/>
                        <a:pt x="163" y="512"/>
                        <a:pt x="164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60" y="509"/>
                        <a:pt x="161" y="509"/>
                        <a:pt x="162" y="509"/>
                      </a:cubicBezTo>
                      <a:cubicBezTo>
                        <a:pt x="162" y="509"/>
                        <a:pt x="163" y="510"/>
                        <a:pt x="163" y="510"/>
                      </a:cubicBezTo>
                      <a:cubicBezTo>
                        <a:pt x="163" y="511"/>
                        <a:pt x="164" y="511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7" y="508"/>
                      </a:moveTo>
                      <a:cubicBezTo>
                        <a:pt x="156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1" y="509"/>
                      </a:cubicBezTo>
                      <a:cubicBezTo>
                        <a:pt x="159" y="509"/>
                        <a:pt x="158" y="508"/>
                        <a:pt x="157" y="508"/>
                      </a:cubicBezTo>
                      <a:close/>
                      <a:moveTo>
                        <a:pt x="153" y="505"/>
                      </a:moveTo>
                      <a:cubicBezTo>
                        <a:pt x="153" y="505"/>
                        <a:pt x="153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1" y="504"/>
                        <a:pt x="153" y="50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9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2" y="453"/>
                        <a:pt x="442" y="453"/>
                        <a:pt x="443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1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2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3" y="469"/>
                        <a:pt x="402" y="469"/>
                        <a:pt x="401" y="469"/>
                      </a:cubicBezTo>
                      <a:cubicBezTo>
                        <a:pt x="401" y="469"/>
                        <a:pt x="401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7" y="467"/>
                        <a:pt x="397" y="467"/>
                        <a:pt x="397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1" y="471"/>
                        <a:pt x="401" y="471"/>
                      </a:cubicBezTo>
                      <a:cubicBezTo>
                        <a:pt x="400" y="472"/>
                        <a:pt x="400" y="472"/>
                        <a:pt x="400" y="472"/>
                      </a:cubicBezTo>
                      <a:cubicBezTo>
                        <a:pt x="399" y="473"/>
                        <a:pt x="398" y="473"/>
                        <a:pt x="398" y="474"/>
                      </a:cubicBezTo>
                      <a:cubicBezTo>
                        <a:pt x="394" y="472"/>
                        <a:pt x="391" y="469"/>
                        <a:pt x="387" y="466"/>
                      </a:cubicBezTo>
                      <a:cubicBezTo>
                        <a:pt x="386" y="466"/>
                        <a:pt x="386" y="466"/>
                        <a:pt x="387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9" y="468"/>
                      </a:cubicBezTo>
                      <a:cubicBezTo>
                        <a:pt x="385" y="465"/>
                        <a:pt x="391" y="463"/>
                        <a:pt x="396" y="460"/>
                      </a:cubicBezTo>
                      <a:cubicBezTo>
                        <a:pt x="405" y="457"/>
                        <a:pt x="413" y="452"/>
                        <a:pt x="420" y="447"/>
                      </a:cubicBezTo>
                      <a:cubicBezTo>
                        <a:pt x="424" y="451"/>
                        <a:pt x="429" y="454"/>
                        <a:pt x="433" y="457"/>
                      </a:cubicBezTo>
                      <a:cubicBezTo>
                        <a:pt x="429" y="460"/>
                        <a:pt x="426" y="463"/>
                        <a:pt x="422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1" y="465"/>
                        <a:pt x="420" y="465"/>
                      </a:cubicBezTo>
                      <a:cubicBezTo>
                        <a:pt x="417" y="463"/>
                        <a:pt x="414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1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9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2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9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1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6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5" y="469"/>
                      </a:moveTo>
                      <a:cubicBezTo>
                        <a:pt x="423" y="470"/>
                        <a:pt x="422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4" y="469"/>
                      </a:cubicBezTo>
                      <a:cubicBezTo>
                        <a:pt x="424" y="469"/>
                        <a:pt x="424" y="469"/>
                        <a:pt x="425" y="469"/>
                      </a:cubicBezTo>
                      <a:close/>
                      <a:moveTo>
                        <a:pt x="427" y="467"/>
                      </a:moveTo>
                      <a:cubicBezTo>
                        <a:pt x="427" y="467"/>
                        <a:pt x="427" y="467"/>
                        <a:pt x="428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lose/>
                      <a:moveTo>
                        <a:pt x="401" y="476"/>
                      </a:moveTo>
                      <a:cubicBezTo>
                        <a:pt x="402" y="475"/>
                        <a:pt x="403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2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2" y="482"/>
                        <a:pt x="393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8" y="493"/>
                        <a:pt x="380" y="497"/>
                        <a:pt x="372" y="501"/>
                      </a:cubicBezTo>
                      <a:cubicBezTo>
                        <a:pt x="362" y="505"/>
                        <a:pt x="353" y="509"/>
                        <a:pt x="343" y="511"/>
                      </a:cubicBezTo>
                      <a:cubicBezTo>
                        <a:pt x="356" y="505"/>
                        <a:pt x="369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7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2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5" y="482"/>
                        <a:pt x="364" y="483"/>
                        <a:pt x="363" y="484"/>
                      </a:cubicBezTo>
                      <a:cubicBezTo>
                        <a:pt x="362" y="482"/>
                        <a:pt x="361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6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3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3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7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70" y="489"/>
                        <a:pt x="369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9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9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9" y="492"/>
                        <a:pt x="368" y="492"/>
                      </a:cubicBezTo>
                      <a:cubicBezTo>
                        <a:pt x="370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6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4" y="482"/>
                        <a:pt x="388" y="479"/>
                      </a:cubicBezTo>
                      <a:cubicBezTo>
                        <a:pt x="389" y="479"/>
                        <a:pt x="391" y="479"/>
                        <a:pt x="392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3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1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5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9" y="498"/>
                        <a:pt x="359" y="498"/>
                        <a:pt x="359" y="499"/>
                      </a:cubicBezTo>
                      <a:cubicBezTo>
                        <a:pt x="357" y="500"/>
                        <a:pt x="354" y="501"/>
                        <a:pt x="351" y="502"/>
                      </a:cubicBezTo>
                      <a:cubicBezTo>
                        <a:pt x="349" y="503"/>
                        <a:pt x="347" y="503"/>
                        <a:pt x="345" y="504"/>
                      </a:cubicBezTo>
                      <a:cubicBezTo>
                        <a:pt x="349" y="502"/>
                        <a:pt x="354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8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70" y="494"/>
                      </a:cubicBezTo>
                      <a:cubicBezTo>
                        <a:pt x="371" y="493"/>
                        <a:pt x="371" y="493"/>
                        <a:pt x="372" y="493"/>
                      </a:cubicBezTo>
                      <a:cubicBezTo>
                        <a:pt x="373" y="492"/>
                        <a:pt x="374" y="492"/>
                        <a:pt x="374" y="492"/>
                      </a:cubicBezTo>
                      <a:cubicBezTo>
                        <a:pt x="373" y="493"/>
                        <a:pt x="372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317"/>
                <p:cNvSpPr/>
                <p:nvPr/>
              </p:nvSpPr>
              <p:spPr bwMode="auto">
                <a:xfrm>
                  <a:off x="-518" y="4545"/>
                  <a:ext cx="7" cy="21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1 w 5"/>
                    <a:gd name="T9" fmla="*/ 8 h 15"/>
                    <a:gd name="T10" fmla="*/ 2 w 5"/>
                    <a:gd name="T11" fmla="*/ 15 h 15"/>
                    <a:gd name="T12" fmla="*/ 3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5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4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318"/>
                <p:cNvSpPr/>
                <p:nvPr/>
              </p:nvSpPr>
              <p:spPr bwMode="auto">
                <a:xfrm>
                  <a:off x="-473" y="4551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1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3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319"/>
                <p:cNvSpPr/>
                <p:nvPr/>
              </p:nvSpPr>
              <p:spPr bwMode="auto">
                <a:xfrm>
                  <a:off x="-341" y="4607"/>
                  <a:ext cx="13" cy="24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6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320"/>
                <p:cNvSpPr/>
                <p:nvPr/>
              </p:nvSpPr>
              <p:spPr bwMode="auto">
                <a:xfrm>
                  <a:off x="-748" y="4579"/>
                  <a:ext cx="14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10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321"/>
                <p:cNvSpPr/>
                <p:nvPr/>
              </p:nvSpPr>
              <p:spPr bwMode="auto">
                <a:xfrm>
                  <a:off x="-718" y="4576"/>
                  <a:ext cx="5" cy="13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4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4" y="8"/>
                        <a:pt x="4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322"/>
                <p:cNvSpPr/>
                <p:nvPr/>
              </p:nvSpPr>
              <p:spPr bwMode="auto">
                <a:xfrm>
                  <a:off x="-900" y="4761"/>
                  <a:ext cx="33" cy="12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3" y="1"/>
                        <a:pt x="22" y="1"/>
                      </a:cubicBezTo>
                      <a:cubicBezTo>
                        <a:pt x="14" y="2"/>
                        <a:pt x="7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323"/>
                <p:cNvSpPr/>
                <p:nvPr/>
              </p:nvSpPr>
              <p:spPr bwMode="auto">
                <a:xfrm>
                  <a:off x="-908" y="4797"/>
                  <a:ext cx="20" cy="9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5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2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7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324"/>
                <p:cNvSpPr/>
                <p:nvPr/>
              </p:nvSpPr>
              <p:spPr bwMode="auto">
                <a:xfrm>
                  <a:off x="-801" y="4627"/>
                  <a:ext cx="23" cy="17"/>
                </a:xfrm>
                <a:custGeom>
                  <a:avLst/>
                  <a:gdLst>
                    <a:gd name="T0" fmla="*/ 1 w 16"/>
                    <a:gd name="T1" fmla="*/ 0 h 12"/>
                    <a:gd name="T2" fmla="*/ 1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4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1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325"/>
                <p:cNvSpPr/>
                <p:nvPr/>
              </p:nvSpPr>
              <p:spPr bwMode="auto">
                <a:xfrm>
                  <a:off x="-826" y="4656"/>
                  <a:ext cx="24" cy="15"/>
                </a:xfrm>
                <a:custGeom>
                  <a:avLst/>
                  <a:gdLst>
                    <a:gd name="T0" fmla="*/ 1 w 17"/>
                    <a:gd name="T1" fmla="*/ 1 h 11"/>
                    <a:gd name="T2" fmla="*/ 10 w 17"/>
                    <a:gd name="T3" fmla="*/ 9 h 11"/>
                    <a:gd name="T4" fmla="*/ 17 w 17"/>
                    <a:gd name="T5" fmla="*/ 10 h 11"/>
                    <a:gd name="T6" fmla="*/ 15 w 17"/>
                    <a:gd name="T7" fmla="*/ 8 h 11"/>
                    <a:gd name="T8" fmla="*/ 11 w 17"/>
                    <a:gd name="T9" fmla="*/ 7 h 11"/>
                    <a:gd name="T10" fmla="*/ 1 w 17"/>
                    <a:gd name="T11" fmla="*/ 0 h 11"/>
                    <a:gd name="T12" fmla="*/ 1 w 17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1">
                      <a:moveTo>
                        <a:pt x="1" y="1"/>
                      </a:moveTo>
                      <a:cubicBezTo>
                        <a:pt x="3" y="4"/>
                        <a:pt x="7" y="7"/>
                        <a:pt x="10" y="9"/>
                      </a:cubicBezTo>
                      <a:cubicBezTo>
                        <a:pt x="14" y="11"/>
                        <a:pt x="16" y="11"/>
                        <a:pt x="17" y="10"/>
                      </a:cubicBezTo>
                      <a:cubicBezTo>
                        <a:pt x="16" y="9"/>
                        <a:pt x="16" y="9"/>
                        <a:pt x="15" y="8"/>
                      </a:cubicBezTo>
                      <a:cubicBezTo>
                        <a:pt x="14" y="8"/>
                        <a:pt x="13" y="7"/>
                        <a:pt x="11" y="7"/>
                      </a:cubicBezTo>
                      <a:cubicBezTo>
                        <a:pt x="7" y="5"/>
                        <a:pt x="4" y="3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326"/>
                <p:cNvSpPr/>
                <p:nvPr/>
              </p:nvSpPr>
              <p:spPr bwMode="auto">
                <a:xfrm>
                  <a:off x="-877" y="4729"/>
                  <a:ext cx="14" cy="6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327"/>
                <p:cNvSpPr/>
                <p:nvPr/>
              </p:nvSpPr>
              <p:spPr bwMode="auto">
                <a:xfrm>
                  <a:off x="-870" y="4721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328"/>
                <p:cNvSpPr/>
                <p:nvPr/>
              </p:nvSpPr>
              <p:spPr bwMode="auto">
                <a:xfrm>
                  <a:off x="-883" y="4741"/>
                  <a:ext cx="17" cy="1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329"/>
                <p:cNvSpPr/>
                <p:nvPr/>
              </p:nvSpPr>
              <p:spPr bwMode="auto">
                <a:xfrm>
                  <a:off x="-863" y="4715"/>
                  <a:ext cx="20" cy="9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1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3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330"/>
                <p:cNvSpPr/>
                <p:nvPr/>
              </p:nvSpPr>
              <p:spPr bwMode="auto">
                <a:xfrm>
                  <a:off x="-891" y="4755"/>
                  <a:ext cx="22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5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331"/>
                <p:cNvSpPr/>
                <p:nvPr/>
              </p:nvSpPr>
              <p:spPr bwMode="auto">
                <a:xfrm>
                  <a:off x="-589" y="4536"/>
                  <a:ext cx="5" cy="26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2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332"/>
                <p:cNvSpPr/>
                <p:nvPr/>
              </p:nvSpPr>
              <p:spPr bwMode="auto">
                <a:xfrm>
                  <a:off x="-616" y="4548"/>
                  <a:ext cx="4" cy="15"/>
                </a:xfrm>
                <a:custGeom>
                  <a:avLst/>
                  <a:gdLst>
                    <a:gd name="T0" fmla="*/ 1 w 3"/>
                    <a:gd name="T1" fmla="*/ 0 h 11"/>
                    <a:gd name="T2" fmla="*/ 1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5"/>
                        <a:pt x="0" y="8"/>
                        <a:pt x="2" y="11"/>
                      </a:cubicBezTo>
                      <a:cubicBezTo>
                        <a:pt x="3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333"/>
                <p:cNvSpPr/>
                <p:nvPr/>
              </p:nvSpPr>
              <p:spPr bwMode="auto">
                <a:xfrm>
                  <a:off x="-630" y="4542"/>
                  <a:ext cx="7" cy="13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334"/>
                <p:cNvSpPr/>
                <p:nvPr/>
              </p:nvSpPr>
              <p:spPr bwMode="auto">
                <a:xfrm>
                  <a:off x="-639" y="4545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4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335"/>
                <p:cNvSpPr/>
                <p:nvPr/>
              </p:nvSpPr>
              <p:spPr bwMode="auto">
                <a:xfrm>
                  <a:off x="-549" y="4539"/>
                  <a:ext cx="5" cy="22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3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0" y="7"/>
                        <a:pt x="0" y="11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9"/>
                        <a:pt x="4" y="5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336"/>
                <p:cNvSpPr/>
                <p:nvPr/>
              </p:nvSpPr>
              <p:spPr bwMode="auto">
                <a:xfrm>
                  <a:off x="-911" y="4848"/>
                  <a:ext cx="20" cy="10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4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337"/>
                <p:cNvSpPr/>
                <p:nvPr/>
              </p:nvSpPr>
              <p:spPr bwMode="auto">
                <a:xfrm>
                  <a:off x="-917" y="4857"/>
                  <a:ext cx="23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4"/>
                        <a:pt x="0" y="8"/>
                      </a:cubicBezTo>
                      <a:cubicBezTo>
                        <a:pt x="1" y="8"/>
                        <a:pt x="2" y="9"/>
                        <a:pt x="3" y="9"/>
                      </a:cubicBezTo>
                      <a:cubicBezTo>
                        <a:pt x="3" y="7"/>
                        <a:pt x="5" y="6"/>
                        <a:pt x="6" y="5"/>
                      </a:cubicBezTo>
                      <a:cubicBezTo>
                        <a:pt x="10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338"/>
                <p:cNvSpPr/>
                <p:nvPr/>
              </p:nvSpPr>
              <p:spPr bwMode="auto">
                <a:xfrm>
                  <a:off x="-911" y="4877"/>
                  <a:ext cx="14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339"/>
                <p:cNvSpPr/>
                <p:nvPr/>
              </p:nvSpPr>
              <p:spPr bwMode="auto">
                <a:xfrm>
                  <a:off x="-911" y="4939"/>
                  <a:ext cx="17" cy="4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0 h 3"/>
                    <a:gd name="T8" fmla="*/ 1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9" y="0"/>
                        <a:pt x="6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340"/>
                <p:cNvSpPr/>
                <p:nvPr/>
              </p:nvSpPr>
              <p:spPr bwMode="auto">
                <a:xfrm>
                  <a:off x="-905" y="4931"/>
                  <a:ext cx="11" cy="5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5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341"/>
                <p:cNvSpPr/>
                <p:nvPr/>
              </p:nvSpPr>
              <p:spPr bwMode="auto">
                <a:xfrm>
                  <a:off x="-908" y="4979"/>
                  <a:ext cx="12" cy="13"/>
                </a:xfrm>
                <a:custGeom>
                  <a:avLst/>
                  <a:gdLst>
                    <a:gd name="T0" fmla="*/ 8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6 w 9"/>
                    <a:gd name="T11" fmla="*/ 6 h 9"/>
                    <a:gd name="T12" fmla="*/ 6 w 9"/>
                    <a:gd name="T13" fmla="*/ 5 h 9"/>
                    <a:gd name="T14" fmla="*/ 8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342"/>
                <p:cNvSpPr/>
                <p:nvPr/>
              </p:nvSpPr>
              <p:spPr bwMode="auto">
                <a:xfrm>
                  <a:off x="-908" y="5030"/>
                  <a:ext cx="11" cy="7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1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343"/>
                <p:cNvSpPr/>
                <p:nvPr/>
              </p:nvSpPr>
              <p:spPr bwMode="auto">
                <a:xfrm>
                  <a:off x="-903" y="5030"/>
                  <a:ext cx="22" cy="13"/>
                </a:xfrm>
                <a:custGeom>
                  <a:avLst/>
                  <a:gdLst>
                    <a:gd name="T0" fmla="*/ 0 w 15"/>
                    <a:gd name="T1" fmla="*/ 9 h 9"/>
                    <a:gd name="T2" fmla="*/ 2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344"/>
                <p:cNvSpPr/>
                <p:nvPr/>
              </p:nvSpPr>
              <p:spPr bwMode="auto">
                <a:xfrm>
                  <a:off x="-880" y="5070"/>
                  <a:ext cx="13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345"/>
                <p:cNvSpPr/>
                <p:nvPr/>
              </p:nvSpPr>
              <p:spPr bwMode="auto">
                <a:xfrm>
                  <a:off x="-888" y="5067"/>
                  <a:ext cx="18" cy="15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346"/>
                <p:cNvSpPr/>
                <p:nvPr/>
              </p:nvSpPr>
              <p:spPr bwMode="auto">
                <a:xfrm>
                  <a:off x="-883" y="5087"/>
                  <a:ext cx="21" cy="18"/>
                </a:xfrm>
                <a:custGeom>
                  <a:avLst/>
                  <a:gdLst>
                    <a:gd name="T0" fmla="*/ 11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2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1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1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5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4" y="0"/>
                        <a:pt x="13" y="1"/>
                      </a:cubicBezTo>
                      <a:cubicBezTo>
                        <a:pt x="12" y="2"/>
                        <a:pt x="11" y="4"/>
                        <a:pt x="1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347"/>
                <p:cNvSpPr/>
                <p:nvPr/>
              </p:nvSpPr>
              <p:spPr bwMode="auto">
                <a:xfrm>
                  <a:off x="-873" y="5101"/>
                  <a:ext cx="23" cy="24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3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3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348"/>
                <p:cNvSpPr/>
                <p:nvPr/>
              </p:nvSpPr>
              <p:spPr bwMode="auto">
                <a:xfrm>
                  <a:off x="-808" y="5160"/>
                  <a:ext cx="17" cy="19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349"/>
                <p:cNvSpPr/>
                <p:nvPr/>
              </p:nvSpPr>
              <p:spPr bwMode="auto">
                <a:xfrm>
                  <a:off x="-793" y="5169"/>
                  <a:ext cx="11" cy="18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350"/>
                <p:cNvSpPr/>
                <p:nvPr/>
              </p:nvSpPr>
              <p:spPr bwMode="auto">
                <a:xfrm>
                  <a:off x="-764" y="5192"/>
                  <a:ext cx="10" cy="18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2" y="13"/>
                        <a:pt x="2" y="12"/>
                      </a:cubicBezTo>
                      <a:cubicBezTo>
                        <a:pt x="4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351"/>
                <p:cNvSpPr>
                  <a:spLocks noEditPoints="1"/>
                </p:cNvSpPr>
                <p:nvPr/>
              </p:nvSpPr>
              <p:spPr bwMode="auto">
                <a:xfrm>
                  <a:off x="-1844" y="4139"/>
                  <a:ext cx="756" cy="752"/>
                </a:xfrm>
                <a:custGeom>
                  <a:avLst/>
                  <a:gdLst>
                    <a:gd name="T0" fmla="*/ 15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3 h 530"/>
                    <a:gd name="T8" fmla="*/ 348 w 533"/>
                    <a:gd name="T9" fmla="*/ 37 h 530"/>
                    <a:gd name="T10" fmla="*/ 279 w 533"/>
                    <a:gd name="T11" fmla="*/ 7 h 530"/>
                    <a:gd name="T12" fmla="*/ 381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6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7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7 w 533"/>
                    <a:gd name="T97" fmla="*/ 502 h 530"/>
                    <a:gd name="T98" fmla="*/ 236 w 533"/>
                    <a:gd name="T99" fmla="*/ 524 h 530"/>
                    <a:gd name="T100" fmla="*/ 250 w 533"/>
                    <a:gd name="T101" fmla="*/ 509 h 530"/>
                    <a:gd name="T102" fmla="*/ 247 w 533"/>
                    <a:gd name="T103" fmla="*/ 526 h 530"/>
                    <a:gd name="T104" fmla="*/ 160 w 533"/>
                    <a:gd name="T105" fmla="*/ 483 h 530"/>
                    <a:gd name="T106" fmla="*/ 169 w 533"/>
                    <a:gd name="T107" fmla="*/ 493 h 530"/>
                    <a:gd name="T108" fmla="*/ 133 w 533"/>
                    <a:gd name="T109" fmla="*/ 470 h 530"/>
                    <a:gd name="T110" fmla="*/ 139 w 533"/>
                    <a:gd name="T111" fmla="*/ 473 h 530"/>
                    <a:gd name="T112" fmla="*/ 131 w 533"/>
                    <a:gd name="T113" fmla="*/ 493 h 530"/>
                    <a:gd name="T114" fmla="*/ 157 w 533"/>
                    <a:gd name="T115" fmla="*/ 508 h 530"/>
                    <a:gd name="T116" fmla="*/ 396 w 533"/>
                    <a:gd name="T117" fmla="*/ 460 h 530"/>
                    <a:gd name="T118" fmla="*/ 403 w 533"/>
                    <a:gd name="T119" fmla="*/ 472 h 530"/>
                    <a:gd name="T120" fmla="*/ 366 w 533"/>
                    <a:gd name="T121" fmla="*/ 480 h 530"/>
                    <a:gd name="T122" fmla="*/ 358 w 533"/>
                    <a:gd name="T123" fmla="*/ 497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2" y="19"/>
                        <a:pt x="356" y="16"/>
                        <a:pt x="350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1" y="1"/>
                      </a:cubicBezTo>
                      <a:cubicBezTo>
                        <a:pt x="251" y="1"/>
                        <a:pt x="251" y="1"/>
                        <a:pt x="251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5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6" y="44"/>
                        <a:pt x="106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7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5" y="101"/>
                        <a:pt x="55" y="101"/>
                        <a:pt x="55" y="102"/>
                      </a:cubicBezTo>
                      <a:cubicBezTo>
                        <a:pt x="55" y="103"/>
                        <a:pt x="54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4" y="155"/>
                        <a:pt x="23" y="157"/>
                        <a:pt x="21" y="159"/>
                      </a:cubicBezTo>
                      <a:cubicBezTo>
                        <a:pt x="20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5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2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10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10" y="199"/>
                        <a:pt x="9" y="201"/>
                        <a:pt x="9" y="203"/>
                      </a:cubicBezTo>
                      <a:cubicBezTo>
                        <a:pt x="8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3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3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4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50" y="440"/>
                        <a:pt x="53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5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5" y="443"/>
                        <a:pt x="55" y="443"/>
                        <a:pt x="55" y="443"/>
                      </a:cubicBezTo>
                      <a:cubicBezTo>
                        <a:pt x="58" y="446"/>
                        <a:pt x="62" y="449"/>
                        <a:pt x="65" y="451"/>
                      </a:cubicBezTo>
                      <a:cubicBezTo>
                        <a:pt x="68" y="453"/>
                        <a:pt x="71" y="455"/>
                        <a:pt x="73" y="456"/>
                      </a:cubicBezTo>
                      <a:cubicBezTo>
                        <a:pt x="81" y="461"/>
                        <a:pt x="89" y="466"/>
                        <a:pt x="96" y="471"/>
                      </a:cubicBezTo>
                      <a:cubicBezTo>
                        <a:pt x="100" y="473"/>
                        <a:pt x="103" y="476"/>
                        <a:pt x="107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7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1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5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1" y="525"/>
                      </a:cubicBezTo>
                      <a:cubicBezTo>
                        <a:pt x="181" y="526"/>
                        <a:pt x="183" y="526"/>
                        <a:pt x="184" y="527"/>
                      </a:cubicBezTo>
                      <a:cubicBezTo>
                        <a:pt x="185" y="527"/>
                        <a:pt x="185" y="527"/>
                        <a:pt x="186" y="527"/>
                      </a:cubicBezTo>
                      <a:cubicBezTo>
                        <a:pt x="185" y="526"/>
                        <a:pt x="185" y="526"/>
                        <a:pt x="184" y="526"/>
                      </a:cubicBezTo>
                      <a:cubicBezTo>
                        <a:pt x="197" y="527"/>
                        <a:pt x="209" y="529"/>
                        <a:pt x="222" y="529"/>
                      </a:cubicBezTo>
                      <a:cubicBezTo>
                        <a:pt x="244" y="530"/>
                        <a:pt x="267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9" y="527"/>
                        <a:pt x="301" y="526"/>
                        <a:pt x="305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8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8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1" y="470"/>
                      </a:cubicBezTo>
                      <a:cubicBezTo>
                        <a:pt x="434" y="468"/>
                        <a:pt x="438" y="466"/>
                        <a:pt x="441" y="464"/>
                      </a:cubicBezTo>
                      <a:cubicBezTo>
                        <a:pt x="441" y="464"/>
                        <a:pt x="440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3" y="459"/>
                        <a:pt x="447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2" y="440"/>
                      </a:cubicBezTo>
                      <a:cubicBezTo>
                        <a:pt x="462" y="439"/>
                        <a:pt x="463" y="439"/>
                        <a:pt x="464" y="438"/>
                      </a:cubicBezTo>
                      <a:cubicBezTo>
                        <a:pt x="465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3" y="432"/>
                      </a:cubicBezTo>
                      <a:cubicBezTo>
                        <a:pt x="477" y="428"/>
                        <a:pt x="481" y="424"/>
                        <a:pt x="484" y="419"/>
                      </a:cubicBezTo>
                      <a:cubicBezTo>
                        <a:pt x="486" y="416"/>
                        <a:pt x="487" y="413"/>
                        <a:pt x="489" y="411"/>
                      </a:cubicBezTo>
                      <a:cubicBezTo>
                        <a:pt x="494" y="405"/>
                        <a:pt x="499" y="399"/>
                        <a:pt x="502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8" y="349"/>
                        <a:pt x="520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4" y="335"/>
                        <a:pt x="526" y="326"/>
                      </a:cubicBezTo>
                      <a:cubicBezTo>
                        <a:pt x="527" y="323"/>
                        <a:pt x="527" y="321"/>
                        <a:pt x="528" y="318"/>
                      </a:cubicBezTo>
                      <a:cubicBezTo>
                        <a:pt x="531" y="303"/>
                        <a:pt x="533" y="288"/>
                        <a:pt x="533" y="273"/>
                      </a:cubicBezTo>
                      <a:cubicBezTo>
                        <a:pt x="533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9"/>
                        <a:pt x="530" y="287"/>
                        <a:pt x="530" y="286"/>
                      </a:cubicBezTo>
                      <a:cubicBezTo>
                        <a:pt x="530" y="283"/>
                        <a:pt x="530" y="281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1" y="277"/>
                        <a:pt x="530" y="277"/>
                      </a:cubicBezTo>
                      <a:cubicBezTo>
                        <a:pt x="530" y="267"/>
                        <a:pt x="529" y="257"/>
                        <a:pt x="528" y="247"/>
                      </a:cubicBezTo>
                      <a:cubicBezTo>
                        <a:pt x="528" y="247"/>
                        <a:pt x="528" y="247"/>
                        <a:pt x="528" y="247"/>
                      </a:cubicBezTo>
                      <a:cubicBezTo>
                        <a:pt x="528" y="247"/>
                        <a:pt x="528" y="247"/>
                        <a:pt x="527" y="247"/>
                      </a:cubicBezTo>
                      <a:cubicBezTo>
                        <a:pt x="527" y="243"/>
                        <a:pt x="526" y="241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3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1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3"/>
                      </a:cubicBezTo>
                      <a:cubicBezTo>
                        <a:pt x="530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9"/>
                      </a:cubicBezTo>
                      <a:cubicBezTo>
                        <a:pt x="519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7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5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2" y="79"/>
                        <a:pt x="450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5" y="71"/>
                        <a:pt x="444" y="71"/>
                      </a:cubicBezTo>
                      <a:cubicBezTo>
                        <a:pt x="441" y="66"/>
                        <a:pt x="437" y="61"/>
                        <a:pt x="431" y="56"/>
                      </a:cubicBezTo>
                      <a:cubicBezTo>
                        <a:pt x="422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70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60" y="45"/>
                        <a:pt x="358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1" y="42"/>
                        <a:pt x="349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6" y="34"/>
                        <a:pt x="345" y="39"/>
                      </a:cubicBezTo>
                      <a:cubicBezTo>
                        <a:pt x="345" y="39"/>
                        <a:pt x="345" y="39"/>
                        <a:pt x="345" y="40"/>
                      </a:cubicBezTo>
                      <a:cubicBezTo>
                        <a:pt x="342" y="39"/>
                        <a:pt x="340" y="38"/>
                        <a:pt x="337" y="37"/>
                      </a:cubicBezTo>
                      <a:cubicBezTo>
                        <a:pt x="337" y="37"/>
                        <a:pt x="338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4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5" y="22"/>
                        <a:pt x="335" y="23"/>
                      </a:cubicBezTo>
                      <a:cubicBezTo>
                        <a:pt x="332" y="27"/>
                        <a:pt x="330" y="31"/>
                        <a:pt x="329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10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4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1" y="17"/>
                        <a:pt x="300" y="23"/>
                        <a:pt x="299" y="28"/>
                      </a:cubicBezTo>
                      <a:cubicBezTo>
                        <a:pt x="291" y="27"/>
                        <a:pt x="283" y="26"/>
                        <a:pt x="274" y="26"/>
                      </a:cubicBezTo>
                      <a:cubicBezTo>
                        <a:pt x="274" y="19"/>
                        <a:pt x="274" y="13"/>
                        <a:pt x="274" y="6"/>
                      </a:cubicBezTo>
                      <a:cubicBezTo>
                        <a:pt x="275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7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9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9" y="10"/>
                      </a:cubicBezTo>
                      <a:cubicBezTo>
                        <a:pt x="318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7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6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6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1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3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4" y="25"/>
                        <a:pt x="364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8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4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5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6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5" y="44"/>
                        <a:pt x="384" y="45"/>
                      </a:cubicBezTo>
                      <a:cubicBezTo>
                        <a:pt x="384" y="45"/>
                        <a:pt x="384" y="45"/>
                        <a:pt x="384" y="45"/>
                      </a:cubicBezTo>
                      <a:cubicBezTo>
                        <a:pt x="383" y="45"/>
                        <a:pt x="383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1" y="36"/>
                        <a:pt x="381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2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9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7" y="44"/>
                        <a:pt x="378" y="40"/>
                        <a:pt x="379" y="36"/>
                      </a:cubicBezTo>
                      <a:cubicBezTo>
                        <a:pt x="379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70" y="48"/>
                        <a:pt x="369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6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4" y="49"/>
                        <a:pt x="357" y="50"/>
                        <a:pt x="360" y="52"/>
                      </a:cubicBezTo>
                      <a:cubicBezTo>
                        <a:pt x="359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3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3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90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4" y="75"/>
                        <a:pt x="443" y="73"/>
                        <a:pt x="441" y="72"/>
                      </a:cubicBezTo>
                      <a:cubicBezTo>
                        <a:pt x="441" y="72"/>
                        <a:pt x="441" y="72"/>
                        <a:pt x="441" y="72"/>
                      </a:cubicBezTo>
                      <a:cubicBezTo>
                        <a:pt x="441" y="73"/>
                        <a:pt x="443" y="74"/>
                        <a:pt x="444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8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1" y="77"/>
                        <a:pt x="441" y="76"/>
                      </a:cubicBezTo>
                      <a:cubicBezTo>
                        <a:pt x="443" y="79"/>
                        <a:pt x="446" y="81"/>
                        <a:pt x="449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2" y="93"/>
                        <a:pt x="441" y="97"/>
                      </a:cubicBezTo>
                      <a:cubicBezTo>
                        <a:pt x="441" y="97"/>
                        <a:pt x="442" y="97"/>
                        <a:pt x="443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7" y="93"/>
                        <a:pt x="460" y="97"/>
                      </a:cubicBezTo>
                      <a:cubicBezTo>
                        <a:pt x="456" y="100"/>
                        <a:pt x="453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8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7" y="66"/>
                        <a:pt x="407" y="65"/>
                      </a:cubicBezTo>
                      <a:cubicBezTo>
                        <a:pt x="409" y="60"/>
                        <a:pt x="412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8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3"/>
                        <a:pt x="517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5" y="199"/>
                        <a:pt x="512" y="195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5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20" y="205"/>
                        <a:pt x="520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7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9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4" y="205"/>
                        <a:pt x="515" y="205"/>
                      </a:cubicBezTo>
                      <a:cubicBezTo>
                        <a:pt x="517" y="211"/>
                        <a:pt x="518" y="217"/>
                        <a:pt x="519" y="223"/>
                      </a:cubicBezTo>
                      <a:cubicBezTo>
                        <a:pt x="520" y="225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7"/>
                        <a:pt x="517" y="227"/>
                        <a:pt x="516" y="227"/>
                      </a:cubicBezTo>
                      <a:cubicBezTo>
                        <a:pt x="515" y="226"/>
                        <a:pt x="513" y="225"/>
                        <a:pt x="511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5" y="211"/>
                        <a:pt x="496" y="212"/>
                      </a:cubicBezTo>
                      <a:cubicBezTo>
                        <a:pt x="496" y="211"/>
                        <a:pt x="496" y="210"/>
                        <a:pt x="496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6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2" y="190"/>
                        <a:pt x="507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9" y="199"/>
                        <a:pt x="509" y="199"/>
                        <a:pt x="509" y="199"/>
                      </a:cubicBezTo>
                      <a:cubicBezTo>
                        <a:pt x="510" y="198"/>
                        <a:pt x="510" y="198"/>
                        <a:pt x="510" y="197"/>
                      </a:cubicBezTo>
                      <a:cubicBezTo>
                        <a:pt x="510" y="195"/>
                        <a:pt x="509" y="192"/>
                        <a:pt x="509" y="190"/>
                      </a:cubicBezTo>
                      <a:cubicBezTo>
                        <a:pt x="511" y="194"/>
                        <a:pt x="513" y="199"/>
                        <a:pt x="514" y="203"/>
                      </a:cubicBezTo>
                      <a:cubicBezTo>
                        <a:pt x="510" y="202"/>
                        <a:pt x="506" y="199"/>
                        <a:pt x="502" y="196"/>
                      </a:cubicBezTo>
                      <a:cubicBezTo>
                        <a:pt x="500" y="196"/>
                        <a:pt x="500" y="196"/>
                        <a:pt x="501" y="197"/>
                      </a:cubicBezTo>
                      <a:cubicBezTo>
                        <a:pt x="503" y="199"/>
                        <a:pt x="505" y="201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1" y="201"/>
                        <a:pt x="504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7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1" y="253"/>
                        <a:pt x="521" y="257"/>
                        <a:pt x="520" y="261"/>
                      </a:cubicBezTo>
                      <a:cubicBezTo>
                        <a:pt x="516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5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20" y="276"/>
                      </a:cubicBezTo>
                      <a:cubicBezTo>
                        <a:pt x="519" y="275"/>
                        <a:pt x="518" y="275"/>
                        <a:pt x="518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9"/>
                        <a:pt x="515" y="271"/>
                        <a:pt x="515" y="274"/>
                      </a:cubicBezTo>
                      <a:cubicBezTo>
                        <a:pt x="513" y="273"/>
                        <a:pt x="512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3" y="275"/>
                        <a:pt x="515" y="276"/>
                      </a:cubicBezTo>
                      <a:cubicBezTo>
                        <a:pt x="515" y="277"/>
                        <a:pt x="515" y="279"/>
                        <a:pt x="515" y="280"/>
                      </a:cubicBezTo>
                      <a:cubicBezTo>
                        <a:pt x="515" y="281"/>
                        <a:pt x="515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1" y="284"/>
                        <a:pt x="501" y="284"/>
                        <a:pt x="501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1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4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7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9" y="317"/>
                      </a:cubicBezTo>
                      <a:cubicBezTo>
                        <a:pt x="508" y="319"/>
                        <a:pt x="508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90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3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6" y="311"/>
                        <a:pt x="497" y="301"/>
                      </a:cubicBezTo>
                      <a:cubicBezTo>
                        <a:pt x="498" y="292"/>
                        <a:pt x="499" y="283"/>
                        <a:pt x="499" y="275"/>
                      </a:cubicBezTo>
                      <a:cubicBezTo>
                        <a:pt x="500" y="258"/>
                        <a:pt x="499" y="242"/>
                        <a:pt x="497" y="227"/>
                      </a:cubicBezTo>
                      <a:cubicBezTo>
                        <a:pt x="505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1" y="236"/>
                      </a:cubicBezTo>
                      <a:cubicBezTo>
                        <a:pt x="515" y="235"/>
                        <a:pt x="509" y="232"/>
                        <a:pt x="504" y="228"/>
                      </a:cubicBezTo>
                      <a:cubicBezTo>
                        <a:pt x="503" y="228"/>
                        <a:pt x="502" y="228"/>
                        <a:pt x="503" y="229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1" y="99"/>
                        <a:pt x="431" y="99"/>
                        <a:pt x="431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1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9"/>
                        <a:pt x="483" y="197"/>
                      </a:cubicBezTo>
                      <a:cubicBezTo>
                        <a:pt x="485" y="205"/>
                        <a:pt x="485" y="214"/>
                        <a:pt x="486" y="223"/>
                      </a:cubicBezTo>
                      <a:cubicBezTo>
                        <a:pt x="487" y="223"/>
                        <a:pt x="487" y="223"/>
                        <a:pt x="487" y="223"/>
                      </a:cubicBezTo>
                      <a:cubicBezTo>
                        <a:pt x="488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3"/>
                      </a:cubicBezTo>
                      <a:cubicBezTo>
                        <a:pt x="488" y="207"/>
                        <a:pt x="489" y="213"/>
                        <a:pt x="490" y="218"/>
                      </a:cubicBezTo>
                      <a:cubicBezTo>
                        <a:pt x="490" y="219"/>
                        <a:pt x="490" y="219"/>
                        <a:pt x="490" y="220"/>
                      </a:cubicBezTo>
                      <a:cubicBezTo>
                        <a:pt x="490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90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2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90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6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3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8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80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6" y="475"/>
                        <a:pt x="345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5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90" y="496"/>
                        <a:pt x="286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1" y="497"/>
                      </a:cubicBezTo>
                      <a:cubicBezTo>
                        <a:pt x="281" y="497"/>
                        <a:pt x="281" y="497"/>
                        <a:pt x="281" y="498"/>
                      </a:cubicBezTo>
                      <a:cubicBezTo>
                        <a:pt x="280" y="498"/>
                        <a:pt x="280" y="498"/>
                        <a:pt x="279" y="498"/>
                      </a:cubicBezTo>
                      <a:cubicBezTo>
                        <a:pt x="275" y="497"/>
                        <a:pt x="270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5" y="494"/>
                        <a:pt x="264" y="494"/>
                        <a:pt x="263" y="494"/>
                      </a:cubicBezTo>
                      <a:cubicBezTo>
                        <a:pt x="262" y="494"/>
                        <a:pt x="262" y="495"/>
                        <a:pt x="261" y="495"/>
                      </a:cubicBezTo>
                      <a:cubicBezTo>
                        <a:pt x="248" y="494"/>
                        <a:pt x="234" y="493"/>
                        <a:pt x="220" y="491"/>
                      </a:cubicBezTo>
                      <a:cubicBezTo>
                        <a:pt x="208" y="491"/>
                        <a:pt x="197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80" y="485"/>
                        <a:pt x="175" y="483"/>
                        <a:pt x="170" y="481"/>
                      </a:cubicBezTo>
                      <a:cubicBezTo>
                        <a:pt x="169" y="481"/>
                        <a:pt x="169" y="480"/>
                        <a:pt x="168" y="480"/>
                      </a:cubicBezTo>
                      <a:cubicBezTo>
                        <a:pt x="168" y="480"/>
                        <a:pt x="168" y="480"/>
                        <a:pt x="167" y="480"/>
                      </a:cubicBezTo>
                      <a:cubicBezTo>
                        <a:pt x="162" y="478"/>
                        <a:pt x="156" y="475"/>
                        <a:pt x="151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7" y="465"/>
                      </a:cubicBezTo>
                      <a:cubicBezTo>
                        <a:pt x="119" y="454"/>
                        <a:pt x="102" y="442"/>
                        <a:pt x="87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6" y="365"/>
                        <a:pt x="45" y="361"/>
                        <a:pt x="44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1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4" y="322"/>
                        <a:pt x="31" y="311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9"/>
                      </a:cubicBezTo>
                      <a:cubicBezTo>
                        <a:pt x="29" y="285"/>
                        <a:pt x="31" y="293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7" y="207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6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4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9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1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9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80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9" y="38"/>
                        <a:pt x="278" y="38"/>
                      </a:cubicBezTo>
                      <a:cubicBezTo>
                        <a:pt x="277" y="38"/>
                        <a:pt x="277" y="37"/>
                        <a:pt x="276" y="37"/>
                      </a:cubicBezTo>
                      <a:cubicBezTo>
                        <a:pt x="296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1" y="53"/>
                        <a:pt x="341" y="53"/>
                        <a:pt x="342" y="53"/>
                      </a:cubicBezTo>
                      <a:cubicBezTo>
                        <a:pt x="341" y="52"/>
                        <a:pt x="341" y="52"/>
                        <a:pt x="340" y="51"/>
                      </a:cubicBezTo>
                      <a:cubicBezTo>
                        <a:pt x="318" y="43"/>
                        <a:pt x="295" y="36"/>
                        <a:pt x="271" y="33"/>
                      </a:cubicBezTo>
                      <a:cubicBezTo>
                        <a:pt x="290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1" y="42"/>
                        <a:pt x="336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60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6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30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3" y="108"/>
                        <a:pt x="445" y="111"/>
                      </a:cubicBezTo>
                      <a:cubicBezTo>
                        <a:pt x="452" y="117"/>
                        <a:pt x="458" y="125"/>
                        <a:pt x="463" y="134"/>
                      </a:cubicBezTo>
                      <a:cubicBezTo>
                        <a:pt x="463" y="135"/>
                        <a:pt x="464" y="137"/>
                        <a:pt x="465" y="138"/>
                      </a:cubicBezTo>
                      <a:cubicBezTo>
                        <a:pt x="456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3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2" y="110"/>
                        <a:pt x="451" y="109"/>
                        <a:pt x="450" y="108"/>
                      </a:cubicBezTo>
                      <a:cubicBezTo>
                        <a:pt x="451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7" y="103"/>
                        <a:pt x="459" y="101"/>
                        <a:pt x="461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8" y="117"/>
                        <a:pt x="456" y="115"/>
                        <a:pt x="454" y="113"/>
                      </a:cubicBezTo>
                      <a:cubicBezTo>
                        <a:pt x="455" y="113"/>
                        <a:pt x="455" y="113"/>
                        <a:pt x="455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3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3" y="132"/>
                        <a:pt x="484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9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9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1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2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5" y="144"/>
                        <a:pt x="473" y="140"/>
                        <a:pt x="470" y="137"/>
                      </a:cubicBezTo>
                      <a:cubicBezTo>
                        <a:pt x="473" y="136"/>
                        <a:pt x="475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7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8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4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1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3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6" y="118"/>
                        <a:pt x="464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6" y="135"/>
                      </a:moveTo>
                      <a:cubicBezTo>
                        <a:pt x="466" y="136"/>
                        <a:pt x="467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6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9" y="59"/>
                        <a:pt x="392" y="60"/>
                        <a:pt x="395" y="62"/>
                      </a:cubicBezTo>
                      <a:close/>
                      <a:moveTo>
                        <a:pt x="396" y="64"/>
                      </a:moveTo>
                      <a:cubicBezTo>
                        <a:pt x="396" y="63"/>
                        <a:pt x="396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1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6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7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5" y="171"/>
                      </a:move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5" y="170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lose/>
                      <a:moveTo>
                        <a:pt x="502" y="171"/>
                      </a:moveTo>
                      <a:cubicBezTo>
                        <a:pt x="503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1" y="172"/>
                        <a:pt x="501" y="172"/>
                        <a:pt x="501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6" y="185"/>
                        <a:pt x="506" y="189"/>
                      </a:cubicBezTo>
                      <a:cubicBezTo>
                        <a:pt x="501" y="188"/>
                        <a:pt x="497" y="187"/>
                        <a:pt x="493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7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8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1" y="189"/>
                        <a:pt x="510" y="189"/>
                        <a:pt x="510" y="189"/>
                      </a:cubicBezTo>
                      <a:cubicBezTo>
                        <a:pt x="509" y="187"/>
                        <a:pt x="509" y="186"/>
                        <a:pt x="508" y="185"/>
                      </a:cubicBezTo>
                      <a:close/>
                      <a:moveTo>
                        <a:pt x="497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7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3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4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3" y="354"/>
                        <a:pt x="502" y="355"/>
                        <a:pt x="502" y="355"/>
                      </a:cubicBezTo>
                      <a:cubicBezTo>
                        <a:pt x="502" y="355"/>
                        <a:pt x="503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8" y="336"/>
                      </a:cubicBezTo>
                      <a:cubicBezTo>
                        <a:pt x="507" y="341"/>
                        <a:pt x="505" y="346"/>
                        <a:pt x="504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6" y="356"/>
                        <a:pt x="504" y="360"/>
                        <a:pt x="503" y="364"/>
                      </a:cubicBezTo>
                      <a:cubicBezTo>
                        <a:pt x="502" y="364"/>
                        <a:pt x="502" y="363"/>
                        <a:pt x="502" y="363"/>
                      </a:cubicBezTo>
                      <a:cubicBezTo>
                        <a:pt x="502" y="363"/>
                        <a:pt x="503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8" y="433"/>
                      </a:cubicBezTo>
                      <a:cubicBezTo>
                        <a:pt x="437" y="434"/>
                        <a:pt x="437" y="435"/>
                        <a:pt x="436" y="435"/>
                      </a:cubicBezTo>
                      <a:cubicBezTo>
                        <a:pt x="440" y="434"/>
                        <a:pt x="444" y="432"/>
                        <a:pt x="447" y="429"/>
                      </a:cubicBezTo>
                      <a:cubicBezTo>
                        <a:pt x="448" y="432"/>
                        <a:pt x="451" y="434"/>
                        <a:pt x="453" y="436"/>
                      </a:cubicBezTo>
                      <a:cubicBezTo>
                        <a:pt x="451" y="440"/>
                        <a:pt x="447" y="443"/>
                        <a:pt x="444" y="447"/>
                      </a:cubicBezTo>
                      <a:cubicBezTo>
                        <a:pt x="443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2" y="448"/>
                        <a:pt x="443" y="448"/>
                      </a:cubicBezTo>
                      <a:cubicBezTo>
                        <a:pt x="442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9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2" y="365"/>
                        <a:pt x="502" y="365"/>
                      </a:cubicBezTo>
                      <a:cubicBezTo>
                        <a:pt x="501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4" y="367"/>
                        <a:pt x="493" y="368"/>
                        <a:pt x="493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8" y="367"/>
                        <a:pt x="490" y="369"/>
                        <a:pt x="492" y="371"/>
                      </a:cubicBezTo>
                      <a:cubicBezTo>
                        <a:pt x="490" y="376"/>
                        <a:pt x="489" y="380"/>
                        <a:pt x="488" y="383"/>
                      </a:cubicBezTo>
                      <a:cubicBezTo>
                        <a:pt x="487" y="383"/>
                        <a:pt x="486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1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80" y="393"/>
                        <a:pt x="479" y="395"/>
                        <a:pt x="478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5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2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5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3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500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9" y="379"/>
                      </a:cubicBezTo>
                      <a:cubicBezTo>
                        <a:pt x="497" y="382"/>
                        <a:pt x="496" y="385"/>
                        <a:pt x="495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5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9" y="418"/>
                        <a:pt x="446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8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7" y="390"/>
                        <a:pt x="486" y="392"/>
                      </a:cubicBezTo>
                      <a:cubicBezTo>
                        <a:pt x="485" y="391"/>
                        <a:pt x="484" y="391"/>
                        <a:pt x="483" y="390"/>
                      </a:cubicBezTo>
                      <a:cubicBezTo>
                        <a:pt x="483" y="387"/>
                        <a:pt x="484" y="385"/>
                        <a:pt x="485" y="382"/>
                      </a:cubicBezTo>
                      <a:cubicBezTo>
                        <a:pt x="485" y="383"/>
                        <a:pt x="487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80" y="401"/>
                        <a:pt x="480" y="401"/>
                      </a:cubicBezTo>
                      <a:cubicBezTo>
                        <a:pt x="479" y="402"/>
                        <a:pt x="479" y="402"/>
                        <a:pt x="479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1" y="400"/>
                        <a:pt x="480" y="399"/>
                        <a:pt x="480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5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7" y="396"/>
                        <a:pt x="487" y="396"/>
                        <a:pt x="487" y="396"/>
                      </a:cubicBezTo>
                      <a:cubicBezTo>
                        <a:pt x="488" y="397"/>
                        <a:pt x="489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6" y="403"/>
                        <a:pt x="485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3" y="393"/>
                        <a:pt x="492" y="395"/>
                        <a:pt x="491" y="396"/>
                      </a:cubicBezTo>
                      <a:cubicBezTo>
                        <a:pt x="490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6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1" y="379"/>
                        <a:pt x="501" y="379"/>
                        <a:pt x="501" y="379"/>
                      </a:cubicBezTo>
                      <a:cubicBezTo>
                        <a:pt x="499" y="383"/>
                        <a:pt x="498" y="386"/>
                        <a:pt x="496" y="389"/>
                      </a:cubicBezTo>
                      <a:cubicBezTo>
                        <a:pt x="496" y="389"/>
                        <a:pt x="496" y="389"/>
                        <a:pt x="496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5" y="397"/>
                        <a:pt x="494" y="398"/>
                        <a:pt x="494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2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9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2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1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70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3" y="412"/>
                        <a:pt x="465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7" y="417"/>
                        <a:pt x="457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8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4" y="423"/>
                        <a:pt x="464" y="423"/>
                      </a:cubicBezTo>
                      <a:cubicBezTo>
                        <a:pt x="465" y="423"/>
                        <a:pt x="466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7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9" y="438"/>
                        <a:pt x="458" y="437"/>
                      </a:cubicBezTo>
                      <a:cubicBezTo>
                        <a:pt x="458" y="437"/>
                        <a:pt x="458" y="437"/>
                        <a:pt x="458" y="437"/>
                      </a:cubicBezTo>
                      <a:cubicBezTo>
                        <a:pt x="457" y="436"/>
                        <a:pt x="456" y="436"/>
                        <a:pt x="456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1" y="427"/>
                        <a:pt x="458" y="431"/>
                        <a:pt x="455" y="434"/>
                      </a:cubicBezTo>
                      <a:cubicBezTo>
                        <a:pt x="453" y="432"/>
                        <a:pt x="450" y="430"/>
                        <a:pt x="447" y="428"/>
                      </a:cubicBezTo>
                      <a:cubicBezTo>
                        <a:pt x="450" y="426"/>
                        <a:pt x="452" y="424"/>
                        <a:pt x="454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70" y="417"/>
                      </a:cubicBezTo>
                      <a:cubicBezTo>
                        <a:pt x="469" y="418"/>
                        <a:pt x="469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5" y="421"/>
                        <a:pt x="464" y="421"/>
                      </a:cubicBezTo>
                      <a:cubicBezTo>
                        <a:pt x="464" y="421"/>
                        <a:pt x="464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3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7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6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5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3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7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5" y="421"/>
                        <a:pt x="476" y="421"/>
                        <a:pt x="478" y="419"/>
                      </a:cubicBezTo>
                      <a:cubicBezTo>
                        <a:pt x="475" y="424"/>
                        <a:pt x="473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9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6" y="443"/>
                        <a:pt x="457" y="441"/>
                        <a:pt x="458" y="440"/>
                      </a:cubicBezTo>
                      <a:close/>
                      <a:moveTo>
                        <a:pt x="483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4" y="410"/>
                        <a:pt x="483" y="411"/>
                      </a:cubicBezTo>
                      <a:cubicBezTo>
                        <a:pt x="481" y="411"/>
                        <a:pt x="481" y="410"/>
                        <a:pt x="479" y="410"/>
                      </a:cubicBezTo>
                      <a:cubicBezTo>
                        <a:pt x="481" y="407"/>
                        <a:pt x="481" y="405"/>
                        <a:pt x="483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8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7" y="413"/>
                        <a:pt x="475" y="415"/>
                        <a:pt x="474" y="417"/>
                      </a:cubicBezTo>
                      <a:cubicBezTo>
                        <a:pt x="474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1" y="415"/>
                      </a:cubicBezTo>
                      <a:cubicBezTo>
                        <a:pt x="470" y="415"/>
                        <a:pt x="470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9" y="408"/>
                        <a:pt x="478" y="409"/>
                      </a:cubicBezTo>
                      <a:cubicBezTo>
                        <a:pt x="478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80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4" y="418"/>
                      </a:cubicBezTo>
                      <a:cubicBezTo>
                        <a:pt x="473" y="420"/>
                        <a:pt x="472" y="421"/>
                        <a:pt x="471" y="423"/>
                      </a:cubicBezTo>
                      <a:cubicBezTo>
                        <a:pt x="471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7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7" y="415"/>
                        <a:pt x="477" y="413"/>
                        <a:pt x="479" y="411"/>
                      </a:cubicBezTo>
                      <a:cubicBezTo>
                        <a:pt x="479" y="412"/>
                        <a:pt x="481" y="413"/>
                        <a:pt x="482" y="413"/>
                      </a:cubicBezTo>
                      <a:cubicBezTo>
                        <a:pt x="481" y="414"/>
                        <a:pt x="481" y="415"/>
                        <a:pt x="481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2" y="417"/>
                      </a:moveTo>
                      <a:cubicBezTo>
                        <a:pt x="482" y="416"/>
                        <a:pt x="483" y="416"/>
                        <a:pt x="484" y="415"/>
                      </a:cubicBezTo>
                      <a:cubicBezTo>
                        <a:pt x="482" y="417"/>
                        <a:pt x="481" y="419"/>
                        <a:pt x="479" y="422"/>
                      </a:cubicBezTo>
                      <a:cubicBezTo>
                        <a:pt x="480" y="420"/>
                        <a:pt x="481" y="419"/>
                        <a:pt x="482" y="417"/>
                      </a:cubicBezTo>
                      <a:close/>
                      <a:moveTo>
                        <a:pt x="518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1"/>
                        <a:pt x="519" y="283"/>
                        <a:pt x="519" y="286"/>
                      </a:cubicBezTo>
                      <a:cubicBezTo>
                        <a:pt x="519" y="286"/>
                        <a:pt x="518" y="286"/>
                        <a:pt x="518" y="286"/>
                      </a:cubicBezTo>
                      <a:cubicBezTo>
                        <a:pt x="518" y="283"/>
                        <a:pt x="518" y="280"/>
                        <a:pt x="518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3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6" y="273"/>
                        <a:pt x="526" y="277"/>
                      </a:cubicBezTo>
                      <a:lnTo>
                        <a:pt x="525" y="277"/>
                      </a:lnTo>
                      <a:close/>
                      <a:moveTo>
                        <a:pt x="525" y="278"/>
                      </a:moveTo>
                      <a:cubicBezTo>
                        <a:pt x="526" y="278"/>
                        <a:pt x="526" y="278"/>
                        <a:pt x="526" y="278"/>
                      </a:cubicBezTo>
                      <a:cubicBezTo>
                        <a:pt x="526" y="290"/>
                        <a:pt x="526" y="301"/>
                        <a:pt x="525" y="313"/>
                      </a:cubicBezTo>
                      <a:cubicBezTo>
                        <a:pt x="525" y="314"/>
                        <a:pt x="524" y="315"/>
                        <a:pt x="524" y="315"/>
                      </a:cubicBezTo>
                      <a:cubicBezTo>
                        <a:pt x="523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4" y="307"/>
                        <a:pt x="524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5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9"/>
                        <a:pt x="518" y="289"/>
                        <a:pt x="519" y="289"/>
                      </a:cubicBezTo>
                      <a:cubicBezTo>
                        <a:pt x="519" y="291"/>
                        <a:pt x="519" y="293"/>
                        <a:pt x="518" y="295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3"/>
                        <a:pt x="517" y="291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8" y="296"/>
                        <a:pt x="518" y="296"/>
                      </a:cubicBezTo>
                      <a:cubicBezTo>
                        <a:pt x="518" y="299"/>
                        <a:pt x="517" y="303"/>
                        <a:pt x="517" y="306"/>
                      </a:cubicBezTo>
                      <a:cubicBezTo>
                        <a:pt x="517" y="306"/>
                        <a:pt x="517" y="306"/>
                        <a:pt x="516" y="306"/>
                      </a:cubicBezTo>
                      <a:cubicBezTo>
                        <a:pt x="517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7" y="310"/>
                        <a:pt x="516" y="313"/>
                        <a:pt x="516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6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3" y="310"/>
                        <a:pt x="512" y="312"/>
                      </a:cubicBezTo>
                      <a:cubicBezTo>
                        <a:pt x="513" y="310"/>
                        <a:pt x="513" y="309"/>
                        <a:pt x="513" y="307"/>
                      </a:cubicBezTo>
                      <a:close/>
                      <a:moveTo>
                        <a:pt x="516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4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3" y="332"/>
                        <a:pt x="512" y="333"/>
                        <a:pt x="511" y="335"/>
                      </a:cubicBezTo>
                      <a:cubicBezTo>
                        <a:pt x="513" y="329"/>
                        <a:pt x="514" y="323"/>
                        <a:pt x="515" y="317"/>
                      </a:cubicBezTo>
                      <a:cubicBezTo>
                        <a:pt x="515" y="317"/>
                        <a:pt x="515" y="317"/>
                        <a:pt x="516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3" y="55"/>
                      </a:cubicBezTo>
                      <a:cubicBezTo>
                        <a:pt x="102" y="55"/>
                        <a:pt x="103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7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1" y="116"/>
                        <a:pt x="50" y="116"/>
                        <a:pt x="49" y="116"/>
                      </a:cubicBezTo>
                      <a:cubicBezTo>
                        <a:pt x="49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2" y="123"/>
                        <a:pt x="68" y="127"/>
                      </a:cubicBezTo>
                      <a:cubicBezTo>
                        <a:pt x="68" y="127"/>
                        <a:pt x="69" y="127"/>
                        <a:pt x="69" y="127"/>
                      </a:cubicBezTo>
                      <a:cubicBezTo>
                        <a:pt x="66" y="132"/>
                        <a:pt x="63" y="137"/>
                        <a:pt x="60" y="141"/>
                      </a:cubicBezTo>
                      <a:cubicBezTo>
                        <a:pt x="60" y="141"/>
                        <a:pt x="60" y="142"/>
                        <a:pt x="60" y="142"/>
                      </a:cubicBezTo>
                      <a:cubicBezTo>
                        <a:pt x="57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3" y="206"/>
                        <a:pt x="12" y="206"/>
                        <a:pt x="12" y="207"/>
                      </a:cubicBezTo>
                      <a:cubicBezTo>
                        <a:pt x="11" y="207"/>
                        <a:pt x="11" y="207"/>
                        <a:pt x="11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4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6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2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8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4" y="162"/>
                      </a:cubicBezTo>
                      <a:cubicBezTo>
                        <a:pt x="26" y="158"/>
                        <a:pt x="28" y="153"/>
                        <a:pt x="29" y="149"/>
                      </a:cubicBezTo>
                      <a:cubicBezTo>
                        <a:pt x="29" y="148"/>
                        <a:pt x="30" y="147"/>
                        <a:pt x="31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5" y="147"/>
                        <a:pt x="38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70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3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4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5" y="105"/>
                        <a:pt x="58" y="101"/>
                      </a:cubicBezTo>
                      <a:cubicBezTo>
                        <a:pt x="61" y="99"/>
                        <a:pt x="63" y="96"/>
                        <a:pt x="65" y="93"/>
                      </a:cubicBezTo>
                      <a:cubicBezTo>
                        <a:pt x="68" y="97"/>
                        <a:pt x="72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1" y="88"/>
                        <a:pt x="74" y="85"/>
                        <a:pt x="78" y="81"/>
                      </a:cubicBezTo>
                      <a:cubicBezTo>
                        <a:pt x="79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1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7" y="83"/>
                        <a:pt x="83" y="81"/>
                        <a:pt x="80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100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4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5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6" y="45"/>
                        <a:pt x="118" y="48"/>
                        <a:pt x="121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8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2" y="38"/>
                        <a:pt x="130" y="33"/>
                        <a:pt x="139" y="30"/>
                      </a:cubicBezTo>
                      <a:cubicBezTo>
                        <a:pt x="141" y="35"/>
                        <a:pt x="143" y="39"/>
                        <a:pt x="144" y="43"/>
                      </a:cubicBezTo>
                      <a:cubicBezTo>
                        <a:pt x="145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5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6" y="38"/>
                        <a:pt x="155" y="37"/>
                      </a:cubicBezTo>
                      <a:cubicBezTo>
                        <a:pt x="155" y="36"/>
                        <a:pt x="155" y="35"/>
                        <a:pt x="154" y="34"/>
                      </a:cubicBezTo>
                      <a:cubicBezTo>
                        <a:pt x="154" y="34"/>
                        <a:pt x="154" y="33"/>
                        <a:pt x="154" y="33"/>
                      </a:cubicBezTo>
                      <a:cubicBezTo>
                        <a:pt x="154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5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8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9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6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2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1" y="19"/>
                        <a:pt x="173" y="19"/>
                        <a:pt x="175" y="18"/>
                      </a:cubicBezTo>
                      <a:cubicBezTo>
                        <a:pt x="177" y="25"/>
                        <a:pt x="178" y="31"/>
                        <a:pt x="179" y="37"/>
                      </a:cubicBezTo>
                      <a:cubicBezTo>
                        <a:pt x="179" y="37"/>
                        <a:pt x="179" y="37"/>
                        <a:pt x="178" y="37"/>
                      </a:cubicBezTo>
                      <a:cubicBezTo>
                        <a:pt x="178" y="32"/>
                        <a:pt x="177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2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6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4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3" y="20"/>
                        <a:pt x="191" y="14"/>
                      </a:cubicBezTo>
                      <a:cubicBezTo>
                        <a:pt x="191" y="14"/>
                        <a:pt x="192" y="14"/>
                        <a:pt x="193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200" y="23"/>
                        <a:pt x="204" y="27"/>
                      </a:cubicBezTo>
                      <a:cubicBezTo>
                        <a:pt x="204" y="27"/>
                        <a:pt x="205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2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1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2" y="5"/>
                      </a:cubicBezTo>
                      <a:cubicBezTo>
                        <a:pt x="254" y="5"/>
                        <a:pt x="257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8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30" y="25"/>
                        <a:pt x="233" y="29"/>
                      </a:cubicBezTo>
                      <a:cubicBezTo>
                        <a:pt x="233" y="29"/>
                        <a:pt x="232" y="29"/>
                        <a:pt x="232" y="29"/>
                      </a:cubicBezTo>
                      <a:cubicBezTo>
                        <a:pt x="232" y="29"/>
                        <a:pt x="233" y="29"/>
                        <a:pt x="233" y="29"/>
                      </a:cubicBezTo>
                      <a:cubicBezTo>
                        <a:pt x="233" y="29"/>
                        <a:pt x="234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20" y="33"/>
                      </a:cubicBezTo>
                      <a:cubicBezTo>
                        <a:pt x="207" y="32"/>
                        <a:pt x="194" y="33"/>
                        <a:pt x="182" y="36"/>
                      </a:cubicBezTo>
                      <a:cubicBezTo>
                        <a:pt x="182" y="36"/>
                        <a:pt x="182" y="36"/>
                        <a:pt x="182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4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9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2" y="6"/>
                      </a:cubicBezTo>
                      <a:cubicBezTo>
                        <a:pt x="271" y="13"/>
                        <a:pt x="271" y="20"/>
                        <a:pt x="273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7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7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70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6" y="29"/>
                      </a:cubicBezTo>
                      <a:cubicBezTo>
                        <a:pt x="243" y="29"/>
                        <a:pt x="239" y="30"/>
                        <a:pt x="236" y="31"/>
                      </a:cubicBezTo>
                      <a:cubicBezTo>
                        <a:pt x="233" y="31"/>
                        <a:pt x="230" y="31"/>
                        <a:pt x="227" y="32"/>
                      </a:cubicBezTo>
                      <a:cubicBezTo>
                        <a:pt x="233" y="31"/>
                        <a:pt x="239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20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9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4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6" y="43"/>
                        <a:pt x="331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8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4" y="207"/>
                        <a:pt x="31" y="207"/>
                      </a:cubicBezTo>
                      <a:cubicBezTo>
                        <a:pt x="29" y="213"/>
                        <a:pt x="29" y="219"/>
                        <a:pt x="29" y="225"/>
                      </a:cubicBezTo>
                      <a:cubicBezTo>
                        <a:pt x="27" y="232"/>
                        <a:pt x="26" y="239"/>
                        <a:pt x="25" y="248"/>
                      </a:cubicBezTo>
                      <a:cubicBezTo>
                        <a:pt x="24" y="252"/>
                        <a:pt x="24" y="256"/>
                        <a:pt x="24" y="260"/>
                      </a:cubicBezTo>
                      <a:cubicBezTo>
                        <a:pt x="17" y="265"/>
                        <a:pt x="10" y="267"/>
                        <a:pt x="4" y="266"/>
                      </a:cubicBezTo>
                      <a:cubicBezTo>
                        <a:pt x="4" y="252"/>
                        <a:pt x="5" y="238"/>
                        <a:pt x="6" y="224"/>
                      </a:cubicBezTo>
                      <a:close/>
                      <a:moveTo>
                        <a:pt x="24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1"/>
                        <a:pt x="4" y="269"/>
                        <a:pt x="4" y="267"/>
                      </a:cubicBezTo>
                      <a:cubicBezTo>
                        <a:pt x="12" y="269"/>
                        <a:pt x="19" y="267"/>
                        <a:pt x="24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7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3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3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5" y="296"/>
                        <a:pt x="25" y="297"/>
                        <a:pt x="25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4" y="301"/>
                        <a:pt x="12" y="302"/>
                      </a:cubicBezTo>
                      <a:cubicBezTo>
                        <a:pt x="13" y="303"/>
                        <a:pt x="14" y="303"/>
                        <a:pt x="15" y="303"/>
                      </a:cubicBezTo>
                      <a:cubicBezTo>
                        <a:pt x="18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5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7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7" y="273"/>
                        <a:pt x="9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9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4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10" y="329"/>
                        <a:pt x="9" y="323"/>
                        <a:pt x="9" y="317"/>
                      </a:cubicBezTo>
                      <a:cubicBezTo>
                        <a:pt x="15" y="316"/>
                        <a:pt x="20" y="314"/>
                        <a:pt x="26" y="312"/>
                      </a:cubicBezTo>
                      <a:cubicBezTo>
                        <a:pt x="26" y="314"/>
                        <a:pt x="27" y="316"/>
                        <a:pt x="27" y="318"/>
                      </a:cubicBezTo>
                      <a:cubicBezTo>
                        <a:pt x="28" y="324"/>
                        <a:pt x="29" y="330"/>
                        <a:pt x="31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8" y="337"/>
                        <a:pt x="27" y="337"/>
                      </a:cubicBezTo>
                      <a:cubicBezTo>
                        <a:pt x="27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1" y="339"/>
                        <a:pt x="31" y="339"/>
                      </a:cubicBezTo>
                      <a:cubicBezTo>
                        <a:pt x="33" y="345"/>
                        <a:pt x="35" y="351"/>
                        <a:pt x="37" y="357"/>
                      </a:cubicBezTo>
                      <a:cubicBezTo>
                        <a:pt x="36" y="358"/>
                        <a:pt x="35" y="358"/>
                        <a:pt x="34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8"/>
                        <a:pt x="32" y="358"/>
                        <a:pt x="31" y="358"/>
                      </a:cubicBezTo>
                      <a:cubicBezTo>
                        <a:pt x="26" y="362"/>
                        <a:pt x="21" y="365"/>
                        <a:pt x="16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6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3" y="336"/>
                        <a:pt x="13" y="335"/>
                        <a:pt x="14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20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8" y="369"/>
                        <a:pt x="19" y="369"/>
                      </a:cubicBezTo>
                      <a:cubicBezTo>
                        <a:pt x="19" y="369"/>
                        <a:pt x="18" y="369"/>
                        <a:pt x="18" y="370"/>
                      </a:cubicBezTo>
                      <a:cubicBezTo>
                        <a:pt x="19" y="370"/>
                        <a:pt x="19" y="371"/>
                        <a:pt x="20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1" y="367"/>
                        <a:pt x="41" y="368"/>
                        <a:pt x="42" y="369"/>
                      </a:cubicBezTo>
                      <a:cubicBezTo>
                        <a:pt x="36" y="372"/>
                        <a:pt x="30" y="376"/>
                        <a:pt x="26" y="381"/>
                      </a:cubicBezTo>
                      <a:cubicBezTo>
                        <a:pt x="27" y="382"/>
                        <a:pt x="27" y="382"/>
                        <a:pt x="27" y="383"/>
                      </a:cubicBezTo>
                      <a:cubicBezTo>
                        <a:pt x="25" y="383"/>
                        <a:pt x="24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3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5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6" y="400"/>
                        <a:pt x="56" y="402"/>
                      </a:cubicBezTo>
                      <a:cubicBezTo>
                        <a:pt x="59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6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8" y="448"/>
                      </a:cubicBezTo>
                      <a:cubicBezTo>
                        <a:pt x="72" y="442"/>
                        <a:pt x="75" y="436"/>
                        <a:pt x="77" y="430"/>
                      </a:cubicBezTo>
                      <a:cubicBezTo>
                        <a:pt x="77" y="430"/>
                        <a:pt x="77" y="430"/>
                        <a:pt x="76" y="431"/>
                      </a:cubicBezTo>
                      <a:cubicBezTo>
                        <a:pt x="71" y="436"/>
                        <a:pt x="68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7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5" y="439"/>
                      </a:cubicBezTo>
                      <a:cubicBezTo>
                        <a:pt x="54" y="439"/>
                        <a:pt x="54" y="438"/>
                        <a:pt x="54" y="438"/>
                      </a:cubicBezTo>
                      <a:cubicBezTo>
                        <a:pt x="54" y="437"/>
                        <a:pt x="53" y="437"/>
                        <a:pt x="53" y="436"/>
                      </a:cubicBezTo>
                      <a:cubicBezTo>
                        <a:pt x="54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5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9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7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1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4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2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1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6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2" y="327"/>
                        <a:pt x="31" y="321"/>
                      </a:cubicBezTo>
                      <a:cubicBezTo>
                        <a:pt x="33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9" y="349"/>
                        <a:pt x="38" y="348"/>
                      </a:cubicBezTo>
                      <a:cubicBezTo>
                        <a:pt x="38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7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6" y="341"/>
                        <a:pt x="36" y="341"/>
                        <a:pt x="36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3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3" y="425"/>
                        <a:pt x="80" y="423"/>
                        <a:pt x="78" y="421"/>
                      </a:cubicBezTo>
                      <a:cubicBezTo>
                        <a:pt x="78" y="421"/>
                        <a:pt x="78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4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1" y="439"/>
                        <a:pt x="51" y="440"/>
                        <a:pt x="51" y="440"/>
                      </a:cubicBezTo>
                      <a:cubicBezTo>
                        <a:pt x="52" y="441"/>
                        <a:pt x="53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8" y="437"/>
                      </a:cubicBezTo>
                      <a:cubicBezTo>
                        <a:pt x="49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4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8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5" y="460"/>
                        <a:pt x="79" y="457"/>
                      </a:cubicBezTo>
                      <a:cubicBezTo>
                        <a:pt x="79" y="456"/>
                        <a:pt x="79" y="456"/>
                        <a:pt x="79" y="456"/>
                      </a:cubicBezTo>
                      <a:cubicBezTo>
                        <a:pt x="80" y="455"/>
                        <a:pt x="81" y="453"/>
                        <a:pt x="81" y="451"/>
                      </a:cubicBezTo>
                      <a:cubicBezTo>
                        <a:pt x="85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90" y="435"/>
                        <a:pt x="90" y="435"/>
                      </a:cubicBezTo>
                      <a:cubicBezTo>
                        <a:pt x="90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7" y="503"/>
                        <a:pt x="304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2" y="504"/>
                        <a:pt x="302" y="506"/>
                        <a:pt x="302" y="507"/>
                      </a:cubicBezTo>
                      <a:cubicBezTo>
                        <a:pt x="300" y="508"/>
                        <a:pt x="299" y="510"/>
                        <a:pt x="297" y="511"/>
                      </a:cubicBezTo>
                      <a:cubicBezTo>
                        <a:pt x="297" y="511"/>
                        <a:pt x="297" y="512"/>
                        <a:pt x="297" y="512"/>
                      </a:cubicBezTo>
                      <a:cubicBezTo>
                        <a:pt x="295" y="514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2" y="500"/>
                      </a:cubicBezTo>
                      <a:cubicBezTo>
                        <a:pt x="292" y="500"/>
                        <a:pt x="293" y="500"/>
                        <a:pt x="294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6" y="499"/>
                      </a:cubicBezTo>
                      <a:cubicBezTo>
                        <a:pt x="301" y="497"/>
                        <a:pt x="307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4" y="495"/>
                        <a:pt x="314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20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7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5" y="485"/>
                      </a:cubicBezTo>
                      <a:cubicBezTo>
                        <a:pt x="331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5" y="482"/>
                        <a:pt x="347" y="481"/>
                      </a:cubicBezTo>
                      <a:cubicBezTo>
                        <a:pt x="347" y="481"/>
                        <a:pt x="347" y="482"/>
                        <a:pt x="348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3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2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3" y="503"/>
                        <a:pt x="332" y="501"/>
                      </a:cubicBezTo>
                      <a:cubicBezTo>
                        <a:pt x="335" y="497"/>
                        <a:pt x="339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3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8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4" y="491"/>
                        <a:pt x="344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9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8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8" y="500"/>
                        <a:pt x="328" y="502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8" y="508"/>
                        <a:pt x="328" y="509"/>
                      </a:cubicBezTo>
                      <a:cubicBezTo>
                        <a:pt x="327" y="510"/>
                        <a:pt x="325" y="510"/>
                        <a:pt x="324" y="511"/>
                      </a:cubicBezTo>
                      <a:cubicBezTo>
                        <a:pt x="324" y="507"/>
                        <a:pt x="324" y="504"/>
                        <a:pt x="324" y="500"/>
                      </a:cubicBezTo>
                      <a:cubicBezTo>
                        <a:pt x="328" y="494"/>
                        <a:pt x="333" y="489"/>
                        <a:pt x="337" y="485"/>
                      </a:cubicBezTo>
                      <a:close/>
                      <a:moveTo>
                        <a:pt x="330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30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4" y="512"/>
                        <a:pt x="304" y="510"/>
                        <a:pt x="304" y="508"/>
                      </a:cubicBezTo>
                      <a:cubicBezTo>
                        <a:pt x="307" y="506"/>
                        <a:pt x="309" y="503"/>
                        <a:pt x="312" y="500"/>
                      </a:cubicBezTo>
                      <a:cubicBezTo>
                        <a:pt x="313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6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6" y="519"/>
                      </a:moveTo>
                      <a:cubicBezTo>
                        <a:pt x="294" y="519"/>
                        <a:pt x="293" y="519"/>
                        <a:pt x="291" y="519"/>
                      </a:cubicBezTo>
                      <a:cubicBezTo>
                        <a:pt x="289" y="519"/>
                        <a:pt x="287" y="519"/>
                        <a:pt x="285" y="520"/>
                      </a:cubicBezTo>
                      <a:cubicBezTo>
                        <a:pt x="287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6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6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9" y="525"/>
                        <a:pt x="281" y="524"/>
                        <a:pt x="283" y="524"/>
                      </a:cubicBezTo>
                      <a:cubicBezTo>
                        <a:pt x="287" y="523"/>
                        <a:pt x="290" y="522"/>
                        <a:pt x="293" y="522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5" y="524"/>
                        <a:pt x="305" y="523"/>
                      </a:cubicBezTo>
                      <a:cubicBezTo>
                        <a:pt x="311" y="522"/>
                        <a:pt x="316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3" y="519"/>
                      </a:cubicBezTo>
                      <a:cubicBezTo>
                        <a:pt x="323" y="519"/>
                        <a:pt x="323" y="519"/>
                        <a:pt x="323" y="520"/>
                      </a:cubicBezTo>
                      <a:cubicBezTo>
                        <a:pt x="316" y="522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4"/>
                        <a:pt x="290" y="515"/>
                        <a:pt x="290" y="517"/>
                      </a:cubicBezTo>
                      <a:cubicBezTo>
                        <a:pt x="287" y="517"/>
                        <a:pt x="285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5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6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2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2" y="507"/>
                        <a:pt x="271" y="504"/>
                      </a:cubicBezTo>
                      <a:cubicBezTo>
                        <a:pt x="275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70" y="512"/>
                        <a:pt x="270" y="516"/>
                      </a:cubicBezTo>
                      <a:cubicBezTo>
                        <a:pt x="268" y="516"/>
                        <a:pt x="266" y="517"/>
                        <a:pt x="264" y="518"/>
                      </a:cubicBezTo>
                      <a:cubicBezTo>
                        <a:pt x="263" y="518"/>
                        <a:pt x="263" y="518"/>
                        <a:pt x="262" y="518"/>
                      </a:cubicBezTo>
                      <a:cubicBezTo>
                        <a:pt x="261" y="513"/>
                        <a:pt x="262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80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8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30" y="512"/>
                      </a:cubicBezTo>
                      <a:cubicBezTo>
                        <a:pt x="330" y="511"/>
                        <a:pt x="330" y="511"/>
                        <a:pt x="330" y="511"/>
                      </a:cubicBezTo>
                      <a:cubicBezTo>
                        <a:pt x="331" y="511"/>
                        <a:pt x="331" y="510"/>
                        <a:pt x="332" y="510"/>
                      </a:cubicBezTo>
                      <a:cubicBezTo>
                        <a:pt x="332" y="510"/>
                        <a:pt x="332" y="511"/>
                        <a:pt x="332" y="511"/>
                      </a:cubicBezTo>
                      <a:cubicBezTo>
                        <a:pt x="332" y="511"/>
                        <a:pt x="333" y="510"/>
                        <a:pt x="333" y="510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6" y="501"/>
                        <a:pt x="359" y="499"/>
                      </a:cubicBezTo>
                      <a:cubicBezTo>
                        <a:pt x="360" y="499"/>
                        <a:pt x="360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4" y="509"/>
                        <a:pt x="329" y="514"/>
                      </a:cubicBezTo>
                      <a:cubicBezTo>
                        <a:pt x="327" y="515"/>
                        <a:pt x="325" y="515"/>
                        <a:pt x="324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5" y="512"/>
                        <a:pt x="325" y="512"/>
                      </a:cubicBezTo>
                      <a:cubicBezTo>
                        <a:pt x="326" y="512"/>
                        <a:pt x="327" y="511"/>
                        <a:pt x="329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2" y="517"/>
                        <a:pt x="333" y="517"/>
                      </a:cubicBezTo>
                      <a:cubicBezTo>
                        <a:pt x="330" y="518"/>
                        <a:pt x="327" y="519"/>
                        <a:pt x="323" y="520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6" y="518"/>
                        <a:pt x="328" y="518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2" y="502"/>
                      </a:cubicBezTo>
                      <a:cubicBezTo>
                        <a:pt x="322" y="503"/>
                        <a:pt x="322" y="503"/>
                        <a:pt x="322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1" y="507"/>
                        <a:pt x="321" y="509"/>
                        <a:pt x="321" y="511"/>
                      </a:cubicBezTo>
                      <a:cubicBezTo>
                        <a:pt x="320" y="512"/>
                        <a:pt x="318" y="512"/>
                        <a:pt x="317" y="513"/>
                      </a:cubicBezTo>
                      <a:cubicBezTo>
                        <a:pt x="317" y="512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5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20" y="515"/>
                        <a:pt x="319" y="515"/>
                        <a:pt x="317" y="516"/>
                      </a:cubicBezTo>
                      <a:cubicBezTo>
                        <a:pt x="317" y="516"/>
                        <a:pt x="317" y="515"/>
                        <a:pt x="317" y="515"/>
                      </a:cubicBezTo>
                      <a:cubicBezTo>
                        <a:pt x="319" y="514"/>
                        <a:pt x="320" y="514"/>
                        <a:pt x="321" y="513"/>
                      </a:cubicBezTo>
                      <a:cubicBezTo>
                        <a:pt x="322" y="514"/>
                        <a:pt x="322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6" y="519"/>
                      </a:cubicBezTo>
                      <a:cubicBezTo>
                        <a:pt x="315" y="519"/>
                        <a:pt x="315" y="519"/>
                        <a:pt x="315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8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6"/>
                        <a:pt x="316" y="516"/>
                        <a:pt x="317" y="516"/>
                      </a:cubicBezTo>
                      <a:cubicBezTo>
                        <a:pt x="315" y="517"/>
                        <a:pt x="315" y="517"/>
                        <a:pt x="314" y="518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1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3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4" y="499"/>
                      </a:cubicBezTo>
                      <a:cubicBezTo>
                        <a:pt x="266" y="499"/>
                        <a:pt x="268" y="499"/>
                        <a:pt x="271" y="499"/>
                      </a:cubicBezTo>
                      <a:cubicBezTo>
                        <a:pt x="268" y="499"/>
                        <a:pt x="266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5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3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8" y="493"/>
                      </a:cubicBezTo>
                      <a:cubicBezTo>
                        <a:pt x="187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8" y="496"/>
                      </a:moveTo>
                      <a:cubicBezTo>
                        <a:pt x="188" y="496"/>
                        <a:pt x="188" y="495"/>
                        <a:pt x="188" y="495"/>
                      </a:cubicBezTo>
                      <a:cubicBezTo>
                        <a:pt x="188" y="495"/>
                        <a:pt x="189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3" y="495"/>
                        <a:pt x="194" y="496"/>
                      </a:cubicBezTo>
                      <a:cubicBezTo>
                        <a:pt x="192" y="503"/>
                        <a:pt x="190" y="511"/>
                        <a:pt x="188" y="518"/>
                      </a:cubicBezTo>
                      <a:cubicBezTo>
                        <a:pt x="187" y="518"/>
                        <a:pt x="186" y="517"/>
                        <a:pt x="185" y="517"/>
                      </a:cubicBezTo>
                      <a:cubicBezTo>
                        <a:pt x="187" y="514"/>
                        <a:pt x="188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8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1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8" y="496"/>
                      </a:cubicBezTo>
                      <a:close/>
                      <a:moveTo>
                        <a:pt x="196" y="497"/>
                      </a:moveTo>
                      <a:cubicBezTo>
                        <a:pt x="198" y="497"/>
                        <a:pt x="200" y="497"/>
                        <a:pt x="202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2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4" y="501"/>
                      </a:cubicBezTo>
                      <a:cubicBezTo>
                        <a:pt x="224" y="501"/>
                        <a:pt x="224" y="501"/>
                        <a:pt x="224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6" y="501"/>
                      </a:cubicBezTo>
                      <a:cubicBezTo>
                        <a:pt x="216" y="501"/>
                        <a:pt x="216" y="501"/>
                        <a:pt x="216" y="501"/>
                      </a:cubicBezTo>
                      <a:cubicBezTo>
                        <a:pt x="214" y="501"/>
                        <a:pt x="212" y="501"/>
                        <a:pt x="210" y="500"/>
                      </a:cubicBezTo>
                      <a:close/>
                      <a:moveTo>
                        <a:pt x="210" y="501"/>
                      </a:moveTo>
                      <a:cubicBezTo>
                        <a:pt x="212" y="501"/>
                        <a:pt x="214" y="501"/>
                        <a:pt x="215" y="502"/>
                      </a:cubicBezTo>
                      <a:cubicBezTo>
                        <a:pt x="214" y="508"/>
                        <a:pt x="213" y="513"/>
                        <a:pt x="213" y="519"/>
                      </a:cubicBezTo>
                      <a:cubicBezTo>
                        <a:pt x="210" y="519"/>
                        <a:pt x="207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4" y="517"/>
                        <a:pt x="204" y="516"/>
                        <a:pt x="204" y="515"/>
                      </a:cubicBezTo>
                      <a:cubicBezTo>
                        <a:pt x="205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10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4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200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4"/>
                        <a:pt x="203" y="498"/>
                      </a:cubicBezTo>
                      <a:cubicBezTo>
                        <a:pt x="205" y="498"/>
                        <a:pt x="207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3" y="495"/>
                      </a:moveTo>
                      <a:cubicBezTo>
                        <a:pt x="222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5" y="494"/>
                        <a:pt x="201" y="492"/>
                        <a:pt x="189" y="488"/>
                      </a:cubicBezTo>
                      <a:cubicBezTo>
                        <a:pt x="209" y="492"/>
                        <a:pt x="229" y="495"/>
                        <a:pt x="249" y="497"/>
                      </a:cubicBezTo>
                      <a:cubicBezTo>
                        <a:pt x="240" y="496"/>
                        <a:pt x="232" y="496"/>
                        <a:pt x="223" y="495"/>
                      </a:cubicBezTo>
                      <a:close/>
                      <a:moveTo>
                        <a:pt x="225" y="502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2"/>
                      </a:cubicBezTo>
                      <a:cubicBezTo>
                        <a:pt x="227" y="502"/>
                        <a:pt x="226" y="502"/>
                        <a:pt x="225" y="502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20" y="512"/>
                      </a:cubicBezTo>
                      <a:cubicBezTo>
                        <a:pt x="219" y="513"/>
                        <a:pt x="219" y="514"/>
                        <a:pt x="220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7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3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3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30" y="510"/>
                        <a:pt x="229" y="513"/>
                      </a:cubicBezTo>
                      <a:cubicBezTo>
                        <a:pt x="229" y="513"/>
                        <a:pt x="229" y="514"/>
                        <a:pt x="228" y="514"/>
                      </a:cubicBezTo>
                      <a:cubicBezTo>
                        <a:pt x="228" y="515"/>
                        <a:pt x="228" y="515"/>
                        <a:pt x="228" y="516"/>
                      </a:cubicBezTo>
                      <a:cubicBezTo>
                        <a:pt x="228" y="516"/>
                        <a:pt x="228" y="516"/>
                        <a:pt x="228" y="516"/>
                      </a:cubicBezTo>
                      <a:cubicBezTo>
                        <a:pt x="226" y="516"/>
                        <a:pt x="224" y="516"/>
                        <a:pt x="222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4" y="518"/>
                      </a:cubicBezTo>
                      <a:cubicBezTo>
                        <a:pt x="214" y="517"/>
                        <a:pt x="215" y="516"/>
                        <a:pt x="215" y="515"/>
                      </a:cubicBezTo>
                      <a:cubicBezTo>
                        <a:pt x="215" y="516"/>
                        <a:pt x="217" y="517"/>
                        <a:pt x="221" y="518"/>
                      </a:cubicBezTo>
                      <a:cubicBezTo>
                        <a:pt x="221" y="518"/>
                        <a:pt x="221" y="518"/>
                        <a:pt x="221" y="519"/>
                      </a:cubicBezTo>
                      <a:cubicBezTo>
                        <a:pt x="218" y="519"/>
                        <a:pt x="216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8" y="522"/>
                      </a:cubicBezTo>
                      <a:cubicBezTo>
                        <a:pt x="197" y="521"/>
                        <a:pt x="197" y="521"/>
                        <a:pt x="197" y="521"/>
                      </a:cubicBezTo>
                      <a:cubicBezTo>
                        <a:pt x="207" y="521"/>
                        <a:pt x="217" y="521"/>
                        <a:pt x="228" y="521"/>
                      </a:cubicBezTo>
                      <a:cubicBezTo>
                        <a:pt x="228" y="522"/>
                        <a:pt x="229" y="523"/>
                        <a:pt x="229" y="523"/>
                      </a:cubicBezTo>
                      <a:cubicBezTo>
                        <a:pt x="229" y="523"/>
                        <a:pt x="230" y="522"/>
                        <a:pt x="230" y="522"/>
                      </a:cubicBezTo>
                      <a:cubicBezTo>
                        <a:pt x="230" y="521"/>
                        <a:pt x="230" y="521"/>
                        <a:pt x="230" y="521"/>
                      </a:cubicBezTo>
                      <a:cubicBezTo>
                        <a:pt x="232" y="521"/>
                        <a:pt x="235" y="521"/>
                        <a:pt x="237" y="521"/>
                      </a:cubicBezTo>
                      <a:cubicBezTo>
                        <a:pt x="237" y="522"/>
                        <a:pt x="237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1" y="523"/>
                      </a:cubicBezTo>
                      <a:cubicBezTo>
                        <a:pt x="206" y="524"/>
                        <a:pt x="212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5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8" y="521"/>
                        <a:pt x="177" y="521"/>
                        <a:pt x="176" y="520"/>
                      </a:cubicBezTo>
                      <a:cubicBezTo>
                        <a:pt x="179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8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8" y="513"/>
                        <a:pt x="247" y="516"/>
                        <a:pt x="247" y="518"/>
                      </a:cubicBezTo>
                      <a:cubicBezTo>
                        <a:pt x="245" y="518"/>
                        <a:pt x="244" y="518"/>
                        <a:pt x="242" y="518"/>
                      </a:cubicBezTo>
                      <a:cubicBezTo>
                        <a:pt x="241" y="518"/>
                        <a:pt x="241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3" y="507"/>
                        <a:pt x="243" y="506"/>
                        <a:pt x="243" y="506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5" y="505"/>
                        <a:pt x="260" y="505"/>
                      </a:cubicBezTo>
                      <a:cubicBezTo>
                        <a:pt x="260" y="509"/>
                        <a:pt x="259" y="513"/>
                        <a:pt x="260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1" y="509"/>
                        <a:pt x="251" y="508"/>
                        <a:pt x="251" y="508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2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1" y="522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3" y="522"/>
                        <a:pt x="263" y="522"/>
                        <a:pt x="263" y="522"/>
                      </a:cubicBezTo>
                      <a:cubicBezTo>
                        <a:pt x="265" y="522"/>
                        <a:pt x="266" y="522"/>
                        <a:pt x="267" y="522"/>
                      </a:cubicBezTo>
                      <a:cubicBezTo>
                        <a:pt x="265" y="522"/>
                        <a:pt x="264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4"/>
                        <a:pt x="261" y="524"/>
                      </a:cubicBezTo>
                      <a:cubicBezTo>
                        <a:pt x="257" y="524"/>
                        <a:pt x="254" y="524"/>
                        <a:pt x="251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4"/>
                        <a:pt x="263" y="524"/>
                        <a:pt x="263" y="524"/>
                      </a:cubicBezTo>
                      <a:cubicBezTo>
                        <a:pt x="263" y="523"/>
                        <a:pt x="263" y="523"/>
                        <a:pt x="262" y="523"/>
                      </a:cubicBezTo>
                      <a:cubicBezTo>
                        <a:pt x="263" y="523"/>
                        <a:pt x="263" y="524"/>
                        <a:pt x="263" y="524"/>
                      </a:cubicBezTo>
                      <a:close/>
                      <a:moveTo>
                        <a:pt x="243" y="505"/>
                      </a:moveTo>
                      <a:cubicBezTo>
                        <a:pt x="241" y="505"/>
                        <a:pt x="241" y="506"/>
                        <a:pt x="240" y="506"/>
                      </a:cubicBezTo>
                      <a:cubicBezTo>
                        <a:pt x="240" y="507"/>
                        <a:pt x="240" y="507"/>
                        <a:pt x="240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1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3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8" y="526"/>
                        <a:pt x="238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8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4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40" y="521"/>
                        <a:pt x="241" y="521"/>
                        <a:pt x="241" y="521"/>
                      </a:cubicBezTo>
                      <a:cubicBezTo>
                        <a:pt x="243" y="521"/>
                        <a:pt x="245" y="521"/>
                        <a:pt x="247" y="521"/>
                      </a:cubicBezTo>
                      <a:cubicBezTo>
                        <a:pt x="246" y="522"/>
                        <a:pt x="246" y="522"/>
                        <a:pt x="246" y="523"/>
                      </a:cubicBezTo>
                      <a:cubicBezTo>
                        <a:pt x="243" y="523"/>
                        <a:pt x="241" y="524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9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3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4" y="488"/>
                      </a:cubicBezTo>
                      <a:cubicBezTo>
                        <a:pt x="164" y="489"/>
                        <a:pt x="163" y="490"/>
                        <a:pt x="163" y="491"/>
                      </a:cubicBezTo>
                      <a:cubicBezTo>
                        <a:pt x="163" y="491"/>
                        <a:pt x="163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7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6" y="490"/>
                        <a:pt x="148" y="489"/>
                      </a:cubicBezTo>
                      <a:cubicBezTo>
                        <a:pt x="148" y="489"/>
                        <a:pt x="148" y="490"/>
                        <a:pt x="148" y="490"/>
                      </a:cubicBezTo>
                      <a:cubicBezTo>
                        <a:pt x="147" y="493"/>
                        <a:pt x="148" y="495"/>
                        <a:pt x="149" y="497"/>
                      </a:cubicBezTo>
                      <a:cubicBezTo>
                        <a:pt x="151" y="494"/>
                        <a:pt x="152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50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52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3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5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1" y="488"/>
                        <a:pt x="171" y="488"/>
                        <a:pt x="171" y="488"/>
                      </a:cubicBezTo>
                      <a:cubicBezTo>
                        <a:pt x="174" y="489"/>
                        <a:pt x="178" y="491"/>
                        <a:pt x="181" y="492"/>
                      </a:cubicBezTo>
                      <a:cubicBezTo>
                        <a:pt x="179" y="498"/>
                        <a:pt x="175" y="503"/>
                        <a:pt x="171" y="508"/>
                      </a:cubicBezTo>
                      <a:cubicBezTo>
                        <a:pt x="171" y="507"/>
                        <a:pt x="172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1" y="503"/>
                        <a:pt x="170" y="503"/>
                      </a:cubicBezTo>
                      <a:cubicBezTo>
                        <a:pt x="171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3" y="493"/>
                      </a:cubicBezTo>
                      <a:cubicBezTo>
                        <a:pt x="172" y="493"/>
                        <a:pt x="172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1" y="495"/>
                      </a:cubicBezTo>
                      <a:cubicBezTo>
                        <a:pt x="169" y="498"/>
                        <a:pt x="167" y="501"/>
                        <a:pt x="164" y="505"/>
                      </a:cubicBezTo>
                      <a:cubicBezTo>
                        <a:pt x="164" y="505"/>
                        <a:pt x="164" y="506"/>
                        <a:pt x="164" y="506"/>
                      </a:cubicBezTo>
                      <a:cubicBezTo>
                        <a:pt x="164" y="506"/>
                        <a:pt x="164" y="506"/>
                        <a:pt x="164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3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6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5" y="487"/>
                        <a:pt x="185" y="487"/>
                        <a:pt x="184" y="487"/>
                      </a:cubicBezTo>
                      <a:cubicBezTo>
                        <a:pt x="183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3" y="503"/>
                        <a:pt x="181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1" y="510"/>
                        <a:pt x="171" y="509"/>
                        <a:pt x="171" y="509"/>
                      </a:cubicBezTo>
                      <a:cubicBezTo>
                        <a:pt x="171" y="509"/>
                        <a:pt x="172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8" y="503"/>
                        <a:pt x="181" y="498"/>
                        <a:pt x="183" y="493"/>
                      </a:cubicBezTo>
                      <a:close/>
                      <a:moveTo>
                        <a:pt x="187" y="495"/>
                      </a:moveTo>
                      <a:cubicBezTo>
                        <a:pt x="186" y="494"/>
                        <a:pt x="186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7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9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3" y="468"/>
                        <a:pt x="133" y="468"/>
                        <a:pt x="133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4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5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3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8" y="479"/>
                        <a:pt x="129" y="476"/>
                        <a:pt x="131" y="473"/>
                      </a:cubicBezTo>
                      <a:close/>
                      <a:moveTo>
                        <a:pt x="131" y="467"/>
                      </a:moveTo>
                      <a:cubicBezTo>
                        <a:pt x="130" y="467"/>
                        <a:pt x="130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4" y="469"/>
                        <a:pt x="128" y="471"/>
                      </a:cubicBezTo>
                      <a:cubicBezTo>
                        <a:pt x="125" y="475"/>
                        <a:pt x="123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5" y="481"/>
                        <a:pt x="125" y="481"/>
                        <a:pt x="125" y="480"/>
                      </a:cubicBezTo>
                      <a:cubicBezTo>
                        <a:pt x="125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3" y="473"/>
                        <a:pt x="115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9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1" y="467"/>
                      </a:cubicBezTo>
                      <a:close/>
                      <a:moveTo>
                        <a:pt x="139" y="472"/>
                      </a:moveTo>
                      <a:cubicBezTo>
                        <a:pt x="141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10" y="462"/>
                        <a:pt x="107" y="468"/>
                        <a:pt x="106" y="475"/>
                      </a:cubicBezTo>
                      <a:cubicBezTo>
                        <a:pt x="103" y="473"/>
                        <a:pt x="100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3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8" y="475"/>
                        <a:pt x="108" y="475"/>
                      </a:cubicBezTo>
                      <a:cubicBezTo>
                        <a:pt x="108" y="475"/>
                        <a:pt x="108" y="475"/>
                        <a:pt x="108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8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3" y="479"/>
                        <a:pt x="142" y="480"/>
                        <a:pt x="142" y="480"/>
                      </a:cubicBezTo>
                      <a:cubicBezTo>
                        <a:pt x="139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1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4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4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4" y="481"/>
                      </a:cubicBezTo>
                      <a:close/>
                      <a:moveTo>
                        <a:pt x="130" y="493"/>
                      </a:moveTo>
                      <a:cubicBezTo>
                        <a:pt x="130" y="493"/>
                        <a:pt x="130" y="493"/>
                        <a:pt x="130" y="493"/>
                      </a:cubicBezTo>
                      <a:cubicBezTo>
                        <a:pt x="130" y="493"/>
                        <a:pt x="131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30" y="493"/>
                      </a:cubicBezTo>
                      <a:close/>
                      <a:moveTo>
                        <a:pt x="168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8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6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8" y="503"/>
                      </a:cubicBezTo>
                      <a:close/>
                      <a:moveTo>
                        <a:pt x="179" y="517"/>
                      </a:moveTo>
                      <a:cubicBezTo>
                        <a:pt x="181" y="518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1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3" y="511"/>
                        <a:pt x="163" y="512"/>
                        <a:pt x="164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60" y="509"/>
                        <a:pt x="161" y="509"/>
                        <a:pt x="162" y="509"/>
                      </a:cubicBezTo>
                      <a:cubicBezTo>
                        <a:pt x="162" y="510"/>
                        <a:pt x="163" y="510"/>
                        <a:pt x="163" y="510"/>
                      </a:cubicBezTo>
                      <a:cubicBezTo>
                        <a:pt x="163" y="511"/>
                        <a:pt x="164" y="512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7" y="508"/>
                      </a:moveTo>
                      <a:cubicBezTo>
                        <a:pt x="156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1" y="509"/>
                      </a:cubicBezTo>
                      <a:cubicBezTo>
                        <a:pt x="159" y="509"/>
                        <a:pt x="158" y="508"/>
                        <a:pt x="157" y="508"/>
                      </a:cubicBezTo>
                      <a:close/>
                      <a:moveTo>
                        <a:pt x="153" y="505"/>
                      </a:moveTo>
                      <a:cubicBezTo>
                        <a:pt x="153" y="505"/>
                        <a:pt x="153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1" y="504"/>
                        <a:pt x="153" y="50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9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2" y="453"/>
                        <a:pt x="442" y="453"/>
                        <a:pt x="443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1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2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3" y="469"/>
                        <a:pt x="402" y="469"/>
                        <a:pt x="401" y="469"/>
                      </a:cubicBezTo>
                      <a:cubicBezTo>
                        <a:pt x="401" y="469"/>
                        <a:pt x="401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7" y="467"/>
                        <a:pt x="397" y="467"/>
                        <a:pt x="397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1" y="471"/>
                        <a:pt x="401" y="471"/>
                      </a:cubicBezTo>
                      <a:cubicBezTo>
                        <a:pt x="400" y="472"/>
                        <a:pt x="400" y="472"/>
                        <a:pt x="400" y="472"/>
                      </a:cubicBezTo>
                      <a:cubicBezTo>
                        <a:pt x="399" y="473"/>
                        <a:pt x="398" y="473"/>
                        <a:pt x="398" y="474"/>
                      </a:cubicBezTo>
                      <a:cubicBezTo>
                        <a:pt x="394" y="472"/>
                        <a:pt x="391" y="469"/>
                        <a:pt x="387" y="466"/>
                      </a:cubicBezTo>
                      <a:cubicBezTo>
                        <a:pt x="386" y="466"/>
                        <a:pt x="386" y="466"/>
                        <a:pt x="387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9" y="468"/>
                      </a:cubicBezTo>
                      <a:cubicBezTo>
                        <a:pt x="385" y="465"/>
                        <a:pt x="391" y="463"/>
                        <a:pt x="396" y="460"/>
                      </a:cubicBezTo>
                      <a:cubicBezTo>
                        <a:pt x="405" y="457"/>
                        <a:pt x="413" y="452"/>
                        <a:pt x="420" y="447"/>
                      </a:cubicBezTo>
                      <a:cubicBezTo>
                        <a:pt x="424" y="451"/>
                        <a:pt x="429" y="454"/>
                        <a:pt x="433" y="457"/>
                      </a:cubicBezTo>
                      <a:cubicBezTo>
                        <a:pt x="429" y="460"/>
                        <a:pt x="426" y="463"/>
                        <a:pt x="422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1" y="465"/>
                        <a:pt x="420" y="465"/>
                      </a:cubicBezTo>
                      <a:cubicBezTo>
                        <a:pt x="417" y="463"/>
                        <a:pt x="414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1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9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2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9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1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6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5" y="469"/>
                      </a:moveTo>
                      <a:cubicBezTo>
                        <a:pt x="423" y="470"/>
                        <a:pt x="422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4" y="469"/>
                      </a:cubicBezTo>
                      <a:cubicBezTo>
                        <a:pt x="424" y="469"/>
                        <a:pt x="424" y="469"/>
                        <a:pt x="425" y="469"/>
                      </a:cubicBezTo>
                      <a:close/>
                      <a:moveTo>
                        <a:pt x="427" y="467"/>
                      </a:moveTo>
                      <a:cubicBezTo>
                        <a:pt x="427" y="467"/>
                        <a:pt x="427" y="467"/>
                        <a:pt x="428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lose/>
                      <a:moveTo>
                        <a:pt x="401" y="476"/>
                      </a:moveTo>
                      <a:cubicBezTo>
                        <a:pt x="402" y="475"/>
                        <a:pt x="403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2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2" y="482"/>
                        <a:pt x="393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8" y="493"/>
                        <a:pt x="380" y="497"/>
                        <a:pt x="372" y="501"/>
                      </a:cubicBezTo>
                      <a:cubicBezTo>
                        <a:pt x="362" y="505"/>
                        <a:pt x="353" y="509"/>
                        <a:pt x="343" y="511"/>
                      </a:cubicBezTo>
                      <a:cubicBezTo>
                        <a:pt x="356" y="506"/>
                        <a:pt x="369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7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2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5" y="482"/>
                        <a:pt x="364" y="483"/>
                        <a:pt x="363" y="484"/>
                      </a:cubicBezTo>
                      <a:cubicBezTo>
                        <a:pt x="362" y="482"/>
                        <a:pt x="361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6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3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3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7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70" y="489"/>
                        <a:pt x="369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9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9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9" y="492"/>
                        <a:pt x="368" y="492"/>
                      </a:cubicBezTo>
                      <a:cubicBezTo>
                        <a:pt x="370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6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4" y="482"/>
                        <a:pt x="388" y="479"/>
                      </a:cubicBezTo>
                      <a:cubicBezTo>
                        <a:pt x="389" y="479"/>
                        <a:pt x="391" y="479"/>
                        <a:pt x="392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3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1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5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9" y="498"/>
                        <a:pt x="359" y="498"/>
                        <a:pt x="359" y="499"/>
                      </a:cubicBezTo>
                      <a:cubicBezTo>
                        <a:pt x="357" y="500"/>
                        <a:pt x="354" y="501"/>
                        <a:pt x="351" y="502"/>
                      </a:cubicBezTo>
                      <a:cubicBezTo>
                        <a:pt x="349" y="503"/>
                        <a:pt x="347" y="504"/>
                        <a:pt x="345" y="504"/>
                      </a:cubicBezTo>
                      <a:cubicBezTo>
                        <a:pt x="349" y="502"/>
                        <a:pt x="354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8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70" y="494"/>
                      </a:cubicBezTo>
                      <a:cubicBezTo>
                        <a:pt x="371" y="493"/>
                        <a:pt x="371" y="493"/>
                        <a:pt x="372" y="493"/>
                      </a:cubicBezTo>
                      <a:cubicBezTo>
                        <a:pt x="373" y="492"/>
                        <a:pt x="374" y="492"/>
                        <a:pt x="374" y="492"/>
                      </a:cubicBezTo>
                      <a:cubicBezTo>
                        <a:pt x="373" y="493"/>
                        <a:pt x="372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352"/>
                <p:cNvSpPr/>
                <p:nvPr/>
              </p:nvSpPr>
              <p:spPr bwMode="auto">
                <a:xfrm>
                  <a:off x="-1435" y="4156"/>
                  <a:ext cx="8" cy="22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1 w 5"/>
                    <a:gd name="T9" fmla="*/ 8 h 15"/>
                    <a:gd name="T10" fmla="*/ 2 w 5"/>
                    <a:gd name="T11" fmla="*/ 15 h 15"/>
                    <a:gd name="T12" fmla="*/ 3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5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4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353"/>
                <p:cNvSpPr/>
                <p:nvPr/>
              </p:nvSpPr>
              <p:spPr bwMode="auto">
                <a:xfrm>
                  <a:off x="-1389" y="4162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1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3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354"/>
                <p:cNvSpPr/>
                <p:nvPr/>
              </p:nvSpPr>
              <p:spPr bwMode="auto">
                <a:xfrm>
                  <a:off x="-1257" y="4219"/>
                  <a:ext cx="13" cy="24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6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355"/>
                <p:cNvSpPr/>
                <p:nvPr/>
              </p:nvSpPr>
              <p:spPr bwMode="auto">
                <a:xfrm>
                  <a:off x="-1664" y="4190"/>
                  <a:ext cx="14" cy="25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10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356"/>
                <p:cNvSpPr/>
                <p:nvPr/>
              </p:nvSpPr>
              <p:spPr bwMode="auto">
                <a:xfrm>
                  <a:off x="-1635" y="4188"/>
                  <a:ext cx="6" cy="12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4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4" y="8"/>
                        <a:pt x="4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357"/>
                <p:cNvSpPr/>
                <p:nvPr/>
              </p:nvSpPr>
              <p:spPr bwMode="auto">
                <a:xfrm>
                  <a:off x="-1816" y="4372"/>
                  <a:ext cx="33" cy="13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3" y="1"/>
                        <a:pt x="22" y="1"/>
                      </a:cubicBezTo>
                      <a:cubicBezTo>
                        <a:pt x="14" y="2"/>
                        <a:pt x="7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358"/>
                <p:cNvSpPr/>
                <p:nvPr/>
              </p:nvSpPr>
              <p:spPr bwMode="auto">
                <a:xfrm>
                  <a:off x="-1825" y="4409"/>
                  <a:ext cx="20" cy="8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5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2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7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359"/>
                <p:cNvSpPr/>
                <p:nvPr/>
              </p:nvSpPr>
              <p:spPr bwMode="auto">
                <a:xfrm>
                  <a:off x="-1717" y="4239"/>
                  <a:ext cx="23" cy="17"/>
                </a:xfrm>
                <a:custGeom>
                  <a:avLst/>
                  <a:gdLst>
                    <a:gd name="T0" fmla="*/ 1 w 16"/>
                    <a:gd name="T1" fmla="*/ 0 h 12"/>
                    <a:gd name="T2" fmla="*/ 1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4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1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360"/>
                <p:cNvSpPr/>
                <p:nvPr/>
              </p:nvSpPr>
              <p:spPr bwMode="auto">
                <a:xfrm>
                  <a:off x="-1742" y="4267"/>
                  <a:ext cx="24" cy="16"/>
                </a:xfrm>
                <a:custGeom>
                  <a:avLst/>
                  <a:gdLst>
                    <a:gd name="T0" fmla="*/ 1 w 17"/>
                    <a:gd name="T1" fmla="*/ 1 h 11"/>
                    <a:gd name="T2" fmla="*/ 10 w 17"/>
                    <a:gd name="T3" fmla="*/ 9 h 11"/>
                    <a:gd name="T4" fmla="*/ 17 w 17"/>
                    <a:gd name="T5" fmla="*/ 10 h 11"/>
                    <a:gd name="T6" fmla="*/ 15 w 17"/>
                    <a:gd name="T7" fmla="*/ 8 h 11"/>
                    <a:gd name="T8" fmla="*/ 11 w 17"/>
                    <a:gd name="T9" fmla="*/ 7 h 11"/>
                    <a:gd name="T10" fmla="*/ 1 w 17"/>
                    <a:gd name="T11" fmla="*/ 0 h 11"/>
                    <a:gd name="T12" fmla="*/ 1 w 17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1">
                      <a:moveTo>
                        <a:pt x="1" y="1"/>
                      </a:moveTo>
                      <a:cubicBezTo>
                        <a:pt x="3" y="4"/>
                        <a:pt x="7" y="7"/>
                        <a:pt x="10" y="9"/>
                      </a:cubicBezTo>
                      <a:cubicBezTo>
                        <a:pt x="14" y="11"/>
                        <a:pt x="16" y="11"/>
                        <a:pt x="17" y="10"/>
                      </a:cubicBezTo>
                      <a:cubicBezTo>
                        <a:pt x="16" y="9"/>
                        <a:pt x="16" y="9"/>
                        <a:pt x="15" y="8"/>
                      </a:cubicBezTo>
                      <a:cubicBezTo>
                        <a:pt x="14" y="8"/>
                        <a:pt x="13" y="7"/>
                        <a:pt x="11" y="7"/>
                      </a:cubicBezTo>
                      <a:cubicBezTo>
                        <a:pt x="7" y="5"/>
                        <a:pt x="4" y="3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361"/>
                <p:cNvSpPr/>
                <p:nvPr/>
              </p:nvSpPr>
              <p:spPr bwMode="auto">
                <a:xfrm>
                  <a:off x="-1793" y="4341"/>
                  <a:ext cx="14" cy="5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362"/>
                <p:cNvSpPr/>
                <p:nvPr/>
              </p:nvSpPr>
              <p:spPr bwMode="auto">
                <a:xfrm>
                  <a:off x="-1786" y="4332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363"/>
                <p:cNvSpPr/>
                <p:nvPr/>
              </p:nvSpPr>
              <p:spPr bwMode="auto">
                <a:xfrm>
                  <a:off x="-1799" y="4352"/>
                  <a:ext cx="17" cy="2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364"/>
                <p:cNvSpPr/>
                <p:nvPr/>
              </p:nvSpPr>
              <p:spPr bwMode="auto">
                <a:xfrm>
                  <a:off x="-1779" y="4327"/>
                  <a:ext cx="20" cy="8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1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3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365"/>
                <p:cNvSpPr/>
                <p:nvPr/>
              </p:nvSpPr>
              <p:spPr bwMode="auto">
                <a:xfrm>
                  <a:off x="-1808" y="4366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5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366"/>
                <p:cNvSpPr/>
                <p:nvPr/>
              </p:nvSpPr>
              <p:spPr bwMode="auto">
                <a:xfrm>
                  <a:off x="-1505" y="4148"/>
                  <a:ext cx="5" cy="25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367"/>
                <p:cNvSpPr/>
                <p:nvPr/>
              </p:nvSpPr>
              <p:spPr bwMode="auto">
                <a:xfrm>
                  <a:off x="-1532" y="4159"/>
                  <a:ext cx="4" cy="16"/>
                </a:xfrm>
                <a:custGeom>
                  <a:avLst/>
                  <a:gdLst>
                    <a:gd name="T0" fmla="*/ 1 w 3"/>
                    <a:gd name="T1" fmla="*/ 0 h 11"/>
                    <a:gd name="T2" fmla="*/ 1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3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368"/>
                <p:cNvSpPr/>
                <p:nvPr/>
              </p:nvSpPr>
              <p:spPr bwMode="auto">
                <a:xfrm>
                  <a:off x="-1547" y="4154"/>
                  <a:ext cx="8" cy="12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369"/>
                <p:cNvSpPr/>
                <p:nvPr/>
              </p:nvSpPr>
              <p:spPr bwMode="auto">
                <a:xfrm>
                  <a:off x="-1555" y="4156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4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370"/>
                <p:cNvSpPr/>
                <p:nvPr/>
              </p:nvSpPr>
              <p:spPr bwMode="auto">
                <a:xfrm>
                  <a:off x="-1466" y="4151"/>
                  <a:ext cx="6" cy="21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3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371"/>
                <p:cNvSpPr/>
                <p:nvPr/>
              </p:nvSpPr>
              <p:spPr bwMode="auto">
                <a:xfrm>
                  <a:off x="-1827" y="4460"/>
                  <a:ext cx="19" cy="10"/>
                </a:xfrm>
                <a:custGeom>
                  <a:avLst/>
                  <a:gdLst>
                    <a:gd name="T0" fmla="*/ 9 w 14"/>
                    <a:gd name="T1" fmla="*/ 0 h 7"/>
                    <a:gd name="T2" fmla="*/ 4 w 14"/>
                    <a:gd name="T3" fmla="*/ 3 h 7"/>
                    <a:gd name="T4" fmla="*/ 1 w 14"/>
                    <a:gd name="T5" fmla="*/ 7 h 7"/>
                    <a:gd name="T6" fmla="*/ 3 w 14"/>
                    <a:gd name="T7" fmla="*/ 6 h 7"/>
                    <a:gd name="T8" fmla="*/ 14 w 14"/>
                    <a:gd name="T9" fmla="*/ 1 h 7"/>
                    <a:gd name="T10" fmla="*/ 13 w 14"/>
                    <a:gd name="T11" fmla="*/ 1 h 7"/>
                    <a:gd name="T12" fmla="*/ 9 w 14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7">
                      <a:moveTo>
                        <a:pt x="9" y="0"/>
                      </a:moveTo>
                      <a:cubicBezTo>
                        <a:pt x="7" y="1"/>
                        <a:pt x="6" y="2"/>
                        <a:pt x="4" y="3"/>
                      </a:cubicBezTo>
                      <a:cubicBezTo>
                        <a:pt x="1" y="4"/>
                        <a:pt x="0" y="5"/>
                        <a:pt x="1" y="7"/>
                      </a:cubicBezTo>
                      <a:cubicBezTo>
                        <a:pt x="1" y="7"/>
                        <a:pt x="2" y="7"/>
                        <a:pt x="3" y="6"/>
                      </a:cubicBezTo>
                      <a:cubicBezTo>
                        <a:pt x="6" y="3"/>
                        <a:pt x="10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372"/>
                <p:cNvSpPr/>
                <p:nvPr/>
              </p:nvSpPr>
              <p:spPr bwMode="auto">
                <a:xfrm>
                  <a:off x="-1833" y="4468"/>
                  <a:ext cx="23" cy="13"/>
                </a:xfrm>
                <a:custGeom>
                  <a:avLst/>
                  <a:gdLst>
                    <a:gd name="T0" fmla="*/ 13 w 16"/>
                    <a:gd name="T1" fmla="*/ 0 h 9"/>
                    <a:gd name="T2" fmla="*/ 13 w 16"/>
                    <a:gd name="T3" fmla="*/ 0 h 9"/>
                    <a:gd name="T4" fmla="*/ 0 w 16"/>
                    <a:gd name="T5" fmla="*/ 8 h 9"/>
                    <a:gd name="T6" fmla="*/ 3 w 16"/>
                    <a:gd name="T7" fmla="*/ 9 h 9"/>
                    <a:gd name="T8" fmla="*/ 6 w 16"/>
                    <a:gd name="T9" fmla="*/ 5 h 9"/>
                    <a:gd name="T10" fmla="*/ 16 w 16"/>
                    <a:gd name="T11" fmla="*/ 1 h 9"/>
                    <a:gd name="T12" fmla="*/ 15 w 16"/>
                    <a:gd name="T13" fmla="*/ 1 h 9"/>
                    <a:gd name="T14" fmla="*/ 13 w 16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1"/>
                        <a:pt x="3" y="3"/>
                        <a:pt x="0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3" y="7"/>
                        <a:pt x="5" y="6"/>
                        <a:pt x="6" y="5"/>
                      </a:cubicBezTo>
                      <a:cubicBezTo>
                        <a:pt x="10" y="4"/>
                        <a:pt x="13" y="3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373"/>
                <p:cNvSpPr/>
                <p:nvPr/>
              </p:nvSpPr>
              <p:spPr bwMode="auto">
                <a:xfrm>
                  <a:off x="-1827" y="4488"/>
                  <a:ext cx="14" cy="13"/>
                </a:xfrm>
                <a:custGeom>
                  <a:avLst/>
                  <a:gdLst>
                    <a:gd name="T0" fmla="*/ 0 w 10"/>
                    <a:gd name="T1" fmla="*/ 8 h 9"/>
                    <a:gd name="T2" fmla="*/ 0 w 10"/>
                    <a:gd name="T3" fmla="*/ 9 h 9"/>
                    <a:gd name="T4" fmla="*/ 2 w 10"/>
                    <a:gd name="T5" fmla="*/ 9 h 9"/>
                    <a:gd name="T6" fmla="*/ 2 w 10"/>
                    <a:gd name="T7" fmla="*/ 7 h 9"/>
                    <a:gd name="T8" fmla="*/ 10 w 10"/>
                    <a:gd name="T9" fmla="*/ 1 h 9"/>
                    <a:gd name="T10" fmla="*/ 9 w 10"/>
                    <a:gd name="T11" fmla="*/ 1 h 9"/>
                    <a:gd name="T12" fmla="*/ 7 w 10"/>
                    <a:gd name="T13" fmla="*/ 0 h 9"/>
                    <a:gd name="T14" fmla="*/ 5 w 10"/>
                    <a:gd name="T15" fmla="*/ 1 h 9"/>
                    <a:gd name="T16" fmla="*/ 0 w 10"/>
                    <a:gd name="T17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9">
                      <a:moveTo>
                        <a:pt x="0" y="8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4" y="5"/>
                        <a:pt x="7" y="3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3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374"/>
                <p:cNvSpPr/>
                <p:nvPr/>
              </p:nvSpPr>
              <p:spPr bwMode="auto">
                <a:xfrm>
                  <a:off x="-1827" y="4551"/>
                  <a:ext cx="17" cy="4"/>
                </a:xfrm>
                <a:custGeom>
                  <a:avLst/>
                  <a:gdLst>
                    <a:gd name="T0" fmla="*/ 11 w 12"/>
                    <a:gd name="T1" fmla="*/ 1 h 3"/>
                    <a:gd name="T2" fmla="*/ 3 w 12"/>
                    <a:gd name="T3" fmla="*/ 0 h 3"/>
                    <a:gd name="T4" fmla="*/ 3 w 12"/>
                    <a:gd name="T5" fmla="*/ 0 h 3"/>
                    <a:gd name="T6" fmla="*/ 2 w 12"/>
                    <a:gd name="T7" fmla="*/ 1 h 3"/>
                    <a:gd name="T8" fmla="*/ 1 w 12"/>
                    <a:gd name="T9" fmla="*/ 2 h 3"/>
                    <a:gd name="T10" fmla="*/ 0 w 12"/>
                    <a:gd name="T11" fmla="*/ 3 h 3"/>
                    <a:gd name="T12" fmla="*/ 12 w 12"/>
                    <a:gd name="T13" fmla="*/ 1 h 3"/>
                    <a:gd name="T14" fmla="*/ 11 w 12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">
                      <a:moveTo>
                        <a:pt x="11" y="1"/>
                      </a:moveTo>
                      <a:cubicBezTo>
                        <a:pt x="9" y="0"/>
                        <a:pt x="6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8" y="2"/>
                        <a:pt x="12" y="1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375"/>
                <p:cNvSpPr/>
                <p:nvPr/>
              </p:nvSpPr>
              <p:spPr bwMode="auto">
                <a:xfrm>
                  <a:off x="-1822" y="4542"/>
                  <a:ext cx="12" cy="6"/>
                </a:xfrm>
                <a:custGeom>
                  <a:avLst/>
                  <a:gdLst>
                    <a:gd name="T0" fmla="*/ 8 w 8"/>
                    <a:gd name="T1" fmla="*/ 1 h 4"/>
                    <a:gd name="T2" fmla="*/ 7 w 8"/>
                    <a:gd name="T3" fmla="*/ 1 h 4"/>
                    <a:gd name="T4" fmla="*/ 5 w 8"/>
                    <a:gd name="T5" fmla="*/ 0 h 4"/>
                    <a:gd name="T6" fmla="*/ 5 w 8"/>
                    <a:gd name="T7" fmla="*/ 0 h 4"/>
                    <a:gd name="T8" fmla="*/ 0 w 8"/>
                    <a:gd name="T9" fmla="*/ 2 h 4"/>
                    <a:gd name="T10" fmla="*/ 3 w 8"/>
                    <a:gd name="T11" fmla="*/ 4 h 4"/>
                    <a:gd name="T12" fmla="*/ 8 w 8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8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5" y="3"/>
                        <a:pt x="6" y="2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376"/>
                <p:cNvSpPr/>
                <p:nvPr/>
              </p:nvSpPr>
              <p:spPr bwMode="auto">
                <a:xfrm>
                  <a:off x="-1825" y="4590"/>
                  <a:ext cx="13" cy="13"/>
                </a:xfrm>
                <a:custGeom>
                  <a:avLst/>
                  <a:gdLst>
                    <a:gd name="T0" fmla="*/ 8 w 9"/>
                    <a:gd name="T1" fmla="*/ 3 h 9"/>
                    <a:gd name="T2" fmla="*/ 9 w 9"/>
                    <a:gd name="T3" fmla="*/ 0 h 9"/>
                    <a:gd name="T4" fmla="*/ 8 w 9"/>
                    <a:gd name="T5" fmla="*/ 1 h 9"/>
                    <a:gd name="T6" fmla="*/ 0 w 9"/>
                    <a:gd name="T7" fmla="*/ 6 h 9"/>
                    <a:gd name="T8" fmla="*/ 6 w 9"/>
                    <a:gd name="T9" fmla="*/ 7 h 9"/>
                    <a:gd name="T10" fmla="*/ 6 w 9"/>
                    <a:gd name="T11" fmla="*/ 6 h 9"/>
                    <a:gd name="T12" fmla="*/ 6 w 9"/>
                    <a:gd name="T13" fmla="*/ 5 h 9"/>
                    <a:gd name="T14" fmla="*/ 8 w 9"/>
                    <a:gd name="T1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8" y="3"/>
                      </a:moveTo>
                      <a:cubicBezTo>
                        <a:pt x="8" y="2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6" y="3"/>
                        <a:pt x="3" y="5"/>
                        <a:pt x="0" y="6"/>
                      </a:cubicBezTo>
                      <a:cubicBezTo>
                        <a:pt x="1" y="9"/>
                        <a:pt x="3" y="9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377"/>
                <p:cNvSpPr/>
                <p:nvPr/>
              </p:nvSpPr>
              <p:spPr bwMode="auto">
                <a:xfrm>
                  <a:off x="-1825" y="4641"/>
                  <a:ext cx="12" cy="8"/>
                </a:xfrm>
                <a:custGeom>
                  <a:avLst/>
                  <a:gdLst>
                    <a:gd name="T0" fmla="*/ 7 w 8"/>
                    <a:gd name="T1" fmla="*/ 1 h 5"/>
                    <a:gd name="T2" fmla="*/ 5 w 8"/>
                    <a:gd name="T3" fmla="*/ 0 h 5"/>
                    <a:gd name="T4" fmla="*/ 5 w 8"/>
                    <a:gd name="T5" fmla="*/ 0 h 5"/>
                    <a:gd name="T6" fmla="*/ 0 w 8"/>
                    <a:gd name="T7" fmla="*/ 4 h 5"/>
                    <a:gd name="T8" fmla="*/ 1 w 8"/>
                    <a:gd name="T9" fmla="*/ 5 h 5"/>
                    <a:gd name="T10" fmla="*/ 8 w 8"/>
                    <a:gd name="T11" fmla="*/ 1 h 5"/>
                    <a:gd name="T12" fmla="*/ 7 w 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">
                      <a:moveTo>
                        <a:pt x="7" y="1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3" y="3"/>
                        <a:pt x="5" y="2"/>
                        <a:pt x="8" y="1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378"/>
                <p:cNvSpPr/>
                <p:nvPr/>
              </p:nvSpPr>
              <p:spPr bwMode="auto">
                <a:xfrm>
                  <a:off x="-1819" y="4641"/>
                  <a:ext cx="21" cy="13"/>
                </a:xfrm>
                <a:custGeom>
                  <a:avLst/>
                  <a:gdLst>
                    <a:gd name="T0" fmla="*/ 0 w 15"/>
                    <a:gd name="T1" fmla="*/ 9 h 9"/>
                    <a:gd name="T2" fmla="*/ 2 w 15"/>
                    <a:gd name="T3" fmla="*/ 9 h 9"/>
                    <a:gd name="T4" fmla="*/ 15 w 15"/>
                    <a:gd name="T5" fmla="*/ 0 h 9"/>
                    <a:gd name="T6" fmla="*/ 13 w 15"/>
                    <a:gd name="T7" fmla="*/ 0 h 9"/>
                    <a:gd name="T8" fmla="*/ 9 w 15"/>
                    <a:gd name="T9" fmla="*/ 3 h 9"/>
                    <a:gd name="T10" fmla="*/ 0 w 15"/>
                    <a:gd name="T1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cubicBezTo>
                        <a:pt x="1" y="9"/>
                        <a:pt x="1" y="9"/>
                        <a:pt x="2" y="9"/>
                      </a:cubicBezTo>
                      <a:cubicBezTo>
                        <a:pt x="7" y="7"/>
                        <a:pt x="11" y="3"/>
                        <a:pt x="15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2" y="1"/>
                        <a:pt x="11" y="2"/>
                        <a:pt x="9" y="3"/>
                      </a:cubicBezTo>
                      <a:cubicBezTo>
                        <a:pt x="6" y="4"/>
                        <a:pt x="3" y="7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379"/>
                <p:cNvSpPr/>
                <p:nvPr/>
              </p:nvSpPr>
              <p:spPr bwMode="auto">
                <a:xfrm>
                  <a:off x="-1796" y="4681"/>
                  <a:ext cx="13" cy="21"/>
                </a:xfrm>
                <a:custGeom>
                  <a:avLst/>
                  <a:gdLst>
                    <a:gd name="T0" fmla="*/ 9 w 9"/>
                    <a:gd name="T1" fmla="*/ 0 h 15"/>
                    <a:gd name="T2" fmla="*/ 8 w 9"/>
                    <a:gd name="T3" fmla="*/ 1 h 15"/>
                    <a:gd name="T4" fmla="*/ 0 w 9"/>
                    <a:gd name="T5" fmla="*/ 15 h 15"/>
                    <a:gd name="T6" fmla="*/ 1 w 9"/>
                    <a:gd name="T7" fmla="*/ 15 h 15"/>
                    <a:gd name="T8" fmla="*/ 9 w 9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5" y="5"/>
                        <a:pt x="2" y="10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5" y="11"/>
                        <a:pt x="8" y="6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380"/>
                <p:cNvSpPr/>
                <p:nvPr/>
              </p:nvSpPr>
              <p:spPr bwMode="auto">
                <a:xfrm>
                  <a:off x="-1805" y="4678"/>
                  <a:ext cx="19" cy="16"/>
                </a:xfrm>
                <a:custGeom>
                  <a:avLst/>
                  <a:gdLst>
                    <a:gd name="T0" fmla="*/ 13 w 13"/>
                    <a:gd name="T1" fmla="*/ 0 h 11"/>
                    <a:gd name="T2" fmla="*/ 12 w 13"/>
                    <a:gd name="T3" fmla="*/ 1 h 11"/>
                    <a:gd name="T4" fmla="*/ 0 w 13"/>
                    <a:gd name="T5" fmla="*/ 11 h 11"/>
                    <a:gd name="T6" fmla="*/ 2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1" y="11"/>
                        <a:pt x="1" y="11"/>
                        <a:pt x="2" y="11"/>
                      </a:cubicBezTo>
                      <a:cubicBezTo>
                        <a:pt x="8" y="8"/>
                        <a:pt x="12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381"/>
                <p:cNvSpPr/>
                <p:nvPr/>
              </p:nvSpPr>
              <p:spPr bwMode="auto">
                <a:xfrm>
                  <a:off x="-1799" y="4698"/>
                  <a:ext cx="21" cy="19"/>
                </a:xfrm>
                <a:custGeom>
                  <a:avLst/>
                  <a:gdLst>
                    <a:gd name="T0" fmla="*/ 11 w 15"/>
                    <a:gd name="T1" fmla="*/ 6 h 13"/>
                    <a:gd name="T2" fmla="*/ 9 w 15"/>
                    <a:gd name="T3" fmla="*/ 6 h 13"/>
                    <a:gd name="T4" fmla="*/ 9 w 15"/>
                    <a:gd name="T5" fmla="*/ 6 h 13"/>
                    <a:gd name="T6" fmla="*/ 2 w 15"/>
                    <a:gd name="T7" fmla="*/ 8 h 13"/>
                    <a:gd name="T8" fmla="*/ 0 w 15"/>
                    <a:gd name="T9" fmla="*/ 11 h 13"/>
                    <a:gd name="T10" fmla="*/ 0 w 15"/>
                    <a:gd name="T11" fmla="*/ 12 h 13"/>
                    <a:gd name="T12" fmla="*/ 2 w 15"/>
                    <a:gd name="T13" fmla="*/ 12 h 13"/>
                    <a:gd name="T14" fmla="*/ 2 w 15"/>
                    <a:gd name="T15" fmla="*/ 11 h 13"/>
                    <a:gd name="T16" fmla="*/ 9 w 15"/>
                    <a:gd name="T17" fmla="*/ 9 h 13"/>
                    <a:gd name="T18" fmla="*/ 7 w 15"/>
                    <a:gd name="T19" fmla="*/ 13 h 13"/>
                    <a:gd name="T20" fmla="*/ 9 w 15"/>
                    <a:gd name="T21" fmla="*/ 12 h 13"/>
                    <a:gd name="T22" fmla="*/ 13 w 15"/>
                    <a:gd name="T23" fmla="*/ 8 h 13"/>
                    <a:gd name="T24" fmla="*/ 14 w 15"/>
                    <a:gd name="T25" fmla="*/ 7 h 13"/>
                    <a:gd name="T26" fmla="*/ 13 w 15"/>
                    <a:gd name="T27" fmla="*/ 7 h 13"/>
                    <a:gd name="T28" fmla="*/ 15 w 15"/>
                    <a:gd name="T29" fmla="*/ 0 h 13"/>
                    <a:gd name="T30" fmla="*/ 13 w 15"/>
                    <a:gd name="T31" fmla="*/ 1 h 13"/>
                    <a:gd name="T32" fmla="*/ 11 w 15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3">
                      <a:moveTo>
                        <a:pt x="11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7"/>
                        <a:pt x="4" y="7"/>
                        <a:pt x="2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5" y="10"/>
                        <a:pt x="7" y="9"/>
                        <a:pt x="9" y="9"/>
                      </a:cubicBezTo>
                      <a:cubicBezTo>
                        <a:pt x="8" y="10"/>
                        <a:pt x="7" y="12"/>
                        <a:pt x="7" y="13"/>
                      </a:cubicBezTo>
                      <a:cubicBezTo>
                        <a:pt x="7" y="13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3" y="8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5"/>
                        <a:pt x="15" y="2"/>
                        <a:pt x="15" y="0"/>
                      </a:cubicBezTo>
                      <a:cubicBezTo>
                        <a:pt x="14" y="0"/>
                        <a:pt x="14" y="0"/>
                        <a:pt x="13" y="1"/>
                      </a:cubicBezTo>
                      <a:cubicBezTo>
                        <a:pt x="12" y="2"/>
                        <a:pt x="11" y="4"/>
                        <a:pt x="1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382"/>
                <p:cNvSpPr/>
                <p:nvPr/>
              </p:nvSpPr>
              <p:spPr bwMode="auto">
                <a:xfrm>
                  <a:off x="-1789" y="4712"/>
                  <a:ext cx="23" cy="24"/>
                </a:xfrm>
                <a:custGeom>
                  <a:avLst/>
                  <a:gdLst>
                    <a:gd name="T0" fmla="*/ 10 w 16"/>
                    <a:gd name="T1" fmla="*/ 6 h 17"/>
                    <a:gd name="T2" fmla="*/ 16 w 16"/>
                    <a:gd name="T3" fmla="*/ 0 h 17"/>
                    <a:gd name="T4" fmla="*/ 15 w 16"/>
                    <a:gd name="T5" fmla="*/ 1 h 17"/>
                    <a:gd name="T6" fmla="*/ 0 w 16"/>
                    <a:gd name="T7" fmla="*/ 13 h 17"/>
                    <a:gd name="T8" fmla="*/ 2 w 16"/>
                    <a:gd name="T9" fmla="*/ 12 h 17"/>
                    <a:gd name="T10" fmla="*/ 4 w 16"/>
                    <a:gd name="T11" fmla="*/ 11 h 17"/>
                    <a:gd name="T12" fmla="*/ 2 w 16"/>
                    <a:gd name="T13" fmla="*/ 17 h 17"/>
                    <a:gd name="T14" fmla="*/ 3 w 16"/>
                    <a:gd name="T15" fmla="*/ 16 h 17"/>
                    <a:gd name="T16" fmla="*/ 13 w 16"/>
                    <a:gd name="T17" fmla="*/ 7 h 17"/>
                    <a:gd name="T18" fmla="*/ 12 w 16"/>
                    <a:gd name="T19" fmla="*/ 7 h 17"/>
                    <a:gd name="T20" fmla="*/ 10 w 16"/>
                    <a:gd name="T21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7">
                      <a:moveTo>
                        <a:pt x="10" y="6"/>
                      </a:moveTo>
                      <a:cubicBezTo>
                        <a:pt x="12" y="4"/>
                        <a:pt x="14" y="2"/>
                        <a:pt x="16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8" y="4"/>
                        <a:pt x="3" y="9"/>
                        <a:pt x="0" y="13"/>
                      </a:cubicBezTo>
                      <a:cubicBezTo>
                        <a:pt x="0" y="13"/>
                        <a:pt x="1" y="13"/>
                        <a:pt x="2" y="12"/>
                      </a:cubicBezTo>
                      <a:cubicBezTo>
                        <a:pt x="2" y="12"/>
                        <a:pt x="3" y="11"/>
                        <a:pt x="4" y="11"/>
                      </a:cubicBezTo>
                      <a:cubicBezTo>
                        <a:pt x="2" y="13"/>
                        <a:pt x="2" y="15"/>
                        <a:pt x="2" y="17"/>
                      </a:cubicBezTo>
                      <a:cubicBezTo>
                        <a:pt x="2" y="17"/>
                        <a:pt x="2" y="17"/>
                        <a:pt x="3" y="16"/>
                      </a:cubicBezTo>
                      <a:cubicBezTo>
                        <a:pt x="5" y="12"/>
                        <a:pt x="8" y="9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1" y="6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383"/>
                <p:cNvSpPr/>
                <p:nvPr/>
              </p:nvSpPr>
              <p:spPr bwMode="auto">
                <a:xfrm>
                  <a:off x="-1724" y="4772"/>
                  <a:ext cx="17" cy="18"/>
                </a:xfrm>
                <a:custGeom>
                  <a:avLst/>
                  <a:gdLst>
                    <a:gd name="T0" fmla="*/ 12 w 12"/>
                    <a:gd name="T1" fmla="*/ 0 h 13"/>
                    <a:gd name="T2" fmla="*/ 11 w 12"/>
                    <a:gd name="T3" fmla="*/ 1 h 13"/>
                    <a:gd name="T4" fmla="*/ 0 w 12"/>
                    <a:gd name="T5" fmla="*/ 13 h 13"/>
                    <a:gd name="T6" fmla="*/ 1 w 12"/>
                    <a:gd name="T7" fmla="*/ 12 h 13"/>
                    <a:gd name="T8" fmla="*/ 12 w 1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1"/>
                      </a:cubicBezTo>
                      <a:cubicBezTo>
                        <a:pt x="4" y="3"/>
                        <a:pt x="0" y="8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8"/>
                        <a:pt x="8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384"/>
                <p:cNvSpPr/>
                <p:nvPr/>
              </p:nvSpPr>
              <p:spPr bwMode="auto">
                <a:xfrm>
                  <a:off x="-1710" y="4780"/>
                  <a:ext cx="12" cy="19"/>
                </a:xfrm>
                <a:custGeom>
                  <a:avLst/>
                  <a:gdLst>
                    <a:gd name="T0" fmla="*/ 8 w 8"/>
                    <a:gd name="T1" fmla="*/ 0 h 13"/>
                    <a:gd name="T2" fmla="*/ 7 w 8"/>
                    <a:gd name="T3" fmla="*/ 1 h 13"/>
                    <a:gd name="T4" fmla="*/ 0 w 8"/>
                    <a:gd name="T5" fmla="*/ 13 h 13"/>
                    <a:gd name="T6" fmla="*/ 1 w 8"/>
                    <a:gd name="T7" fmla="*/ 12 h 13"/>
                    <a:gd name="T8" fmla="*/ 8 w 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8" y="0"/>
                      </a:move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3" y="5"/>
                        <a:pt x="0" y="9"/>
                        <a:pt x="0" y="13"/>
                      </a:cubicBezTo>
                      <a:cubicBezTo>
                        <a:pt x="0" y="13"/>
                        <a:pt x="0" y="13"/>
                        <a:pt x="1" y="12"/>
                      </a:cubicBezTo>
                      <a:cubicBezTo>
                        <a:pt x="5" y="9"/>
                        <a:pt x="7" y="5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385"/>
                <p:cNvSpPr/>
                <p:nvPr/>
              </p:nvSpPr>
              <p:spPr bwMode="auto">
                <a:xfrm>
                  <a:off x="-1680" y="4803"/>
                  <a:ext cx="10" cy="19"/>
                </a:xfrm>
                <a:custGeom>
                  <a:avLst/>
                  <a:gdLst>
                    <a:gd name="T0" fmla="*/ 7 w 7"/>
                    <a:gd name="T1" fmla="*/ 0 h 13"/>
                    <a:gd name="T2" fmla="*/ 5 w 7"/>
                    <a:gd name="T3" fmla="*/ 1 h 13"/>
                    <a:gd name="T4" fmla="*/ 1 w 7"/>
                    <a:gd name="T5" fmla="*/ 13 h 13"/>
                    <a:gd name="T6" fmla="*/ 2 w 7"/>
                    <a:gd name="T7" fmla="*/ 12 h 13"/>
                    <a:gd name="T8" fmla="*/ 7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2" y="5"/>
                        <a:pt x="0" y="9"/>
                        <a:pt x="1" y="13"/>
                      </a:cubicBezTo>
                      <a:cubicBezTo>
                        <a:pt x="1" y="13"/>
                        <a:pt x="2" y="13"/>
                        <a:pt x="2" y="12"/>
                      </a:cubicBezTo>
                      <a:cubicBezTo>
                        <a:pt x="4" y="8"/>
                        <a:pt x="5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386"/>
                <p:cNvSpPr>
                  <a:spLocks noEditPoints="1"/>
                </p:cNvSpPr>
                <p:nvPr/>
              </p:nvSpPr>
              <p:spPr bwMode="auto">
                <a:xfrm>
                  <a:off x="-2216" y="3229"/>
                  <a:ext cx="756" cy="752"/>
                </a:xfrm>
                <a:custGeom>
                  <a:avLst/>
                  <a:gdLst>
                    <a:gd name="T0" fmla="*/ 15 w 533"/>
                    <a:gd name="T1" fmla="*/ 176 h 530"/>
                    <a:gd name="T2" fmla="*/ 55 w 533"/>
                    <a:gd name="T3" fmla="*/ 443 h 530"/>
                    <a:gd name="T4" fmla="*/ 461 w 533"/>
                    <a:gd name="T5" fmla="*/ 441 h 530"/>
                    <a:gd name="T6" fmla="*/ 532 w 533"/>
                    <a:gd name="T7" fmla="*/ 252 h 530"/>
                    <a:gd name="T8" fmla="*/ 348 w 533"/>
                    <a:gd name="T9" fmla="*/ 37 h 530"/>
                    <a:gd name="T10" fmla="*/ 279 w 533"/>
                    <a:gd name="T11" fmla="*/ 7 h 530"/>
                    <a:gd name="T12" fmla="*/ 381 w 533"/>
                    <a:gd name="T13" fmla="*/ 37 h 530"/>
                    <a:gd name="T14" fmla="*/ 402 w 533"/>
                    <a:gd name="T15" fmla="*/ 47 h 530"/>
                    <a:gd name="T16" fmla="*/ 428 w 533"/>
                    <a:gd name="T17" fmla="*/ 84 h 530"/>
                    <a:gd name="T18" fmla="*/ 517 w 533"/>
                    <a:gd name="T19" fmla="*/ 205 h 530"/>
                    <a:gd name="T20" fmla="*/ 521 w 533"/>
                    <a:gd name="T21" fmla="*/ 247 h 530"/>
                    <a:gd name="T22" fmla="*/ 501 w 533"/>
                    <a:gd name="T23" fmla="*/ 350 h 530"/>
                    <a:gd name="T24" fmla="*/ 488 w 533"/>
                    <a:gd name="T25" fmla="*/ 220 h 530"/>
                    <a:gd name="T26" fmla="*/ 185 w 533"/>
                    <a:gd name="T27" fmla="*/ 487 h 530"/>
                    <a:gd name="T28" fmla="*/ 89 w 533"/>
                    <a:gd name="T29" fmla="*/ 106 h 530"/>
                    <a:gd name="T30" fmla="*/ 376 w 533"/>
                    <a:gd name="T31" fmla="*/ 59 h 530"/>
                    <a:gd name="T32" fmla="*/ 485 w 533"/>
                    <a:gd name="T33" fmla="*/ 138 h 530"/>
                    <a:gd name="T34" fmla="*/ 483 w 533"/>
                    <a:gd name="T35" fmla="*/ 167 h 530"/>
                    <a:gd name="T36" fmla="*/ 508 w 533"/>
                    <a:gd name="T37" fmla="*/ 185 h 530"/>
                    <a:gd name="T38" fmla="*/ 453 w 533"/>
                    <a:gd name="T39" fmla="*/ 436 h 530"/>
                    <a:gd name="T40" fmla="*/ 484 w 533"/>
                    <a:gd name="T41" fmla="*/ 381 h 530"/>
                    <a:gd name="T42" fmla="*/ 488 w 533"/>
                    <a:gd name="T43" fmla="*/ 386 h 530"/>
                    <a:gd name="T44" fmla="*/ 496 w 533"/>
                    <a:gd name="T45" fmla="*/ 394 h 530"/>
                    <a:gd name="T46" fmla="*/ 458 w 533"/>
                    <a:gd name="T47" fmla="*/ 425 h 530"/>
                    <a:gd name="T48" fmla="*/ 457 w 533"/>
                    <a:gd name="T49" fmla="*/ 440 h 530"/>
                    <a:gd name="T50" fmla="*/ 479 w 533"/>
                    <a:gd name="T51" fmla="*/ 407 h 530"/>
                    <a:gd name="T52" fmla="*/ 526 w 533"/>
                    <a:gd name="T53" fmla="*/ 277 h 530"/>
                    <a:gd name="T54" fmla="*/ 511 w 533"/>
                    <a:gd name="T55" fmla="*/ 335 h 530"/>
                    <a:gd name="T56" fmla="*/ 34 w 533"/>
                    <a:gd name="T57" fmla="*/ 185 h 530"/>
                    <a:gd name="T58" fmla="*/ 83 w 533"/>
                    <a:gd name="T59" fmla="*/ 103 h 530"/>
                    <a:gd name="T60" fmla="*/ 150 w 533"/>
                    <a:gd name="T61" fmla="*/ 29 h 530"/>
                    <a:gd name="T62" fmla="*/ 169 w 533"/>
                    <a:gd name="T63" fmla="*/ 23 h 530"/>
                    <a:gd name="T64" fmla="*/ 233 w 533"/>
                    <a:gd name="T65" fmla="*/ 28 h 530"/>
                    <a:gd name="T66" fmla="*/ 297 w 533"/>
                    <a:gd name="T67" fmla="*/ 33 h 530"/>
                    <a:gd name="T68" fmla="*/ 6 w 533"/>
                    <a:gd name="T69" fmla="*/ 224 h 530"/>
                    <a:gd name="T70" fmla="*/ 23 w 533"/>
                    <a:gd name="T71" fmla="*/ 269 h 530"/>
                    <a:gd name="T72" fmla="*/ 10 w 533"/>
                    <a:gd name="T73" fmla="*/ 337 h 530"/>
                    <a:gd name="T74" fmla="*/ 80 w 533"/>
                    <a:gd name="T75" fmla="*/ 449 h 530"/>
                    <a:gd name="T76" fmla="*/ 18 w 533"/>
                    <a:gd name="T77" fmla="*/ 380 h 530"/>
                    <a:gd name="T78" fmla="*/ 55 w 533"/>
                    <a:gd name="T79" fmla="*/ 393 h 530"/>
                    <a:gd name="T80" fmla="*/ 297 w 533"/>
                    <a:gd name="T81" fmla="*/ 511 h 530"/>
                    <a:gd name="T82" fmla="*/ 354 w 533"/>
                    <a:gd name="T83" fmla="*/ 493 h 530"/>
                    <a:gd name="T84" fmla="*/ 282 w 533"/>
                    <a:gd name="T85" fmla="*/ 502 h 530"/>
                    <a:gd name="T86" fmla="*/ 323 w 533"/>
                    <a:gd name="T87" fmla="*/ 520 h 530"/>
                    <a:gd name="T88" fmla="*/ 330 w 533"/>
                    <a:gd name="T89" fmla="*/ 502 h 530"/>
                    <a:gd name="T90" fmla="*/ 315 w 533"/>
                    <a:gd name="T91" fmla="*/ 512 h 530"/>
                    <a:gd name="T92" fmla="*/ 195 w 533"/>
                    <a:gd name="T93" fmla="*/ 494 h 530"/>
                    <a:gd name="T94" fmla="*/ 211 w 533"/>
                    <a:gd name="T95" fmla="*/ 499 h 530"/>
                    <a:gd name="T96" fmla="*/ 227 w 533"/>
                    <a:gd name="T97" fmla="*/ 501 h 530"/>
                    <a:gd name="T98" fmla="*/ 236 w 533"/>
                    <a:gd name="T99" fmla="*/ 524 h 530"/>
                    <a:gd name="T100" fmla="*/ 250 w 533"/>
                    <a:gd name="T101" fmla="*/ 509 h 530"/>
                    <a:gd name="T102" fmla="*/ 247 w 533"/>
                    <a:gd name="T103" fmla="*/ 526 h 530"/>
                    <a:gd name="T104" fmla="*/ 160 w 533"/>
                    <a:gd name="T105" fmla="*/ 483 h 530"/>
                    <a:gd name="T106" fmla="*/ 169 w 533"/>
                    <a:gd name="T107" fmla="*/ 493 h 530"/>
                    <a:gd name="T108" fmla="*/ 133 w 533"/>
                    <a:gd name="T109" fmla="*/ 470 h 530"/>
                    <a:gd name="T110" fmla="*/ 139 w 533"/>
                    <a:gd name="T111" fmla="*/ 473 h 530"/>
                    <a:gd name="T112" fmla="*/ 131 w 533"/>
                    <a:gd name="T113" fmla="*/ 493 h 530"/>
                    <a:gd name="T114" fmla="*/ 157 w 533"/>
                    <a:gd name="T115" fmla="*/ 508 h 530"/>
                    <a:gd name="T116" fmla="*/ 396 w 533"/>
                    <a:gd name="T117" fmla="*/ 460 h 530"/>
                    <a:gd name="T118" fmla="*/ 403 w 533"/>
                    <a:gd name="T119" fmla="*/ 472 h 530"/>
                    <a:gd name="T120" fmla="*/ 366 w 533"/>
                    <a:gd name="T121" fmla="*/ 480 h 530"/>
                    <a:gd name="T122" fmla="*/ 358 w 533"/>
                    <a:gd name="T123" fmla="*/ 497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33" h="530">
                      <a:moveTo>
                        <a:pt x="367" y="22"/>
                      </a:moveTo>
                      <a:cubicBezTo>
                        <a:pt x="362" y="19"/>
                        <a:pt x="356" y="16"/>
                        <a:pt x="350" y="13"/>
                      </a:cubicBezTo>
                      <a:cubicBezTo>
                        <a:pt x="348" y="13"/>
                        <a:pt x="347" y="13"/>
                        <a:pt x="345" y="12"/>
                      </a:cubicBezTo>
                      <a:cubicBezTo>
                        <a:pt x="337" y="7"/>
                        <a:pt x="327" y="4"/>
                        <a:pt x="317" y="3"/>
                      </a:cubicBezTo>
                      <a:cubicBezTo>
                        <a:pt x="295" y="2"/>
                        <a:pt x="273" y="1"/>
                        <a:pt x="251" y="1"/>
                      </a:cubicBezTo>
                      <a:cubicBezTo>
                        <a:pt x="251" y="1"/>
                        <a:pt x="251" y="0"/>
                        <a:pt x="251" y="0"/>
                      </a:cubicBezTo>
                      <a:cubicBezTo>
                        <a:pt x="251" y="0"/>
                        <a:pt x="251" y="1"/>
                        <a:pt x="251" y="1"/>
                      </a:cubicBezTo>
                      <a:cubicBezTo>
                        <a:pt x="251" y="1"/>
                        <a:pt x="251" y="1"/>
                        <a:pt x="251" y="1"/>
                      </a:cubicBezTo>
                      <a:cubicBezTo>
                        <a:pt x="247" y="1"/>
                        <a:pt x="244" y="1"/>
                        <a:pt x="241" y="1"/>
                      </a:cubicBezTo>
                      <a:cubicBezTo>
                        <a:pt x="227" y="0"/>
                        <a:pt x="215" y="2"/>
                        <a:pt x="202" y="7"/>
                      </a:cubicBezTo>
                      <a:cubicBezTo>
                        <a:pt x="197" y="8"/>
                        <a:pt x="192" y="9"/>
                        <a:pt x="187" y="9"/>
                      </a:cubicBezTo>
                      <a:cubicBezTo>
                        <a:pt x="177" y="9"/>
                        <a:pt x="167" y="12"/>
                        <a:pt x="158" y="16"/>
                      </a:cubicBezTo>
                      <a:cubicBezTo>
                        <a:pt x="155" y="18"/>
                        <a:pt x="153" y="20"/>
                        <a:pt x="152" y="22"/>
                      </a:cubicBezTo>
                      <a:cubicBezTo>
                        <a:pt x="136" y="28"/>
                        <a:pt x="121" y="35"/>
                        <a:pt x="106" y="44"/>
                      </a:cubicBezTo>
                      <a:cubicBezTo>
                        <a:pt x="106" y="44"/>
                        <a:pt x="106" y="44"/>
                        <a:pt x="105" y="45"/>
                      </a:cubicBezTo>
                      <a:cubicBezTo>
                        <a:pt x="105" y="45"/>
                        <a:pt x="105" y="46"/>
                        <a:pt x="105" y="46"/>
                      </a:cubicBezTo>
                      <a:cubicBezTo>
                        <a:pt x="101" y="48"/>
                        <a:pt x="97" y="51"/>
                        <a:pt x="95" y="55"/>
                      </a:cubicBezTo>
                      <a:cubicBezTo>
                        <a:pt x="88" y="65"/>
                        <a:pt x="80" y="74"/>
                        <a:pt x="71" y="82"/>
                      </a:cubicBezTo>
                      <a:cubicBezTo>
                        <a:pt x="66" y="88"/>
                        <a:pt x="61" y="94"/>
                        <a:pt x="57" y="101"/>
                      </a:cubicBezTo>
                      <a:cubicBezTo>
                        <a:pt x="56" y="100"/>
                        <a:pt x="56" y="100"/>
                        <a:pt x="56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5" y="101"/>
                        <a:pt x="55" y="101"/>
                        <a:pt x="55" y="102"/>
                      </a:cubicBezTo>
                      <a:cubicBezTo>
                        <a:pt x="55" y="103"/>
                        <a:pt x="54" y="104"/>
                        <a:pt x="53" y="105"/>
                      </a:cubicBezTo>
                      <a:cubicBezTo>
                        <a:pt x="43" y="117"/>
                        <a:pt x="35" y="130"/>
                        <a:pt x="27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6" y="144"/>
                        <a:pt x="26" y="144"/>
                        <a:pt x="26" y="144"/>
                      </a:cubicBezTo>
                      <a:cubicBezTo>
                        <a:pt x="27" y="144"/>
                        <a:pt x="27" y="144"/>
                        <a:pt x="27" y="144"/>
                      </a:cubicBezTo>
                      <a:cubicBezTo>
                        <a:pt x="27" y="145"/>
                        <a:pt x="26" y="147"/>
                        <a:pt x="25" y="148"/>
                      </a:cubicBezTo>
                      <a:cubicBezTo>
                        <a:pt x="25" y="149"/>
                        <a:pt x="25" y="149"/>
                        <a:pt x="25" y="150"/>
                      </a:cubicBezTo>
                      <a:cubicBezTo>
                        <a:pt x="25" y="151"/>
                        <a:pt x="25" y="152"/>
                        <a:pt x="25" y="153"/>
                      </a:cubicBezTo>
                      <a:cubicBezTo>
                        <a:pt x="24" y="155"/>
                        <a:pt x="23" y="157"/>
                        <a:pt x="21" y="159"/>
                      </a:cubicBezTo>
                      <a:cubicBezTo>
                        <a:pt x="20" y="163"/>
                        <a:pt x="17" y="167"/>
                        <a:pt x="15" y="171"/>
                      </a:cubicBezTo>
                      <a:cubicBezTo>
                        <a:pt x="15" y="173"/>
                        <a:pt x="15" y="175"/>
                        <a:pt x="15" y="176"/>
                      </a:cubicBezTo>
                      <a:cubicBezTo>
                        <a:pt x="13" y="179"/>
                        <a:pt x="13" y="183"/>
                        <a:pt x="13" y="186"/>
                      </a:cubicBezTo>
                      <a:cubicBezTo>
                        <a:pt x="13" y="186"/>
                        <a:pt x="13" y="187"/>
                        <a:pt x="12" y="187"/>
                      </a:cubicBezTo>
                      <a:cubicBezTo>
                        <a:pt x="12" y="188"/>
                        <a:pt x="12" y="188"/>
                        <a:pt x="11" y="189"/>
                      </a:cubicBezTo>
                      <a:cubicBezTo>
                        <a:pt x="11" y="189"/>
                        <a:pt x="11" y="190"/>
                        <a:pt x="11" y="190"/>
                      </a:cubicBezTo>
                      <a:cubicBezTo>
                        <a:pt x="11" y="191"/>
                        <a:pt x="11" y="191"/>
                        <a:pt x="11" y="192"/>
                      </a:cubicBezTo>
                      <a:cubicBezTo>
                        <a:pt x="11" y="192"/>
                        <a:pt x="11" y="193"/>
                        <a:pt x="10" y="193"/>
                      </a:cubicBezTo>
                      <a:cubicBezTo>
                        <a:pt x="10" y="194"/>
                        <a:pt x="10" y="194"/>
                        <a:pt x="9" y="195"/>
                      </a:cubicBezTo>
                      <a:cubicBezTo>
                        <a:pt x="9" y="195"/>
                        <a:pt x="9" y="196"/>
                        <a:pt x="9" y="196"/>
                      </a:cubicBezTo>
                      <a:cubicBezTo>
                        <a:pt x="10" y="198"/>
                        <a:pt x="9" y="200"/>
                        <a:pt x="9" y="202"/>
                      </a:cubicBezTo>
                      <a:cubicBezTo>
                        <a:pt x="8" y="205"/>
                        <a:pt x="7" y="209"/>
                        <a:pt x="7" y="213"/>
                      </a:cubicBezTo>
                      <a:cubicBezTo>
                        <a:pt x="6" y="213"/>
                        <a:pt x="6" y="214"/>
                        <a:pt x="5" y="214"/>
                      </a:cubicBezTo>
                      <a:cubicBezTo>
                        <a:pt x="1" y="234"/>
                        <a:pt x="0" y="255"/>
                        <a:pt x="2" y="276"/>
                      </a:cubicBezTo>
                      <a:cubicBezTo>
                        <a:pt x="4" y="300"/>
                        <a:pt x="6" y="325"/>
                        <a:pt x="7" y="349"/>
                      </a:cubicBezTo>
                      <a:cubicBezTo>
                        <a:pt x="8" y="350"/>
                        <a:pt x="8" y="350"/>
                        <a:pt x="9" y="351"/>
                      </a:cubicBezTo>
                      <a:cubicBezTo>
                        <a:pt x="9" y="351"/>
                        <a:pt x="9" y="352"/>
                        <a:pt x="9" y="352"/>
                      </a:cubicBezTo>
                      <a:cubicBezTo>
                        <a:pt x="9" y="357"/>
                        <a:pt x="9" y="362"/>
                        <a:pt x="11" y="366"/>
                      </a:cubicBezTo>
                      <a:cubicBezTo>
                        <a:pt x="11" y="367"/>
                        <a:pt x="12" y="369"/>
                        <a:pt x="13" y="371"/>
                      </a:cubicBezTo>
                      <a:cubicBezTo>
                        <a:pt x="12" y="371"/>
                        <a:pt x="12" y="371"/>
                        <a:pt x="12" y="371"/>
                      </a:cubicBezTo>
                      <a:cubicBezTo>
                        <a:pt x="12" y="371"/>
                        <a:pt x="12" y="371"/>
                        <a:pt x="13" y="371"/>
                      </a:cubicBezTo>
                      <a:cubicBezTo>
                        <a:pt x="13" y="374"/>
                        <a:pt x="14" y="377"/>
                        <a:pt x="15" y="381"/>
                      </a:cubicBezTo>
                      <a:cubicBezTo>
                        <a:pt x="18" y="385"/>
                        <a:pt x="20" y="391"/>
                        <a:pt x="22" y="396"/>
                      </a:cubicBezTo>
                      <a:cubicBezTo>
                        <a:pt x="24" y="402"/>
                        <a:pt x="26" y="407"/>
                        <a:pt x="29" y="412"/>
                      </a:cubicBezTo>
                      <a:cubicBezTo>
                        <a:pt x="29" y="413"/>
                        <a:pt x="29" y="413"/>
                        <a:pt x="29" y="414"/>
                      </a:cubicBezTo>
                      <a:cubicBezTo>
                        <a:pt x="29" y="414"/>
                        <a:pt x="29" y="415"/>
                        <a:pt x="29" y="415"/>
                      </a:cubicBezTo>
                      <a:cubicBezTo>
                        <a:pt x="33" y="423"/>
                        <a:pt x="38" y="429"/>
                        <a:pt x="44" y="435"/>
                      </a:cubicBezTo>
                      <a:cubicBezTo>
                        <a:pt x="47" y="438"/>
                        <a:pt x="50" y="440"/>
                        <a:pt x="53" y="443"/>
                      </a:cubicBezTo>
                      <a:cubicBezTo>
                        <a:pt x="52" y="443"/>
                        <a:pt x="52" y="443"/>
                        <a:pt x="52" y="444"/>
                      </a:cubicBezTo>
                      <a:cubicBezTo>
                        <a:pt x="52" y="444"/>
                        <a:pt x="52" y="445"/>
                        <a:pt x="52" y="445"/>
                      </a:cubicBezTo>
                      <a:cubicBezTo>
                        <a:pt x="53" y="445"/>
                        <a:pt x="53" y="445"/>
                        <a:pt x="54" y="445"/>
                      </a:cubicBezTo>
                      <a:cubicBezTo>
                        <a:pt x="54" y="445"/>
                        <a:pt x="54" y="444"/>
                        <a:pt x="54" y="444"/>
                      </a:cubicBezTo>
                      <a:cubicBezTo>
                        <a:pt x="56" y="446"/>
                        <a:pt x="58" y="448"/>
                        <a:pt x="60" y="449"/>
                      </a:cubicBezTo>
                      <a:cubicBezTo>
                        <a:pt x="58" y="448"/>
                        <a:pt x="56" y="446"/>
                        <a:pt x="54" y="444"/>
                      </a:cubicBezTo>
                      <a:cubicBezTo>
                        <a:pt x="54" y="444"/>
                        <a:pt x="54" y="444"/>
                        <a:pt x="54" y="443"/>
                      </a:cubicBezTo>
                      <a:cubicBezTo>
                        <a:pt x="55" y="443"/>
                        <a:pt x="55" y="443"/>
                        <a:pt x="55" y="443"/>
                      </a:cubicBezTo>
                      <a:cubicBezTo>
                        <a:pt x="58" y="446"/>
                        <a:pt x="62" y="449"/>
                        <a:pt x="65" y="451"/>
                      </a:cubicBezTo>
                      <a:cubicBezTo>
                        <a:pt x="68" y="453"/>
                        <a:pt x="71" y="455"/>
                        <a:pt x="73" y="456"/>
                      </a:cubicBezTo>
                      <a:cubicBezTo>
                        <a:pt x="81" y="461"/>
                        <a:pt x="89" y="466"/>
                        <a:pt x="96" y="471"/>
                      </a:cubicBezTo>
                      <a:cubicBezTo>
                        <a:pt x="100" y="473"/>
                        <a:pt x="103" y="476"/>
                        <a:pt x="107" y="478"/>
                      </a:cubicBezTo>
                      <a:cubicBezTo>
                        <a:pt x="106" y="478"/>
                        <a:pt x="106" y="479"/>
                        <a:pt x="106" y="479"/>
                      </a:cubicBezTo>
                      <a:cubicBezTo>
                        <a:pt x="99" y="475"/>
                        <a:pt x="92" y="470"/>
                        <a:pt x="85" y="467"/>
                      </a:cubicBezTo>
                      <a:cubicBezTo>
                        <a:pt x="78" y="463"/>
                        <a:pt x="72" y="459"/>
                        <a:pt x="67" y="455"/>
                      </a:cubicBezTo>
                      <a:cubicBezTo>
                        <a:pt x="86" y="471"/>
                        <a:pt x="107" y="484"/>
                        <a:pt x="130" y="496"/>
                      </a:cubicBezTo>
                      <a:cubicBezTo>
                        <a:pt x="131" y="497"/>
                        <a:pt x="131" y="497"/>
                        <a:pt x="131" y="498"/>
                      </a:cubicBezTo>
                      <a:cubicBezTo>
                        <a:pt x="131" y="498"/>
                        <a:pt x="131" y="499"/>
                        <a:pt x="132" y="499"/>
                      </a:cubicBezTo>
                      <a:cubicBezTo>
                        <a:pt x="139" y="505"/>
                        <a:pt x="147" y="508"/>
                        <a:pt x="156" y="509"/>
                      </a:cubicBezTo>
                      <a:cubicBezTo>
                        <a:pt x="162" y="513"/>
                        <a:pt x="168" y="517"/>
                        <a:pt x="175" y="521"/>
                      </a:cubicBezTo>
                      <a:cubicBezTo>
                        <a:pt x="165" y="519"/>
                        <a:pt x="155" y="516"/>
                        <a:pt x="146" y="512"/>
                      </a:cubicBezTo>
                      <a:cubicBezTo>
                        <a:pt x="145" y="512"/>
                        <a:pt x="145" y="512"/>
                        <a:pt x="145" y="512"/>
                      </a:cubicBezTo>
                      <a:cubicBezTo>
                        <a:pt x="153" y="518"/>
                        <a:pt x="163" y="522"/>
                        <a:pt x="174" y="524"/>
                      </a:cubicBezTo>
                      <a:cubicBezTo>
                        <a:pt x="176" y="524"/>
                        <a:pt x="178" y="525"/>
                        <a:pt x="181" y="525"/>
                      </a:cubicBezTo>
                      <a:cubicBezTo>
                        <a:pt x="181" y="525"/>
                        <a:pt x="183" y="526"/>
                        <a:pt x="184" y="527"/>
                      </a:cubicBezTo>
                      <a:cubicBezTo>
                        <a:pt x="185" y="527"/>
                        <a:pt x="185" y="527"/>
                        <a:pt x="186" y="527"/>
                      </a:cubicBezTo>
                      <a:cubicBezTo>
                        <a:pt x="185" y="526"/>
                        <a:pt x="185" y="526"/>
                        <a:pt x="184" y="525"/>
                      </a:cubicBezTo>
                      <a:cubicBezTo>
                        <a:pt x="197" y="527"/>
                        <a:pt x="209" y="529"/>
                        <a:pt x="222" y="529"/>
                      </a:cubicBezTo>
                      <a:cubicBezTo>
                        <a:pt x="244" y="530"/>
                        <a:pt x="267" y="530"/>
                        <a:pt x="289" y="527"/>
                      </a:cubicBezTo>
                      <a:cubicBezTo>
                        <a:pt x="291" y="527"/>
                        <a:pt x="293" y="527"/>
                        <a:pt x="295" y="526"/>
                      </a:cubicBezTo>
                      <a:cubicBezTo>
                        <a:pt x="299" y="527"/>
                        <a:pt x="301" y="526"/>
                        <a:pt x="305" y="526"/>
                      </a:cubicBezTo>
                      <a:cubicBezTo>
                        <a:pt x="311" y="524"/>
                        <a:pt x="317" y="523"/>
                        <a:pt x="323" y="521"/>
                      </a:cubicBezTo>
                      <a:cubicBezTo>
                        <a:pt x="329" y="519"/>
                        <a:pt x="335" y="517"/>
                        <a:pt x="341" y="515"/>
                      </a:cubicBezTo>
                      <a:cubicBezTo>
                        <a:pt x="345" y="514"/>
                        <a:pt x="349" y="513"/>
                        <a:pt x="353" y="511"/>
                      </a:cubicBezTo>
                      <a:cubicBezTo>
                        <a:pt x="355" y="510"/>
                        <a:pt x="357" y="509"/>
                        <a:pt x="359" y="508"/>
                      </a:cubicBezTo>
                      <a:cubicBezTo>
                        <a:pt x="361" y="507"/>
                        <a:pt x="364" y="507"/>
                        <a:pt x="366" y="506"/>
                      </a:cubicBezTo>
                      <a:cubicBezTo>
                        <a:pt x="391" y="498"/>
                        <a:pt x="412" y="486"/>
                        <a:pt x="431" y="470"/>
                      </a:cubicBezTo>
                      <a:cubicBezTo>
                        <a:pt x="434" y="468"/>
                        <a:pt x="438" y="466"/>
                        <a:pt x="441" y="464"/>
                      </a:cubicBezTo>
                      <a:cubicBezTo>
                        <a:pt x="441" y="464"/>
                        <a:pt x="440" y="465"/>
                        <a:pt x="439" y="465"/>
                      </a:cubicBezTo>
                      <a:cubicBezTo>
                        <a:pt x="437" y="466"/>
                        <a:pt x="435" y="467"/>
                        <a:pt x="434" y="467"/>
                      </a:cubicBezTo>
                      <a:cubicBezTo>
                        <a:pt x="438" y="463"/>
                        <a:pt x="443" y="459"/>
                        <a:pt x="447" y="455"/>
                      </a:cubicBezTo>
                      <a:cubicBezTo>
                        <a:pt x="452" y="451"/>
                        <a:pt x="457" y="447"/>
                        <a:pt x="461" y="441"/>
                      </a:cubicBezTo>
                      <a:cubicBezTo>
                        <a:pt x="461" y="441"/>
                        <a:pt x="461" y="441"/>
                        <a:pt x="462" y="440"/>
                      </a:cubicBezTo>
                      <a:cubicBezTo>
                        <a:pt x="462" y="439"/>
                        <a:pt x="463" y="439"/>
                        <a:pt x="464" y="438"/>
                      </a:cubicBezTo>
                      <a:cubicBezTo>
                        <a:pt x="465" y="437"/>
                        <a:pt x="465" y="437"/>
                        <a:pt x="466" y="436"/>
                      </a:cubicBezTo>
                      <a:cubicBezTo>
                        <a:pt x="461" y="442"/>
                        <a:pt x="457" y="448"/>
                        <a:pt x="452" y="453"/>
                      </a:cubicBezTo>
                      <a:cubicBezTo>
                        <a:pt x="453" y="453"/>
                        <a:pt x="453" y="453"/>
                        <a:pt x="454" y="453"/>
                      </a:cubicBezTo>
                      <a:cubicBezTo>
                        <a:pt x="461" y="447"/>
                        <a:pt x="467" y="439"/>
                        <a:pt x="473" y="432"/>
                      </a:cubicBezTo>
                      <a:cubicBezTo>
                        <a:pt x="477" y="428"/>
                        <a:pt x="481" y="424"/>
                        <a:pt x="484" y="419"/>
                      </a:cubicBezTo>
                      <a:cubicBezTo>
                        <a:pt x="486" y="416"/>
                        <a:pt x="487" y="413"/>
                        <a:pt x="489" y="411"/>
                      </a:cubicBezTo>
                      <a:cubicBezTo>
                        <a:pt x="494" y="405"/>
                        <a:pt x="499" y="399"/>
                        <a:pt x="502" y="391"/>
                      </a:cubicBezTo>
                      <a:cubicBezTo>
                        <a:pt x="506" y="383"/>
                        <a:pt x="509" y="376"/>
                        <a:pt x="511" y="367"/>
                      </a:cubicBezTo>
                      <a:cubicBezTo>
                        <a:pt x="512" y="365"/>
                        <a:pt x="513" y="363"/>
                        <a:pt x="513" y="360"/>
                      </a:cubicBezTo>
                      <a:cubicBezTo>
                        <a:pt x="515" y="355"/>
                        <a:pt x="518" y="349"/>
                        <a:pt x="520" y="344"/>
                      </a:cubicBezTo>
                      <a:cubicBezTo>
                        <a:pt x="519" y="345"/>
                        <a:pt x="519" y="347"/>
                        <a:pt x="519" y="348"/>
                      </a:cubicBezTo>
                      <a:cubicBezTo>
                        <a:pt x="519" y="352"/>
                        <a:pt x="518" y="355"/>
                        <a:pt x="517" y="359"/>
                      </a:cubicBezTo>
                      <a:cubicBezTo>
                        <a:pt x="518" y="357"/>
                        <a:pt x="519" y="354"/>
                        <a:pt x="520" y="351"/>
                      </a:cubicBezTo>
                      <a:cubicBezTo>
                        <a:pt x="522" y="343"/>
                        <a:pt x="524" y="335"/>
                        <a:pt x="526" y="326"/>
                      </a:cubicBezTo>
                      <a:cubicBezTo>
                        <a:pt x="527" y="323"/>
                        <a:pt x="527" y="321"/>
                        <a:pt x="528" y="318"/>
                      </a:cubicBezTo>
                      <a:cubicBezTo>
                        <a:pt x="531" y="303"/>
                        <a:pt x="533" y="288"/>
                        <a:pt x="533" y="273"/>
                      </a:cubicBezTo>
                      <a:cubicBezTo>
                        <a:pt x="533" y="277"/>
                        <a:pt x="532" y="279"/>
                        <a:pt x="531" y="283"/>
                      </a:cubicBezTo>
                      <a:cubicBezTo>
                        <a:pt x="531" y="285"/>
                        <a:pt x="531" y="287"/>
                        <a:pt x="530" y="289"/>
                      </a:cubicBezTo>
                      <a:cubicBezTo>
                        <a:pt x="530" y="288"/>
                        <a:pt x="530" y="287"/>
                        <a:pt x="530" y="286"/>
                      </a:cubicBezTo>
                      <a:cubicBezTo>
                        <a:pt x="530" y="283"/>
                        <a:pt x="530" y="280"/>
                        <a:pt x="530" y="277"/>
                      </a:cubicBezTo>
                      <a:cubicBezTo>
                        <a:pt x="531" y="277"/>
                        <a:pt x="531" y="277"/>
                        <a:pt x="532" y="277"/>
                      </a:cubicBezTo>
                      <a:cubicBezTo>
                        <a:pt x="531" y="277"/>
                        <a:pt x="531" y="277"/>
                        <a:pt x="531" y="277"/>
                      </a:cubicBezTo>
                      <a:cubicBezTo>
                        <a:pt x="531" y="277"/>
                        <a:pt x="531" y="277"/>
                        <a:pt x="530" y="277"/>
                      </a:cubicBezTo>
                      <a:cubicBezTo>
                        <a:pt x="530" y="267"/>
                        <a:pt x="529" y="257"/>
                        <a:pt x="528" y="247"/>
                      </a:cubicBezTo>
                      <a:cubicBezTo>
                        <a:pt x="528" y="247"/>
                        <a:pt x="528" y="247"/>
                        <a:pt x="528" y="247"/>
                      </a:cubicBezTo>
                      <a:cubicBezTo>
                        <a:pt x="528" y="247"/>
                        <a:pt x="528" y="247"/>
                        <a:pt x="527" y="247"/>
                      </a:cubicBezTo>
                      <a:cubicBezTo>
                        <a:pt x="527" y="243"/>
                        <a:pt x="526" y="240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6" y="237"/>
                        <a:pt x="526" y="237"/>
                        <a:pt x="526" y="237"/>
                      </a:cubicBezTo>
                      <a:cubicBezTo>
                        <a:pt x="525" y="233"/>
                        <a:pt x="524" y="229"/>
                        <a:pt x="523" y="225"/>
                      </a:cubicBezTo>
                      <a:cubicBezTo>
                        <a:pt x="522" y="221"/>
                        <a:pt x="522" y="219"/>
                        <a:pt x="521" y="216"/>
                      </a:cubicBezTo>
                      <a:cubicBezTo>
                        <a:pt x="525" y="228"/>
                        <a:pt x="529" y="240"/>
                        <a:pt x="532" y="252"/>
                      </a:cubicBezTo>
                      <a:cubicBezTo>
                        <a:pt x="531" y="248"/>
                        <a:pt x="531" y="244"/>
                        <a:pt x="530" y="240"/>
                      </a:cubicBezTo>
                      <a:cubicBezTo>
                        <a:pt x="531" y="241"/>
                        <a:pt x="531" y="242"/>
                        <a:pt x="531" y="243"/>
                      </a:cubicBezTo>
                      <a:cubicBezTo>
                        <a:pt x="531" y="243"/>
                        <a:pt x="531" y="243"/>
                        <a:pt x="531" y="242"/>
                      </a:cubicBezTo>
                      <a:cubicBezTo>
                        <a:pt x="530" y="228"/>
                        <a:pt x="527" y="215"/>
                        <a:pt x="522" y="202"/>
                      </a:cubicBezTo>
                      <a:cubicBezTo>
                        <a:pt x="522" y="201"/>
                        <a:pt x="522" y="199"/>
                        <a:pt x="522" y="198"/>
                      </a:cubicBezTo>
                      <a:cubicBezTo>
                        <a:pt x="519" y="189"/>
                        <a:pt x="514" y="181"/>
                        <a:pt x="509" y="172"/>
                      </a:cubicBezTo>
                      <a:cubicBezTo>
                        <a:pt x="509" y="172"/>
                        <a:pt x="509" y="172"/>
                        <a:pt x="509" y="172"/>
                      </a:cubicBezTo>
                      <a:cubicBezTo>
                        <a:pt x="509" y="171"/>
                        <a:pt x="509" y="171"/>
                        <a:pt x="509" y="171"/>
                      </a:cubicBezTo>
                      <a:cubicBezTo>
                        <a:pt x="508" y="170"/>
                        <a:pt x="507" y="169"/>
                        <a:pt x="507" y="167"/>
                      </a:cubicBezTo>
                      <a:cubicBezTo>
                        <a:pt x="506" y="167"/>
                        <a:pt x="506" y="166"/>
                        <a:pt x="506" y="166"/>
                      </a:cubicBezTo>
                      <a:cubicBezTo>
                        <a:pt x="502" y="157"/>
                        <a:pt x="498" y="149"/>
                        <a:pt x="494" y="141"/>
                      </a:cubicBezTo>
                      <a:cubicBezTo>
                        <a:pt x="493" y="139"/>
                        <a:pt x="493" y="138"/>
                        <a:pt x="492" y="137"/>
                      </a:cubicBezTo>
                      <a:cubicBezTo>
                        <a:pt x="493" y="135"/>
                        <a:pt x="494" y="134"/>
                        <a:pt x="495" y="132"/>
                      </a:cubicBezTo>
                      <a:cubicBezTo>
                        <a:pt x="495" y="132"/>
                        <a:pt x="494" y="132"/>
                        <a:pt x="493" y="133"/>
                      </a:cubicBezTo>
                      <a:cubicBezTo>
                        <a:pt x="493" y="133"/>
                        <a:pt x="492" y="134"/>
                        <a:pt x="491" y="135"/>
                      </a:cubicBezTo>
                      <a:cubicBezTo>
                        <a:pt x="481" y="115"/>
                        <a:pt x="469" y="97"/>
                        <a:pt x="453" y="81"/>
                      </a:cubicBezTo>
                      <a:cubicBezTo>
                        <a:pt x="452" y="79"/>
                        <a:pt x="450" y="76"/>
                        <a:pt x="448" y="74"/>
                      </a:cubicBezTo>
                      <a:cubicBezTo>
                        <a:pt x="447" y="74"/>
                        <a:pt x="446" y="73"/>
                        <a:pt x="445" y="73"/>
                      </a:cubicBezTo>
                      <a:cubicBezTo>
                        <a:pt x="445" y="72"/>
                        <a:pt x="445" y="71"/>
                        <a:pt x="444" y="71"/>
                      </a:cubicBezTo>
                      <a:cubicBezTo>
                        <a:pt x="441" y="66"/>
                        <a:pt x="437" y="61"/>
                        <a:pt x="431" y="56"/>
                      </a:cubicBezTo>
                      <a:cubicBezTo>
                        <a:pt x="422" y="48"/>
                        <a:pt x="411" y="42"/>
                        <a:pt x="400" y="37"/>
                      </a:cubicBezTo>
                      <a:cubicBezTo>
                        <a:pt x="389" y="32"/>
                        <a:pt x="378" y="27"/>
                        <a:pt x="367" y="22"/>
                      </a:cubicBezTo>
                      <a:close/>
                      <a:moveTo>
                        <a:pt x="371" y="28"/>
                      </a:moveTo>
                      <a:cubicBezTo>
                        <a:pt x="370" y="28"/>
                        <a:pt x="370" y="28"/>
                        <a:pt x="370" y="29"/>
                      </a:cubicBezTo>
                      <a:cubicBezTo>
                        <a:pt x="368" y="34"/>
                        <a:pt x="365" y="40"/>
                        <a:pt x="362" y="45"/>
                      </a:cubicBezTo>
                      <a:cubicBezTo>
                        <a:pt x="362" y="45"/>
                        <a:pt x="362" y="45"/>
                        <a:pt x="362" y="46"/>
                      </a:cubicBezTo>
                      <a:cubicBezTo>
                        <a:pt x="360" y="45"/>
                        <a:pt x="358" y="44"/>
                        <a:pt x="355" y="44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58" y="37"/>
                        <a:pt x="361" y="31"/>
                        <a:pt x="363" y="24"/>
                      </a:cubicBezTo>
                      <a:cubicBezTo>
                        <a:pt x="363" y="24"/>
                        <a:pt x="362" y="25"/>
                        <a:pt x="362" y="25"/>
                      </a:cubicBezTo>
                      <a:cubicBezTo>
                        <a:pt x="359" y="31"/>
                        <a:pt x="356" y="37"/>
                        <a:pt x="353" y="43"/>
                      </a:cubicBezTo>
                      <a:cubicBezTo>
                        <a:pt x="351" y="42"/>
                        <a:pt x="349" y="41"/>
                        <a:pt x="346" y="40"/>
                      </a:cubicBezTo>
                      <a:cubicBezTo>
                        <a:pt x="347" y="39"/>
                        <a:pt x="347" y="39"/>
                        <a:pt x="348" y="38"/>
                      </a:cubicBezTo>
                      <a:cubicBezTo>
                        <a:pt x="348" y="38"/>
                        <a:pt x="348" y="37"/>
                        <a:pt x="348" y="37"/>
                      </a:cubicBezTo>
                      <a:cubicBezTo>
                        <a:pt x="349" y="33"/>
                        <a:pt x="351" y="29"/>
                        <a:pt x="351" y="26"/>
                      </a:cubicBezTo>
                      <a:cubicBezTo>
                        <a:pt x="351" y="26"/>
                        <a:pt x="350" y="27"/>
                        <a:pt x="350" y="27"/>
                      </a:cubicBezTo>
                      <a:cubicBezTo>
                        <a:pt x="347" y="30"/>
                        <a:pt x="346" y="34"/>
                        <a:pt x="345" y="39"/>
                      </a:cubicBezTo>
                      <a:cubicBezTo>
                        <a:pt x="345" y="39"/>
                        <a:pt x="345" y="39"/>
                        <a:pt x="345" y="40"/>
                      </a:cubicBezTo>
                      <a:cubicBezTo>
                        <a:pt x="342" y="39"/>
                        <a:pt x="340" y="38"/>
                        <a:pt x="337" y="37"/>
                      </a:cubicBezTo>
                      <a:cubicBezTo>
                        <a:pt x="337" y="37"/>
                        <a:pt x="338" y="37"/>
                        <a:pt x="338" y="37"/>
                      </a:cubicBezTo>
                      <a:cubicBezTo>
                        <a:pt x="338" y="36"/>
                        <a:pt x="338" y="36"/>
                        <a:pt x="338" y="35"/>
                      </a:cubicBezTo>
                      <a:cubicBezTo>
                        <a:pt x="340" y="32"/>
                        <a:pt x="340" y="29"/>
                        <a:pt x="339" y="26"/>
                      </a:cubicBezTo>
                      <a:cubicBezTo>
                        <a:pt x="338" y="26"/>
                        <a:pt x="338" y="26"/>
                        <a:pt x="338" y="27"/>
                      </a:cubicBezTo>
                      <a:cubicBezTo>
                        <a:pt x="337" y="30"/>
                        <a:pt x="337" y="33"/>
                        <a:pt x="335" y="37"/>
                      </a:cubicBezTo>
                      <a:cubicBezTo>
                        <a:pt x="334" y="36"/>
                        <a:pt x="333" y="36"/>
                        <a:pt x="332" y="36"/>
                      </a:cubicBezTo>
                      <a:cubicBezTo>
                        <a:pt x="332" y="35"/>
                        <a:pt x="332" y="35"/>
                        <a:pt x="332" y="34"/>
                      </a:cubicBezTo>
                      <a:cubicBezTo>
                        <a:pt x="333" y="31"/>
                        <a:pt x="334" y="28"/>
                        <a:pt x="334" y="25"/>
                      </a:cubicBezTo>
                      <a:cubicBezTo>
                        <a:pt x="334" y="25"/>
                        <a:pt x="335" y="24"/>
                        <a:pt x="335" y="23"/>
                      </a:cubicBezTo>
                      <a:cubicBezTo>
                        <a:pt x="335" y="23"/>
                        <a:pt x="335" y="23"/>
                        <a:pt x="335" y="22"/>
                      </a:cubicBezTo>
                      <a:cubicBezTo>
                        <a:pt x="335" y="22"/>
                        <a:pt x="335" y="22"/>
                        <a:pt x="335" y="23"/>
                      </a:cubicBezTo>
                      <a:cubicBezTo>
                        <a:pt x="332" y="27"/>
                        <a:pt x="330" y="31"/>
                        <a:pt x="329" y="35"/>
                      </a:cubicBezTo>
                      <a:cubicBezTo>
                        <a:pt x="322" y="33"/>
                        <a:pt x="315" y="31"/>
                        <a:pt x="308" y="30"/>
                      </a:cubicBezTo>
                      <a:cubicBezTo>
                        <a:pt x="310" y="25"/>
                        <a:pt x="310" y="19"/>
                        <a:pt x="309" y="14"/>
                      </a:cubicBezTo>
                      <a:cubicBezTo>
                        <a:pt x="308" y="14"/>
                        <a:pt x="308" y="14"/>
                        <a:pt x="308" y="15"/>
                      </a:cubicBezTo>
                      <a:cubicBezTo>
                        <a:pt x="307" y="20"/>
                        <a:pt x="307" y="25"/>
                        <a:pt x="307" y="30"/>
                      </a:cubicBezTo>
                      <a:cubicBezTo>
                        <a:pt x="305" y="29"/>
                        <a:pt x="304" y="29"/>
                        <a:pt x="302" y="29"/>
                      </a:cubicBezTo>
                      <a:cubicBezTo>
                        <a:pt x="302" y="23"/>
                        <a:pt x="302" y="17"/>
                        <a:pt x="301" y="12"/>
                      </a:cubicBezTo>
                      <a:cubicBezTo>
                        <a:pt x="301" y="12"/>
                        <a:pt x="301" y="12"/>
                        <a:pt x="301" y="12"/>
                      </a:cubicBezTo>
                      <a:cubicBezTo>
                        <a:pt x="301" y="17"/>
                        <a:pt x="300" y="23"/>
                        <a:pt x="299" y="28"/>
                      </a:cubicBezTo>
                      <a:cubicBezTo>
                        <a:pt x="291" y="27"/>
                        <a:pt x="283" y="26"/>
                        <a:pt x="274" y="26"/>
                      </a:cubicBezTo>
                      <a:cubicBezTo>
                        <a:pt x="274" y="19"/>
                        <a:pt x="274" y="13"/>
                        <a:pt x="274" y="6"/>
                      </a:cubicBezTo>
                      <a:cubicBezTo>
                        <a:pt x="275" y="7"/>
                        <a:pt x="275" y="7"/>
                        <a:pt x="276" y="7"/>
                      </a:cubicBezTo>
                      <a:cubicBezTo>
                        <a:pt x="276" y="9"/>
                        <a:pt x="276" y="11"/>
                        <a:pt x="276" y="13"/>
                      </a:cubicBezTo>
                      <a:cubicBezTo>
                        <a:pt x="276" y="17"/>
                        <a:pt x="276" y="21"/>
                        <a:pt x="276" y="25"/>
                      </a:cubicBezTo>
                      <a:cubicBezTo>
                        <a:pt x="277" y="25"/>
                        <a:pt x="277" y="24"/>
                        <a:pt x="278" y="23"/>
                      </a:cubicBezTo>
                      <a:cubicBezTo>
                        <a:pt x="278" y="23"/>
                        <a:pt x="278" y="22"/>
                        <a:pt x="278" y="22"/>
                      </a:cubicBezTo>
                      <a:cubicBezTo>
                        <a:pt x="278" y="18"/>
                        <a:pt x="278" y="14"/>
                        <a:pt x="278" y="11"/>
                      </a:cubicBezTo>
                      <a:cubicBezTo>
                        <a:pt x="278" y="9"/>
                        <a:pt x="278" y="8"/>
                        <a:pt x="279" y="7"/>
                      </a:cubicBezTo>
                      <a:cubicBezTo>
                        <a:pt x="291" y="7"/>
                        <a:pt x="303" y="9"/>
                        <a:pt x="315" y="10"/>
                      </a:cubicBezTo>
                      <a:cubicBezTo>
                        <a:pt x="316" y="10"/>
                        <a:pt x="317" y="10"/>
                        <a:pt x="319" y="10"/>
                      </a:cubicBezTo>
                      <a:cubicBezTo>
                        <a:pt x="318" y="12"/>
                        <a:pt x="317" y="14"/>
                        <a:pt x="318" y="16"/>
                      </a:cubicBezTo>
                      <a:cubicBezTo>
                        <a:pt x="317" y="16"/>
                        <a:pt x="317" y="17"/>
                        <a:pt x="317" y="17"/>
                      </a:cubicBezTo>
                      <a:cubicBezTo>
                        <a:pt x="317" y="18"/>
                        <a:pt x="316" y="18"/>
                        <a:pt x="316" y="19"/>
                      </a:cubicBezTo>
                      <a:cubicBezTo>
                        <a:pt x="316" y="19"/>
                        <a:pt x="316" y="20"/>
                        <a:pt x="316" y="20"/>
                      </a:cubicBezTo>
                      <a:cubicBezTo>
                        <a:pt x="314" y="24"/>
                        <a:pt x="314" y="27"/>
                        <a:pt x="315" y="29"/>
                      </a:cubicBezTo>
                      <a:cubicBezTo>
                        <a:pt x="316" y="29"/>
                        <a:pt x="316" y="28"/>
                        <a:pt x="316" y="28"/>
                      </a:cubicBezTo>
                      <a:cubicBezTo>
                        <a:pt x="318" y="22"/>
                        <a:pt x="319" y="17"/>
                        <a:pt x="320" y="11"/>
                      </a:cubicBezTo>
                      <a:cubicBezTo>
                        <a:pt x="320" y="11"/>
                        <a:pt x="320" y="11"/>
                        <a:pt x="321" y="11"/>
                      </a:cubicBezTo>
                      <a:cubicBezTo>
                        <a:pt x="335" y="13"/>
                        <a:pt x="349" y="17"/>
                        <a:pt x="362" y="23"/>
                      </a:cubicBezTo>
                      <a:cubicBezTo>
                        <a:pt x="363" y="23"/>
                        <a:pt x="363" y="23"/>
                        <a:pt x="363" y="24"/>
                      </a:cubicBezTo>
                      <a:cubicBezTo>
                        <a:pt x="363" y="24"/>
                        <a:pt x="363" y="24"/>
                        <a:pt x="363" y="24"/>
                      </a:cubicBezTo>
                      <a:cubicBezTo>
                        <a:pt x="364" y="25"/>
                        <a:pt x="364" y="25"/>
                        <a:pt x="364" y="25"/>
                      </a:cubicBezTo>
                      <a:cubicBezTo>
                        <a:pt x="364" y="25"/>
                        <a:pt x="365" y="26"/>
                        <a:pt x="365" y="26"/>
                      </a:cubicBezTo>
                      <a:cubicBezTo>
                        <a:pt x="367" y="27"/>
                        <a:pt x="369" y="27"/>
                        <a:pt x="370" y="27"/>
                      </a:cubicBezTo>
                      <a:cubicBezTo>
                        <a:pt x="371" y="27"/>
                        <a:pt x="371" y="28"/>
                        <a:pt x="371" y="28"/>
                      </a:cubicBezTo>
                      <a:cubicBezTo>
                        <a:pt x="373" y="30"/>
                        <a:pt x="375" y="31"/>
                        <a:pt x="378" y="33"/>
                      </a:cubicBezTo>
                      <a:cubicBezTo>
                        <a:pt x="378" y="33"/>
                        <a:pt x="379" y="34"/>
                        <a:pt x="379" y="34"/>
                      </a:cubicBezTo>
                      <a:cubicBezTo>
                        <a:pt x="384" y="35"/>
                        <a:pt x="389" y="37"/>
                        <a:pt x="394" y="39"/>
                      </a:cubicBezTo>
                      <a:cubicBezTo>
                        <a:pt x="394" y="40"/>
                        <a:pt x="394" y="41"/>
                        <a:pt x="393" y="43"/>
                      </a:cubicBezTo>
                      <a:cubicBezTo>
                        <a:pt x="393" y="43"/>
                        <a:pt x="392" y="44"/>
                        <a:pt x="392" y="44"/>
                      </a:cubicBezTo>
                      <a:cubicBezTo>
                        <a:pt x="389" y="48"/>
                        <a:pt x="386" y="51"/>
                        <a:pt x="384" y="55"/>
                      </a:cubicBezTo>
                      <a:cubicBezTo>
                        <a:pt x="383" y="55"/>
                        <a:pt x="383" y="55"/>
                        <a:pt x="383" y="55"/>
                      </a:cubicBezTo>
                      <a:cubicBezTo>
                        <a:pt x="383" y="53"/>
                        <a:pt x="384" y="51"/>
                        <a:pt x="385" y="48"/>
                      </a:cubicBezTo>
                      <a:cubicBezTo>
                        <a:pt x="385" y="48"/>
                        <a:pt x="385" y="48"/>
                        <a:pt x="386" y="48"/>
                      </a:cubicBezTo>
                      <a:cubicBezTo>
                        <a:pt x="386" y="47"/>
                        <a:pt x="385" y="47"/>
                        <a:pt x="385" y="47"/>
                      </a:cubicBezTo>
                      <a:cubicBezTo>
                        <a:pt x="385" y="46"/>
                        <a:pt x="385" y="45"/>
                        <a:pt x="385" y="44"/>
                      </a:cubicBezTo>
                      <a:cubicBezTo>
                        <a:pt x="385" y="44"/>
                        <a:pt x="385" y="44"/>
                        <a:pt x="384" y="45"/>
                      </a:cubicBezTo>
                      <a:cubicBezTo>
                        <a:pt x="384" y="45"/>
                        <a:pt x="384" y="45"/>
                        <a:pt x="384" y="45"/>
                      </a:cubicBezTo>
                      <a:cubicBezTo>
                        <a:pt x="383" y="45"/>
                        <a:pt x="383" y="44"/>
                        <a:pt x="382" y="44"/>
                      </a:cubicBezTo>
                      <a:cubicBezTo>
                        <a:pt x="382" y="43"/>
                        <a:pt x="382" y="43"/>
                        <a:pt x="382" y="42"/>
                      </a:cubicBezTo>
                      <a:cubicBezTo>
                        <a:pt x="382" y="40"/>
                        <a:pt x="382" y="38"/>
                        <a:pt x="381" y="36"/>
                      </a:cubicBezTo>
                      <a:cubicBezTo>
                        <a:pt x="381" y="36"/>
                        <a:pt x="381" y="36"/>
                        <a:pt x="381" y="37"/>
                      </a:cubicBezTo>
                      <a:cubicBezTo>
                        <a:pt x="379" y="39"/>
                        <a:pt x="378" y="42"/>
                        <a:pt x="377" y="45"/>
                      </a:cubicBezTo>
                      <a:cubicBezTo>
                        <a:pt x="377" y="45"/>
                        <a:pt x="377" y="46"/>
                        <a:pt x="377" y="47"/>
                      </a:cubicBezTo>
                      <a:cubicBezTo>
                        <a:pt x="378" y="47"/>
                        <a:pt x="379" y="47"/>
                        <a:pt x="381" y="46"/>
                      </a:cubicBezTo>
                      <a:cubicBezTo>
                        <a:pt x="381" y="47"/>
                        <a:pt x="381" y="48"/>
                        <a:pt x="382" y="49"/>
                      </a:cubicBezTo>
                      <a:cubicBezTo>
                        <a:pt x="382" y="49"/>
                        <a:pt x="382" y="49"/>
                        <a:pt x="382" y="49"/>
                      </a:cubicBezTo>
                      <a:cubicBezTo>
                        <a:pt x="382" y="50"/>
                        <a:pt x="382" y="51"/>
                        <a:pt x="382" y="52"/>
                      </a:cubicBezTo>
                      <a:cubicBezTo>
                        <a:pt x="381" y="52"/>
                        <a:pt x="381" y="53"/>
                        <a:pt x="381" y="54"/>
                      </a:cubicBezTo>
                      <a:cubicBezTo>
                        <a:pt x="379" y="53"/>
                        <a:pt x="376" y="52"/>
                        <a:pt x="374" y="51"/>
                      </a:cubicBezTo>
                      <a:cubicBezTo>
                        <a:pt x="373" y="51"/>
                        <a:pt x="373" y="50"/>
                        <a:pt x="373" y="50"/>
                      </a:cubicBezTo>
                      <a:cubicBezTo>
                        <a:pt x="373" y="50"/>
                        <a:pt x="373" y="50"/>
                        <a:pt x="373" y="50"/>
                      </a:cubicBezTo>
                      <a:cubicBezTo>
                        <a:pt x="373" y="49"/>
                        <a:pt x="373" y="49"/>
                        <a:pt x="374" y="49"/>
                      </a:cubicBezTo>
                      <a:cubicBezTo>
                        <a:pt x="374" y="49"/>
                        <a:pt x="374" y="49"/>
                        <a:pt x="374" y="48"/>
                      </a:cubicBezTo>
                      <a:cubicBezTo>
                        <a:pt x="377" y="44"/>
                        <a:pt x="378" y="40"/>
                        <a:pt x="379" y="36"/>
                      </a:cubicBezTo>
                      <a:cubicBezTo>
                        <a:pt x="379" y="36"/>
                        <a:pt x="378" y="36"/>
                        <a:pt x="377" y="37"/>
                      </a:cubicBezTo>
                      <a:cubicBezTo>
                        <a:pt x="375" y="40"/>
                        <a:pt x="373" y="43"/>
                        <a:pt x="372" y="47"/>
                      </a:cubicBezTo>
                      <a:cubicBezTo>
                        <a:pt x="371" y="47"/>
                        <a:pt x="370" y="48"/>
                        <a:pt x="369" y="48"/>
                      </a:cubicBezTo>
                      <a:cubicBezTo>
                        <a:pt x="367" y="47"/>
                        <a:pt x="365" y="47"/>
                        <a:pt x="364" y="46"/>
                      </a:cubicBezTo>
                      <a:cubicBezTo>
                        <a:pt x="364" y="46"/>
                        <a:pt x="364" y="45"/>
                        <a:pt x="364" y="45"/>
                      </a:cubicBezTo>
                      <a:cubicBezTo>
                        <a:pt x="365" y="44"/>
                        <a:pt x="365" y="44"/>
                        <a:pt x="366" y="43"/>
                      </a:cubicBezTo>
                      <a:cubicBezTo>
                        <a:pt x="369" y="38"/>
                        <a:pt x="371" y="33"/>
                        <a:pt x="371" y="28"/>
                      </a:cubicBezTo>
                      <a:close/>
                      <a:moveTo>
                        <a:pt x="350" y="47"/>
                      </a:move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0" y="47"/>
                        <a:pt x="350" y="47"/>
                        <a:pt x="350" y="47"/>
                      </a:cubicBezTo>
                      <a:cubicBezTo>
                        <a:pt x="354" y="49"/>
                        <a:pt x="357" y="50"/>
                        <a:pt x="360" y="52"/>
                      </a:cubicBezTo>
                      <a:cubicBezTo>
                        <a:pt x="359" y="51"/>
                        <a:pt x="357" y="51"/>
                        <a:pt x="355" y="50"/>
                      </a:cubicBezTo>
                      <a:cubicBezTo>
                        <a:pt x="351" y="49"/>
                        <a:pt x="347" y="47"/>
                        <a:pt x="343" y="46"/>
                      </a:cubicBezTo>
                      <a:cubicBezTo>
                        <a:pt x="343" y="45"/>
                        <a:pt x="344" y="45"/>
                        <a:pt x="344" y="44"/>
                      </a:cubicBezTo>
                      <a:cubicBezTo>
                        <a:pt x="346" y="45"/>
                        <a:pt x="348" y="46"/>
                        <a:pt x="350" y="47"/>
                      </a:cubicBezTo>
                      <a:close/>
                      <a:moveTo>
                        <a:pt x="383" y="56"/>
                      </a:moveTo>
                      <a:cubicBezTo>
                        <a:pt x="383" y="56"/>
                        <a:pt x="383" y="56"/>
                        <a:pt x="383" y="56"/>
                      </a:cubicBezTo>
                      <a:cubicBezTo>
                        <a:pt x="383" y="57"/>
                        <a:pt x="383" y="57"/>
                        <a:pt x="383" y="57"/>
                      </a:cubicBezTo>
                      <a:cubicBezTo>
                        <a:pt x="383" y="56"/>
                        <a:pt x="383" y="56"/>
                        <a:pt x="383" y="56"/>
                      </a:cubicBezTo>
                      <a:close/>
                      <a:moveTo>
                        <a:pt x="403" y="46"/>
                      </a:moveTo>
                      <a:cubicBezTo>
                        <a:pt x="403" y="46"/>
                        <a:pt x="402" y="46"/>
                        <a:pt x="402" y="47"/>
                      </a:cubicBezTo>
                      <a:cubicBezTo>
                        <a:pt x="397" y="51"/>
                        <a:pt x="395" y="56"/>
                        <a:pt x="395" y="61"/>
                      </a:cubicBezTo>
                      <a:cubicBezTo>
                        <a:pt x="392" y="59"/>
                        <a:pt x="389" y="58"/>
                        <a:pt x="386" y="56"/>
                      </a:cubicBezTo>
                      <a:cubicBezTo>
                        <a:pt x="390" y="51"/>
                        <a:pt x="393" y="45"/>
                        <a:pt x="396" y="40"/>
                      </a:cubicBezTo>
                      <a:cubicBezTo>
                        <a:pt x="408" y="45"/>
                        <a:pt x="419" y="52"/>
                        <a:pt x="429" y="60"/>
                      </a:cubicBezTo>
                      <a:cubicBezTo>
                        <a:pt x="431" y="62"/>
                        <a:pt x="433" y="63"/>
                        <a:pt x="435" y="65"/>
                      </a:cubicBezTo>
                      <a:cubicBezTo>
                        <a:pt x="435" y="65"/>
                        <a:pt x="435" y="65"/>
                        <a:pt x="435" y="66"/>
                      </a:cubicBezTo>
                      <a:cubicBezTo>
                        <a:pt x="435" y="66"/>
                        <a:pt x="435" y="66"/>
                        <a:pt x="435" y="66"/>
                      </a:cubicBezTo>
                      <a:cubicBezTo>
                        <a:pt x="439" y="69"/>
                        <a:pt x="442" y="72"/>
                        <a:pt x="445" y="75"/>
                      </a:cubicBezTo>
                      <a:cubicBezTo>
                        <a:pt x="445" y="75"/>
                        <a:pt x="445" y="75"/>
                        <a:pt x="445" y="76"/>
                      </a:cubicBezTo>
                      <a:cubicBezTo>
                        <a:pt x="444" y="75"/>
                        <a:pt x="443" y="73"/>
                        <a:pt x="441" y="72"/>
                      </a:cubicBezTo>
                      <a:cubicBezTo>
                        <a:pt x="441" y="72"/>
                        <a:pt x="441" y="72"/>
                        <a:pt x="441" y="72"/>
                      </a:cubicBezTo>
                      <a:cubicBezTo>
                        <a:pt x="441" y="73"/>
                        <a:pt x="443" y="74"/>
                        <a:pt x="444" y="75"/>
                      </a:cubicBezTo>
                      <a:cubicBezTo>
                        <a:pt x="443" y="75"/>
                        <a:pt x="443" y="75"/>
                        <a:pt x="443" y="75"/>
                      </a:cubicBezTo>
                      <a:cubicBezTo>
                        <a:pt x="442" y="75"/>
                        <a:pt x="442" y="75"/>
                        <a:pt x="441" y="75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1" y="74"/>
                        <a:pt x="441" y="74"/>
                        <a:pt x="441" y="74"/>
                      </a:cubicBezTo>
                      <a:cubicBezTo>
                        <a:pt x="440" y="74"/>
                        <a:pt x="439" y="74"/>
                        <a:pt x="439" y="74"/>
                      </a:cubicBezTo>
                      <a:cubicBezTo>
                        <a:pt x="438" y="74"/>
                        <a:pt x="438" y="74"/>
                        <a:pt x="438" y="74"/>
                      </a:cubicBezTo>
                      <a:cubicBezTo>
                        <a:pt x="439" y="75"/>
                        <a:pt x="439" y="75"/>
                        <a:pt x="440" y="75"/>
                      </a:cubicBezTo>
                      <a:cubicBezTo>
                        <a:pt x="437" y="79"/>
                        <a:pt x="436" y="83"/>
                        <a:pt x="437" y="87"/>
                      </a:cubicBezTo>
                      <a:cubicBezTo>
                        <a:pt x="437" y="87"/>
                        <a:pt x="437" y="87"/>
                        <a:pt x="438" y="86"/>
                      </a:cubicBezTo>
                      <a:cubicBezTo>
                        <a:pt x="439" y="83"/>
                        <a:pt x="440" y="80"/>
                        <a:pt x="440" y="77"/>
                      </a:cubicBezTo>
                      <a:cubicBezTo>
                        <a:pt x="440" y="77"/>
                        <a:pt x="441" y="77"/>
                        <a:pt x="441" y="76"/>
                      </a:cubicBezTo>
                      <a:cubicBezTo>
                        <a:pt x="443" y="79"/>
                        <a:pt x="446" y="81"/>
                        <a:pt x="449" y="84"/>
                      </a:cubicBezTo>
                      <a:cubicBezTo>
                        <a:pt x="448" y="84"/>
                        <a:pt x="447" y="85"/>
                        <a:pt x="447" y="85"/>
                      </a:cubicBezTo>
                      <a:cubicBezTo>
                        <a:pt x="444" y="89"/>
                        <a:pt x="442" y="93"/>
                        <a:pt x="441" y="97"/>
                      </a:cubicBezTo>
                      <a:cubicBezTo>
                        <a:pt x="441" y="97"/>
                        <a:pt x="442" y="97"/>
                        <a:pt x="443" y="96"/>
                      </a:cubicBezTo>
                      <a:cubicBezTo>
                        <a:pt x="445" y="92"/>
                        <a:pt x="447" y="89"/>
                        <a:pt x="449" y="85"/>
                      </a:cubicBezTo>
                      <a:cubicBezTo>
                        <a:pt x="453" y="89"/>
                        <a:pt x="457" y="93"/>
                        <a:pt x="460" y="97"/>
                      </a:cubicBezTo>
                      <a:cubicBezTo>
                        <a:pt x="456" y="100"/>
                        <a:pt x="453" y="103"/>
                        <a:pt x="449" y="106"/>
                      </a:cubicBezTo>
                      <a:cubicBezTo>
                        <a:pt x="449" y="106"/>
                        <a:pt x="449" y="106"/>
                        <a:pt x="449" y="106"/>
                      </a:cubicBezTo>
                      <a:cubicBezTo>
                        <a:pt x="446" y="103"/>
                        <a:pt x="443" y="100"/>
                        <a:pt x="441" y="97"/>
                      </a:cubicBezTo>
                      <a:cubicBezTo>
                        <a:pt x="437" y="93"/>
                        <a:pt x="432" y="88"/>
                        <a:pt x="428" y="84"/>
                      </a:cubicBezTo>
                      <a:cubicBezTo>
                        <a:pt x="428" y="84"/>
                        <a:pt x="428" y="84"/>
                        <a:pt x="428" y="84"/>
                      </a:cubicBezTo>
                      <a:cubicBezTo>
                        <a:pt x="431" y="79"/>
                        <a:pt x="433" y="75"/>
                        <a:pt x="435" y="70"/>
                      </a:cubicBezTo>
                      <a:cubicBezTo>
                        <a:pt x="435" y="70"/>
                        <a:pt x="434" y="71"/>
                        <a:pt x="434" y="71"/>
                      </a:cubicBezTo>
                      <a:cubicBezTo>
                        <a:pt x="431" y="75"/>
                        <a:pt x="428" y="79"/>
                        <a:pt x="426" y="83"/>
                      </a:cubicBezTo>
                      <a:cubicBezTo>
                        <a:pt x="419" y="77"/>
                        <a:pt x="412" y="72"/>
                        <a:pt x="405" y="67"/>
                      </a:cubicBezTo>
                      <a:cubicBezTo>
                        <a:pt x="405" y="67"/>
                        <a:pt x="405" y="67"/>
                        <a:pt x="406" y="67"/>
                      </a:cubicBezTo>
                      <a:cubicBezTo>
                        <a:pt x="406" y="66"/>
                        <a:pt x="407" y="66"/>
                        <a:pt x="407" y="65"/>
                      </a:cubicBezTo>
                      <a:cubicBezTo>
                        <a:pt x="409" y="60"/>
                        <a:pt x="412" y="55"/>
                        <a:pt x="413" y="50"/>
                      </a:cubicBezTo>
                      <a:cubicBezTo>
                        <a:pt x="413" y="50"/>
                        <a:pt x="412" y="51"/>
                        <a:pt x="412" y="51"/>
                      </a:cubicBezTo>
                      <a:cubicBezTo>
                        <a:pt x="409" y="56"/>
                        <a:pt x="406" y="61"/>
                        <a:pt x="404" y="67"/>
                      </a:cubicBezTo>
                      <a:cubicBezTo>
                        <a:pt x="401" y="65"/>
                        <a:pt x="399" y="63"/>
                        <a:pt x="396" y="62"/>
                      </a:cubicBezTo>
                      <a:cubicBezTo>
                        <a:pt x="398" y="56"/>
                        <a:pt x="400" y="51"/>
                        <a:pt x="403" y="46"/>
                      </a:cubicBezTo>
                      <a:close/>
                      <a:moveTo>
                        <a:pt x="511" y="183"/>
                      </a:moveTo>
                      <a:cubicBezTo>
                        <a:pt x="512" y="185"/>
                        <a:pt x="513" y="188"/>
                        <a:pt x="513" y="191"/>
                      </a:cubicBezTo>
                      <a:cubicBezTo>
                        <a:pt x="511" y="184"/>
                        <a:pt x="508" y="178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7" y="175"/>
                        <a:pt x="509" y="179"/>
                        <a:pt x="511" y="183"/>
                      </a:cubicBezTo>
                      <a:close/>
                      <a:moveTo>
                        <a:pt x="516" y="201"/>
                      </a:moveTo>
                      <a:cubicBezTo>
                        <a:pt x="516" y="202"/>
                        <a:pt x="517" y="203"/>
                        <a:pt x="517" y="204"/>
                      </a:cubicBezTo>
                      <a:cubicBezTo>
                        <a:pt x="516" y="204"/>
                        <a:pt x="516" y="204"/>
                        <a:pt x="516" y="204"/>
                      </a:cubicBezTo>
                      <a:cubicBezTo>
                        <a:pt x="515" y="199"/>
                        <a:pt x="512" y="194"/>
                        <a:pt x="510" y="189"/>
                      </a:cubicBezTo>
                      <a:cubicBezTo>
                        <a:pt x="510" y="189"/>
                        <a:pt x="511" y="189"/>
                        <a:pt x="511" y="189"/>
                      </a:cubicBezTo>
                      <a:cubicBezTo>
                        <a:pt x="513" y="193"/>
                        <a:pt x="515" y="197"/>
                        <a:pt x="516" y="201"/>
                      </a:cubicBezTo>
                      <a:close/>
                      <a:moveTo>
                        <a:pt x="519" y="205"/>
                      </a:moveTo>
                      <a:cubicBezTo>
                        <a:pt x="520" y="205"/>
                        <a:pt x="520" y="205"/>
                        <a:pt x="520" y="205"/>
                      </a:cubicBezTo>
                      <a:cubicBezTo>
                        <a:pt x="519" y="205"/>
                        <a:pt x="519" y="205"/>
                        <a:pt x="519" y="205"/>
                      </a:cubicBezTo>
                      <a:cubicBezTo>
                        <a:pt x="518" y="201"/>
                        <a:pt x="517" y="197"/>
                        <a:pt x="516" y="193"/>
                      </a:cubicBezTo>
                      <a:cubicBezTo>
                        <a:pt x="517" y="193"/>
                        <a:pt x="517" y="195"/>
                        <a:pt x="517" y="195"/>
                      </a:cubicBezTo>
                      <a:cubicBezTo>
                        <a:pt x="518" y="198"/>
                        <a:pt x="518" y="198"/>
                        <a:pt x="518" y="198"/>
                      </a:cubicBezTo>
                      <a:cubicBezTo>
                        <a:pt x="522" y="208"/>
                        <a:pt x="525" y="219"/>
                        <a:pt x="528" y="229"/>
                      </a:cubicBezTo>
                      <a:cubicBezTo>
                        <a:pt x="525" y="221"/>
                        <a:pt x="522" y="213"/>
                        <a:pt x="519" y="205"/>
                      </a:cubicBezTo>
                      <a:close/>
                      <a:moveTo>
                        <a:pt x="517" y="205"/>
                      </a:moveTo>
                      <a:cubicBezTo>
                        <a:pt x="517" y="205"/>
                        <a:pt x="517" y="205"/>
                        <a:pt x="517" y="205"/>
                      </a:cubicBezTo>
                      <a:cubicBezTo>
                        <a:pt x="517" y="205"/>
                        <a:pt x="517" y="206"/>
                        <a:pt x="517" y="207"/>
                      </a:cubicBezTo>
                      <a:cubicBezTo>
                        <a:pt x="517" y="206"/>
                        <a:pt x="517" y="205"/>
                        <a:pt x="517" y="205"/>
                      </a:cubicBezTo>
                      <a:close/>
                      <a:moveTo>
                        <a:pt x="512" y="205"/>
                      </a:moveTo>
                      <a:cubicBezTo>
                        <a:pt x="513" y="205"/>
                        <a:pt x="514" y="205"/>
                        <a:pt x="515" y="205"/>
                      </a:cubicBezTo>
                      <a:cubicBezTo>
                        <a:pt x="517" y="211"/>
                        <a:pt x="518" y="217"/>
                        <a:pt x="519" y="223"/>
                      </a:cubicBezTo>
                      <a:cubicBezTo>
                        <a:pt x="520" y="224"/>
                        <a:pt x="520" y="226"/>
                        <a:pt x="520" y="228"/>
                      </a:cubicBezTo>
                      <a:cubicBezTo>
                        <a:pt x="519" y="227"/>
                        <a:pt x="518" y="227"/>
                        <a:pt x="517" y="227"/>
                      </a:cubicBezTo>
                      <a:cubicBezTo>
                        <a:pt x="517" y="227"/>
                        <a:pt x="517" y="227"/>
                        <a:pt x="517" y="227"/>
                      </a:cubicBezTo>
                      <a:cubicBezTo>
                        <a:pt x="517" y="226"/>
                        <a:pt x="517" y="226"/>
                        <a:pt x="516" y="226"/>
                      </a:cubicBezTo>
                      <a:cubicBezTo>
                        <a:pt x="515" y="226"/>
                        <a:pt x="513" y="225"/>
                        <a:pt x="511" y="225"/>
                      </a:cubicBezTo>
                      <a:cubicBezTo>
                        <a:pt x="505" y="223"/>
                        <a:pt x="501" y="222"/>
                        <a:pt x="496" y="221"/>
                      </a:cubicBezTo>
                      <a:cubicBezTo>
                        <a:pt x="495" y="216"/>
                        <a:pt x="493" y="211"/>
                        <a:pt x="492" y="206"/>
                      </a:cubicBezTo>
                      <a:cubicBezTo>
                        <a:pt x="493" y="208"/>
                        <a:pt x="495" y="210"/>
                        <a:pt x="496" y="212"/>
                      </a:cubicBezTo>
                      <a:cubicBezTo>
                        <a:pt x="496" y="211"/>
                        <a:pt x="496" y="210"/>
                        <a:pt x="496" y="209"/>
                      </a:cubicBezTo>
                      <a:cubicBezTo>
                        <a:pt x="499" y="211"/>
                        <a:pt x="503" y="211"/>
                        <a:pt x="508" y="209"/>
                      </a:cubicBezTo>
                      <a:cubicBezTo>
                        <a:pt x="507" y="209"/>
                        <a:pt x="507" y="209"/>
                        <a:pt x="507" y="209"/>
                      </a:cubicBezTo>
                      <a:cubicBezTo>
                        <a:pt x="503" y="209"/>
                        <a:pt x="499" y="208"/>
                        <a:pt x="496" y="207"/>
                      </a:cubicBezTo>
                      <a:cubicBezTo>
                        <a:pt x="495" y="200"/>
                        <a:pt x="494" y="194"/>
                        <a:pt x="493" y="187"/>
                      </a:cubicBezTo>
                      <a:cubicBezTo>
                        <a:pt x="497" y="189"/>
                        <a:pt x="502" y="190"/>
                        <a:pt x="507" y="190"/>
                      </a:cubicBezTo>
                      <a:cubicBezTo>
                        <a:pt x="507" y="193"/>
                        <a:pt x="507" y="196"/>
                        <a:pt x="508" y="199"/>
                      </a:cubicBezTo>
                      <a:cubicBezTo>
                        <a:pt x="509" y="199"/>
                        <a:pt x="509" y="199"/>
                        <a:pt x="509" y="198"/>
                      </a:cubicBezTo>
                      <a:cubicBezTo>
                        <a:pt x="510" y="198"/>
                        <a:pt x="510" y="198"/>
                        <a:pt x="510" y="197"/>
                      </a:cubicBezTo>
                      <a:cubicBezTo>
                        <a:pt x="510" y="195"/>
                        <a:pt x="509" y="192"/>
                        <a:pt x="509" y="190"/>
                      </a:cubicBezTo>
                      <a:cubicBezTo>
                        <a:pt x="511" y="194"/>
                        <a:pt x="513" y="199"/>
                        <a:pt x="514" y="203"/>
                      </a:cubicBezTo>
                      <a:cubicBezTo>
                        <a:pt x="510" y="202"/>
                        <a:pt x="506" y="199"/>
                        <a:pt x="502" y="196"/>
                      </a:cubicBezTo>
                      <a:cubicBezTo>
                        <a:pt x="500" y="196"/>
                        <a:pt x="500" y="196"/>
                        <a:pt x="501" y="197"/>
                      </a:cubicBezTo>
                      <a:cubicBezTo>
                        <a:pt x="503" y="199"/>
                        <a:pt x="505" y="200"/>
                        <a:pt x="507" y="202"/>
                      </a:cubicBezTo>
                      <a:cubicBezTo>
                        <a:pt x="505" y="201"/>
                        <a:pt x="502" y="199"/>
                        <a:pt x="500" y="198"/>
                      </a:cubicBezTo>
                      <a:cubicBezTo>
                        <a:pt x="499" y="198"/>
                        <a:pt x="499" y="198"/>
                        <a:pt x="499" y="198"/>
                      </a:cubicBezTo>
                      <a:cubicBezTo>
                        <a:pt x="501" y="201"/>
                        <a:pt x="504" y="203"/>
                        <a:pt x="509" y="203"/>
                      </a:cubicBezTo>
                      <a:cubicBezTo>
                        <a:pt x="510" y="204"/>
                        <a:pt x="511" y="205"/>
                        <a:pt x="512" y="205"/>
                      </a:cubicBezTo>
                      <a:close/>
                      <a:moveTo>
                        <a:pt x="521" y="237"/>
                      </a:moveTo>
                      <a:cubicBezTo>
                        <a:pt x="521" y="240"/>
                        <a:pt x="521" y="243"/>
                        <a:pt x="521" y="246"/>
                      </a:cubicBezTo>
                      <a:cubicBezTo>
                        <a:pt x="515" y="245"/>
                        <a:pt x="509" y="243"/>
                        <a:pt x="504" y="240"/>
                      </a:cubicBezTo>
                      <a:cubicBezTo>
                        <a:pt x="503" y="240"/>
                        <a:pt x="502" y="240"/>
                        <a:pt x="503" y="240"/>
                      </a:cubicBezTo>
                      <a:cubicBezTo>
                        <a:pt x="508" y="244"/>
                        <a:pt x="514" y="246"/>
                        <a:pt x="521" y="247"/>
                      </a:cubicBezTo>
                      <a:cubicBezTo>
                        <a:pt x="521" y="247"/>
                        <a:pt x="521" y="248"/>
                        <a:pt x="521" y="248"/>
                      </a:cubicBezTo>
                      <a:cubicBezTo>
                        <a:pt x="521" y="252"/>
                        <a:pt x="521" y="256"/>
                        <a:pt x="520" y="261"/>
                      </a:cubicBezTo>
                      <a:cubicBezTo>
                        <a:pt x="516" y="259"/>
                        <a:pt x="511" y="259"/>
                        <a:pt x="506" y="258"/>
                      </a:cubicBezTo>
                      <a:cubicBezTo>
                        <a:pt x="505" y="258"/>
                        <a:pt x="504" y="258"/>
                        <a:pt x="505" y="258"/>
                      </a:cubicBezTo>
                      <a:cubicBezTo>
                        <a:pt x="509" y="262"/>
                        <a:pt x="514" y="263"/>
                        <a:pt x="520" y="261"/>
                      </a:cubicBezTo>
                      <a:cubicBezTo>
                        <a:pt x="520" y="266"/>
                        <a:pt x="520" y="271"/>
                        <a:pt x="520" y="276"/>
                      </a:cubicBezTo>
                      <a:cubicBezTo>
                        <a:pt x="519" y="275"/>
                        <a:pt x="518" y="275"/>
                        <a:pt x="518" y="275"/>
                      </a:cubicBezTo>
                      <a:cubicBezTo>
                        <a:pt x="517" y="272"/>
                        <a:pt x="517" y="269"/>
                        <a:pt x="517" y="266"/>
                      </a:cubicBezTo>
                      <a:cubicBezTo>
                        <a:pt x="516" y="268"/>
                        <a:pt x="515" y="271"/>
                        <a:pt x="515" y="274"/>
                      </a:cubicBezTo>
                      <a:cubicBezTo>
                        <a:pt x="513" y="273"/>
                        <a:pt x="512" y="273"/>
                        <a:pt x="510" y="272"/>
                      </a:cubicBezTo>
                      <a:cubicBezTo>
                        <a:pt x="509" y="272"/>
                        <a:pt x="509" y="272"/>
                        <a:pt x="509" y="272"/>
                      </a:cubicBezTo>
                      <a:cubicBezTo>
                        <a:pt x="511" y="274"/>
                        <a:pt x="513" y="275"/>
                        <a:pt x="515" y="276"/>
                      </a:cubicBezTo>
                      <a:cubicBezTo>
                        <a:pt x="515" y="277"/>
                        <a:pt x="515" y="278"/>
                        <a:pt x="515" y="280"/>
                      </a:cubicBezTo>
                      <a:cubicBezTo>
                        <a:pt x="515" y="281"/>
                        <a:pt x="515" y="283"/>
                        <a:pt x="514" y="285"/>
                      </a:cubicBezTo>
                      <a:cubicBezTo>
                        <a:pt x="510" y="285"/>
                        <a:pt x="506" y="285"/>
                        <a:pt x="502" y="284"/>
                      </a:cubicBezTo>
                      <a:cubicBezTo>
                        <a:pt x="501" y="284"/>
                        <a:pt x="501" y="284"/>
                        <a:pt x="501" y="284"/>
                      </a:cubicBezTo>
                      <a:cubicBezTo>
                        <a:pt x="505" y="287"/>
                        <a:pt x="509" y="289"/>
                        <a:pt x="514" y="289"/>
                      </a:cubicBezTo>
                      <a:cubicBezTo>
                        <a:pt x="514" y="290"/>
                        <a:pt x="514" y="291"/>
                        <a:pt x="514" y="293"/>
                      </a:cubicBezTo>
                      <a:cubicBezTo>
                        <a:pt x="511" y="292"/>
                        <a:pt x="507" y="291"/>
                        <a:pt x="503" y="292"/>
                      </a:cubicBezTo>
                      <a:cubicBezTo>
                        <a:pt x="502" y="292"/>
                        <a:pt x="502" y="292"/>
                        <a:pt x="502" y="292"/>
                      </a:cubicBezTo>
                      <a:cubicBezTo>
                        <a:pt x="506" y="293"/>
                        <a:pt x="510" y="294"/>
                        <a:pt x="514" y="295"/>
                      </a:cubicBezTo>
                      <a:cubicBezTo>
                        <a:pt x="514" y="299"/>
                        <a:pt x="513" y="302"/>
                        <a:pt x="513" y="305"/>
                      </a:cubicBezTo>
                      <a:cubicBezTo>
                        <a:pt x="513" y="305"/>
                        <a:pt x="513" y="305"/>
                        <a:pt x="513" y="305"/>
                      </a:cubicBezTo>
                      <a:cubicBezTo>
                        <a:pt x="513" y="303"/>
                        <a:pt x="513" y="302"/>
                        <a:pt x="513" y="300"/>
                      </a:cubicBezTo>
                      <a:cubicBezTo>
                        <a:pt x="513" y="302"/>
                        <a:pt x="512" y="303"/>
                        <a:pt x="511" y="305"/>
                      </a:cubicBezTo>
                      <a:cubicBezTo>
                        <a:pt x="507" y="305"/>
                        <a:pt x="503" y="304"/>
                        <a:pt x="499" y="304"/>
                      </a:cubicBezTo>
                      <a:cubicBezTo>
                        <a:pt x="498" y="304"/>
                        <a:pt x="498" y="304"/>
                        <a:pt x="498" y="304"/>
                      </a:cubicBezTo>
                      <a:cubicBezTo>
                        <a:pt x="502" y="305"/>
                        <a:pt x="507" y="306"/>
                        <a:pt x="511" y="307"/>
                      </a:cubicBezTo>
                      <a:cubicBezTo>
                        <a:pt x="510" y="310"/>
                        <a:pt x="509" y="313"/>
                        <a:pt x="509" y="316"/>
                      </a:cubicBezTo>
                      <a:cubicBezTo>
                        <a:pt x="505" y="316"/>
                        <a:pt x="501" y="316"/>
                        <a:pt x="497" y="316"/>
                      </a:cubicBezTo>
                      <a:cubicBezTo>
                        <a:pt x="496" y="316"/>
                        <a:pt x="496" y="316"/>
                        <a:pt x="496" y="316"/>
                      </a:cubicBezTo>
                      <a:cubicBezTo>
                        <a:pt x="500" y="316"/>
                        <a:pt x="504" y="317"/>
                        <a:pt x="509" y="317"/>
                      </a:cubicBezTo>
                      <a:cubicBezTo>
                        <a:pt x="508" y="319"/>
                        <a:pt x="508" y="321"/>
                        <a:pt x="507" y="323"/>
                      </a:cubicBezTo>
                      <a:cubicBezTo>
                        <a:pt x="506" y="332"/>
                        <a:pt x="504" y="341"/>
                        <a:pt x="501" y="350"/>
                      </a:cubicBezTo>
                      <a:cubicBezTo>
                        <a:pt x="497" y="348"/>
                        <a:pt x="494" y="345"/>
                        <a:pt x="491" y="342"/>
                      </a:cubicBezTo>
                      <a:cubicBezTo>
                        <a:pt x="491" y="342"/>
                        <a:pt x="491" y="342"/>
                        <a:pt x="491" y="342"/>
                      </a:cubicBezTo>
                      <a:cubicBezTo>
                        <a:pt x="492" y="346"/>
                        <a:pt x="495" y="349"/>
                        <a:pt x="500" y="352"/>
                      </a:cubicBezTo>
                      <a:cubicBezTo>
                        <a:pt x="499" y="355"/>
                        <a:pt x="498" y="357"/>
                        <a:pt x="497" y="360"/>
                      </a:cubicBezTo>
                      <a:cubicBezTo>
                        <a:pt x="493" y="357"/>
                        <a:pt x="490" y="355"/>
                        <a:pt x="486" y="352"/>
                      </a:cubicBezTo>
                      <a:cubicBezTo>
                        <a:pt x="488" y="346"/>
                        <a:pt x="490" y="340"/>
                        <a:pt x="491" y="334"/>
                      </a:cubicBezTo>
                      <a:cubicBezTo>
                        <a:pt x="495" y="337"/>
                        <a:pt x="499" y="339"/>
                        <a:pt x="503" y="341"/>
                      </a:cubicBezTo>
                      <a:cubicBezTo>
                        <a:pt x="503" y="341"/>
                        <a:pt x="503" y="340"/>
                        <a:pt x="503" y="340"/>
                      </a:cubicBezTo>
                      <a:cubicBezTo>
                        <a:pt x="499" y="337"/>
                        <a:pt x="495" y="334"/>
                        <a:pt x="491" y="333"/>
                      </a:cubicBezTo>
                      <a:cubicBezTo>
                        <a:pt x="494" y="322"/>
                        <a:pt x="496" y="311"/>
                        <a:pt x="497" y="301"/>
                      </a:cubicBezTo>
                      <a:cubicBezTo>
                        <a:pt x="498" y="292"/>
                        <a:pt x="499" y="283"/>
                        <a:pt x="499" y="274"/>
                      </a:cubicBezTo>
                      <a:cubicBezTo>
                        <a:pt x="500" y="258"/>
                        <a:pt x="499" y="242"/>
                        <a:pt x="497" y="226"/>
                      </a:cubicBezTo>
                      <a:cubicBezTo>
                        <a:pt x="505" y="227"/>
                        <a:pt x="512" y="229"/>
                        <a:pt x="520" y="229"/>
                      </a:cubicBezTo>
                      <a:cubicBezTo>
                        <a:pt x="520" y="231"/>
                        <a:pt x="520" y="233"/>
                        <a:pt x="521" y="236"/>
                      </a:cubicBezTo>
                      <a:cubicBezTo>
                        <a:pt x="515" y="234"/>
                        <a:pt x="509" y="232"/>
                        <a:pt x="504" y="228"/>
                      </a:cubicBezTo>
                      <a:cubicBezTo>
                        <a:pt x="503" y="228"/>
                        <a:pt x="502" y="228"/>
                        <a:pt x="503" y="228"/>
                      </a:cubicBezTo>
                      <a:cubicBezTo>
                        <a:pt x="508" y="233"/>
                        <a:pt x="514" y="236"/>
                        <a:pt x="521" y="237"/>
                      </a:cubicBezTo>
                      <a:close/>
                      <a:moveTo>
                        <a:pt x="431" y="98"/>
                      </a:moveTo>
                      <a:cubicBezTo>
                        <a:pt x="431" y="99"/>
                        <a:pt x="431" y="99"/>
                        <a:pt x="431" y="99"/>
                      </a:cubicBezTo>
                      <a:cubicBezTo>
                        <a:pt x="438" y="105"/>
                        <a:pt x="445" y="112"/>
                        <a:pt x="451" y="121"/>
                      </a:cubicBezTo>
                      <a:cubicBezTo>
                        <a:pt x="453" y="123"/>
                        <a:pt x="454" y="126"/>
                        <a:pt x="456" y="128"/>
                      </a:cubicBezTo>
                      <a:cubicBezTo>
                        <a:pt x="439" y="105"/>
                        <a:pt x="417" y="87"/>
                        <a:pt x="390" y="74"/>
                      </a:cubicBezTo>
                      <a:cubicBezTo>
                        <a:pt x="389" y="74"/>
                        <a:pt x="389" y="74"/>
                        <a:pt x="389" y="74"/>
                      </a:cubicBezTo>
                      <a:cubicBezTo>
                        <a:pt x="411" y="86"/>
                        <a:pt x="431" y="101"/>
                        <a:pt x="447" y="121"/>
                      </a:cubicBezTo>
                      <a:cubicBezTo>
                        <a:pt x="467" y="145"/>
                        <a:pt x="479" y="171"/>
                        <a:pt x="483" y="201"/>
                      </a:cubicBezTo>
                      <a:cubicBezTo>
                        <a:pt x="483" y="200"/>
                        <a:pt x="483" y="198"/>
                        <a:pt x="483" y="197"/>
                      </a:cubicBezTo>
                      <a:cubicBezTo>
                        <a:pt x="485" y="205"/>
                        <a:pt x="485" y="214"/>
                        <a:pt x="486" y="223"/>
                      </a:cubicBezTo>
                      <a:cubicBezTo>
                        <a:pt x="487" y="223"/>
                        <a:pt x="487" y="223"/>
                        <a:pt x="487" y="222"/>
                      </a:cubicBezTo>
                      <a:cubicBezTo>
                        <a:pt x="488" y="222"/>
                        <a:pt x="488" y="222"/>
                        <a:pt x="488" y="221"/>
                      </a:cubicBezTo>
                      <a:cubicBezTo>
                        <a:pt x="488" y="215"/>
                        <a:pt x="487" y="209"/>
                        <a:pt x="487" y="202"/>
                      </a:cubicBezTo>
                      <a:cubicBezTo>
                        <a:pt x="488" y="207"/>
                        <a:pt x="489" y="213"/>
                        <a:pt x="490" y="218"/>
                      </a:cubicBezTo>
                      <a:cubicBezTo>
                        <a:pt x="490" y="218"/>
                        <a:pt x="490" y="219"/>
                        <a:pt x="490" y="220"/>
                      </a:cubicBezTo>
                      <a:cubicBezTo>
                        <a:pt x="490" y="220"/>
                        <a:pt x="489" y="220"/>
                        <a:pt x="489" y="220"/>
                      </a:cubicBezTo>
                      <a:cubicBezTo>
                        <a:pt x="488" y="220"/>
                        <a:pt x="488" y="220"/>
                        <a:pt x="488" y="220"/>
                      </a:cubicBezTo>
                      <a:cubicBezTo>
                        <a:pt x="489" y="220"/>
                        <a:pt x="490" y="221"/>
                        <a:pt x="490" y="221"/>
                      </a:cubicBezTo>
                      <a:cubicBezTo>
                        <a:pt x="491" y="231"/>
                        <a:pt x="492" y="241"/>
                        <a:pt x="492" y="252"/>
                      </a:cubicBezTo>
                      <a:cubicBezTo>
                        <a:pt x="492" y="251"/>
                        <a:pt x="491" y="249"/>
                        <a:pt x="491" y="248"/>
                      </a:cubicBezTo>
                      <a:cubicBezTo>
                        <a:pt x="489" y="251"/>
                        <a:pt x="489" y="256"/>
                        <a:pt x="490" y="261"/>
                      </a:cubicBezTo>
                      <a:cubicBezTo>
                        <a:pt x="490" y="266"/>
                        <a:pt x="491" y="271"/>
                        <a:pt x="491" y="277"/>
                      </a:cubicBezTo>
                      <a:cubicBezTo>
                        <a:pt x="489" y="301"/>
                        <a:pt x="486" y="325"/>
                        <a:pt x="480" y="349"/>
                      </a:cubicBezTo>
                      <a:cubicBezTo>
                        <a:pt x="479" y="350"/>
                        <a:pt x="478" y="351"/>
                        <a:pt x="477" y="353"/>
                      </a:cubicBezTo>
                      <a:cubicBezTo>
                        <a:pt x="476" y="358"/>
                        <a:pt x="474" y="363"/>
                        <a:pt x="473" y="367"/>
                      </a:cubicBezTo>
                      <a:cubicBezTo>
                        <a:pt x="471" y="367"/>
                        <a:pt x="471" y="368"/>
                        <a:pt x="470" y="368"/>
                      </a:cubicBezTo>
                      <a:cubicBezTo>
                        <a:pt x="470" y="369"/>
                        <a:pt x="471" y="370"/>
                        <a:pt x="471" y="370"/>
                      </a:cubicBezTo>
                      <a:cubicBezTo>
                        <a:pt x="459" y="399"/>
                        <a:pt x="440" y="424"/>
                        <a:pt x="415" y="444"/>
                      </a:cubicBezTo>
                      <a:cubicBezTo>
                        <a:pt x="408" y="449"/>
                        <a:pt x="400" y="453"/>
                        <a:pt x="393" y="458"/>
                      </a:cubicBezTo>
                      <a:cubicBezTo>
                        <a:pt x="388" y="459"/>
                        <a:pt x="384" y="460"/>
                        <a:pt x="380" y="462"/>
                      </a:cubicBezTo>
                      <a:cubicBezTo>
                        <a:pt x="369" y="468"/>
                        <a:pt x="358" y="473"/>
                        <a:pt x="347" y="477"/>
                      </a:cubicBezTo>
                      <a:cubicBezTo>
                        <a:pt x="346" y="475"/>
                        <a:pt x="345" y="473"/>
                        <a:pt x="343" y="470"/>
                      </a:cubicBezTo>
                      <a:cubicBezTo>
                        <a:pt x="343" y="471"/>
                        <a:pt x="343" y="471"/>
                        <a:pt x="343" y="471"/>
                      </a:cubicBezTo>
                      <a:cubicBezTo>
                        <a:pt x="343" y="473"/>
                        <a:pt x="345" y="475"/>
                        <a:pt x="345" y="478"/>
                      </a:cubicBezTo>
                      <a:cubicBezTo>
                        <a:pt x="330" y="484"/>
                        <a:pt x="315" y="489"/>
                        <a:pt x="299" y="493"/>
                      </a:cubicBezTo>
                      <a:cubicBezTo>
                        <a:pt x="298" y="494"/>
                        <a:pt x="297" y="494"/>
                        <a:pt x="295" y="495"/>
                      </a:cubicBezTo>
                      <a:cubicBezTo>
                        <a:pt x="295" y="494"/>
                        <a:pt x="295" y="494"/>
                        <a:pt x="295" y="494"/>
                      </a:cubicBezTo>
                      <a:cubicBezTo>
                        <a:pt x="294" y="494"/>
                        <a:pt x="294" y="494"/>
                        <a:pt x="294" y="495"/>
                      </a:cubicBezTo>
                      <a:cubicBezTo>
                        <a:pt x="294" y="495"/>
                        <a:pt x="294" y="495"/>
                        <a:pt x="294" y="495"/>
                      </a:cubicBezTo>
                      <a:cubicBezTo>
                        <a:pt x="290" y="496"/>
                        <a:pt x="286" y="497"/>
                        <a:pt x="281" y="497"/>
                      </a:cubicBezTo>
                      <a:cubicBezTo>
                        <a:pt x="281" y="497"/>
                        <a:pt x="281" y="497"/>
                        <a:pt x="281" y="496"/>
                      </a:cubicBezTo>
                      <a:cubicBezTo>
                        <a:pt x="281" y="496"/>
                        <a:pt x="281" y="497"/>
                        <a:pt x="281" y="497"/>
                      </a:cubicBezTo>
                      <a:cubicBezTo>
                        <a:pt x="281" y="497"/>
                        <a:pt x="281" y="497"/>
                        <a:pt x="281" y="498"/>
                      </a:cubicBezTo>
                      <a:cubicBezTo>
                        <a:pt x="280" y="498"/>
                        <a:pt x="280" y="498"/>
                        <a:pt x="279" y="498"/>
                      </a:cubicBezTo>
                      <a:cubicBezTo>
                        <a:pt x="275" y="497"/>
                        <a:pt x="270" y="497"/>
                        <a:pt x="265" y="496"/>
                      </a:cubicBezTo>
                      <a:cubicBezTo>
                        <a:pt x="265" y="495"/>
                        <a:pt x="265" y="495"/>
                        <a:pt x="265" y="494"/>
                      </a:cubicBezTo>
                      <a:cubicBezTo>
                        <a:pt x="265" y="494"/>
                        <a:pt x="264" y="494"/>
                        <a:pt x="263" y="494"/>
                      </a:cubicBezTo>
                      <a:cubicBezTo>
                        <a:pt x="262" y="494"/>
                        <a:pt x="262" y="495"/>
                        <a:pt x="261" y="495"/>
                      </a:cubicBezTo>
                      <a:cubicBezTo>
                        <a:pt x="248" y="494"/>
                        <a:pt x="234" y="493"/>
                        <a:pt x="220" y="491"/>
                      </a:cubicBezTo>
                      <a:cubicBezTo>
                        <a:pt x="208" y="491"/>
                        <a:pt x="197" y="489"/>
                        <a:pt x="185" y="487"/>
                      </a:cubicBezTo>
                      <a:cubicBezTo>
                        <a:pt x="185" y="487"/>
                        <a:pt x="185" y="487"/>
                        <a:pt x="185" y="487"/>
                      </a:cubicBezTo>
                      <a:cubicBezTo>
                        <a:pt x="185" y="486"/>
                        <a:pt x="185" y="486"/>
                        <a:pt x="185" y="486"/>
                      </a:cubicBezTo>
                      <a:cubicBezTo>
                        <a:pt x="185" y="486"/>
                        <a:pt x="185" y="486"/>
                        <a:pt x="185" y="487"/>
                      </a:cubicBezTo>
                      <a:cubicBezTo>
                        <a:pt x="180" y="485"/>
                        <a:pt x="175" y="483"/>
                        <a:pt x="170" y="481"/>
                      </a:cubicBezTo>
                      <a:cubicBezTo>
                        <a:pt x="169" y="481"/>
                        <a:pt x="169" y="480"/>
                        <a:pt x="168" y="480"/>
                      </a:cubicBezTo>
                      <a:cubicBezTo>
                        <a:pt x="168" y="480"/>
                        <a:pt x="168" y="480"/>
                        <a:pt x="167" y="480"/>
                      </a:cubicBezTo>
                      <a:cubicBezTo>
                        <a:pt x="162" y="478"/>
                        <a:pt x="156" y="475"/>
                        <a:pt x="151" y="472"/>
                      </a:cubicBezTo>
                      <a:cubicBezTo>
                        <a:pt x="146" y="470"/>
                        <a:pt x="141" y="467"/>
                        <a:pt x="137" y="465"/>
                      </a:cubicBezTo>
                      <a:cubicBezTo>
                        <a:pt x="137" y="465"/>
                        <a:pt x="137" y="464"/>
                        <a:pt x="137" y="464"/>
                      </a:cubicBezTo>
                      <a:cubicBezTo>
                        <a:pt x="137" y="464"/>
                        <a:pt x="137" y="464"/>
                        <a:pt x="137" y="465"/>
                      </a:cubicBezTo>
                      <a:cubicBezTo>
                        <a:pt x="119" y="454"/>
                        <a:pt x="102" y="442"/>
                        <a:pt x="87" y="429"/>
                      </a:cubicBezTo>
                      <a:cubicBezTo>
                        <a:pt x="70" y="411"/>
                        <a:pt x="57" y="391"/>
                        <a:pt x="47" y="369"/>
                      </a:cubicBezTo>
                      <a:cubicBezTo>
                        <a:pt x="46" y="365"/>
                        <a:pt x="45" y="361"/>
                        <a:pt x="44" y="357"/>
                      </a:cubicBezTo>
                      <a:cubicBezTo>
                        <a:pt x="44" y="357"/>
                        <a:pt x="45" y="357"/>
                        <a:pt x="45" y="357"/>
                      </a:cubicBezTo>
                      <a:cubicBezTo>
                        <a:pt x="47" y="360"/>
                        <a:pt x="48" y="363"/>
                        <a:pt x="50" y="365"/>
                      </a:cubicBezTo>
                      <a:cubicBezTo>
                        <a:pt x="50" y="365"/>
                        <a:pt x="51" y="364"/>
                        <a:pt x="51" y="363"/>
                      </a:cubicBezTo>
                      <a:cubicBezTo>
                        <a:pt x="47" y="357"/>
                        <a:pt x="44" y="352"/>
                        <a:pt x="41" y="346"/>
                      </a:cubicBezTo>
                      <a:cubicBezTo>
                        <a:pt x="36" y="320"/>
                        <a:pt x="35" y="293"/>
                        <a:pt x="37" y="266"/>
                      </a:cubicBezTo>
                      <a:cubicBezTo>
                        <a:pt x="34" y="289"/>
                        <a:pt x="34" y="311"/>
                        <a:pt x="37" y="334"/>
                      </a:cubicBezTo>
                      <a:cubicBezTo>
                        <a:pt x="37" y="334"/>
                        <a:pt x="37" y="333"/>
                        <a:pt x="37" y="333"/>
                      </a:cubicBezTo>
                      <a:cubicBezTo>
                        <a:pt x="34" y="322"/>
                        <a:pt x="31" y="311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30" y="299"/>
                        <a:pt x="30" y="299"/>
                        <a:pt x="30" y="299"/>
                      </a:cubicBezTo>
                      <a:cubicBezTo>
                        <a:pt x="29" y="293"/>
                        <a:pt x="28" y="287"/>
                        <a:pt x="28" y="281"/>
                      </a:cubicBezTo>
                      <a:cubicBezTo>
                        <a:pt x="28" y="280"/>
                        <a:pt x="28" y="279"/>
                        <a:pt x="28" y="278"/>
                      </a:cubicBezTo>
                      <a:cubicBezTo>
                        <a:pt x="29" y="285"/>
                        <a:pt x="31" y="292"/>
                        <a:pt x="33" y="299"/>
                      </a:cubicBezTo>
                      <a:cubicBezTo>
                        <a:pt x="31" y="288"/>
                        <a:pt x="29" y="277"/>
                        <a:pt x="29" y="265"/>
                      </a:cubicBezTo>
                      <a:cubicBezTo>
                        <a:pt x="29" y="265"/>
                        <a:pt x="29" y="265"/>
                        <a:pt x="29" y="265"/>
                      </a:cubicBezTo>
                      <a:cubicBezTo>
                        <a:pt x="29" y="245"/>
                        <a:pt x="32" y="225"/>
                        <a:pt x="37" y="206"/>
                      </a:cubicBezTo>
                      <a:cubicBezTo>
                        <a:pt x="37" y="202"/>
                        <a:pt x="39" y="197"/>
                        <a:pt x="41" y="193"/>
                      </a:cubicBezTo>
                      <a:cubicBezTo>
                        <a:pt x="43" y="187"/>
                        <a:pt x="46" y="180"/>
                        <a:pt x="47" y="173"/>
                      </a:cubicBezTo>
                      <a:cubicBezTo>
                        <a:pt x="55" y="155"/>
                        <a:pt x="66" y="139"/>
                        <a:pt x="79" y="124"/>
                      </a:cubicBezTo>
                      <a:cubicBezTo>
                        <a:pt x="77" y="125"/>
                        <a:pt x="75" y="127"/>
                        <a:pt x="73" y="128"/>
                      </a:cubicBezTo>
                      <a:cubicBezTo>
                        <a:pt x="73" y="128"/>
                        <a:pt x="74" y="127"/>
                        <a:pt x="74" y="127"/>
                      </a:cubicBezTo>
                      <a:cubicBezTo>
                        <a:pt x="79" y="120"/>
                        <a:pt x="84" y="113"/>
                        <a:pt x="89" y="106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97" y="97"/>
                        <a:pt x="104" y="90"/>
                        <a:pt x="110" y="83"/>
                      </a:cubicBezTo>
                      <a:cubicBezTo>
                        <a:pt x="113" y="82"/>
                        <a:pt x="116" y="80"/>
                        <a:pt x="119" y="78"/>
                      </a:cubicBezTo>
                      <a:cubicBezTo>
                        <a:pt x="125" y="72"/>
                        <a:pt x="131" y="67"/>
                        <a:pt x="137" y="62"/>
                      </a:cubicBezTo>
                      <a:cubicBezTo>
                        <a:pt x="146" y="55"/>
                        <a:pt x="156" y="50"/>
                        <a:pt x="167" y="47"/>
                      </a:cubicBezTo>
                      <a:cubicBezTo>
                        <a:pt x="171" y="46"/>
                        <a:pt x="175" y="45"/>
                        <a:pt x="179" y="44"/>
                      </a:cubicBezTo>
                      <a:cubicBezTo>
                        <a:pt x="179" y="44"/>
                        <a:pt x="179" y="45"/>
                        <a:pt x="180" y="45"/>
                      </a:cubicBezTo>
                      <a:cubicBezTo>
                        <a:pt x="180" y="45"/>
                        <a:pt x="181" y="44"/>
                        <a:pt x="181" y="43"/>
                      </a:cubicBezTo>
                      <a:cubicBezTo>
                        <a:pt x="185" y="42"/>
                        <a:pt x="189" y="41"/>
                        <a:pt x="193" y="41"/>
                      </a:cubicBezTo>
                      <a:cubicBezTo>
                        <a:pt x="195" y="40"/>
                        <a:pt x="196" y="40"/>
                        <a:pt x="198" y="40"/>
                      </a:cubicBezTo>
                      <a:cubicBezTo>
                        <a:pt x="198" y="40"/>
                        <a:pt x="198" y="40"/>
                        <a:pt x="198" y="40"/>
                      </a:cubicBezTo>
                      <a:cubicBezTo>
                        <a:pt x="198" y="40"/>
                        <a:pt x="199" y="40"/>
                        <a:pt x="199" y="40"/>
                      </a:cubicBezTo>
                      <a:cubicBezTo>
                        <a:pt x="224" y="38"/>
                        <a:pt x="249" y="37"/>
                        <a:pt x="274" y="38"/>
                      </a:cubicBezTo>
                      <a:cubicBezTo>
                        <a:pt x="276" y="39"/>
                        <a:pt x="278" y="39"/>
                        <a:pt x="280" y="39"/>
                      </a:cubicBezTo>
                      <a:cubicBezTo>
                        <a:pt x="280" y="39"/>
                        <a:pt x="279" y="39"/>
                        <a:pt x="279" y="39"/>
                      </a:cubicBezTo>
                      <a:cubicBezTo>
                        <a:pt x="282" y="39"/>
                        <a:pt x="285" y="39"/>
                        <a:pt x="288" y="39"/>
                      </a:cubicBezTo>
                      <a:cubicBezTo>
                        <a:pt x="285" y="39"/>
                        <a:pt x="282" y="38"/>
                        <a:pt x="279" y="38"/>
                      </a:cubicBezTo>
                      <a:cubicBezTo>
                        <a:pt x="279" y="38"/>
                        <a:pt x="279" y="38"/>
                        <a:pt x="278" y="38"/>
                      </a:cubicBezTo>
                      <a:cubicBezTo>
                        <a:pt x="277" y="38"/>
                        <a:pt x="277" y="37"/>
                        <a:pt x="276" y="37"/>
                      </a:cubicBezTo>
                      <a:cubicBezTo>
                        <a:pt x="296" y="39"/>
                        <a:pt x="315" y="43"/>
                        <a:pt x="335" y="50"/>
                      </a:cubicBezTo>
                      <a:cubicBezTo>
                        <a:pt x="335" y="50"/>
                        <a:pt x="335" y="51"/>
                        <a:pt x="335" y="51"/>
                      </a:cubicBezTo>
                      <a:cubicBezTo>
                        <a:pt x="336" y="51"/>
                        <a:pt x="336" y="51"/>
                        <a:pt x="337" y="52"/>
                      </a:cubicBezTo>
                      <a:cubicBezTo>
                        <a:pt x="338" y="52"/>
                        <a:pt x="339" y="53"/>
                        <a:pt x="340" y="53"/>
                      </a:cubicBezTo>
                      <a:cubicBezTo>
                        <a:pt x="341" y="53"/>
                        <a:pt x="341" y="53"/>
                        <a:pt x="342" y="53"/>
                      </a:cubicBezTo>
                      <a:cubicBezTo>
                        <a:pt x="341" y="52"/>
                        <a:pt x="341" y="52"/>
                        <a:pt x="340" y="51"/>
                      </a:cubicBezTo>
                      <a:cubicBezTo>
                        <a:pt x="318" y="43"/>
                        <a:pt x="295" y="36"/>
                        <a:pt x="271" y="33"/>
                      </a:cubicBezTo>
                      <a:cubicBezTo>
                        <a:pt x="290" y="34"/>
                        <a:pt x="307" y="37"/>
                        <a:pt x="325" y="41"/>
                      </a:cubicBezTo>
                      <a:cubicBezTo>
                        <a:pt x="325" y="41"/>
                        <a:pt x="325" y="41"/>
                        <a:pt x="325" y="41"/>
                      </a:cubicBezTo>
                      <a:cubicBezTo>
                        <a:pt x="331" y="42"/>
                        <a:pt x="336" y="44"/>
                        <a:pt x="341" y="46"/>
                      </a:cubicBezTo>
                      <a:cubicBezTo>
                        <a:pt x="340" y="47"/>
                        <a:pt x="340" y="48"/>
                        <a:pt x="340" y="49"/>
                      </a:cubicBezTo>
                      <a:cubicBezTo>
                        <a:pt x="341" y="49"/>
                        <a:pt x="342" y="48"/>
                        <a:pt x="343" y="47"/>
                      </a:cubicBezTo>
                      <a:cubicBezTo>
                        <a:pt x="343" y="47"/>
                        <a:pt x="343" y="47"/>
                        <a:pt x="343" y="47"/>
                      </a:cubicBezTo>
                      <a:cubicBezTo>
                        <a:pt x="360" y="53"/>
                        <a:pt x="376" y="60"/>
                        <a:pt x="391" y="69"/>
                      </a:cubicBezTo>
                      <a:cubicBezTo>
                        <a:pt x="386" y="65"/>
                        <a:pt x="381" y="62"/>
                        <a:pt x="376" y="59"/>
                      </a:cubicBezTo>
                      <a:cubicBezTo>
                        <a:pt x="378" y="60"/>
                        <a:pt x="380" y="61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2" y="62"/>
                        <a:pt x="382" y="62"/>
                        <a:pt x="382" y="62"/>
                      </a:cubicBezTo>
                      <a:cubicBezTo>
                        <a:pt x="389" y="65"/>
                        <a:pt x="396" y="69"/>
                        <a:pt x="403" y="72"/>
                      </a:cubicBezTo>
                      <a:cubicBezTo>
                        <a:pt x="406" y="76"/>
                        <a:pt x="409" y="79"/>
                        <a:pt x="414" y="82"/>
                      </a:cubicBezTo>
                      <a:cubicBezTo>
                        <a:pt x="419" y="85"/>
                        <a:pt x="425" y="89"/>
                        <a:pt x="430" y="92"/>
                      </a:cubicBezTo>
                      <a:cubicBezTo>
                        <a:pt x="433" y="95"/>
                        <a:pt x="437" y="98"/>
                        <a:pt x="441" y="101"/>
                      </a:cubicBezTo>
                      <a:cubicBezTo>
                        <a:pt x="443" y="103"/>
                        <a:pt x="445" y="106"/>
                        <a:pt x="447" y="109"/>
                      </a:cubicBezTo>
                      <a:cubicBezTo>
                        <a:pt x="446" y="107"/>
                        <a:pt x="445" y="105"/>
                        <a:pt x="443" y="104"/>
                      </a:cubicBezTo>
                      <a:cubicBezTo>
                        <a:pt x="442" y="106"/>
                        <a:pt x="443" y="108"/>
                        <a:pt x="445" y="111"/>
                      </a:cubicBezTo>
                      <a:cubicBezTo>
                        <a:pt x="452" y="117"/>
                        <a:pt x="458" y="125"/>
                        <a:pt x="463" y="134"/>
                      </a:cubicBezTo>
                      <a:cubicBezTo>
                        <a:pt x="463" y="135"/>
                        <a:pt x="464" y="137"/>
                        <a:pt x="465" y="138"/>
                      </a:cubicBezTo>
                      <a:cubicBezTo>
                        <a:pt x="456" y="124"/>
                        <a:pt x="445" y="110"/>
                        <a:pt x="431" y="98"/>
                      </a:cubicBezTo>
                      <a:close/>
                      <a:moveTo>
                        <a:pt x="463" y="104"/>
                      </a:moveTo>
                      <a:cubicBezTo>
                        <a:pt x="463" y="104"/>
                        <a:pt x="463" y="104"/>
                        <a:pt x="462" y="105"/>
                      </a:cubicBezTo>
                      <a:cubicBezTo>
                        <a:pt x="459" y="107"/>
                        <a:pt x="456" y="109"/>
                        <a:pt x="453" y="111"/>
                      </a:cubicBezTo>
                      <a:cubicBezTo>
                        <a:pt x="452" y="110"/>
                        <a:pt x="451" y="109"/>
                        <a:pt x="450" y="108"/>
                      </a:cubicBezTo>
                      <a:cubicBezTo>
                        <a:pt x="451" y="107"/>
                        <a:pt x="451" y="107"/>
                        <a:pt x="452" y="107"/>
                      </a:cubicBezTo>
                      <a:cubicBezTo>
                        <a:pt x="452" y="106"/>
                        <a:pt x="453" y="106"/>
                        <a:pt x="453" y="105"/>
                      </a:cubicBezTo>
                      <a:cubicBezTo>
                        <a:pt x="457" y="103"/>
                        <a:pt x="459" y="101"/>
                        <a:pt x="461" y="98"/>
                      </a:cubicBezTo>
                      <a:cubicBezTo>
                        <a:pt x="463" y="101"/>
                        <a:pt x="466" y="105"/>
                        <a:pt x="469" y="109"/>
                      </a:cubicBezTo>
                      <a:cubicBezTo>
                        <a:pt x="469" y="109"/>
                        <a:pt x="469" y="109"/>
                        <a:pt x="469" y="109"/>
                      </a:cubicBezTo>
                      <a:cubicBezTo>
                        <a:pt x="466" y="113"/>
                        <a:pt x="463" y="116"/>
                        <a:pt x="459" y="120"/>
                      </a:cubicBezTo>
                      <a:cubicBezTo>
                        <a:pt x="458" y="117"/>
                        <a:pt x="456" y="115"/>
                        <a:pt x="454" y="113"/>
                      </a:cubicBezTo>
                      <a:cubicBezTo>
                        <a:pt x="455" y="113"/>
                        <a:pt x="455" y="113"/>
                        <a:pt x="455" y="113"/>
                      </a:cubicBezTo>
                      <a:cubicBezTo>
                        <a:pt x="459" y="111"/>
                        <a:pt x="462" y="108"/>
                        <a:pt x="463" y="104"/>
                      </a:cubicBezTo>
                      <a:close/>
                      <a:moveTo>
                        <a:pt x="463" y="125"/>
                      </a:moveTo>
                      <a:cubicBezTo>
                        <a:pt x="463" y="124"/>
                        <a:pt x="463" y="124"/>
                        <a:pt x="463" y="124"/>
                      </a:cubicBezTo>
                      <a:cubicBezTo>
                        <a:pt x="466" y="120"/>
                        <a:pt x="469" y="116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1" y="112"/>
                        <a:pt x="471" y="112"/>
                        <a:pt x="471" y="112"/>
                      </a:cubicBezTo>
                      <a:cubicBezTo>
                        <a:pt x="475" y="118"/>
                        <a:pt x="478" y="123"/>
                        <a:pt x="481" y="129"/>
                      </a:cubicBezTo>
                      <a:cubicBezTo>
                        <a:pt x="483" y="132"/>
                        <a:pt x="484" y="135"/>
                        <a:pt x="485" y="138"/>
                      </a:cubicBezTo>
                      <a:cubicBezTo>
                        <a:pt x="483" y="139"/>
                        <a:pt x="480" y="139"/>
                        <a:pt x="478" y="140"/>
                      </a:cubicBezTo>
                      <a:cubicBezTo>
                        <a:pt x="478" y="141"/>
                        <a:pt x="478" y="141"/>
                        <a:pt x="478" y="141"/>
                      </a:cubicBezTo>
                      <a:cubicBezTo>
                        <a:pt x="481" y="141"/>
                        <a:pt x="484" y="141"/>
                        <a:pt x="486" y="141"/>
                      </a:cubicBezTo>
                      <a:cubicBezTo>
                        <a:pt x="489" y="146"/>
                        <a:pt x="491" y="151"/>
                        <a:pt x="494" y="156"/>
                      </a:cubicBezTo>
                      <a:cubicBezTo>
                        <a:pt x="495" y="159"/>
                        <a:pt x="497" y="161"/>
                        <a:pt x="499" y="164"/>
                      </a:cubicBezTo>
                      <a:cubicBezTo>
                        <a:pt x="496" y="163"/>
                        <a:pt x="494" y="163"/>
                        <a:pt x="492" y="162"/>
                      </a:cubicBezTo>
                      <a:cubicBezTo>
                        <a:pt x="491" y="162"/>
                        <a:pt x="490" y="162"/>
                        <a:pt x="491" y="162"/>
                      </a:cubicBezTo>
                      <a:cubicBezTo>
                        <a:pt x="493" y="165"/>
                        <a:pt x="496" y="166"/>
                        <a:pt x="499" y="166"/>
                      </a:cubicBezTo>
                      <a:cubicBezTo>
                        <a:pt x="500" y="167"/>
                        <a:pt x="501" y="169"/>
                        <a:pt x="502" y="170"/>
                      </a:cubicBezTo>
                      <a:cubicBezTo>
                        <a:pt x="502" y="170"/>
                        <a:pt x="502" y="170"/>
                        <a:pt x="502" y="170"/>
                      </a:cubicBezTo>
                      <a:cubicBezTo>
                        <a:pt x="496" y="169"/>
                        <a:pt x="491" y="167"/>
                        <a:pt x="485" y="165"/>
                      </a:cubicBezTo>
                      <a:cubicBezTo>
                        <a:pt x="483" y="159"/>
                        <a:pt x="480" y="153"/>
                        <a:pt x="477" y="147"/>
                      </a:cubicBezTo>
                      <a:cubicBezTo>
                        <a:pt x="475" y="144"/>
                        <a:pt x="473" y="140"/>
                        <a:pt x="470" y="137"/>
                      </a:cubicBezTo>
                      <a:cubicBezTo>
                        <a:pt x="473" y="136"/>
                        <a:pt x="475" y="135"/>
                        <a:pt x="476" y="133"/>
                      </a:cubicBezTo>
                      <a:cubicBezTo>
                        <a:pt x="476" y="132"/>
                        <a:pt x="476" y="132"/>
                        <a:pt x="476" y="131"/>
                      </a:cubicBezTo>
                      <a:cubicBezTo>
                        <a:pt x="476" y="131"/>
                        <a:pt x="476" y="130"/>
                        <a:pt x="476" y="130"/>
                      </a:cubicBezTo>
                      <a:cubicBezTo>
                        <a:pt x="477" y="129"/>
                        <a:pt x="477" y="128"/>
                        <a:pt x="478" y="127"/>
                      </a:cubicBezTo>
                      <a:cubicBezTo>
                        <a:pt x="478" y="126"/>
                        <a:pt x="478" y="126"/>
                        <a:pt x="478" y="125"/>
                      </a:cubicBezTo>
                      <a:cubicBezTo>
                        <a:pt x="477" y="124"/>
                        <a:pt x="477" y="123"/>
                        <a:pt x="477" y="122"/>
                      </a:cubicBezTo>
                      <a:cubicBezTo>
                        <a:pt x="476" y="122"/>
                        <a:pt x="476" y="122"/>
                        <a:pt x="476" y="123"/>
                      </a:cubicBezTo>
                      <a:cubicBezTo>
                        <a:pt x="476" y="124"/>
                        <a:pt x="476" y="125"/>
                        <a:pt x="475" y="127"/>
                      </a:cubicBezTo>
                      <a:cubicBezTo>
                        <a:pt x="475" y="127"/>
                        <a:pt x="474" y="128"/>
                        <a:pt x="474" y="128"/>
                      </a:cubicBezTo>
                      <a:cubicBezTo>
                        <a:pt x="474" y="129"/>
                        <a:pt x="474" y="129"/>
                        <a:pt x="474" y="130"/>
                      </a:cubicBezTo>
                      <a:cubicBezTo>
                        <a:pt x="473" y="131"/>
                        <a:pt x="473" y="132"/>
                        <a:pt x="473" y="133"/>
                      </a:cubicBezTo>
                      <a:cubicBezTo>
                        <a:pt x="472" y="133"/>
                        <a:pt x="471" y="135"/>
                        <a:pt x="469" y="136"/>
                      </a:cubicBezTo>
                      <a:cubicBezTo>
                        <a:pt x="469" y="135"/>
                        <a:pt x="469" y="135"/>
                        <a:pt x="469" y="135"/>
                      </a:cubicBezTo>
                      <a:cubicBezTo>
                        <a:pt x="467" y="131"/>
                        <a:pt x="465" y="128"/>
                        <a:pt x="463" y="125"/>
                      </a:cubicBezTo>
                      <a:close/>
                      <a:moveTo>
                        <a:pt x="460" y="121"/>
                      </a:moveTo>
                      <a:cubicBezTo>
                        <a:pt x="462" y="119"/>
                        <a:pt x="465" y="117"/>
                        <a:pt x="467" y="115"/>
                      </a:cubicBezTo>
                      <a:cubicBezTo>
                        <a:pt x="466" y="118"/>
                        <a:pt x="464" y="121"/>
                        <a:pt x="461" y="122"/>
                      </a:cubicBezTo>
                      <a:cubicBezTo>
                        <a:pt x="461" y="122"/>
                        <a:pt x="460" y="121"/>
                        <a:pt x="460" y="121"/>
                      </a:cubicBezTo>
                      <a:close/>
                      <a:moveTo>
                        <a:pt x="466" y="135"/>
                      </a:moveTo>
                      <a:cubicBezTo>
                        <a:pt x="466" y="136"/>
                        <a:pt x="467" y="136"/>
                        <a:pt x="467" y="137"/>
                      </a:cubicBezTo>
                      <a:cubicBezTo>
                        <a:pt x="473" y="147"/>
                        <a:pt x="478" y="157"/>
                        <a:pt x="483" y="167"/>
                      </a:cubicBezTo>
                      <a:cubicBezTo>
                        <a:pt x="482" y="166"/>
                        <a:pt x="482" y="164"/>
                        <a:pt x="481" y="163"/>
                      </a:cubicBezTo>
                      <a:cubicBezTo>
                        <a:pt x="484" y="170"/>
                        <a:pt x="486" y="177"/>
                        <a:pt x="487" y="185"/>
                      </a:cubicBezTo>
                      <a:cubicBezTo>
                        <a:pt x="487" y="188"/>
                        <a:pt x="487" y="190"/>
                        <a:pt x="488" y="193"/>
                      </a:cubicBezTo>
                      <a:cubicBezTo>
                        <a:pt x="483" y="172"/>
                        <a:pt x="476" y="153"/>
                        <a:pt x="466" y="135"/>
                      </a:cubicBezTo>
                      <a:close/>
                      <a:moveTo>
                        <a:pt x="395" y="62"/>
                      </a:moveTo>
                      <a:cubicBezTo>
                        <a:pt x="395" y="62"/>
                        <a:pt x="395" y="63"/>
                        <a:pt x="395" y="63"/>
                      </a:cubicBezTo>
                      <a:cubicBezTo>
                        <a:pt x="391" y="61"/>
                        <a:pt x="388" y="59"/>
                        <a:pt x="385" y="57"/>
                      </a:cubicBezTo>
                      <a:cubicBezTo>
                        <a:pt x="385" y="57"/>
                        <a:pt x="385" y="57"/>
                        <a:pt x="385" y="57"/>
                      </a:cubicBezTo>
                      <a:cubicBezTo>
                        <a:pt x="389" y="59"/>
                        <a:pt x="392" y="60"/>
                        <a:pt x="395" y="62"/>
                      </a:cubicBezTo>
                      <a:close/>
                      <a:moveTo>
                        <a:pt x="396" y="64"/>
                      </a:moveTo>
                      <a:cubicBezTo>
                        <a:pt x="396" y="63"/>
                        <a:pt x="396" y="63"/>
                        <a:pt x="396" y="63"/>
                      </a:cubicBezTo>
                      <a:cubicBezTo>
                        <a:pt x="401" y="65"/>
                        <a:pt x="405" y="69"/>
                        <a:pt x="410" y="72"/>
                      </a:cubicBezTo>
                      <a:cubicBezTo>
                        <a:pt x="415" y="76"/>
                        <a:pt x="421" y="80"/>
                        <a:pt x="425" y="85"/>
                      </a:cubicBezTo>
                      <a:cubicBezTo>
                        <a:pt x="425" y="85"/>
                        <a:pt x="425" y="85"/>
                        <a:pt x="425" y="85"/>
                      </a:cubicBezTo>
                      <a:cubicBezTo>
                        <a:pt x="416" y="77"/>
                        <a:pt x="406" y="70"/>
                        <a:pt x="396" y="64"/>
                      </a:cubicBezTo>
                      <a:close/>
                      <a:moveTo>
                        <a:pt x="426" y="86"/>
                      </a:moveTo>
                      <a:cubicBezTo>
                        <a:pt x="426" y="86"/>
                        <a:pt x="426" y="86"/>
                        <a:pt x="427" y="86"/>
                      </a:cubicBezTo>
                      <a:cubicBezTo>
                        <a:pt x="428" y="87"/>
                        <a:pt x="429" y="89"/>
                        <a:pt x="431" y="90"/>
                      </a:cubicBezTo>
                      <a:cubicBezTo>
                        <a:pt x="429" y="89"/>
                        <a:pt x="428" y="87"/>
                        <a:pt x="426" y="86"/>
                      </a:cubicBezTo>
                      <a:close/>
                      <a:moveTo>
                        <a:pt x="505" y="171"/>
                      </a:moveTo>
                      <a:cubicBezTo>
                        <a:pt x="505" y="171"/>
                        <a:pt x="505" y="171"/>
                        <a:pt x="505" y="171"/>
                      </a:cubicBezTo>
                      <a:cubicBezTo>
                        <a:pt x="504" y="170"/>
                        <a:pt x="504" y="169"/>
                        <a:pt x="504" y="169"/>
                      </a:cubicBezTo>
                      <a:cubicBezTo>
                        <a:pt x="504" y="169"/>
                        <a:pt x="505" y="170"/>
                        <a:pt x="505" y="171"/>
                      </a:cubicBezTo>
                      <a:cubicBezTo>
                        <a:pt x="505" y="171"/>
                        <a:pt x="505" y="171"/>
                        <a:pt x="505" y="171"/>
                      </a:cubicBezTo>
                      <a:close/>
                      <a:moveTo>
                        <a:pt x="502" y="171"/>
                      </a:moveTo>
                      <a:cubicBezTo>
                        <a:pt x="503" y="173"/>
                        <a:pt x="503" y="174"/>
                        <a:pt x="503" y="176"/>
                      </a:cubicBezTo>
                      <a:cubicBezTo>
                        <a:pt x="503" y="175"/>
                        <a:pt x="502" y="173"/>
                        <a:pt x="501" y="172"/>
                      </a:cubicBezTo>
                      <a:cubicBezTo>
                        <a:pt x="501" y="172"/>
                        <a:pt x="501" y="172"/>
                        <a:pt x="501" y="172"/>
                      </a:cubicBezTo>
                      <a:cubicBezTo>
                        <a:pt x="502" y="175"/>
                        <a:pt x="503" y="177"/>
                        <a:pt x="504" y="179"/>
                      </a:cubicBezTo>
                      <a:cubicBezTo>
                        <a:pt x="505" y="182"/>
                        <a:pt x="506" y="185"/>
                        <a:pt x="506" y="189"/>
                      </a:cubicBezTo>
                      <a:cubicBezTo>
                        <a:pt x="501" y="188"/>
                        <a:pt x="497" y="187"/>
                        <a:pt x="493" y="186"/>
                      </a:cubicBezTo>
                      <a:cubicBezTo>
                        <a:pt x="491" y="179"/>
                        <a:pt x="489" y="173"/>
                        <a:pt x="486" y="167"/>
                      </a:cubicBezTo>
                      <a:cubicBezTo>
                        <a:pt x="491" y="169"/>
                        <a:pt x="497" y="171"/>
                        <a:pt x="502" y="171"/>
                      </a:cubicBezTo>
                      <a:close/>
                      <a:moveTo>
                        <a:pt x="508" y="185"/>
                      </a:moveTo>
                      <a:cubicBezTo>
                        <a:pt x="508" y="183"/>
                        <a:pt x="507" y="182"/>
                        <a:pt x="507" y="181"/>
                      </a:cubicBezTo>
                      <a:cubicBezTo>
                        <a:pt x="508" y="183"/>
                        <a:pt x="509" y="186"/>
                        <a:pt x="511" y="189"/>
                      </a:cubicBezTo>
                      <a:cubicBezTo>
                        <a:pt x="511" y="189"/>
                        <a:pt x="510" y="189"/>
                        <a:pt x="510" y="189"/>
                      </a:cubicBezTo>
                      <a:cubicBezTo>
                        <a:pt x="509" y="187"/>
                        <a:pt x="509" y="186"/>
                        <a:pt x="508" y="185"/>
                      </a:cubicBezTo>
                      <a:close/>
                      <a:moveTo>
                        <a:pt x="497" y="225"/>
                      </a:moveTo>
                      <a:cubicBezTo>
                        <a:pt x="496" y="225"/>
                        <a:pt x="496" y="224"/>
                        <a:pt x="496" y="223"/>
                      </a:cubicBezTo>
                      <a:cubicBezTo>
                        <a:pt x="498" y="223"/>
                        <a:pt x="500" y="224"/>
                        <a:pt x="502" y="225"/>
                      </a:cubicBezTo>
                      <a:cubicBezTo>
                        <a:pt x="500" y="225"/>
                        <a:pt x="498" y="225"/>
                        <a:pt x="497" y="225"/>
                      </a:cubicBezTo>
                      <a:close/>
                      <a:moveTo>
                        <a:pt x="493" y="305"/>
                      </a:moveTo>
                      <a:cubicBezTo>
                        <a:pt x="493" y="306"/>
                        <a:pt x="493" y="307"/>
                        <a:pt x="493" y="309"/>
                      </a:cubicBezTo>
                      <a:cubicBezTo>
                        <a:pt x="493" y="308"/>
                        <a:pt x="493" y="307"/>
                        <a:pt x="493" y="305"/>
                      </a:cubicBezTo>
                      <a:cubicBezTo>
                        <a:pt x="493" y="303"/>
                        <a:pt x="494" y="301"/>
                        <a:pt x="494" y="298"/>
                      </a:cubicBezTo>
                      <a:cubicBezTo>
                        <a:pt x="494" y="300"/>
                        <a:pt x="493" y="302"/>
                        <a:pt x="493" y="305"/>
                      </a:cubicBezTo>
                      <a:close/>
                      <a:moveTo>
                        <a:pt x="503" y="353"/>
                      </a:move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3" y="354"/>
                        <a:pt x="502" y="355"/>
                        <a:pt x="502" y="355"/>
                      </a:cubicBezTo>
                      <a:cubicBezTo>
                        <a:pt x="502" y="355"/>
                        <a:pt x="503" y="354"/>
                        <a:pt x="503" y="353"/>
                      </a:cubicBezTo>
                      <a:close/>
                      <a:moveTo>
                        <a:pt x="503" y="352"/>
                      </a:moveTo>
                      <a:cubicBezTo>
                        <a:pt x="503" y="351"/>
                        <a:pt x="503" y="351"/>
                        <a:pt x="503" y="351"/>
                      </a:cubicBezTo>
                      <a:cubicBezTo>
                        <a:pt x="505" y="346"/>
                        <a:pt x="506" y="341"/>
                        <a:pt x="508" y="336"/>
                      </a:cubicBezTo>
                      <a:cubicBezTo>
                        <a:pt x="507" y="341"/>
                        <a:pt x="505" y="346"/>
                        <a:pt x="504" y="351"/>
                      </a:cubicBezTo>
                      <a:cubicBezTo>
                        <a:pt x="503" y="351"/>
                        <a:pt x="503" y="351"/>
                        <a:pt x="503" y="352"/>
                      </a:cubicBezTo>
                      <a:close/>
                      <a:moveTo>
                        <a:pt x="507" y="351"/>
                      </a:moveTo>
                      <a:cubicBezTo>
                        <a:pt x="507" y="351"/>
                        <a:pt x="507" y="352"/>
                        <a:pt x="507" y="352"/>
                      </a:cubicBezTo>
                      <a:cubicBezTo>
                        <a:pt x="506" y="356"/>
                        <a:pt x="504" y="360"/>
                        <a:pt x="503" y="364"/>
                      </a:cubicBezTo>
                      <a:cubicBezTo>
                        <a:pt x="502" y="364"/>
                        <a:pt x="502" y="363"/>
                        <a:pt x="502" y="363"/>
                      </a:cubicBezTo>
                      <a:cubicBezTo>
                        <a:pt x="502" y="363"/>
                        <a:pt x="503" y="362"/>
                        <a:pt x="503" y="361"/>
                      </a:cubicBezTo>
                      <a:cubicBezTo>
                        <a:pt x="504" y="358"/>
                        <a:pt x="506" y="354"/>
                        <a:pt x="507" y="351"/>
                      </a:cubicBezTo>
                      <a:close/>
                      <a:moveTo>
                        <a:pt x="421" y="447"/>
                      </a:moveTo>
                      <a:cubicBezTo>
                        <a:pt x="421" y="447"/>
                        <a:pt x="421" y="447"/>
                        <a:pt x="421" y="446"/>
                      </a:cubicBezTo>
                      <a:cubicBezTo>
                        <a:pt x="427" y="442"/>
                        <a:pt x="433" y="438"/>
                        <a:pt x="438" y="433"/>
                      </a:cubicBezTo>
                      <a:cubicBezTo>
                        <a:pt x="437" y="434"/>
                        <a:pt x="437" y="435"/>
                        <a:pt x="436" y="435"/>
                      </a:cubicBezTo>
                      <a:cubicBezTo>
                        <a:pt x="440" y="434"/>
                        <a:pt x="444" y="432"/>
                        <a:pt x="447" y="429"/>
                      </a:cubicBezTo>
                      <a:cubicBezTo>
                        <a:pt x="448" y="432"/>
                        <a:pt x="451" y="434"/>
                        <a:pt x="453" y="436"/>
                      </a:cubicBezTo>
                      <a:cubicBezTo>
                        <a:pt x="451" y="440"/>
                        <a:pt x="447" y="443"/>
                        <a:pt x="444" y="447"/>
                      </a:cubicBezTo>
                      <a:cubicBezTo>
                        <a:pt x="443" y="446"/>
                        <a:pt x="441" y="445"/>
                        <a:pt x="439" y="444"/>
                      </a:cubicBezTo>
                      <a:cubicBezTo>
                        <a:pt x="439" y="444"/>
                        <a:pt x="439" y="444"/>
                        <a:pt x="439" y="444"/>
                      </a:cubicBezTo>
                      <a:cubicBezTo>
                        <a:pt x="438" y="445"/>
                        <a:pt x="438" y="445"/>
                        <a:pt x="438" y="445"/>
                      </a:cubicBezTo>
                      <a:cubicBezTo>
                        <a:pt x="439" y="445"/>
                        <a:pt x="439" y="446"/>
                        <a:pt x="440" y="447"/>
                      </a:cubicBezTo>
                      <a:cubicBezTo>
                        <a:pt x="441" y="447"/>
                        <a:pt x="442" y="448"/>
                        <a:pt x="443" y="448"/>
                      </a:cubicBezTo>
                      <a:cubicBezTo>
                        <a:pt x="442" y="449"/>
                        <a:pt x="441" y="449"/>
                        <a:pt x="440" y="451"/>
                      </a:cubicBezTo>
                      <a:cubicBezTo>
                        <a:pt x="437" y="448"/>
                        <a:pt x="433" y="446"/>
                        <a:pt x="430" y="444"/>
                      </a:cubicBezTo>
                      <a:cubicBezTo>
                        <a:pt x="429" y="445"/>
                        <a:pt x="429" y="445"/>
                        <a:pt x="429" y="445"/>
                      </a:cubicBezTo>
                      <a:cubicBezTo>
                        <a:pt x="432" y="447"/>
                        <a:pt x="435" y="449"/>
                        <a:pt x="439" y="452"/>
                      </a:cubicBezTo>
                      <a:cubicBezTo>
                        <a:pt x="437" y="453"/>
                        <a:pt x="436" y="454"/>
                        <a:pt x="435" y="455"/>
                      </a:cubicBezTo>
                      <a:cubicBezTo>
                        <a:pt x="430" y="453"/>
                        <a:pt x="425" y="450"/>
                        <a:pt x="421" y="447"/>
                      </a:cubicBezTo>
                      <a:close/>
                      <a:moveTo>
                        <a:pt x="501" y="365"/>
                      </a:moveTo>
                      <a:cubicBezTo>
                        <a:pt x="501" y="365"/>
                        <a:pt x="502" y="365"/>
                        <a:pt x="502" y="365"/>
                      </a:cubicBezTo>
                      <a:cubicBezTo>
                        <a:pt x="501" y="369"/>
                        <a:pt x="499" y="371"/>
                        <a:pt x="497" y="374"/>
                      </a:cubicBezTo>
                      <a:cubicBezTo>
                        <a:pt x="497" y="374"/>
                        <a:pt x="497" y="374"/>
                        <a:pt x="497" y="374"/>
                      </a:cubicBezTo>
                      <a:cubicBezTo>
                        <a:pt x="499" y="371"/>
                        <a:pt x="500" y="368"/>
                        <a:pt x="501" y="365"/>
                      </a:cubicBezTo>
                      <a:close/>
                      <a:moveTo>
                        <a:pt x="507" y="365"/>
                      </a:moveTo>
                      <a:cubicBezTo>
                        <a:pt x="507" y="365"/>
                        <a:pt x="507" y="366"/>
                        <a:pt x="507" y="366"/>
                      </a:cubicBezTo>
                      <a:cubicBezTo>
                        <a:pt x="505" y="370"/>
                        <a:pt x="503" y="375"/>
                        <a:pt x="501" y="379"/>
                      </a:cubicBezTo>
                      <a:cubicBezTo>
                        <a:pt x="501" y="379"/>
                        <a:pt x="501" y="378"/>
                        <a:pt x="501" y="378"/>
                      </a:cubicBezTo>
                      <a:cubicBezTo>
                        <a:pt x="501" y="378"/>
                        <a:pt x="501" y="378"/>
                        <a:pt x="501" y="378"/>
                      </a:cubicBezTo>
                      <a:cubicBezTo>
                        <a:pt x="504" y="369"/>
                        <a:pt x="507" y="361"/>
                        <a:pt x="510" y="352"/>
                      </a:cubicBezTo>
                      <a:cubicBezTo>
                        <a:pt x="509" y="356"/>
                        <a:pt x="508" y="361"/>
                        <a:pt x="507" y="365"/>
                      </a:cubicBezTo>
                      <a:close/>
                      <a:moveTo>
                        <a:pt x="496" y="362"/>
                      </a:moveTo>
                      <a:cubicBezTo>
                        <a:pt x="495" y="363"/>
                        <a:pt x="495" y="364"/>
                        <a:pt x="494" y="365"/>
                      </a:cubicBezTo>
                      <a:cubicBezTo>
                        <a:pt x="494" y="367"/>
                        <a:pt x="493" y="368"/>
                        <a:pt x="493" y="369"/>
                      </a:cubicBezTo>
                      <a:cubicBezTo>
                        <a:pt x="490" y="368"/>
                        <a:pt x="488" y="366"/>
                        <a:pt x="485" y="364"/>
                      </a:cubicBezTo>
                      <a:cubicBezTo>
                        <a:pt x="483" y="364"/>
                        <a:pt x="483" y="365"/>
                        <a:pt x="485" y="366"/>
                      </a:cubicBezTo>
                      <a:cubicBezTo>
                        <a:pt x="488" y="367"/>
                        <a:pt x="490" y="369"/>
                        <a:pt x="492" y="371"/>
                      </a:cubicBezTo>
                      <a:cubicBezTo>
                        <a:pt x="490" y="376"/>
                        <a:pt x="489" y="380"/>
                        <a:pt x="488" y="383"/>
                      </a:cubicBezTo>
                      <a:cubicBezTo>
                        <a:pt x="487" y="383"/>
                        <a:pt x="486" y="382"/>
                        <a:pt x="485" y="381"/>
                      </a:cubicBezTo>
                      <a:cubicBezTo>
                        <a:pt x="485" y="380"/>
                        <a:pt x="485" y="379"/>
                        <a:pt x="485" y="378"/>
                      </a:cubicBezTo>
                      <a:cubicBezTo>
                        <a:pt x="485" y="379"/>
                        <a:pt x="485" y="380"/>
                        <a:pt x="484" y="381"/>
                      </a:cubicBezTo>
                      <a:cubicBezTo>
                        <a:pt x="483" y="380"/>
                        <a:pt x="482" y="379"/>
                        <a:pt x="481" y="378"/>
                      </a:cubicBezTo>
                      <a:cubicBezTo>
                        <a:pt x="480" y="378"/>
                        <a:pt x="480" y="378"/>
                        <a:pt x="481" y="379"/>
                      </a:cubicBezTo>
                      <a:cubicBezTo>
                        <a:pt x="481" y="379"/>
                        <a:pt x="483" y="381"/>
                        <a:pt x="484" y="382"/>
                      </a:cubicBezTo>
                      <a:cubicBezTo>
                        <a:pt x="483" y="384"/>
                        <a:pt x="482" y="386"/>
                        <a:pt x="481" y="389"/>
                      </a:cubicBezTo>
                      <a:cubicBezTo>
                        <a:pt x="480" y="388"/>
                        <a:pt x="479" y="387"/>
                        <a:pt x="478" y="386"/>
                      </a:cubicBezTo>
                      <a:cubicBezTo>
                        <a:pt x="477" y="386"/>
                        <a:pt x="477" y="386"/>
                        <a:pt x="477" y="386"/>
                      </a:cubicBezTo>
                      <a:cubicBezTo>
                        <a:pt x="478" y="387"/>
                        <a:pt x="479" y="389"/>
                        <a:pt x="481" y="390"/>
                      </a:cubicBezTo>
                      <a:cubicBezTo>
                        <a:pt x="480" y="393"/>
                        <a:pt x="479" y="395"/>
                        <a:pt x="478" y="398"/>
                      </a:cubicBezTo>
                      <a:cubicBezTo>
                        <a:pt x="477" y="397"/>
                        <a:pt x="477" y="397"/>
                        <a:pt x="477" y="397"/>
                      </a:cubicBezTo>
                      <a:cubicBezTo>
                        <a:pt x="476" y="394"/>
                        <a:pt x="475" y="393"/>
                        <a:pt x="472" y="392"/>
                      </a:cubicBezTo>
                      <a:cubicBezTo>
                        <a:pt x="471" y="392"/>
                        <a:pt x="471" y="392"/>
                        <a:pt x="471" y="392"/>
                      </a:cubicBezTo>
                      <a:cubicBezTo>
                        <a:pt x="473" y="395"/>
                        <a:pt x="475" y="397"/>
                        <a:pt x="477" y="399"/>
                      </a:cubicBezTo>
                      <a:cubicBezTo>
                        <a:pt x="476" y="401"/>
                        <a:pt x="475" y="403"/>
                        <a:pt x="474" y="406"/>
                      </a:cubicBezTo>
                      <a:cubicBezTo>
                        <a:pt x="472" y="404"/>
                        <a:pt x="469" y="401"/>
                        <a:pt x="467" y="398"/>
                      </a:cubicBezTo>
                      <a:cubicBezTo>
                        <a:pt x="467" y="398"/>
                        <a:pt x="467" y="398"/>
                        <a:pt x="467" y="398"/>
                      </a:cubicBezTo>
                      <a:cubicBezTo>
                        <a:pt x="471" y="390"/>
                        <a:pt x="475" y="383"/>
                        <a:pt x="478" y="374"/>
                      </a:cubicBezTo>
                      <a:cubicBezTo>
                        <a:pt x="481" y="367"/>
                        <a:pt x="483" y="360"/>
                        <a:pt x="486" y="353"/>
                      </a:cubicBezTo>
                      <a:cubicBezTo>
                        <a:pt x="489" y="355"/>
                        <a:pt x="493" y="359"/>
                        <a:pt x="496" y="362"/>
                      </a:cubicBezTo>
                      <a:close/>
                      <a:moveTo>
                        <a:pt x="499" y="376"/>
                      </a:moveTo>
                      <a:cubicBezTo>
                        <a:pt x="499" y="376"/>
                        <a:pt x="499" y="376"/>
                        <a:pt x="499" y="376"/>
                      </a:cubicBezTo>
                      <a:cubicBezTo>
                        <a:pt x="499" y="375"/>
                        <a:pt x="500" y="375"/>
                        <a:pt x="500" y="374"/>
                      </a:cubicBezTo>
                      <a:cubicBezTo>
                        <a:pt x="500" y="375"/>
                        <a:pt x="500" y="375"/>
                        <a:pt x="499" y="376"/>
                      </a:cubicBezTo>
                      <a:close/>
                      <a:moveTo>
                        <a:pt x="498" y="378"/>
                      </a:moveTo>
                      <a:cubicBezTo>
                        <a:pt x="498" y="378"/>
                        <a:pt x="498" y="378"/>
                        <a:pt x="499" y="379"/>
                      </a:cubicBezTo>
                      <a:cubicBezTo>
                        <a:pt x="497" y="382"/>
                        <a:pt x="496" y="385"/>
                        <a:pt x="495" y="389"/>
                      </a:cubicBezTo>
                      <a:cubicBezTo>
                        <a:pt x="494" y="388"/>
                        <a:pt x="493" y="387"/>
                        <a:pt x="493" y="387"/>
                      </a:cubicBezTo>
                      <a:cubicBezTo>
                        <a:pt x="495" y="384"/>
                        <a:pt x="496" y="381"/>
                        <a:pt x="498" y="378"/>
                      </a:cubicBezTo>
                      <a:close/>
                      <a:moveTo>
                        <a:pt x="472" y="377"/>
                      </a:moveTo>
                      <a:cubicBezTo>
                        <a:pt x="473" y="377"/>
                        <a:pt x="473" y="376"/>
                        <a:pt x="473" y="376"/>
                      </a:cubicBezTo>
                      <a:cubicBezTo>
                        <a:pt x="467" y="390"/>
                        <a:pt x="460" y="403"/>
                        <a:pt x="451" y="416"/>
                      </a:cubicBezTo>
                      <a:cubicBezTo>
                        <a:pt x="449" y="418"/>
                        <a:pt x="446" y="420"/>
                        <a:pt x="443" y="423"/>
                      </a:cubicBezTo>
                      <a:cubicBezTo>
                        <a:pt x="454" y="409"/>
                        <a:pt x="464" y="394"/>
                        <a:pt x="472" y="377"/>
                      </a:cubicBezTo>
                      <a:close/>
                      <a:moveTo>
                        <a:pt x="487" y="387"/>
                      </a:moveTo>
                      <a:cubicBezTo>
                        <a:pt x="488" y="387"/>
                        <a:pt x="488" y="386"/>
                        <a:pt x="488" y="386"/>
                      </a:cubicBezTo>
                      <a:cubicBezTo>
                        <a:pt x="488" y="386"/>
                        <a:pt x="488" y="386"/>
                        <a:pt x="488" y="386"/>
                      </a:cubicBezTo>
                      <a:cubicBezTo>
                        <a:pt x="487" y="388"/>
                        <a:pt x="487" y="390"/>
                        <a:pt x="486" y="392"/>
                      </a:cubicBezTo>
                      <a:cubicBezTo>
                        <a:pt x="485" y="391"/>
                        <a:pt x="484" y="391"/>
                        <a:pt x="483" y="390"/>
                      </a:cubicBezTo>
                      <a:cubicBezTo>
                        <a:pt x="483" y="387"/>
                        <a:pt x="484" y="385"/>
                        <a:pt x="485" y="382"/>
                      </a:cubicBezTo>
                      <a:cubicBezTo>
                        <a:pt x="485" y="383"/>
                        <a:pt x="487" y="384"/>
                        <a:pt x="487" y="385"/>
                      </a:cubicBezTo>
                      <a:cubicBezTo>
                        <a:pt x="487" y="386"/>
                        <a:pt x="487" y="387"/>
                        <a:pt x="487" y="387"/>
                      </a:cubicBezTo>
                      <a:close/>
                      <a:moveTo>
                        <a:pt x="479" y="401"/>
                      </a:moveTo>
                      <a:cubicBezTo>
                        <a:pt x="479" y="401"/>
                        <a:pt x="480" y="401"/>
                        <a:pt x="480" y="401"/>
                      </a:cubicBezTo>
                      <a:cubicBezTo>
                        <a:pt x="479" y="402"/>
                        <a:pt x="479" y="402"/>
                        <a:pt x="479" y="403"/>
                      </a:cubicBezTo>
                      <a:cubicBezTo>
                        <a:pt x="479" y="402"/>
                        <a:pt x="479" y="401"/>
                        <a:pt x="479" y="401"/>
                      </a:cubicBezTo>
                      <a:close/>
                      <a:moveTo>
                        <a:pt x="484" y="396"/>
                      </a:moveTo>
                      <a:cubicBezTo>
                        <a:pt x="483" y="397"/>
                        <a:pt x="482" y="399"/>
                        <a:pt x="481" y="400"/>
                      </a:cubicBezTo>
                      <a:cubicBezTo>
                        <a:pt x="481" y="400"/>
                        <a:pt x="480" y="399"/>
                        <a:pt x="480" y="399"/>
                      </a:cubicBezTo>
                      <a:cubicBezTo>
                        <a:pt x="481" y="397"/>
                        <a:pt x="481" y="394"/>
                        <a:pt x="482" y="391"/>
                      </a:cubicBezTo>
                      <a:cubicBezTo>
                        <a:pt x="483" y="392"/>
                        <a:pt x="484" y="393"/>
                        <a:pt x="485" y="394"/>
                      </a:cubicBezTo>
                      <a:cubicBezTo>
                        <a:pt x="485" y="395"/>
                        <a:pt x="484" y="395"/>
                        <a:pt x="484" y="396"/>
                      </a:cubicBezTo>
                      <a:close/>
                      <a:moveTo>
                        <a:pt x="483" y="402"/>
                      </a:moveTo>
                      <a:cubicBezTo>
                        <a:pt x="484" y="400"/>
                        <a:pt x="485" y="398"/>
                        <a:pt x="486" y="396"/>
                      </a:cubicBezTo>
                      <a:cubicBezTo>
                        <a:pt x="486" y="396"/>
                        <a:pt x="487" y="396"/>
                        <a:pt x="487" y="396"/>
                      </a:cubicBezTo>
                      <a:cubicBezTo>
                        <a:pt x="488" y="397"/>
                        <a:pt x="489" y="398"/>
                        <a:pt x="489" y="399"/>
                      </a:cubicBezTo>
                      <a:cubicBezTo>
                        <a:pt x="489" y="401"/>
                        <a:pt x="488" y="402"/>
                        <a:pt x="487" y="404"/>
                      </a:cubicBezTo>
                      <a:cubicBezTo>
                        <a:pt x="486" y="403"/>
                        <a:pt x="485" y="403"/>
                        <a:pt x="483" y="402"/>
                      </a:cubicBezTo>
                      <a:close/>
                      <a:moveTo>
                        <a:pt x="491" y="389"/>
                      </a:moveTo>
                      <a:cubicBezTo>
                        <a:pt x="492" y="389"/>
                        <a:pt x="493" y="390"/>
                        <a:pt x="493" y="391"/>
                      </a:cubicBezTo>
                      <a:cubicBezTo>
                        <a:pt x="493" y="393"/>
                        <a:pt x="492" y="395"/>
                        <a:pt x="491" y="396"/>
                      </a:cubicBezTo>
                      <a:cubicBezTo>
                        <a:pt x="490" y="395"/>
                        <a:pt x="489" y="395"/>
                        <a:pt x="488" y="394"/>
                      </a:cubicBezTo>
                      <a:cubicBezTo>
                        <a:pt x="489" y="392"/>
                        <a:pt x="490" y="391"/>
                        <a:pt x="491" y="389"/>
                      </a:cubicBezTo>
                      <a:close/>
                      <a:moveTo>
                        <a:pt x="496" y="389"/>
                      </a:moveTo>
                      <a:cubicBezTo>
                        <a:pt x="497" y="386"/>
                        <a:pt x="499" y="383"/>
                        <a:pt x="500" y="379"/>
                      </a:cubicBezTo>
                      <a:cubicBezTo>
                        <a:pt x="501" y="379"/>
                        <a:pt x="501" y="379"/>
                        <a:pt x="501" y="379"/>
                      </a:cubicBezTo>
                      <a:cubicBezTo>
                        <a:pt x="499" y="383"/>
                        <a:pt x="498" y="386"/>
                        <a:pt x="496" y="389"/>
                      </a:cubicBezTo>
                      <a:cubicBezTo>
                        <a:pt x="496" y="389"/>
                        <a:pt x="496" y="389"/>
                        <a:pt x="496" y="389"/>
                      </a:cubicBezTo>
                      <a:close/>
                      <a:moveTo>
                        <a:pt x="496" y="395"/>
                      </a:moveTo>
                      <a:cubicBezTo>
                        <a:pt x="496" y="395"/>
                        <a:pt x="496" y="395"/>
                        <a:pt x="496" y="394"/>
                      </a:cubicBezTo>
                      <a:cubicBezTo>
                        <a:pt x="496" y="395"/>
                        <a:pt x="495" y="396"/>
                        <a:pt x="495" y="397"/>
                      </a:cubicBezTo>
                      <a:cubicBezTo>
                        <a:pt x="495" y="397"/>
                        <a:pt x="494" y="398"/>
                        <a:pt x="494" y="399"/>
                      </a:cubicBezTo>
                      <a:cubicBezTo>
                        <a:pt x="493" y="399"/>
                        <a:pt x="493" y="399"/>
                        <a:pt x="493" y="398"/>
                      </a:cubicBezTo>
                      <a:cubicBezTo>
                        <a:pt x="493" y="398"/>
                        <a:pt x="492" y="398"/>
                        <a:pt x="492" y="397"/>
                      </a:cubicBezTo>
                      <a:cubicBezTo>
                        <a:pt x="493" y="395"/>
                        <a:pt x="494" y="393"/>
                        <a:pt x="495" y="391"/>
                      </a:cubicBezTo>
                      <a:cubicBezTo>
                        <a:pt x="495" y="391"/>
                        <a:pt x="495" y="391"/>
                        <a:pt x="495" y="391"/>
                      </a:cubicBezTo>
                      <a:cubicBezTo>
                        <a:pt x="495" y="392"/>
                        <a:pt x="494" y="393"/>
                        <a:pt x="494" y="394"/>
                      </a:cubicBezTo>
                      <a:cubicBezTo>
                        <a:pt x="494" y="394"/>
                        <a:pt x="494" y="395"/>
                        <a:pt x="494" y="395"/>
                      </a:cubicBezTo>
                      <a:cubicBezTo>
                        <a:pt x="495" y="395"/>
                        <a:pt x="495" y="395"/>
                        <a:pt x="496" y="395"/>
                      </a:cubicBezTo>
                      <a:close/>
                      <a:moveTo>
                        <a:pt x="491" y="399"/>
                      </a:moveTo>
                      <a:cubicBezTo>
                        <a:pt x="492" y="399"/>
                        <a:pt x="492" y="399"/>
                        <a:pt x="493" y="399"/>
                      </a:cubicBezTo>
                      <a:cubicBezTo>
                        <a:pt x="493" y="399"/>
                        <a:pt x="493" y="399"/>
                        <a:pt x="493" y="399"/>
                      </a:cubicBezTo>
                      <a:cubicBezTo>
                        <a:pt x="492" y="401"/>
                        <a:pt x="491" y="403"/>
                        <a:pt x="489" y="405"/>
                      </a:cubicBezTo>
                      <a:cubicBezTo>
                        <a:pt x="489" y="405"/>
                        <a:pt x="489" y="405"/>
                        <a:pt x="488" y="405"/>
                      </a:cubicBezTo>
                      <a:cubicBezTo>
                        <a:pt x="489" y="403"/>
                        <a:pt x="490" y="401"/>
                        <a:pt x="491" y="399"/>
                      </a:cubicBezTo>
                      <a:close/>
                      <a:moveTo>
                        <a:pt x="467" y="412"/>
                      </a:moveTo>
                      <a:cubicBezTo>
                        <a:pt x="465" y="411"/>
                        <a:pt x="463" y="409"/>
                        <a:pt x="462" y="408"/>
                      </a:cubicBezTo>
                      <a:cubicBezTo>
                        <a:pt x="463" y="405"/>
                        <a:pt x="465" y="401"/>
                        <a:pt x="467" y="399"/>
                      </a:cubicBezTo>
                      <a:cubicBezTo>
                        <a:pt x="468" y="402"/>
                        <a:pt x="471" y="405"/>
                        <a:pt x="473" y="408"/>
                      </a:cubicBezTo>
                      <a:cubicBezTo>
                        <a:pt x="473" y="408"/>
                        <a:pt x="473" y="409"/>
                        <a:pt x="473" y="409"/>
                      </a:cubicBezTo>
                      <a:cubicBezTo>
                        <a:pt x="471" y="411"/>
                        <a:pt x="470" y="413"/>
                        <a:pt x="468" y="414"/>
                      </a:cubicBezTo>
                      <a:cubicBezTo>
                        <a:pt x="468" y="414"/>
                        <a:pt x="467" y="414"/>
                        <a:pt x="467" y="414"/>
                      </a:cubicBezTo>
                      <a:cubicBezTo>
                        <a:pt x="467" y="413"/>
                        <a:pt x="467" y="413"/>
                        <a:pt x="467" y="412"/>
                      </a:cubicBezTo>
                      <a:close/>
                      <a:moveTo>
                        <a:pt x="461" y="409"/>
                      </a:moveTo>
                      <a:cubicBezTo>
                        <a:pt x="463" y="412"/>
                        <a:pt x="465" y="414"/>
                        <a:pt x="467" y="415"/>
                      </a:cubicBezTo>
                      <a:cubicBezTo>
                        <a:pt x="465" y="417"/>
                        <a:pt x="464" y="418"/>
                        <a:pt x="463" y="419"/>
                      </a:cubicBezTo>
                      <a:cubicBezTo>
                        <a:pt x="461" y="418"/>
                        <a:pt x="459" y="417"/>
                        <a:pt x="457" y="416"/>
                      </a:cubicBezTo>
                      <a:cubicBezTo>
                        <a:pt x="457" y="416"/>
                        <a:pt x="457" y="416"/>
                        <a:pt x="457" y="416"/>
                      </a:cubicBezTo>
                      <a:cubicBezTo>
                        <a:pt x="458" y="414"/>
                        <a:pt x="459" y="411"/>
                        <a:pt x="461" y="409"/>
                      </a:cubicBezTo>
                      <a:close/>
                      <a:moveTo>
                        <a:pt x="456" y="417"/>
                      </a:moveTo>
                      <a:cubicBezTo>
                        <a:pt x="457" y="417"/>
                        <a:pt x="457" y="417"/>
                        <a:pt x="457" y="417"/>
                      </a:cubicBezTo>
                      <a:cubicBezTo>
                        <a:pt x="458" y="418"/>
                        <a:pt x="460" y="419"/>
                        <a:pt x="461" y="421"/>
                      </a:cubicBezTo>
                      <a:cubicBezTo>
                        <a:pt x="459" y="422"/>
                        <a:pt x="458" y="424"/>
                        <a:pt x="456" y="425"/>
                      </a:cubicBezTo>
                      <a:cubicBezTo>
                        <a:pt x="457" y="425"/>
                        <a:pt x="457" y="425"/>
                        <a:pt x="458" y="425"/>
                      </a:cubicBezTo>
                      <a:cubicBezTo>
                        <a:pt x="459" y="423"/>
                        <a:pt x="461" y="422"/>
                        <a:pt x="462" y="421"/>
                      </a:cubicBezTo>
                      <a:cubicBezTo>
                        <a:pt x="462" y="422"/>
                        <a:pt x="463" y="422"/>
                        <a:pt x="463" y="423"/>
                      </a:cubicBezTo>
                      <a:cubicBezTo>
                        <a:pt x="463" y="423"/>
                        <a:pt x="464" y="423"/>
                        <a:pt x="464" y="423"/>
                      </a:cubicBezTo>
                      <a:cubicBezTo>
                        <a:pt x="465" y="423"/>
                        <a:pt x="466" y="424"/>
                        <a:pt x="467" y="424"/>
                      </a:cubicBezTo>
                      <a:cubicBezTo>
                        <a:pt x="465" y="427"/>
                        <a:pt x="464" y="430"/>
                        <a:pt x="463" y="433"/>
                      </a:cubicBezTo>
                      <a:cubicBezTo>
                        <a:pt x="462" y="434"/>
                        <a:pt x="462" y="435"/>
                        <a:pt x="461" y="436"/>
                      </a:cubicBezTo>
                      <a:cubicBezTo>
                        <a:pt x="464" y="432"/>
                        <a:pt x="467" y="428"/>
                        <a:pt x="469" y="424"/>
                      </a:cubicBezTo>
                      <a:cubicBezTo>
                        <a:pt x="469" y="425"/>
                        <a:pt x="469" y="425"/>
                        <a:pt x="470" y="425"/>
                      </a:cubicBezTo>
                      <a:cubicBezTo>
                        <a:pt x="467" y="430"/>
                        <a:pt x="463" y="434"/>
                        <a:pt x="460" y="439"/>
                      </a:cubicBezTo>
                      <a:cubicBezTo>
                        <a:pt x="459" y="438"/>
                        <a:pt x="459" y="438"/>
                        <a:pt x="458" y="437"/>
                      </a:cubicBezTo>
                      <a:cubicBezTo>
                        <a:pt x="458" y="437"/>
                        <a:pt x="458" y="437"/>
                        <a:pt x="458" y="437"/>
                      </a:cubicBezTo>
                      <a:cubicBezTo>
                        <a:pt x="457" y="436"/>
                        <a:pt x="456" y="436"/>
                        <a:pt x="456" y="435"/>
                      </a:cubicBezTo>
                      <a:cubicBezTo>
                        <a:pt x="458" y="431"/>
                        <a:pt x="461" y="427"/>
                        <a:pt x="463" y="423"/>
                      </a:cubicBezTo>
                      <a:cubicBezTo>
                        <a:pt x="461" y="427"/>
                        <a:pt x="458" y="431"/>
                        <a:pt x="455" y="434"/>
                      </a:cubicBezTo>
                      <a:cubicBezTo>
                        <a:pt x="453" y="432"/>
                        <a:pt x="450" y="430"/>
                        <a:pt x="447" y="428"/>
                      </a:cubicBezTo>
                      <a:cubicBezTo>
                        <a:pt x="450" y="426"/>
                        <a:pt x="452" y="424"/>
                        <a:pt x="454" y="421"/>
                      </a:cubicBezTo>
                      <a:cubicBezTo>
                        <a:pt x="455" y="419"/>
                        <a:pt x="455" y="418"/>
                        <a:pt x="456" y="417"/>
                      </a:cubicBezTo>
                      <a:close/>
                      <a:moveTo>
                        <a:pt x="468" y="416"/>
                      </a:moveTo>
                      <a:cubicBezTo>
                        <a:pt x="469" y="416"/>
                        <a:pt x="469" y="417"/>
                        <a:pt x="470" y="417"/>
                      </a:cubicBezTo>
                      <a:cubicBezTo>
                        <a:pt x="469" y="418"/>
                        <a:pt x="469" y="420"/>
                        <a:pt x="468" y="421"/>
                      </a:cubicBezTo>
                      <a:cubicBezTo>
                        <a:pt x="467" y="421"/>
                        <a:pt x="466" y="421"/>
                        <a:pt x="465" y="421"/>
                      </a:cubicBezTo>
                      <a:cubicBezTo>
                        <a:pt x="465" y="421"/>
                        <a:pt x="465" y="421"/>
                        <a:pt x="464" y="421"/>
                      </a:cubicBezTo>
                      <a:cubicBezTo>
                        <a:pt x="464" y="421"/>
                        <a:pt x="464" y="420"/>
                        <a:pt x="463" y="420"/>
                      </a:cubicBezTo>
                      <a:cubicBezTo>
                        <a:pt x="465" y="419"/>
                        <a:pt x="467" y="417"/>
                        <a:pt x="468" y="416"/>
                      </a:cubicBezTo>
                      <a:close/>
                      <a:moveTo>
                        <a:pt x="443" y="452"/>
                      </a:moveTo>
                      <a:cubicBezTo>
                        <a:pt x="443" y="451"/>
                        <a:pt x="444" y="450"/>
                        <a:pt x="445" y="449"/>
                      </a:cubicBezTo>
                      <a:cubicBezTo>
                        <a:pt x="446" y="449"/>
                        <a:pt x="447" y="449"/>
                        <a:pt x="447" y="449"/>
                      </a:cubicBezTo>
                      <a:cubicBezTo>
                        <a:pt x="447" y="449"/>
                        <a:pt x="447" y="448"/>
                        <a:pt x="447" y="448"/>
                      </a:cubicBezTo>
                      <a:cubicBezTo>
                        <a:pt x="446" y="448"/>
                        <a:pt x="446" y="448"/>
                        <a:pt x="446" y="448"/>
                      </a:cubicBezTo>
                      <a:cubicBezTo>
                        <a:pt x="449" y="444"/>
                        <a:pt x="452" y="440"/>
                        <a:pt x="455" y="437"/>
                      </a:cubicBezTo>
                      <a:cubicBezTo>
                        <a:pt x="455" y="437"/>
                        <a:pt x="455" y="437"/>
                        <a:pt x="455" y="437"/>
                      </a:cubicBezTo>
                      <a:cubicBezTo>
                        <a:pt x="455" y="437"/>
                        <a:pt x="455" y="437"/>
                        <a:pt x="456" y="438"/>
                      </a:cubicBezTo>
                      <a:cubicBezTo>
                        <a:pt x="456" y="438"/>
                        <a:pt x="456" y="439"/>
                        <a:pt x="456" y="439"/>
                      </a:cubicBezTo>
                      <a:cubicBezTo>
                        <a:pt x="456" y="439"/>
                        <a:pt x="457" y="439"/>
                        <a:pt x="457" y="440"/>
                      </a:cubicBezTo>
                      <a:cubicBezTo>
                        <a:pt x="453" y="443"/>
                        <a:pt x="449" y="447"/>
                        <a:pt x="445" y="452"/>
                      </a:cubicBezTo>
                      <a:cubicBezTo>
                        <a:pt x="445" y="452"/>
                        <a:pt x="444" y="452"/>
                        <a:pt x="444" y="452"/>
                      </a:cubicBezTo>
                      <a:cubicBezTo>
                        <a:pt x="443" y="452"/>
                        <a:pt x="443" y="452"/>
                        <a:pt x="443" y="452"/>
                      </a:cubicBezTo>
                      <a:close/>
                      <a:moveTo>
                        <a:pt x="469" y="432"/>
                      </a:moveTo>
                      <a:cubicBezTo>
                        <a:pt x="468" y="433"/>
                        <a:pt x="467" y="434"/>
                        <a:pt x="465" y="436"/>
                      </a:cubicBezTo>
                      <a:cubicBezTo>
                        <a:pt x="467" y="433"/>
                        <a:pt x="468" y="431"/>
                        <a:pt x="469" y="428"/>
                      </a:cubicBezTo>
                      <a:cubicBezTo>
                        <a:pt x="470" y="427"/>
                        <a:pt x="471" y="426"/>
                        <a:pt x="471" y="425"/>
                      </a:cubicBezTo>
                      <a:cubicBezTo>
                        <a:pt x="472" y="424"/>
                        <a:pt x="472" y="423"/>
                        <a:pt x="473" y="422"/>
                      </a:cubicBezTo>
                      <a:cubicBezTo>
                        <a:pt x="475" y="421"/>
                        <a:pt x="476" y="421"/>
                        <a:pt x="478" y="419"/>
                      </a:cubicBezTo>
                      <a:cubicBezTo>
                        <a:pt x="475" y="424"/>
                        <a:pt x="473" y="428"/>
                        <a:pt x="469" y="432"/>
                      </a:cubicBezTo>
                      <a:close/>
                      <a:moveTo>
                        <a:pt x="458" y="440"/>
                      </a:moveTo>
                      <a:cubicBezTo>
                        <a:pt x="458" y="440"/>
                        <a:pt x="458" y="440"/>
                        <a:pt x="459" y="440"/>
                      </a:cubicBezTo>
                      <a:cubicBezTo>
                        <a:pt x="457" y="442"/>
                        <a:pt x="456" y="443"/>
                        <a:pt x="455" y="444"/>
                      </a:cubicBezTo>
                      <a:cubicBezTo>
                        <a:pt x="455" y="445"/>
                        <a:pt x="455" y="445"/>
                        <a:pt x="455" y="445"/>
                      </a:cubicBezTo>
                      <a:cubicBezTo>
                        <a:pt x="456" y="443"/>
                        <a:pt x="457" y="441"/>
                        <a:pt x="458" y="440"/>
                      </a:cubicBezTo>
                      <a:close/>
                      <a:moveTo>
                        <a:pt x="483" y="403"/>
                      </a:moveTo>
                      <a:cubicBezTo>
                        <a:pt x="483" y="404"/>
                        <a:pt x="485" y="405"/>
                        <a:pt x="486" y="406"/>
                      </a:cubicBezTo>
                      <a:cubicBezTo>
                        <a:pt x="485" y="408"/>
                        <a:pt x="484" y="410"/>
                        <a:pt x="483" y="411"/>
                      </a:cubicBezTo>
                      <a:cubicBezTo>
                        <a:pt x="481" y="411"/>
                        <a:pt x="481" y="410"/>
                        <a:pt x="479" y="410"/>
                      </a:cubicBezTo>
                      <a:cubicBezTo>
                        <a:pt x="481" y="407"/>
                        <a:pt x="481" y="405"/>
                        <a:pt x="483" y="403"/>
                      </a:cubicBezTo>
                      <a:close/>
                      <a:moveTo>
                        <a:pt x="485" y="410"/>
                      </a:moveTo>
                      <a:cubicBezTo>
                        <a:pt x="486" y="409"/>
                        <a:pt x="487" y="408"/>
                        <a:pt x="487" y="407"/>
                      </a:cubicBezTo>
                      <a:cubicBezTo>
                        <a:pt x="487" y="407"/>
                        <a:pt x="488" y="407"/>
                        <a:pt x="488" y="407"/>
                      </a:cubicBezTo>
                      <a:cubicBezTo>
                        <a:pt x="487" y="408"/>
                        <a:pt x="486" y="409"/>
                        <a:pt x="485" y="410"/>
                      </a:cubicBezTo>
                      <a:close/>
                      <a:moveTo>
                        <a:pt x="476" y="410"/>
                      </a:moveTo>
                      <a:cubicBezTo>
                        <a:pt x="476" y="410"/>
                        <a:pt x="477" y="410"/>
                        <a:pt x="477" y="411"/>
                      </a:cubicBezTo>
                      <a:cubicBezTo>
                        <a:pt x="477" y="413"/>
                        <a:pt x="475" y="415"/>
                        <a:pt x="474" y="417"/>
                      </a:cubicBezTo>
                      <a:cubicBezTo>
                        <a:pt x="474" y="417"/>
                        <a:pt x="473" y="417"/>
                        <a:pt x="473" y="416"/>
                      </a:cubicBezTo>
                      <a:cubicBezTo>
                        <a:pt x="474" y="414"/>
                        <a:pt x="475" y="412"/>
                        <a:pt x="476" y="410"/>
                      </a:cubicBezTo>
                      <a:close/>
                      <a:moveTo>
                        <a:pt x="471" y="413"/>
                      </a:moveTo>
                      <a:cubicBezTo>
                        <a:pt x="471" y="414"/>
                        <a:pt x="471" y="415"/>
                        <a:pt x="471" y="415"/>
                      </a:cubicBezTo>
                      <a:cubicBezTo>
                        <a:pt x="470" y="415"/>
                        <a:pt x="470" y="415"/>
                        <a:pt x="469" y="415"/>
                      </a:cubicBezTo>
                      <a:cubicBezTo>
                        <a:pt x="470" y="414"/>
                        <a:pt x="471" y="414"/>
                        <a:pt x="471" y="413"/>
                      </a:cubicBezTo>
                      <a:close/>
                      <a:moveTo>
                        <a:pt x="479" y="407"/>
                      </a:moveTo>
                      <a:cubicBezTo>
                        <a:pt x="479" y="408"/>
                        <a:pt x="479" y="408"/>
                        <a:pt x="478" y="409"/>
                      </a:cubicBezTo>
                      <a:cubicBezTo>
                        <a:pt x="478" y="409"/>
                        <a:pt x="477" y="408"/>
                        <a:pt x="477" y="408"/>
                      </a:cubicBezTo>
                      <a:cubicBezTo>
                        <a:pt x="477" y="407"/>
                        <a:pt x="477" y="407"/>
                        <a:pt x="477" y="407"/>
                      </a:cubicBezTo>
                      <a:cubicBezTo>
                        <a:pt x="478" y="406"/>
                        <a:pt x="480" y="404"/>
                        <a:pt x="481" y="403"/>
                      </a:cubicBezTo>
                      <a:cubicBezTo>
                        <a:pt x="480" y="404"/>
                        <a:pt x="479" y="406"/>
                        <a:pt x="479" y="407"/>
                      </a:cubicBezTo>
                      <a:close/>
                      <a:moveTo>
                        <a:pt x="472" y="418"/>
                      </a:moveTo>
                      <a:cubicBezTo>
                        <a:pt x="473" y="418"/>
                        <a:pt x="473" y="418"/>
                        <a:pt x="474" y="418"/>
                      </a:cubicBezTo>
                      <a:cubicBezTo>
                        <a:pt x="473" y="420"/>
                        <a:pt x="472" y="421"/>
                        <a:pt x="471" y="423"/>
                      </a:cubicBezTo>
                      <a:cubicBezTo>
                        <a:pt x="471" y="423"/>
                        <a:pt x="470" y="423"/>
                        <a:pt x="470" y="422"/>
                      </a:cubicBezTo>
                      <a:cubicBezTo>
                        <a:pt x="471" y="421"/>
                        <a:pt x="471" y="419"/>
                        <a:pt x="472" y="418"/>
                      </a:cubicBezTo>
                      <a:close/>
                      <a:moveTo>
                        <a:pt x="473" y="421"/>
                      </a:moveTo>
                      <a:cubicBezTo>
                        <a:pt x="474" y="421"/>
                        <a:pt x="474" y="419"/>
                        <a:pt x="475" y="419"/>
                      </a:cubicBezTo>
                      <a:cubicBezTo>
                        <a:pt x="475" y="419"/>
                        <a:pt x="476" y="419"/>
                        <a:pt x="477" y="419"/>
                      </a:cubicBezTo>
                      <a:cubicBezTo>
                        <a:pt x="475" y="420"/>
                        <a:pt x="474" y="421"/>
                        <a:pt x="473" y="421"/>
                      </a:cubicBezTo>
                      <a:close/>
                      <a:moveTo>
                        <a:pt x="477" y="418"/>
                      </a:moveTo>
                      <a:cubicBezTo>
                        <a:pt x="477" y="418"/>
                        <a:pt x="476" y="417"/>
                        <a:pt x="475" y="417"/>
                      </a:cubicBezTo>
                      <a:cubicBezTo>
                        <a:pt x="477" y="415"/>
                        <a:pt x="477" y="413"/>
                        <a:pt x="479" y="411"/>
                      </a:cubicBezTo>
                      <a:cubicBezTo>
                        <a:pt x="479" y="412"/>
                        <a:pt x="481" y="413"/>
                        <a:pt x="482" y="413"/>
                      </a:cubicBezTo>
                      <a:cubicBezTo>
                        <a:pt x="481" y="414"/>
                        <a:pt x="481" y="415"/>
                        <a:pt x="481" y="415"/>
                      </a:cubicBezTo>
                      <a:cubicBezTo>
                        <a:pt x="479" y="416"/>
                        <a:pt x="478" y="417"/>
                        <a:pt x="477" y="418"/>
                      </a:cubicBezTo>
                      <a:close/>
                      <a:moveTo>
                        <a:pt x="482" y="417"/>
                      </a:moveTo>
                      <a:cubicBezTo>
                        <a:pt x="482" y="416"/>
                        <a:pt x="483" y="416"/>
                        <a:pt x="484" y="415"/>
                      </a:cubicBezTo>
                      <a:cubicBezTo>
                        <a:pt x="482" y="417"/>
                        <a:pt x="481" y="419"/>
                        <a:pt x="479" y="422"/>
                      </a:cubicBezTo>
                      <a:cubicBezTo>
                        <a:pt x="480" y="420"/>
                        <a:pt x="481" y="419"/>
                        <a:pt x="482" y="417"/>
                      </a:cubicBezTo>
                      <a:close/>
                      <a:moveTo>
                        <a:pt x="518" y="277"/>
                      </a:moveTo>
                      <a:cubicBezTo>
                        <a:pt x="518" y="277"/>
                        <a:pt x="519" y="277"/>
                        <a:pt x="519" y="277"/>
                      </a:cubicBezTo>
                      <a:cubicBezTo>
                        <a:pt x="519" y="280"/>
                        <a:pt x="519" y="283"/>
                        <a:pt x="519" y="286"/>
                      </a:cubicBezTo>
                      <a:cubicBezTo>
                        <a:pt x="519" y="286"/>
                        <a:pt x="518" y="286"/>
                        <a:pt x="518" y="286"/>
                      </a:cubicBezTo>
                      <a:cubicBezTo>
                        <a:pt x="518" y="283"/>
                        <a:pt x="518" y="280"/>
                        <a:pt x="518" y="277"/>
                      </a:cubicBezTo>
                      <a:close/>
                      <a:moveTo>
                        <a:pt x="525" y="277"/>
                      </a:moveTo>
                      <a:cubicBezTo>
                        <a:pt x="525" y="275"/>
                        <a:pt x="525" y="272"/>
                        <a:pt x="525" y="270"/>
                      </a:cubicBezTo>
                      <a:cubicBezTo>
                        <a:pt x="525" y="271"/>
                        <a:pt x="525" y="271"/>
                        <a:pt x="525" y="271"/>
                      </a:cubicBezTo>
                      <a:cubicBezTo>
                        <a:pt x="525" y="269"/>
                        <a:pt x="525" y="268"/>
                        <a:pt x="525" y="266"/>
                      </a:cubicBezTo>
                      <a:cubicBezTo>
                        <a:pt x="525" y="269"/>
                        <a:pt x="526" y="273"/>
                        <a:pt x="526" y="277"/>
                      </a:cubicBezTo>
                      <a:lnTo>
                        <a:pt x="525" y="277"/>
                      </a:lnTo>
                      <a:close/>
                      <a:moveTo>
                        <a:pt x="525" y="278"/>
                      </a:moveTo>
                      <a:cubicBezTo>
                        <a:pt x="525" y="278"/>
                        <a:pt x="526" y="278"/>
                        <a:pt x="526" y="278"/>
                      </a:cubicBezTo>
                      <a:cubicBezTo>
                        <a:pt x="526" y="290"/>
                        <a:pt x="526" y="301"/>
                        <a:pt x="525" y="313"/>
                      </a:cubicBezTo>
                      <a:cubicBezTo>
                        <a:pt x="525" y="314"/>
                        <a:pt x="524" y="315"/>
                        <a:pt x="524" y="315"/>
                      </a:cubicBezTo>
                      <a:cubicBezTo>
                        <a:pt x="523" y="321"/>
                        <a:pt x="521" y="327"/>
                        <a:pt x="519" y="333"/>
                      </a:cubicBezTo>
                      <a:cubicBezTo>
                        <a:pt x="521" y="325"/>
                        <a:pt x="522" y="316"/>
                        <a:pt x="523" y="307"/>
                      </a:cubicBezTo>
                      <a:cubicBezTo>
                        <a:pt x="524" y="307"/>
                        <a:pt x="524" y="307"/>
                        <a:pt x="524" y="307"/>
                      </a:cubicBezTo>
                      <a:cubicBezTo>
                        <a:pt x="523" y="307"/>
                        <a:pt x="523" y="307"/>
                        <a:pt x="523" y="307"/>
                      </a:cubicBezTo>
                      <a:cubicBezTo>
                        <a:pt x="525" y="297"/>
                        <a:pt x="525" y="287"/>
                        <a:pt x="525" y="278"/>
                      </a:cubicBezTo>
                      <a:close/>
                      <a:moveTo>
                        <a:pt x="517" y="289"/>
                      </a:moveTo>
                      <a:cubicBezTo>
                        <a:pt x="518" y="288"/>
                        <a:pt x="518" y="288"/>
                        <a:pt x="519" y="288"/>
                      </a:cubicBezTo>
                      <a:cubicBezTo>
                        <a:pt x="519" y="290"/>
                        <a:pt x="519" y="292"/>
                        <a:pt x="518" y="294"/>
                      </a:cubicBezTo>
                      <a:cubicBezTo>
                        <a:pt x="518" y="294"/>
                        <a:pt x="517" y="294"/>
                        <a:pt x="517" y="294"/>
                      </a:cubicBezTo>
                      <a:cubicBezTo>
                        <a:pt x="517" y="292"/>
                        <a:pt x="517" y="290"/>
                        <a:pt x="517" y="289"/>
                      </a:cubicBezTo>
                      <a:close/>
                      <a:moveTo>
                        <a:pt x="517" y="296"/>
                      </a:moveTo>
                      <a:cubicBezTo>
                        <a:pt x="517" y="296"/>
                        <a:pt x="518" y="296"/>
                        <a:pt x="518" y="296"/>
                      </a:cubicBezTo>
                      <a:cubicBezTo>
                        <a:pt x="518" y="299"/>
                        <a:pt x="517" y="303"/>
                        <a:pt x="517" y="306"/>
                      </a:cubicBezTo>
                      <a:cubicBezTo>
                        <a:pt x="517" y="306"/>
                        <a:pt x="517" y="306"/>
                        <a:pt x="516" y="306"/>
                      </a:cubicBezTo>
                      <a:cubicBezTo>
                        <a:pt x="517" y="302"/>
                        <a:pt x="517" y="299"/>
                        <a:pt x="517" y="296"/>
                      </a:cubicBezTo>
                      <a:close/>
                      <a:moveTo>
                        <a:pt x="516" y="307"/>
                      </a:moveTo>
                      <a:cubicBezTo>
                        <a:pt x="516" y="307"/>
                        <a:pt x="517" y="307"/>
                        <a:pt x="517" y="307"/>
                      </a:cubicBezTo>
                      <a:cubicBezTo>
                        <a:pt x="517" y="310"/>
                        <a:pt x="516" y="313"/>
                        <a:pt x="516" y="317"/>
                      </a:cubicBezTo>
                      <a:cubicBezTo>
                        <a:pt x="515" y="316"/>
                        <a:pt x="515" y="316"/>
                        <a:pt x="515" y="316"/>
                      </a:cubicBezTo>
                      <a:cubicBezTo>
                        <a:pt x="515" y="313"/>
                        <a:pt x="516" y="310"/>
                        <a:pt x="516" y="307"/>
                      </a:cubicBezTo>
                      <a:close/>
                      <a:moveTo>
                        <a:pt x="513" y="307"/>
                      </a:moveTo>
                      <a:cubicBezTo>
                        <a:pt x="513" y="307"/>
                        <a:pt x="513" y="307"/>
                        <a:pt x="513" y="307"/>
                      </a:cubicBezTo>
                      <a:cubicBezTo>
                        <a:pt x="513" y="309"/>
                        <a:pt x="513" y="310"/>
                        <a:pt x="512" y="312"/>
                      </a:cubicBezTo>
                      <a:cubicBezTo>
                        <a:pt x="513" y="310"/>
                        <a:pt x="513" y="309"/>
                        <a:pt x="513" y="307"/>
                      </a:cubicBezTo>
                      <a:close/>
                      <a:moveTo>
                        <a:pt x="516" y="317"/>
                      </a:moveTo>
                      <a:cubicBezTo>
                        <a:pt x="515" y="320"/>
                        <a:pt x="515" y="323"/>
                        <a:pt x="514" y="326"/>
                      </a:cubicBezTo>
                      <a:cubicBezTo>
                        <a:pt x="514" y="326"/>
                        <a:pt x="514" y="326"/>
                        <a:pt x="514" y="327"/>
                      </a:cubicBezTo>
                      <a:cubicBezTo>
                        <a:pt x="513" y="328"/>
                        <a:pt x="513" y="329"/>
                        <a:pt x="513" y="330"/>
                      </a:cubicBezTo>
                      <a:cubicBezTo>
                        <a:pt x="513" y="332"/>
                        <a:pt x="512" y="333"/>
                        <a:pt x="511" y="335"/>
                      </a:cubicBezTo>
                      <a:cubicBezTo>
                        <a:pt x="513" y="329"/>
                        <a:pt x="514" y="323"/>
                        <a:pt x="515" y="317"/>
                      </a:cubicBezTo>
                      <a:cubicBezTo>
                        <a:pt x="515" y="317"/>
                        <a:pt x="515" y="317"/>
                        <a:pt x="516" y="317"/>
                      </a:cubicBezTo>
                      <a:close/>
                      <a:moveTo>
                        <a:pt x="105" y="56"/>
                      </a:moveTo>
                      <a:cubicBezTo>
                        <a:pt x="105" y="56"/>
                        <a:pt x="105" y="56"/>
                        <a:pt x="105" y="56"/>
                      </a:cubicBezTo>
                      <a:cubicBezTo>
                        <a:pt x="104" y="55"/>
                        <a:pt x="104" y="55"/>
                        <a:pt x="103" y="54"/>
                      </a:cubicBezTo>
                      <a:cubicBezTo>
                        <a:pt x="103" y="54"/>
                        <a:pt x="103" y="55"/>
                        <a:pt x="103" y="55"/>
                      </a:cubicBezTo>
                      <a:cubicBezTo>
                        <a:pt x="102" y="55"/>
                        <a:pt x="103" y="56"/>
                        <a:pt x="103" y="56"/>
                      </a:cubicBezTo>
                      <a:cubicBezTo>
                        <a:pt x="103" y="57"/>
                        <a:pt x="103" y="58"/>
                        <a:pt x="104" y="59"/>
                      </a:cubicBezTo>
                      <a:cubicBezTo>
                        <a:pt x="105" y="59"/>
                        <a:pt x="105" y="60"/>
                        <a:pt x="106" y="60"/>
                      </a:cubicBezTo>
                      <a:cubicBezTo>
                        <a:pt x="109" y="66"/>
                        <a:pt x="113" y="71"/>
                        <a:pt x="118" y="73"/>
                      </a:cubicBezTo>
                      <a:cubicBezTo>
                        <a:pt x="103" y="86"/>
                        <a:pt x="89" y="101"/>
                        <a:pt x="77" y="117"/>
                      </a:cubicBezTo>
                      <a:cubicBezTo>
                        <a:pt x="74" y="119"/>
                        <a:pt x="72" y="123"/>
                        <a:pt x="70" y="125"/>
                      </a:cubicBezTo>
                      <a:cubicBezTo>
                        <a:pt x="63" y="123"/>
                        <a:pt x="57" y="120"/>
                        <a:pt x="51" y="116"/>
                      </a:cubicBezTo>
                      <a:cubicBezTo>
                        <a:pt x="51" y="116"/>
                        <a:pt x="50" y="116"/>
                        <a:pt x="49" y="116"/>
                      </a:cubicBezTo>
                      <a:cubicBezTo>
                        <a:pt x="49" y="116"/>
                        <a:pt x="48" y="116"/>
                        <a:pt x="48" y="116"/>
                      </a:cubicBezTo>
                      <a:cubicBezTo>
                        <a:pt x="48" y="117"/>
                        <a:pt x="48" y="118"/>
                        <a:pt x="48" y="118"/>
                      </a:cubicBezTo>
                      <a:cubicBezTo>
                        <a:pt x="55" y="121"/>
                        <a:pt x="62" y="123"/>
                        <a:pt x="68" y="127"/>
                      </a:cubicBezTo>
                      <a:cubicBezTo>
                        <a:pt x="68" y="127"/>
                        <a:pt x="69" y="127"/>
                        <a:pt x="69" y="127"/>
                      </a:cubicBezTo>
                      <a:cubicBezTo>
                        <a:pt x="66" y="132"/>
                        <a:pt x="63" y="137"/>
                        <a:pt x="60" y="141"/>
                      </a:cubicBezTo>
                      <a:cubicBezTo>
                        <a:pt x="60" y="141"/>
                        <a:pt x="60" y="142"/>
                        <a:pt x="60" y="142"/>
                      </a:cubicBezTo>
                      <a:cubicBezTo>
                        <a:pt x="57" y="147"/>
                        <a:pt x="53" y="151"/>
                        <a:pt x="50" y="156"/>
                      </a:cubicBezTo>
                      <a:cubicBezTo>
                        <a:pt x="40" y="172"/>
                        <a:pt x="33" y="189"/>
                        <a:pt x="31" y="207"/>
                      </a:cubicBezTo>
                      <a:cubicBezTo>
                        <a:pt x="25" y="206"/>
                        <a:pt x="19" y="206"/>
                        <a:pt x="13" y="206"/>
                      </a:cubicBezTo>
                      <a:cubicBezTo>
                        <a:pt x="13" y="206"/>
                        <a:pt x="13" y="206"/>
                        <a:pt x="13" y="206"/>
                      </a:cubicBezTo>
                      <a:cubicBezTo>
                        <a:pt x="13" y="206"/>
                        <a:pt x="12" y="206"/>
                        <a:pt x="12" y="206"/>
                      </a:cubicBezTo>
                      <a:cubicBezTo>
                        <a:pt x="11" y="207"/>
                        <a:pt x="11" y="207"/>
                        <a:pt x="11" y="208"/>
                      </a:cubicBezTo>
                      <a:cubicBezTo>
                        <a:pt x="11" y="203"/>
                        <a:pt x="12" y="199"/>
                        <a:pt x="12" y="195"/>
                      </a:cubicBezTo>
                      <a:cubicBezTo>
                        <a:pt x="13" y="195"/>
                        <a:pt x="13" y="194"/>
                        <a:pt x="14" y="193"/>
                      </a:cubicBezTo>
                      <a:cubicBezTo>
                        <a:pt x="14" y="193"/>
                        <a:pt x="14" y="193"/>
                        <a:pt x="14" y="192"/>
                      </a:cubicBezTo>
                      <a:cubicBezTo>
                        <a:pt x="14" y="192"/>
                        <a:pt x="14" y="191"/>
                        <a:pt x="14" y="191"/>
                      </a:cubicBezTo>
                      <a:cubicBezTo>
                        <a:pt x="14" y="190"/>
                        <a:pt x="14" y="190"/>
                        <a:pt x="14" y="189"/>
                      </a:cubicBezTo>
                      <a:cubicBezTo>
                        <a:pt x="15" y="189"/>
                        <a:pt x="15" y="188"/>
                        <a:pt x="16" y="187"/>
                      </a:cubicBezTo>
                      <a:cubicBezTo>
                        <a:pt x="16" y="187"/>
                        <a:pt x="16" y="187"/>
                        <a:pt x="16" y="186"/>
                      </a:cubicBezTo>
                      <a:cubicBezTo>
                        <a:pt x="22" y="188"/>
                        <a:pt x="27" y="188"/>
                        <a:pt x="34" y="185"/>
                      </a:cubicBezTo>
                      <a:cubicBezTo>
                        <a:pt x="33" y="185"/>
                        <a:pt x="33" y="185"/>
                        <a:pt x="33" y="185"/>
                      </a:cubicBezTo>
                      <a:cubicBezTo>
                        <a:pt x="32" y="184"/>
                        <a:pt x="30" y="184"/>
                        <a:pt x="29" y="184"/>
                      </a:cubicBezTo>
                      <a:cubicBezTo>
                        <a:pt x="25" y="185"/>
                        <a:pt x="21" y="186"/>
                        <a:pt x="16" y="186"/>
                      </a:cubicBezTo>
                      <a:cubicBezTo>
                        <a:pt x="16" y="185"/>
                        <a:pt x="16" y="184"/>
                        <a:pt x="16" y="183"/>
                      </a:cubicBezTo>
                      <a:cubicBezTo>
                        <a:pt x="16" y="183"/>
                        <a:pt x="16" y="182"/>
                        <a:pt x="16" y="182"/>
                      </a:cubicBezTo>
                      <a:cubicBezTo>
                        <a:pt x="17" y="181"/>
                        <a:pt x="17" y="181"/>
                        <a:pt x="17" y="180"/>
                      </a:cubicBezTo>
                      <a:cubicBezTo>
                        <a:pt x="18" y="180"/>
                        <a:pt x="18" y="179"/>
                        <a:pt x="18" y="179"/>
                      </a:cubicBezTo>
                      <a:cubicBezTo>
                        <a:pt x="18" y="178"/>
                        <a:pt x="18" y="177"/>
                        <a:pt x="18" y="176"/>
                      </a:cubicBezTo>
                      <a:cubicBezTo>
                        <a:pt x="18" y="174"/>
                        <a:pt x="18" y="173"/>
                        <a:pt x="18" y="171"/>
                      </a:cubicBezTo>
                      <a:cubicBezTo>
                        <a:pt x="20" y="168"/>
                        <a:pt x="22" y="165"/>
                        <a:pt x="24" y="162"/>
                      </a:cubicBezTo>
                      <a:cubicBezTo>
                        <a:pt x="26" y="158"/>
                        <a:pt x="28" y="153"/>
                        <a:pt x="29" y="149"/>
                      </a:cubicBezTo>
                      <a:cubicBezTo>
                        <a:pt x="29" y="148"/>
                        <a:pt x="30" y="147"/>
                        <a:pt x="31" y="145"/>
                      </a:cubicBezTo>
                      <a:cubicBezTo>
                        <a:pt x="37" y="148"/>
                        <a:pt x="44" y="149"/>
                        <a:pt x="52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45" y="147"/>
                        <a:pt x="38" y="145"/>
                        <a:pt x="31" y="145"/>
                      </a:cubicBezTo>
                      <a:cubicBezTo>
                        <a:pt x="34" y="139"/>
                        <a:pt x="37" y="133"/>
                        <a:pt x="40" y="127"/>
                      </a:cubicBezTo>
                      <a:cubicBezTo>
                        <a:pt x="44" y="121"/>
                        <a:pt x="48" y="114"/>
                        <a:pt x="53" y="108"/>
                      </a:cubicBezTo>
                      <a:cubicBezTo>
                        <a:pt x="57" y="110"/>
                        <a:pt x="61" y="112"/>
                        <a:pt x="64" y="115"/>
                      </a:cubicBezTo>
                      <a:cubicBezTo>
                        <a:pt x="65" y="115"/>
                        <a:pt x="67" y="116"/>
                        <a:pt x="69" y="116"/>
                      </a:cubicBezTo>
                      <a:cubicBezTo>
                        <a:pt x="69" y="116"/>
                        <a:pt x="69" y="117"/>
                        <a:pt x="69" y="117"/>
                      </a:cubicBezTo>
                      <a:cubicBezTo>
                        <a:pt x="70" y="117"/>
                        <a:pt x="70" y="117"/>
                        <a:pt x="70" y="118"/>
                      </a:cubicBezTo>
                      <a:cubicBezTo>
                        <a:pt x="71" y="118"/>
                        <a:pt x="71" y="119"/>
                        <a:pt x="72" y="119"/>
                      </a:cubicBezTo>
                      <a:cubicBezTo>
                        <a:pt x="73" y="119"/>
                        <a:pt x="73" y="119"/>
                        <a:pt x="73" y="118"/>
                      </a:cubicBezTo>
                      <a:cubicBezTo>
                        <a:pt x="73" y="118"/>
                        <a:pt x="73" y="118"/>
                        <a:pt x="73" y="117"/>
                      </a:cubicBezTo>
                      <a:cubicBezTo>
                        <a:pt x="72" y="117"/>
                        <a:pt x="72" y="116"/>
                        <a:pt x="71" y="116"/>
                      </a:cubicBezTo>
                      <a:cubicBezTo>
                        <a:pt x="65" y="113"/>
                        <a:pt x="59" y="110"/>
                        <a:pt x="53" y="108"/>
                      </a:cubicBezTo>
                      <a:cubicBezTo>
                        <a:pt x="54" y="106"/>
                        <a:pt x="55" y="105"/>
                        <a:pt x="57" y="103"/>
                      </a:cubicBezTo>
                      <a:cubicBezTo>
                        <a:pt x="64" y="107"/>
                        <a:pt x="71" y="109"/>
                        <a:pt x="78" y="111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1" y="107"/>
                        <a:pt x="65" y="105"/>
                        <a:pt x="58" y="101"/>
                      </a:cubicBezTo>
                      <a:cubicBezTo>
                        <a:pt x="61" y="99"/>
                        <a:pt x="63" y="96"/>
                        <a:pt x="65" y="93"/>
                      </a:cubicBezTo>
                      <a:cubicBezTo>
                        <a:pt x="68" y="97"/>
                        <a:pt x="72" y="100"/>
                        <a:pt x="78" y="103"/>
                      </a:cubicBezTo>
                      <a:cubicBezTo>
                        <a:pt x="80" y="103"/>
                        <a:pt x="82" y="103"/>
                        <a:pt x="84" y="103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76" y="101"/>
                        <a:pt x="71" y="97"/>
                        <a:pt x="67" y="92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71" y="88"/>
                        <a:pt x="74" y="85"/>
                        <a:pt x="78" y="81"/>
                      </a:cubicBezTo>
                      <a:cubicBezTo>
                        <a:pt x="79" y="81"/>
                        <a:pt x="79" y="80"/>
                        <a:pt x="79" y="79"/>
                      </a:cubicBezTo>
                      <a:cubicBezTo>
                        <a:pt x="83" y="83"/>
                        <a:pt x="86" y="86"/>
                        <a:pt x="90" y="89"/>
                      </a:cubicBezTo>
                      <a:cubicBezTo>
                        <a:pt x="91" y="89"/>
                        <a:pt x="91" y="89"/>
                        <a:pt x="91" y="88"/>
                      </a:cubicBezTo>
                      <a:cubicBezTo>
                        <a:pt x="91" y="88"/>
                        <a:pt x="91" y="88"/>
                        <a:pt x="91" y="87"/>
                      </a:cubicBezTo>
                      <a:cubicBezTo>
                        <a:pt x="90" y="87"/>
                        <a:pt x="90" y="86"/>
                        <a:pt x="89" y="86"/>
                      </a:cubicBezTo>
                      <a:cubicBezTo>
                        <a:pt x="87" y="83"/>
                        <a:pt x="83" y="81"/>
                        <a:pt x="80" y="78"/>
                      </a:cubicBezTo>
                      <a:cubicBezTo>
                        <a:pt x="81" y="75"/>
                        <a:pt x="83" y="73"/>
                        <a:pt x="85" y="70"/>
                      </a:cubicBezTo>
                      <a:cubicBezTo>
                        <a:pt x="92" y="61"/>
                        <a:pt x="100" y="53"/>
                        <a:pt x="108" y="47"/>
                      </a:cubicBezTo>
                      <a:cubicBezTo>
                        <a:pt x="109" y="49"/>
                        <a:pt x="110" y="51"/>
                        <a:pt x="111" y="53"/>
                      </a:cubicBezTo>
                      <a:cubicBezTo>
                        <a:pt x="111" y="53"/>
                        <a:pt x="111" y="53"/>
                        <a:pt x="111" y="53"/>
                      </a:cubicBezTo>
                      <a:cubicBezTo>
                        <a:pt x="112" y="56"/>
                        <a:pt x="114" y="60"/>
                        <a:pt x="116" y="63"/>
                      </a:cubicBezTo>
                      <a:cubicBezTo>
                        <a:pt x="117" y="63"/>
                        <a:pt x="118" y="63"/>
                        <a:pt x="119" y="63"/>
                      </a:cubicBezTo>
                      <a:cubicBezTo>
                        <a:pt x="120" y="63"/>
                        <a:pt x="121" y="64"/>
                        <a:pt x="122" y="65"/>
                      </a:cubicBezTo>
                      <a:cubicBezTo>
                        <a:pt x="123" y="65"/>
                        <a:pt x="125" y="65"/>
                        <a:pt x="126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18" y="60"/>
                        <a:pt x="113" y="54"/>
                        <a:pt x="109" y="46"/>
                      </a:cubicBezTo>
                      <a:cubicBezTo>
                        <a:pt x="111" y="45"/>
                        <a:pt x="112" y="44"/>
                        <a:pt x="113" y="43"/>
                      </a:cubicBezTo>
                      <a:cubicBezTo>
                        <a:pt x="116" y="45"/>
                        <a:pt x="118" y="48"/>
                        <a:pt x="121" y="51"/>
                      </a:cubicBezTo>
                      <a:cubicBezTo>
                        <a:pt x="122" y="55"/>
                        <a:pt x="125" y="56"/>
                        <a:pt x="127" y="56"/>
                      </a:cubicBezTo>
                      <a:cubicBezTo>
                        <a:pt x="127" y="56"/>
                        <a:pt x="127" y="56"/>
                        <a:pt x="127" y="55"/>
                      </a:cubicBezTo>
                      <a:cubicBezTo>
                        <a:pt x="127" y="55"/>
                        <a:pt x="127" y="55"/>
                        <a:pt x="128" y="55"/>
                      </a:cubicBezTo>
                      <a:cubicBezTo>
                        <a:pt x="128" y="55"/>
                        <a:pt x="127" y="55"/>
                        <a:pt x="127" y="54"/>
                      </a:cubicBezTo>
                      <a:cubicBezTo>
                        <a:pt x="123" y="50"/>
                        <a:pt x="119" y="46"/>
                        <a:pt x="114" y="43"/>
                      </a:cubicBezTo>
                      <a:cubicBezTo>
                        <a:pt x="122" y="38"/>
                        <a:pt x="130" y="33"/>
                        <a:pt x="139" y="30"/>
                      </a:cubicBezTo>
                      <a:cubicBezTo>
                        <a:pt x="141" y="35"/>
                        <a:pt x="143" y="39"/>
                        <a:pt x="144" y="43"/>
                      </a:cubicBezTo>
                      <a:cubicBezTo>
                        <a:pt x="145" y="43"/>
                        <a:pt x="145" y="43"/>
                        <a:pt x="146" y="42"/>
                      </a:cubicBezTo>
                      <a:cubicBezTo>
                        <a:pt x="146" y="43"/>
                        <a:pt x="147" y="44"/>
                        <a:pt x="147" y="45"/>
                      </a:cubicBezTo>
                      <a:cubicBezTo>
                        <a:pt x="147" y="45"/>
                        <a:pt x="147" y="45"/>
                        <a:pt x="147" y="44"/>
                      </a:cubicBezTo>
                      <a:cubicBezTo>
                        <a:pt x="147" y="39"/>
                        <a:pt x="147" y="34"/>
                        <a:pt x="146" y="29"/>
                      </a:cubicBezTo>
                      <a:cubicBezTo>
                        <a:pt x="147" y="29"/>
                        <a:pt x="149" y="28"/>
                        <a:pt x="150" y="28"/>
                      </a:cubicBezTo>
                      <a:cubicBezTo>
                        <a:pt x="150" y="28"/>
                        <a:pt x="150" y="28"/>
                        <a:pt x="150" y="29"/>
                      </a:cubicBezTo>
                      <a:cubicBezTo>
                        <a:pt x="152" y="32"/>
                        <a:pt x="153" y="36"/>
                        <a:pt x="154" y="40"/>
                      </a:cubicBezTo>
                      <a:cubicBezTo>
                        <a:pt x="154" y="41"/>
                        <a:pt x="154" y="41"/>
                        <a:pt x="155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8"/>
                        <a:pt x="156" y="38"/>
                        <a:pt x="155" y="37"/>
                      </a:cubicBezTo>
                      <a:cubicBezTo>
                        <a:pt x="155" y="36"/>
                        <a:pt x="155" y="35"/>
                        <a:pt x="154" y="34"/>
                      </a:cubicBezTo>
                      <a:cubicBezTo>
                        <a:pt x="154" y="34"/>
                        <a:pt x="154" y="33"/>
                        <a:pt x="154" y="33"/>
                      </a:cubicBezTo>
                      <a:cubicBezTo>
                        <a:pt x="154" y="32"/>
                        <a:pt x="153" y="31"/>
                        <a:pt x="153" y="30"/>
                      </a:cubicBezTo>
                      <a:cubicBezTo>
                        <a:pt x="153" y="29"/>
                        <a:pt x="152" y="29"/>
                        <a:pt x="151" y="28"/>
                      </a:cubicBezTo>
                      <a:cubicBezTo>
                        <a:pt x="151" y="28"/>
                        <a:pt x="151" y="28"/>
                        <a:pt x="151" y="28"/>
                      </a:cubicBezTo>
                      <a:cubicBezTo>
                        <a:pt x="155" y="27"/>
                        <a:pt x="158" y="26"/>
                        <a:pt x="161" y="24"/>
                      </a:cubicBezTo>
                      <a:cubicBezTo>
                        <a:pt x="161" y="26"/>
                        <a:pt x="162" y="29"/>
                        <a:pt x="163" y="31"/>
                      </a:cubicBezTo>
                      <a:cubicBezTo>
                        <a:pt x="165" y="36"/>
                        <a:pt x="168" y="39"/>
                        <a:pt x="170" y="40"/>
                      </a:cubicBezTo>
                      <a:cubicBezTo>
                        <a:pt x="159" y="43"/>
                        <a:pt x="149" y="49"/>
                        <a:pt x="139" y="56"/>
                      </a:cubicBezTo>
                      <a:cubicBezTo>
                        <a:pt x="132" y="61"/>
                        <a:pt x="125" y="67"/>
                        <a:pt x="119" y="73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5" y="69"/>
                        <a:pt x="112" y="66"/>
                        <a:pt x="109" y="62"/>
                      </a:cubicBezTo>
                      <a:cubicBezTo>
                        <a:pt x="111" y="62"/>
                        <a:pt x="112" y="62"/>
                        <a:pt x="114" y="61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0" y="60"/>
                        <a:pt x="108" y="59"/>
                        <a:pt x="106" y="57"/>
                      </a:cubicBezTo>
                      <a:cubicBezTo>
                        <a:pt x="106" y="57"/>
                        <a:pt x="105" y="56"/>
                        <a:pt x="105" y="56"/>
                      </a:cubicBezTo>
                      <a:close/>
                      <a:moveTo>
                        <a:pt x="140" y="30"/>
                      </a:moveTo>
                      <a:cubicBezTo>
                        <a:pt x="141" y="30"/>
                        <a:pt x="142" y="29"/>
                        <a:pt x="142" y="29"/>
                      </a:cubicBezTo>
                      <a:cubicBezTo>
                        <a:pt x="143" y="29"/>
                        <a:pt x="143" y="29"/>
                        <a:pt x="144" y="29"/>
                      </a:cubicBezTo>
                      <a:cubicBezTo>
                        <a:pt x="144" y="33"/>
                        <a:pt x="145" y="36"/>
                        <a:pt x="145" y="39"/>
                      </a:cubicBezTo>
                      <a:cubicBezTo>
                        <a:pt x="144" y="36"/>
                        <a:pt x="142" y="33"/>
                        <a:pt x="140" y="30"/>
                      </a:cubicBezTo>
                      <a:close/>
                      <a:moveTo>
                        <a:pt x="168" y="19"/>
                      </a:moveTo>
                      <a:cubicBezTo>
                        <a:pt x="171" y="19"/>
                        <a:pt x="173" y="19"/>
                        <a:pt x="175" y="18"/>
                      </a:cubicBezTo>
                      <a:cubicBezTo>
                        <a:pt x="177" y="25"/>
                        <a:pt x="178" y="31"/>
                        <a:pt x="179" y="37"/>
                      </a:cubicBezTo>
                      <a:cubicBezTo>
                        <a:pt x="179" y="37"/>
                        <a:pt x="179" y="37"/>
                        <a:pt x="178" y="37"/>
                      </a:cubicBezTo>
                      <a:cubicBezTo>
                        <a:pt x="178" y="32"/>
                        <a:pt x="177" y="28"/>
                        <a:pt x="173" y="24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4" y="28"/>
                        <a:pt x="175" y="31"/>
                        <a:pt x="176" y="35"/>
                      </a:cubicBezTo>
                      <a:cubicBezTo>
                        <a:pt x="173" y="31"/>
                        <a:pt x="171" y="27"/>
                        <a:pt x="169" y="22"/>
                      </a:cubicBezTo>
                      <a:cubicBezTo>
                        <a:pt x="169" y="23"/>
                        <a:pt x="169" y="23"/>
                        <a:pt x="169" y="23"/>
                      </a:cubicBezTo>
                      <a:cubicBezTo>
                        <a:pt x="170" y="28"/>
                        <a:pt x="172" y="33"/>
                        <a:pt x="175" y="38"/>
                      </a:cubicBezTo>
                      <a:cubicBezTo>
                        <a:pt x="174" y="38"/>
                        <a:pt x="173" y="39"/>
                        <a:pt x="172" y="39"/>
                      </a:cubicBezTo>
                      <a:cubicBezTo>
                        <a:pt x="171" y="39"/>
                        <a:pt x="171" y="39"/>
                        <a:pt x="171" y="38"/>
                      </a:cubicBezTo>
                      <a:cubicBezTo>
                        <a:pt x="167" y="33"/>
                        <a:pt x="165" y="28"/>
                        <a:pt x="164" y="22"/>
                      </a:cubicBezTo>
                      <a:cubicBezTo>
                        <a:pt x="165" y="21"/>
                        <a:pt x="167" y="20"/>
                        <a:pt x="168" y="19"/>
                      </a:cubicBezTo>
                      <a:close/>
                      <a:moveTo>
                        <a:pt x="186" y="21"/>
                      </a:moveTo>
                      <a:cubicBezTo>
                        <a:pt x="186" y="21"/>
                        <a:pt x="186" y="20"/>
                        <a:pt x="186" y="20"/>
                      </a:cubicBezTo>
                      <a:cubicBezTo>
                        <a:pt x="185" y="19"/>
                        <a:pt x="185" y="17"/>
                        <a:pt x="185" y="16"/>
                      </a:cubicBezTo>
                      <a:cubicBezTo>
                        <a:pt x="186" y="16"/>
                        <a:pt x="187" y="15"/>
                        <a:pt x="189" y="15"/>
                      </a:cubicBezTo>
                      <a:cubicBezTo>
                        <a:pt x="190" y="22"/>
                        <a:pt x="194" y="27"/>
                        <a:pt x="199" y="31"/>
                      </a:cubicBezTo>
                      <a:cubicBezTo>
                        <a:pt x="199" y="31"/>
                        <a:pt x="199" y="30"/>
                        <a:pt x="199" y="30"/>
                      </a:cubicBezTo>
                      <a:cubicBezTo>
                        <a:pt x="195" y="25"/>
                        <a:pt x="193" y="20"/>
                        <a:pt x="191" y="14"/>
                      </a:cubicBezTo>
                      <a:cubicBezTo>
                        <a:pt x="191" y="14"/>
                        <a:pt x="192" y="14"/>
                        <a:pt x="193" y="13"/>
                      </a:cubicBezTo>
                      <a:cubicBezTo>
                        <a:pt x="194" y="13"/>
                        <a:pt x="195" y="13"/>
                        <a:pt x="197" y="12"/>
                      </a:cubicBezTo>
                      <a:cubicBezTo>
                        <a:pt x="197" y="17"/>
                        <a:pt x="200" y="23"/>
                        <a:pt x="204" y="27"/>
                      </a:cubicBezTo>
                      <a:cubicBezTo>
                        <a:pt x="204" y="27"/>
                        <a:pt x="205" y="26"/>
                        <a:pt x="205" y="25"/>
                      </a:cubicBezTo>
                      <a:cubicBezTo>
                        <a:pt x="204" y="25"/>
                        <a:pt x="204" y="24"/>
                        <a:pt x="203" y="23"/>
                      </a:cubicBezTo>
                      <a:cubicBezTo>
                        <a:pt x="201" y="20"/>
                        <a:pt x="199" y="16"/>
                        <a:pt x="198" y="11"/>
                      </a:cubicBezTo>
                      <a:cubicBezTo>
                        <a:pt x="212" y="7"/>
                        <a:pt x="226" y="5"/>
                        <a:pt x="241" y="5"/>
                      </a:cubicBezTo>
                      <a:cubicBezTo>
                        <a:pt x="244" y="5"/>
                        <a:pt x="247" y="5"/>
                        <a:pt x="250" y="5"/>
                      </a:cubicBezTo>
                      <a:cubicBezTo>
                        <a:pt x="250" y="11"/>
                        <a:pt x="250" y="17"/>
                        <a:pt x="250" y="23"/>
                      </a:cubicBezTo>
                      <a:cubicBezTo>
                        <a:pt x="251" y="23"/>
                        <a:pt x="251" y="22"/>
                        <a:pt x="252" y="21"/>
                      </a:cubicBezTo>
                      <a:cubicBezTo>
                        <a:pt x="252" y="21"/>
                        <a:pt x="252" y="20"/>
                        <a:pt x="252" y="20"/>
                      </a:cubicBezTo>
                      <a:cubicBezTo>
                        <a:pt x="252" y="15"/>
                        <a:pt x="252" y="10"/>
                        <a:pt x="252" y="5"/>
                      </a:cubicBezTo>
                      <a:cubicBezTo>
                        <a:pt x="254" y="5"/>
                        <a:pt x="257" y="5"/>
                        <a:pt x="259" y="6"/>
                      </a:cubicBezTo>
                      <a:cubicBezTo>
                        <a:pt x="258" y="12"/>
                        <a:pt x="257" y="19"/>
                        <a:pt x="257" y="26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53" y="26"/>
                        <a:pt x="250" y="26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6" y="26"/>
                        <a:pt x="246" y="26"/>
                        <a:pt x="245" y="26"/>
                      </a:cubicBezTo>
                      <a:cubicBezTo>
                        <a:pt x="243" y="26"/>
                        <a:pt x="241" y="26"/>
                        <a:pt x="239" y="26"/>
                      </a:cubicBezTo>
                      <a:cubicBezTo>
                        <a:pt x="239" y="26"/>
                        <a:pt x="239" y="26"/>
                        <a:pt x="239" y="26"/>
                      </a:cubicBezTo>
                      <a:cubicBezTo>
                        <a:pt x="238" y="26"/>
                        <a:pt x="237" y="27"/>
                        <a:pt x="236" y="27"/>
                      </a:cubicBezTo>
                      <a:cubicBezTo>
                        <a:pt x="235" y="27"/>
                        <a:pt x="234" y="28"/>
                        <a:pt x="233" y="28"/>
                      </a:cubicBezTo>
                      <a:cubicBezTo>
                        <a:pt x="232" y="24"/>
                        <a:pt x="231" y="20"/>
                        <a:pt x="229" y="16"/>
                      </a:cubicBezTo>
                      <a:cubicBezTo>
                        <a:pt x="228" y="16"/>
                        <a:pt x="228" y="16"/>
                        <a:pt x="228" y="17"/>
                      </a:cubicBezTo>
                      <a:cubicBezTo>
                        <a:pt x="228" y="21"/>
                        <a:pt x="230" y="25"/>
                        <a:pt x="233" y="29"/>
                      </a:cubicBezTo>
                      <a:cubicBezTo>
                        <a:pt x="233" y="29"/>
                        <a:pt x="232" y="29"/>
                        <a:pt x="232" y="29"/>
                      </a:cubicBezTo>
                      <a:cubicBezTo>
                        <a:pt x="232" y="29"/>
                        <a:pt x="233" y="29"/>
                        <a:pt x="233" y="29"/>
                      </a:cubicBezTo>
                      <a:cubicBezTo>
                        <a:pt x="233" y="29"/>
                        <a:pt x="234" y="29"/>
                        <a:pt x="234" y="29"/>
                      </a:cubicBezTo>
                      <a:cubicBezTo>
                        <a:pt x="231" y="30"/>
                        <a:pt x="229" y="31"/>
                        <a:pt x="226" y="31"/>
                      </a:cubicBezTo>
                      <a:cubicBezTo>
                        <a:pt x="225" y="31"/>
                        <a:pt x="224" y="32"/>
                        <a:pt x="223" y="33"/>
                      </a:cubicBezTo>
                      <a:cubicBezTo>
                        <a:pt x="222" y="33"/>
                        <a:pt x="221" y="33"/>
                        <a:pt x="220" y="33"/>
                      </a:cubicBezTo>
                      <a:cubicBezTo>
                        <a:pt x="207" y="32"/>
                        <a:pt x="194" y="33"/>
                        <a:pt x="182" y="36"/>
                      </a:cubicBezTo>
                      <a:cubicBezTo>
                        <a:pt x="182" y="36"/>
                        <a:pt x="182" y="36"/>
                        <a:pt x="182" y="36"/>
                      </a:cubicBezTo>
                      <a:cubicBezTo>
                        <a:pt x="180" y="30"/>
                        <a:pt x="178" y="24"/>
                        <a:pt x="176" y="18"/>
                      </a:cubicBezTo>
                      <a:cubicBezTo>
                        <a:pt x="178" y="18"/>
                        <a:pt x="181" y="17"/>
                        <a:pt x="183" y="17"/>
                      </a:cubicBezTo>
                      <a:cubicBezTo>
                        <a:pt x="183" y="19"/>
                        <a:pt x="184" y="21"/>
                        <a:pt x="184" y="23"/>
                      </a:cubicBezTo>
                      <a:cubicBezTo>
                        <a:pt x="185" y="25"/>
                        <a:pt x="187" y="27"/>
                        <a:pt x="189" y="27"/>
                      </a:cubicBezTo>
                      <a:cubicBezTo>
                        <a:pt x="189" y="25"/>
                        <a:pt x="187" y="23"/>
                        <a:pt x="186" y="21"/>
                      </a:cubicBezTo>
                      <a:close/>
                      <a:moveTo>
                        <a:pt x="156" y="21"/>
                      </a:moveTo>
                      <a:cubicBezTo>
                        <a:pt x="156" y="20"/>
                        <a:pt x="156" y="20"/>
                        <a:pt x="156" y="20"/>
                      </a:cubicBezTo>
                      <a:cubicBezTo>
                        <a:pt x="157" y="20"/>
                        <a:pt x="158" y="19"/>
                        <a:pt x="159" y="19"/>
                      </a:cubicBezTo>
                      <a:cubicBezTo>
                        <a:pt x="158" y="20"/>
                        <a:pt x="157" y="20"/>
                        <a:pt x="156" y="21"/>
                      </a:cubicBezTo>
                      <a:close/>
                      <a:moveTo>
                        <a:pt x="260" y="26"/>
                      </a:moveTo>
                      <a:cubicBezTo>
                        <a:pt x="260" y="25"/>
                        <a:pt x="260" y="25"/>
                        <a:pt x="260" y="25"/>
                      </a:cubicBezTo>
                      <a:cubicBezTo>
                        <a:pt x="260" y="19"/>
                        <a:pt x="260" y="12"/>
                        <a:pt x="259" y="6"/>
                      </a:cubicBezTo>
                      <a:cubicBezTo>
                        <a:pt x="263" y="6"/>
                        <a:pt x="267" y="6"/>
                        <a:pt x="272" y="6"/>
                      </a:cubicBezTo>
                      <a:cubicBezTo>
                        <a:pt x="271" y="13"/>
                        <a:pt x="271" y="20"/>
                        <a:pt x="273" y="25"/>
                      </a:cubicBezTo>
                      <a:cubicBezTo>
                        <a:pt x="269" y="25"/>
                        <a:pt x="265" y="25"/>
                        <a:pt x="261" y="25"/>
                      </a:cubicBezTo>
                      <a:cubicBezTo>
                        <a:pt x="261" y="25"/>
                        <a:pt x="260" y="25"/>
                        <a:pt x="260" y="26"/>
                      </a:cubicBezTo>
                      <a:close/>
                      <a:moveTo>
                        <a:pt x="265" y="29"/>
                      </a:moveTo>
                      <a:cubicBezTo>
                        <a:pt x="265" y="28"/>
                        <a:pt x="266" y="28"/>
                        <a:pt x="267" y="28"/>
                      </a:cubicBezTo>
                      <a:cubicBezTo>
                        <a:pt x="269" y="29"/>
                        <a:pt x="271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6" y="29"/>
                        <a:pt x="278" y="29"/>
                        <a:pt x="281" y="30"/>
                      </a:cubicBezTo>
                      <a:cubicBezTo>
                        <a:pt x="286" y="31"/>
                        <a:pt x="291" y="31"/>
                        <a:pt x="297" y="33"/>
                      </a:cubicBezTo>
                      <a:cubicBezTo>
                        <a:pt x="291" y="32"/>
                        <a:pt x="285" y="31"/>
                        <a:pt x="280" y="31"/>
                      </a:cubicBezTo>
                      <a:cubicBezTo>
                        <a:pt x="275" y="30"/>
                        <a:pt x="270" y="29"/>
                        <a:pt x="265" y="29"/>
                      </a:cubicBezTo>
                      <a:close/>
                      <a:moveTo>
                        <a:pt x="250" y="31"/>
                      </a:moveTo>
                      <a:cubicBezTo>
                        <a:pt x="253" y="30"/>
                        <a:pt x="255" y="30"/>
                        <a:pt x="258" y="29"/>
                      </a:cubicBezTo>
                      <a:cubicBezTo>
                        <a:pt x="263" y="29"/>
                        <a:pt x="268" y="30"/>
                        <a:pt x="273" y="31"/>
                      </a:cubicBezTo>
                      <a:cubicBezTo>
                        <a:pt x="265" y="30"/>
                        <a:pt x="257" y="31"/>
                        <a:pt x="250" y="31"/>
                      </a:cubicBezTo>
                      <a:close/>
                      <a:moveTo>
                        <a:pt x="245" y="29"/>
                      </a:moveTo>
                      <a:cubicBezTo>
                        <a:pt x="245" y="29"/>
                        <a:pt x="245" y="29"/>
                        <a:pt x="246" y="29"/>
                      </a:cubicBezTo>
                      <a:cubicBezTo>
                        <a:pt x="243" y="29"/>
                        <a:pt x="239" y="30"/>
                        <a:pt x="236" y="31"/>
                      </a:cubicBezTo>
                      <a:cubicBezTo>
                        <a:pt x="233" y="31"/>
                        <a:pt x="230" y="31"/>
                        <a:pt x="227" y="32"/>
                      </a:cubicBezTo>
                      <a:cubicBezTo>
                        <a:pt x="233" y="31"/>
                        <a:pt x="239" y="29"/>
                        <a:pt x="245" y="29"/>
                      </a:cubicBezTo>
                      <a:close/>
                      <a:moveTo>
                        <a:pt x="322" y="38"/>
                      </a:moveTo>
                      <a:cubicBezTo>
                        <a:pt x="320" y="38"/>
                        <a:pt x="317" y="37"/>
                        <a:pt x="315" y="37"/>
                      </a:cubicBezTo>
                      <a:cubicBezTo>
                        <a:pt x="314" y="36"/>
                        <a:pt x="313" y="36"/>
                        <a:pt x="311" y="35"/>
                      </a:cubicBezTo>
                      <a:cubicBezTo>
                        <a:pt x="315" y="36"/>
                        <a:pt x="319" y="37"/>
                        <a:pt x="322" y="38"/>
                      </a:cubicBezTo>
                      <a:close/>
                      <a:moveTo>
                        <a:pt x="325" y="40"/>
                      </a:moveTo>
                      <a:cubicBezTo>
                        <a:pt x="325" y="39"/>
                        <a:pt x="324" y="39"/>
                        <a:pt x="324" y="39"/>
                      </a:cubicBezTo>
                      <a:cubicBezTo>
                        <a:pt x="330" y="40"/>
                        <a:pt x="336" y="41"/>
                        <a:pt x="342" y="43"/>
                      </a:cubicBezTo>
                      <a:cubicBezTo>
                        <a:pt x="341" y="44"/>
                        <a:pt x="341" y="45"/>
                        <a:pt x="341" y="45"/>
                      </a:cubicBezTo>
                      <a:cubicBezTo>
                        <a:pt x="336" y="43"/>
                        <a:pt x="331" y="42"/>
                        <a:pt x="325" y="41"/>
                      </a:cubicBezTo>
                      <a:cubicBezTo>
                        <a:pt x="325" y="41"/>
                        <a:pt x="325" y="40"/>
                        <a:pt x="325" y="40"/>
                      </a:cubicBezTo>
                      <a:close/>
                      <a:moveTo>
                        <a:pt x="227" y="37"/>
                      </a:moveTo>
                      <a:cubicBezTo>
                        <a:pt x="241" y="36"/>
                        <a:pt x="255" y="36"/>
                        <a:pt x="270" y="38"/>
                      </a:cubicBezTo>
                      <a:cubicBezTo>
                        <a:pt x="256" y="37"/>
                        <a:pt x="241" y="37"/>
                        <a:pt x="227" y="37"/>
                      </a:cubicBezTo>
                      <a:close/>
                      <a:moveTo>
                        <a:pt x="6" y="224"/>
                      </a:moveTo>
                      <a:cubicBezTo>
                        <a:pt x="7" y="223"/>
                        <a:pt x="7" y="223"/>
                        <a:pt x="7" y="222"/>
                      </a:cubicBezTo>
                      <a:cubicBezTo>
                        <a:pt x="8" y="222"/>
                        <a:pt x="8" y="221"/>
                        <a:pt x="8" y="221"/>
                      </a:cubicBezTo>
                      <a:cubicBezTo>
                        <a:pt x="9" y="217"/>
                        <a:pt x="9" y="213"/>
                        <a:pt x="10" y="209"/>
                      </a:cubicBezTo>
                      <a:cubicBezTo>
                        <a:pt x="17" y="208"/>
                        <a:pt x="24" y="207"/>
                        <a:pt x="31" y="207"/>
                      </a:cubicBezTo>
                      <a:cubicBezTo>
                        <a:pt x="29" y="213"/>
                        <a:pt x="29" y="219"/>
                        <a:pt x="29" y="224"/>
                      </a:cubicBezTo>
                      <a:cubicBezTo>
                        <a:pt x="27" y="232"/>
                        <a:pt x="26" y="239"/>
                        <a:pt x="25" y="248"/>
                      </a:cubicBezTo>
                      <a:cubicBezTo>
                        <a:pt x="24" y="252"/>
                        <a:pt x="24" y="256"/>
                        <a:pt x="24" y="260"/>
                      </a:cubicBezTo>
                      <a:cubicBezTo>
                        <a:pt x="17" y="264"/>
                        <a:pt x="10" y="266"/>
                        <a:pt x="4" y="266"/>
                      </a:cubicBezTo>
                      <a:cubicBezTo>
                        <a:pt x="4" y="252"/>
                        <a:pt x="5" y="238"/>
                        <a:pt x="6" y="224"/>
                      </a:cubicBezTo>
                      <a:close/>
                      <a:moveTo>
                        <a:pt x="24" y="263"/>
                      </a:moveTo>
                      <a:cubicBezTo>
                        <a:pt x="23" y="263"/>
                        <a:pt x="23" y="264"/>
                        <a:pt x="23" y="265"/>
                      </a:cubicBezTo>
                      <a:cubicBezTo>
                        <a:pt x="21" y="267"/>
                        <a:pt x="19" y="269"/>
                        <a:pt x="16" y="271"/>
                      </a:cubicBezTo>
                      <a:cubicBezTo>
                        <a:pt x="12" y="271"/>
                        <a:pt x="8" y="272"/>
                        <a:pt x="4" y="272"/>
                      </a:cubicBezTo>
                      <a:cubicBezTo>
                        <a:pt x="4" y="270"/>
                        <a:pt x="4" y="268"/>
                        <a:pt x="4" y="267"/>
                      </a:cubicBezTo>
                      <a:cubicBezTo>
                        <a:pt x="12" y="268"/>
                        <a:pt x="19" y="267"/>
                        <a:pt x="24" y="263"/>
                      </a:cubicBezTo>
                      <a:close/>
                      <a:moveTo>
                        <a:pt x="10" y="274"/>
                      </a:moveTo>
                      <a:cubicBezTo>
                        <a:pt x="9" y="275"/>
                        <a:pt x="7" y="275"/>
                        <a:pt x="6" y="276"/>
                      </a:cubicBezTo>
                      <a:cubicBezTo>
                        <a:pt x="7" y="277"/>
                        <a:pt x="8" y="277"/>
                        <a:pt x="9" y="277"/>
                      </a:cubicBezTo>
                      <a:cubicBezTo>
                        <a:pt x="10" y="277"/>
                        <a:pt x="11" y="276"/>
                        <a:pt x="11" y="276"/>
                      </a:cubicBezTo>
                      <a:cubicBezTo>
                        <a:pt x="13" y="275"/>
                        <a:pt x="14" y="275"/>
                        <a:pt x="15" y="274"/>
                      </a:cubicBezTo>
                      <a:cubicBezTo>
                        <a:pt x="18" y="273"/>
                        <a:pt x="21" y="272"/>
                        <a:pt x="23" y="270"/>
                      </a:cubicBezTo>
                      <a:cubicBezTo>
                        <a:pt x="23" y="275"/>
                        <a:pt x="23" y="280"/>
                        <a:pt x="24" y="285"/>
                      </a:cubicBezTo>
                      <a:cubicBezTo>
                        <a:pt x="24" y="287"/>
                        <a:pt x="24" y="290"/>
                        <a:pt x="25" y="292"/>
                      </a:cubicBezTo>
                      <a:cubicBezTo>
                        <a:pt x="25" y="293"/>
                        <a:pt x="25" y="294"/>
                        <a:pt x="25" y="295"/>
                      </a:cubicBezTo>
                      <a:cubicBezTo>
                        <a:pt x="25" y="296"/>
                        <a:pt x="25" y="297"/>
                        <a:pt x="25" y="298"/>
                      </a:cubicBezTo>
                      <a:cubicBezTo>
                        <a:pt x="24" y="298"/>
                        <a:pt x="23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1" y="299"/>
                        <a:pt x="19" y="299"/>
                        <a:pt x="17" y="300"/>
                      </a:cubicBezTo>
                      <a:cubicBezTo>
                        <a:pt x="15" y="301"/>
                        <a:pt x="14" y="301"/>
                        <a:pt x="12" y="302"/>
                      </a:cubicBezTo>
                      <a:cubicBezTo>
                        <a:pt x="13" y="303"/>
                        <a:pt x="14" y="303"/>
                        <a:pt x="15" y="303"/>
                      </a:cubicBezTo>
                      <a:cubicBezTo>
                        <a:pt x="18" y="302"/>
                        <a:pt x="21" y="301"/>
                        <a:pt x="24" y="300"/>
                      </a:cubicBezTo>
                      <a:cubicBezTo>
                        <a:pt x="24" y="301"/>
                        <a:pt x="24" y="302"/>
                        <a:pt x="25" y="303"/>
                      </a:cubicBezTo>
                      <a:cubicBezTo>
                        <a:pt x="20" y="305"/>
                        <a:pt x="16" y="307"/>
                        <a:pt x="12" y="310"/>
                      </a:cubicBezTo>
                      <a:cubicBezTo>
                        <a:pt x="13" y="311"/>
                        <a:pt x="14" y="311"/>
                        <a:pt x="15" y="311"/>
                      </a:cubicBezTo>
                      <a:cubicBezTo>
                        <a:pt x="18" y="309"/>
                        <a:pt x="21" y="307"/>
                        <a:pt x="25" y="305"/>
                      </a:cubicBezTo>
                      <a:cubicBezTo>
                        <a:pt x="25" y="307"/>
                        <a:pt x="25" y="308"/>
                        <a:pt x="25" y="310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0" y="312"/>
                        <a:pt x="15" y="313"/>
                        <a:pt x="10" y="314"/>
                      </a:cubicBezTo>
                      <a:cubicBezTo>
                        <a:pt x="9" y="315"/>
                        <a:pt x="9" y="315"/>
                        <a:pt x="9" y="316"/>
                      </a:cubicBezTo>
                      <a:cubicBezTo>
                        <a:pt x="8" y="310"/>
                        <a:pt x="7" y="303"/>
                        <a:pt x="7" y="297"/>
                      </a:cubicBezTo>
                      <a:cubicBezTo>
                        <a:pt x="5" y="289"/>
                        <a:pt x="5" y="281"/>
                        <a:pt x="4" y="273"/>
                      </a:cubicBezTo>
                      <a:cubicBezTo>
                        <a:pt x="7" y="273"/>
                        <a:pt x="9" y="274"/>
                        <a:pt x="10" y="274"/>
                      </a:cubicBezTo>
                      <a:close/>
                      <a:moveTo>
                        <a:pt x="23" y="269"/>
                      </a:moveTo>
                      <a:cubicBezTo>
                        <a:pt x="23" y="269"/>
                        <a:pt x="23" y="269"/>
                        <a:pt x="23" y="269"/>
                      </a:cubicBezTo>
                      <a:cubicBezTo>
                        <a:pt x="23" y="269"/>
                        <a:pt x="22" y="269"/>
                        <a:pt x="21" y="269"/>
                      </a:cubicBezTo>
                      <a:cubicBezTo>
                        <a:pt x="22" y="269"/>
                        <a:pt x="23" y="268"/>
                        <a:pt x="23" y="267"/>
                      </a:cubicBezTo>
                      <a:cubicBezTo>
                        <a:pt x="23" y="268"/>
                        <a:pt x="23" y="268"/>
                        <a:pt x="23" y="269"/>
                      </a:cubicBezTo>
                      <a:close/>
                      <a:moveTo>
                        <a:pt x="19" y="328"/>
                      </a:moveTo>
                      <a:cubicBezTo>
                        <a:pt x="19" y="328"/>
                        <a:pt x="18" y="328"/>
                        <a:pt x="18" y="328"/>
                      </a:cubicBezTo>
                      <a:cubicBezTo>
                        <a:pt x="17" y="329"/>
                        <a:pt x="15" y="330"/>
                        <a:pt x="14" y="331"/>
                      </a:cubicBezTo>
                      <a:cubicBezTo>
                        <a:pt x="11" y="332"/>
                        <a:pt x="10" y="333"/>
                        <a:pt x="10" y="335"/>
                      </a:cubicBezTo>
                      <a:cubicBezTo>
                        <a:pt x="10" y="329"/>
                        <a:pt x="9" y="323"/>
                        <a:pt x="9" y="317"/>
                      </a:cubicBezTo>
                      <a:cubicBezTo>
                        <a:pt x="15" y="316"/>
                        <a:pt x="20" y="314"/>
                        <a:pt x="26" y="312"/>
                      </a:cubicBezTo>
                      <a:cubicBezTo>
                        <a:pt x="26" y="314"/>
                        <a:pt x="27" y="316"/>
                        <a:pt x="27" y="318"/>
                      </a:cubicBezTo>
                      <a:cubicBezTo>
                        <a:pt x="28" y="324"/>
                        <a:pt x="29" y="330"/>
                        <a:pt x="31" y="336"/>
                      </a:cubicBezTo>
                      <a:cubicBezTo>
                        <a:pt x="30" y="336"/>
                        <a:pt x="29" y="336"/>
                        <a:pt x="29" y="336"/>
                      </a:cubicBezTo>
                      <a:cubicBezTo>
                        <a:pt x="28" y="336"/>
                        <a:pt x="28" y="337"/>
                        <a:pt x="27" y="337"/>
                      </a:cubicBezTo>
                      <a:cubicBezTo>
                        <a:pt x="27" y="337"/>
                        <a:pt x="26" y="338"/>
                        <a:pt x="25" y="338"/>
                      </a:cubicBezTo>
                      <a:cubicBezTo>
                        <a:pt x="25" y="339"/>
                        <a:pt x="25" y="339"/>
                        <a:pt x="25" y="339"/>
                      </a:cubicBezTo>
                      <a:cubicBezTo>
                        <a:pt x="22" y="341"/>
                        <a:pt x="19" y="343"/>
                        <a:pt x="16" y="344"/>
                      </a:cubicBezTo>
                      <a:cubicBezTo>
                        <a:pt x="17" y="345"/>
                        <a:pt x="18" y="345"/>
                        <a:pt x="19" y="345"/>
                      </a:cubicBezTo>
                      <a:cubicBezTo>
                        <a:pt x="19" y="345"/>
                        <a:pt x="19" y="345"/>
                        <a:pt x="19" y="345"/>
                      </a:cubicBezTo>
                      <a:cubicBezTo>
                        <a:pt x="19" y="346"/>
                        <a:pt x="18" y="347"/>
                        <a:pt x="18" y="348"/>
                      </a:cubicBezTo>
                      <a:cubicBezTo>
                        <a:pt x="18" y="349"/>
                        <a:pt x="18" y="349"/>
                        <a:pt x="18" y="349"/>
                      </a:cubicBezTo>
                      <a:cubicBezTo>
                        <a:pt x="21" y="345"/>
                        <a:pt x="25" y="342"/>
                        <a:pt x="30" y="339"/>
                      </a:cubicBezTo>
                      <a:cubicBezTo>
                        <a:pt x="30" y="339"/>
                        <a:pt x="31" y="339"/>
                        <a:pt x="31" y="339"/>
                      </a:cubicBezTo>
                      <a:cubicBezTo>
                        <a:pt x="33" y="345"/>
                        <a:pt x="35" y="351"/>
                        <a:pt x="37" y="357"/>
                      </a:cubicBezTo>
                      <a:cubicBezTo>
                        <a:pt x="36" y="358"/>
                        <a:pt x="35" y="358"/>
                        <a:pt x="34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9"/>
                        <a:pt x="33" y="359"/>
                        <a:pt x="33" y="359"/>
                      </a:cubicBezTo>
                      <a:cubicBezTo>
                        <a:pt x="33" y="358"/>
                        <a:pt x="32" y="358"/>
                        <a:pt x="31" y="358"/>
                      </a:cubicBezTo>
                      <a:cubicBezTo>
                        <a:pt x="26" y="362"/>
                        <a:pt x="21" y="365"/>
                        <a:pt x="16" y="369"/>
                      </a:cubicBezTo>
                      <a:cubicBezTo>
                        <a:pt x="15" y="368"/>
                        <a:pt x="15" y="367"/>
                        <a:pt x="15" y="366"/>
                      </a:cubicBezTo>
                      <a:cubicBezTo>
                        <a:pt x="13" y="361"/>
                        <a:pt x="12" y="355"/>
                        <a:pt x="12" y="350"/>
                      </a:cubicBezTo>
                      <a:cubicBezTo>
                        <a:pt x="11" y="349"/>
                        <a:pt x="11" y="349"/>
                        <a:pt x="10" y="348"/>
                      </a:cubicBezTo>
                      <a:cubicBezTo>
                        <a:pt x="10" y="344"/>
                        <a:pt x="10" y="340"/>
                        <a:pt x="10" y="336"/>
                      </a:cubicBezTo>
                      <a:cubicBezTo>
                        <a:pt x="10" y="336"/>
                        <a:pt x="10" y="337"/>
                        <a:pt x="10" y="337"/>
                      </a:cubicBezTo>
                      <a:cubicBezTo>
                        <a:pt x="11" y="337"/>
                        <a:pt x="11" y="337"/>
                        <a:pt x="12" y="337"/>
                      </a:cubicBezTo>
                      <a:cubicBezTo>
                        <a:pt x="13" y="336"/>
                        <a:pt x="13" y="335"/>
                        <a:pt x="14" y="334"/>
                      </a:cubicBezTo>
                      <a:cubicBezTo>
                        <a:pt x="17" y="331"/>
                        <a:pt x="21" y="329"/>
                        <a:pt x="26" y="329"/>
                      </a:cubicBezTo>
                      <a:cubicBezTo>
                        <a:pt x="25" y="329"/>
                        <a:pt x="25" y="329"/>
                        <a:pt x="25" y="329"/>
                      </a:cubicBezTo>
                      <a:cubicBezTo>
                        <a:pt x="23" y="328"/>
                        <a:pt x="21" y="328"/>
                        <a:pt x="19" y="328"/>
                      </a:cubicBezTo>
                      <a:close/>
                      <a:moveTo>
                        <a:pt x="20" y="371"/>
                      </a:moveTo>
                      <a:cubicBezTo>
                        <a:pt x="19" y="372"/>
                        <a:pt x="18" y="373"/>
                        <a:pt x="17" y="374"/>
                      </a:cubicBezTo>
                      <a:cubicBezTo>
                        <a:pt x="17" y="373"/>
                        <a:pt x="16" y="371"/>
                        <a:pt x="16" y="370"/>
                      </a:cubicBezTo>
                      <a:cubicBezTo>
                        <a:pt x="17" y="369"/>
                        <a:pt x="18" y="369"/>
                        <a:pt x="19" y="369"/>
                      </a:cubicBezTo>
                      <a:cubicBezTo>
                        <a:pt x="19" y="369"/>
                        <a:pt x="18" y="369"/>
                        <a:pt x="18" y="370"/>
                      </a:cubicBezTo>
                      <a:cubicBezTo>
                        <a:pt x="19" y="370"/>
                        <a:pt x="19" y="371"/>
                        <a:pt x="20" y="371"/>
                      </a:cubicBezTo>
                      <a:close/>
                      <a:moveTo>
                        <a:pt x="18" y="380"/>
                      </a:moveTo>
                      <a:cubicBezTo>
                        <a:pt x="18" y="378"/>
                        <a:pt x="17" y="377"/>
                        <a:pt x="17" y="375"/>
                      </a:cubicBezTo>
                      <a:cubicBezTo>
                        <a:pt x="21" y="372"/>
                        <a:pt x="25" y="369"/>
                        <a:pt x="28" y="365"/>
                      </a:cubicBezTo>
                      <a:cubicBezTo>
                        <a:pt x="31" y="363"/>
                        <a:pt x="34" y="361"/>
                        <a:pt x="37" y="359"/>
                      </a:cubicBezTo>
                      <a:cubicBezTo>
                        <a:pt x="38" y="361"/>
                        <a:pt x="39" y="363"/>
                        <a:pt x="40" y="366"/>
                      </a:cubicBezTo>
                      <a:cubicBezTo>
                        <a:pt x="41" y="367"/>
                        <a:pt x="41" y="368"/>
                        <a:pt x="42" y="369"/>
                      </a:cubicBezTo>
                      <a:cubicBezTo>
                        <a:pt x="36" y="372"/>
                        <a:pt x="30" y="376"/>
                        <a:pt x="26" y="381"/>
                      </a:cubicBezTo>
                      <a:cubicBezTo>
                        <a:pt x="27" y="382"/>
                        <a:pt x="27" y="382"/>
                        <a:pt x="27" y="383"/>
                      </a:cubicBezTo>
                      <a:cubicBezTo>
                        <a:pt x="25" y="383"/>
                        <a:pt x="24" y="384"/>
                        <a:pt x="22" y="384"/>
                      </a:cubicBezTo>
                      <a:cubicBezTo>
                        <a:pt x="23" y="386"/>
                        <a:pt x="25" y="387"/>
                        <a:pt x="28" y="385"/>
                      </a:cubicBezTo>
                      <a:cubicBezTo>
                        <a:pt x="33" y="383"/>
                        <a:pt x="37" y="380"/>
                        <a:pt x="42" y="377"/>
                      </a:cubicBezTo>
                      <a:cubicBezTo>
                        <a:pt x="38" y="376"/>
                        <a:pt x="36" y="375"/>
                        <a:pt x="37" y="374"/>
                      </a:cubicBezTo>
                      <a:cubicBezTo>
                        <a:pt x="38" y="373"/>
                        <a:pt x="40" y="373"/>
                        <a:pt x="41" y="372"/>
                      </a:cubicBezTo>
                      <a:cubicBezTo>
                        <a:pt x="42" y="373"/>
                        <a:pt x="43" y="374"/>
                        <a:pt x="43" y="373"/>
                      </a:cubicBezTo>
                      <a:cubicBezTo>
                        <a:pt x="45" y="375"/>
                        <a:pt x="45" y="378"/>
                        <a:pt x="45" y="381"/>
                      </a:cubicBezTo>
                      <a:cubicBezTo>
                        <a:pt x="49" y="386"/>
                        <a:pt x="51" y="391"/>
                        <a:pt x="53" y="397"/>
                      </a:cubicBezTo>
                      <a:cubicBezTo>
                        <a:pt x="55" y="398"/>
                        <a:pt x="56" y="400"/>
                        <a:pt x="56" y="402"/>
                      </a:cubicBezTo>
                      <a:cubicBezTo>
                        <a:pt x="59" y="405"/>
                        <a:pt x="61" y="408"/>
                        <a:pt x="64" y="412"/>
                      </a:cubicBezTo>
                      <a:cubicBezTo>
                        <a:pt x="65" y="413"/>
                        <a:pt x="66" y="415"/>
                        <a:pt x="67" y="416"/>
                      </a:cubicBezTo>
                      <a:cubicBezTo>
                        <a:pt x="73" y="425"/>
                        <a:pt x="79" y="432"/>
                        <a:pt x="87" y="437"/>
                      </a:cubicBezTo>
                      <a:cubicBezTo>
                        <a:pt x="87" y="437"/>
                        <a:pt x="87" y="438"/>
                        <a:pt x="87" y="438"/>
                      </a:cubicBezTo>
                      <a:cubicBezTo>
                        <a:pt x="86" y="438"/>
                        <a:pt x="86" y="438"/>
                        <a:pt x="85" y="439"/>
                      </a:cubicBezTo>
                      <a:cubicBezTo>
                        <a:pt x="83" y="441"/>
                        <a:pt x="81" y="445"/>
                        <a:pt x="80" y="449"/>
                      </a:cubicBezTo>
                      <a:cubicBezTo>
                        <a:pt x="79" y="450"/>
                        <a:pt x="78" y="451"/>
                        <a:pt x="77" y="453"/>
                      </a:cubicBezTo>
                      <a:cubicBezTo>
                        <a:pt x="77" y="453"/>
                        <a:pt x="76" y="453"/>
                        <a:pt x="75" y="454"/>
                      </a:cubicBezTo>
                      <a:cubicBezTo>
                        <a:pt x="73" y="452"/>
                        <a:pt x="70" y="450"/>
                        <a:pt x="68" y="448"/>
                      </a:cubicBezTo>
                      <a:cubicBezTo>
                        <a:pt x="72" y="442"/>
                        <a:pt x="75" y="436"/>
                        <a:pt x="77" y="430"/>
                      </a:cubicBezTo>
                      <a:cubicBezTo>
                        <a:pt x="77" y="430"/>
                        <a:pt x="77" y="430"/>
                        <a:pt x="76" y="431"/>
                      </a:cubicBezTo>
                      <a:cubicBezTo>
                        <a:pt x="71" y="436"/>
                        <a:pt x="68" y="442"/>
                        <a:pt x="66" y="447"/>
                      </a:cubicBezTo>
                      <a:cubicBezTo>
                        <a:pt x="66" y="447"/>
                        <a:pt x="65" y="446"/>
                        <a:pt x="65" y="446"/>
                      </a:cubicBezTo>
                      <a:cubicBezTo>
                        <a:pt x="65" y="446"/>
                        <a:pt x="65" y="446"/>
                        <a:pt x="65" y="446"/>
                      </a:cubicBezTo>
                      <a:cubicBezTo>
                        <a:pt x="65" y="447"/>
                        <a:pt x="65" y="447"/>
                        <a:pt x="66" y="447"/>
                      </a:cubicBezTo>
                      <a:cubicBezTo>
                        <a:pt x="66" y="447"/>
                        <a:pt x="66" y="448"/>
                        <a:pt x="66" y="448"/>
                      </a:cubicBezTo>
                      <a:cubicBezTo>
                        <a:pt x="63" y="445"/>
                        <a:pt x="59" y="443"/>
                        <a:pt x="57" y="440"/>
                      </a:cubicBezTo>
                      <a:cubicBezTo>
                        <a:pt x="61" y="434"/>
                        <a:pt x="65" y="428"/>
                        <a:pt x="69" y="422"/>
                      </a:cubicBezTo>
                      <a:cubicBezTo>
                        <a:pt x="69" y="422"/>
                        <a:pt x="69" y="422"/>
                        <a:pt x="69" y="422"/>
                      </a:cubicBezTo>
                      <a:cubicBezTo>
                        <a:pt x="63" y="427"/>
                        <a:pt x="58" y="433"/>
                        <a:pt x="55" y="439"/>
                      </a:cubicBezTo>
                      <a:cubicBezTo>
                        <a:pt x="54" y="439"/>
                        <a:pt x="54" y="438"/>
                        <a:pt x="54" y="438"/>
                      </a:cubicBezTo>
                      <a:cubicBezTo>
                        <a:pt x="54" y="437"/>
                        <a:pt x="53" y="437"/>
                        <a:pt x="53" y="436"/>
                      </a:cubicBezTo>
                      <a:cubicBezTo>
                        <a:pt x="54" y="435"/>
                        <a:pt x="54" y="435"/>
                        <a:pt x="54" y="434"/>
                      </a:cubicBezTo>
                      <a:cubicBezTo>
                        <a:pt x="58" y="428"/>
                        <a:pt x="62" y="422"/>
                        <a:pt x="65" y="416"/>
                      </a:cubicBezTo>
                      <a:cubicBezTo>
                        <a:pt x="65" y="416"/>
                        <a:pt x="65" y="416"/>
                        <a:pt x="65" y="416"/>
                      </a:cubicBezTo>
                      <a:cubicBezTo>
                        <a:pt x="59" y="422"/>
                        <a:pt x="54" y="428"/>
                        <a:pt x="51" y="436"/>
                      </a:cubicBezTo>
                      <a:cubicBezTo>
                        <a:pt x="48" y="433"/>
                        <a:pt x="45" y="431"/>
                        <a:pt x="43" y="429"/>
                      </a:cubicBezTo>
                      <a:cubicBezTo>
                        <a:pt x="47" y="424"/>
                        <a:pt x="51" y="419"/>
                        <a:pt x="55" y="414"/>
                      </a:cubicBezTo>
                      <a:cubicBezTo>
                        <a:pt x="55" y="414"/>
                        <a:pt x="55" y="414"/>
                        <a:pt x="54" y="415"/>
                      </a:cubicBezTo>
                      <a:cubicBezTo>
                        <a:pt x="49" y="418"/>
                        <a:pt x="45" y="423"/>
                        <a:pt x="42" y="428"/>
                      </a:cubicBezTo>
                      <a:cubicBezTo>
                        <a:pt x="41" y="427"/>
                        <a:pt x="41" y="427"/>
                        <a:pt x="40" y="426"/>
                      </a:cubicBezTo>
                      <a:cubicBezTo>
                        <a:pt x="40" y="426"/>
                        <a:pt x="40" y="425"/>
                        <a:pt x="40" y="425"/>
                      </a:cubicBezTo>
                      <a:cubicBezTo>
                        <a:pt x="40" y="423"/>
                        <a:pt x="40" y="421"/>
                        <a:pt x="39" y="420"/>
                      </a:cubicBezTo>
                      <a:cubicBezTo>
                        <a:pt x="39" y="420"/>
                        <a:pt x="39" y="421"/>
                        <a:pt x="39" y="421"/>
                      </a:cubicBezTo>
                      <a:cubicBezTo>
                        <a:pt x="38" y="422"/>
                        <a:pt x="38" y="423"/>
                        <a:pt x="38" y="424"/>
                      </a:cubicBezTo>
                      <a:cubicBezTo>
                        <a:pt x="36" y="421"/>
                        <a:pt x="34" y="417"/>
                        <a:pt x="32" y="414"/>
                      </a:cubicBezTo>
                      <a:cubicBezTo>
                        <a:pt x="32" y="414"/>
                        <a:pt x="32" y="413"/>
                        <a:pt x="32" y="413"/>
                      </a:cubicBezTo>
                      <a:cubicBezTo>
                        <a:pt x="32" y="412"/>
                        <a:pt x="32" y="411"/>
                        <a:pt x="32" y="410"/>
                      </a:cubicBezTo>
                      <a:cubicBezTo>
                        <a:pt x="29" y="406"/>
                        <a:pt x="27" y="401"/>
                        <a:pt x="25" y="397"/>
                      </a:cubicBezTo>
                      <a:cubicBezTo>
                        <a:pt x="23" y="391"/>
                        <a:pt x="21" y="385"/>
                        <a:pt x="18" y="380"/>
                      </a:cubicBezTo>
                      <a:close/>
                      <a:moveTo>
                        <a:pt x="31" y="219"/>
                      </a:moveTo>
                      <a:cubicBezTo>
                        <a:pt x="31" y="217"/>
                        <a:pt x="31" y="215"/>
                        <a:pt x="31" y="214"/>
                      </a:cubicBezTo>
                      <a:cubicBezTo>
                        <a:pt x="32" y="211"/>
                        <a:pt x="33" y="208"/>
                        <a:pt x="34" y="205"/>
                      </a:cubicBezTo>
                      <a:cubicBezTo>
                        <a:pt x="34" y="205"/>
                        <a:pt x="34" y="204"/>
                        <a:pt x="35" y="203"/>
                      </a:cubicBezTo>
                      <a:cubicBezTo>
                        <a:pt x="33" y="209"/>
                        <a:pt x="32" y="215"/>
                        <a:pt x="31" y="221"/>
                      </a:cubicBezTo>
                      <a:cubicBezTo>
                        <a:pt x="31" y="219"/>
                        <a:pt x="31" y="217"/>
                        <a:pt x="31" y="216"/>
                      </a:cubicBezTo>
                      <a:cubicBezTo>
                        <a:pt x="31" y="217"/>
                        <a:pt x="31" y="218"/>
                        <a:pt x="31" y="219"/>
                      </a:cubicBezTo>
                      <a:close/>
                      <a:moveTo>
                        <a:pt x="35" y="339"/>
                      </a:moveTo>
                      <a:cubicBezTo>
                        <a:pt x="35" y="339"/>
                        <a:pt x="36" y="339"/>
                        <a:pt x="35" y="338"/>
                      </a:cubicBezTo>
                      <a:cubicBezTo>
                        <a:pt x="35" y="338"/>
                        <a:pt x="35" y="338"/>
                        <a:pt x="35" y="338"/>
                      </a:cubicBezTo>
                      <a:cubicBezTo>
                        <a:pt x="33" y="332"/>
                        <a:pt x="32" y="327"/>
                        <a:pt x="31" y="321"/>
                      </a:cubicBezTo>
                      <a:cubicBezTo>
                        <a:pt x="33" y="328"/>
                        <a:pt x="35" y="335"/>
                        <a:pt x="38" y="343"/>
                      </a:cubicBezTo>
                      <a:cubicBezTo>
                        <a:pt x="39" y="346"/>
                        <a:pt x="39" y="349"/>
                        <a:pt x="40" y="353"/>
                      </a:cubicBezTo>
                      <a:cubicBezTo>
                        <a:pt x="39" y="351"/>
                        <a:pt x="39" y="349"/>
                        <a:pt x="38" y="348"/>
                      </a:cubicBezTo>
                      <a:cubicBezTo>
                        <a:pt x="38" y="347"/>
                        <a:pt x="37" y="347"/>
                        <a:pt x="37" y="346"/>
                      </a:cubicBezTo>
                      <a:cubicBezTo>
                        <a:pt x="37" y="347"/>
                        <a:pt x="37" y="347"/>
                        <a:pt x="37" y="347"/>
                      </a:cubicBezTo>
                      <a:cubicBezTo>
                        <a:pt x="37" y="346"/>
                        <a:pt x="37" y="345"/>
                        <a:pt x="36" y="343"/>
                      </a:cubicBezTo>
                      <a:cubicBezTo>
                        <a:pt x="36" y="343"/>
                        <a:pt x="36" y="342"/>
                        <a:pt x="36" y="342"/>
                      </a:cubicBezTo>
                      <a:cubicBezTo>
                        <a:pt x="36" y="341"/>
                        <a:pt x="36" y="341"/>
                        <a:pt x="36" y="341"/>
                      </a:cubicBezTo>
                      <a:cubicBezTo>
                        <a:pt x="35" y="341"/>
                        <a:pt x="35" y="340"/>
                        <a:pt x="35" y="339"/>
                      </a:cubicBezTo>
                      <a:cubicBezTo>
                        <a:pt x="35" y="339"/>
                        <a:pt x="35" y="339"/>
                        <a:pt x="35" y="339"/>
                      </a:cubicBezTo>
                      <a:close/>
                      <a:moveTo>
                        <a:pt x="45" y="357"/>
                      </a:moveTo>
                      <a:cubicBezTo>
                        <a:pt x="44" y="356"/>
                        <a:pt x="44" y="356"/>
                        <a:pt x="43" y="356"/>
                      </a:cubicBezTo>
                      <a:cubicBezTo>
                        <a:pt x="43" y="355"/>
                        <a:pt x="43" y="353"/>
                        <a:pt x="43" y="352"/>
                      </a:cubicBezTo>
                      <a:cubicBezTo>
                        <a:pt x="43" y="353"/>
                        <a:pt x="44" y="355"/>
                        <a:pt x="45" y="357"/>
                      </a:cubicBezTo>
                      <a:close/>
                      <a:moveTo>
                        <a:pt x="51" y="383"/>
                      </a:moveTo>
                      <a:cubicBezTo>
                        <a:pt x="51" y="383"/>
                        <a:pt x="51" y="382"/>
                        <a:pt x="51" y="381"/>
                      </a:cubicBezTo>
                      <a:cubicBezTo>
                        <a:pt x="53" y="385"/>
                        <a:pt x="56" y="390"/>
                        <a:pt x="59" y="394"/>
                      </a:cubicBezTo>
                      <a:cubicBezTo>
                        <a:pt x="67" y="405"/>
                        <a:pt x="76" y="417"/>
                        <a:pt x="85" y="427"/>
                      </a:cubicBezTo>
                      <a:cubicBezTo>
                        <a:pt x="83" y="425"/>
                        <a:pt x="80" y="423"/>
                        <a:pt x="78" y="421"/>
                      </a:cubicBezTo>
                      <a:cubicBezTo>
                        <a:pt x="78" y="421"/>
                        <a:pt x="78" y="421"/>
                        <a:pt x="78" y="421"/>
                      </a:cubicBezTo>
                      <a:cubicBezTo>
                        <a:pt x="77" y="420"/>
                        <a:pt x="76" y="419"/>
                        <a:pt x="75" y="419"/>
                      </a:cubicBezTo>
                      <a:cubicBezTo>
                        <a:pt x="74" y="418"/>
                        <a:pt x="73" y="417"/>
                        <a:pt x="72" y="416"/>
                      </a:cubicBezTo>
                      <a:cubicBezTo>
                        <a:pt x="66" y="408"/>
                        <a:pt x="60" y="401"/>
                        <a:pt x="55" y="393"/>
                      </a:cubicBezTo>
                      <a:cubicBezTo>
                        <a:pt x="54" y="390"/>
                        <a:pt x="52" y="387"/>
                        <a:pt x="51" y="383"/>
                      </a:cubicBezTo>
                      <a:close/>
                      <a:moveTo>
                        <a:pt x="50" y="439"/>
                      </a:moveTo>
                      <a:cubicBezTo>
                        <a:pt x="51" y="439"/>
                        <a:pt x="51" y="440"/>
                        <a:pt x="51" y="440"/>
                      </a:cubicBezTo>
                      <a:cubicBezTo>
                        <a:pt x="52" y="441"/>
                        <a:pt x="53" y="441"/>
                        <a:pt x="53" y="441"/>
                      </a:cubicBezTo>
                      <a:cubicBezTo>
                        <a:pt x="53" y="442"/>
                        <a:pt x="53" y="442"/>
                        <a:pt x="53" y="442"/>
                      </a:cubicBezTo>
                      <a:cubicBezTo>
                        <a:pt x="51" y="441"/>
                        <a:pt x="49" y="439"/>
                        <a:pt x="48" y="437"/>
                      </a:cubicBezTo>
                      <a:cubicBezTo>
                        <a:pt x="49" y="437"/>
                        <a:pt x="49" y="438"/>
                        <a:pt x="50" y="439"/>
                      </a:cubicBezTo>
                      <a:close/>
                      <a:moveTo>
                        <a:pt x="67" y="449"/>
                      </a:moveTo>
                      <a:cubicBezTo>
                        <a:pt x="67" y="449"/>
                        <a:pt x="67" y="449"/>
                        <a:pt x="67" y="448"/>
                      </a:cubicBezTo>
                      <a:cubicBezTo>
                        <a:pt x="69" y="450"/>
                        <a:pt x="72" y="452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4" y="454"/>
                        <a:pt x="74" y="454"/>
                        <a:pt x="74" y="454"/>
                      </a:cubicBezTo>
                      <a:cubicBezTo>
                        <a:pt x="71" y="453"/>
                        <a:pt x="69" y="451"/>
                        <a:pt x="67" y="449"/>
                      </a:cubicBezTo>
                      <a:close/>
                      <a:moveTo>
                        <a:pt x="92" y="439"/>
                      </a:moveTo>
                      <a:cubicBezTo>
                        <a:pt x="96" y="443"/>
                        <a:pt x="100" y="446"/>
                        <a:pt x="104" y="449"/>
                      </a:cubicBezTo>
                      <a:cubicBezTo>
                        <a:pt x="105" y="450"/>
                        <a:pt x="107" y="451"/>
                        <a:pt x="108" y="453"/>
                      </a:cubicBezTo>
                      <a:cubicBezTo>
                        <a:pt x="108" y="453"/>
                        <a:pt x="108" y="453"/>
                        <a:pt x="108" y="453"/>
                      </a:cubicBezTo>
                      <a:cubicBezTo>
                        <a:pt x="103" y="458"/>
                        <a:pt x="99" y="463"/>
                        <a:pt x="95" y="467"/>
                      </a:cubicBezTo>
                      <a:cubicBezTo>
                        <a:pt x="90" y="464"/>
                        <a:pt x="85" y="460"/>
                        <a:pt x="79" y="457"/>
                      </a:cubicBezTo>
                      <a:cubicBezTo>
                        <a:pt x="79" y="456"/>
                        <a:pt x="79" y="456"/>
                        <a:pt x="79" y="456"/>
                      </a:cubicBezTo>
                      <a:cubicBezTo>
                        <a:pt x="80" y="455"/>
                        <a:pt x="81" y="453"/>
                        <a:pt x="81" y="451"/>
                      </a:cubicBezTo>
                      <a:cubicBezTo>
                        <a:pt x="85" y="447"/>
                        <a:pt x="87" y="443"/>
                        <a:pt x="89" y="438"/>
                      </a:cubicBezTo>
                      <a:cubicBezTo>
                        <a:pt x="90" y="439"/>
                        <a:pt x="91" y="439"/>
                        <a:pt x="92" y="439"/>
                      </a:cubicBezTo>
                      <a:close/>
                      <a:moveTo>
                        <a:pt x="88" y="434"/>
                      </a:moveTo>
                      <a:cubicBezTo>
                        <a:pt x="88" y="434"/>
                        <a:pt x="88" y="434"/>
                        <a:pt x="88" y="434"/>
                      </a:cubicBezTo>
                      <a:cubicBezTo>
                        <a:pt x="89" y="435"/>
                        <a:pt x="90" y="435"/>
                        <a:pt x="90" y="435"/>
                      </a:cubicBezTo>
                      <a:cubicBezTo>
                        <a:pt x="90" y="435"/>
                        <a:pt x="89" y="435"/>
                        <a:pt x="88" y="434"/>
                      </a:cubicBezTo>
                      <a:close/>
                      <a:moveTo>
                        <a:pt x="312" y="494"/>
                      </a:moveTo>
                      <a:cubicBezTo>
                        <a:pt x="312" y="495"/>
                        <a:pt x="312" y="496"/>
                        <a:pt x="312" y="497"/>
                      </a:cubicBezTo>
                      <a:cubicBezTo>
                        <a:pt x="309" y="500"/>
                        <a:pt x="307" y="503"/>
                        <a:pt x="304" y="505"/>
                      </a:cubicBezTo>
                      <a:cubicBezTo>
                        <a:pt x="303" y="504"/>
                        <a:pt x="303" y="503"/>
                        <a:pt x="303" y="502"/>
                      </a:cubicBezTo>
                      <a:cubicBezTo>
                        <a:pt x="302" y="502"/>
                        <a:pt x="302" y="502"/>
                        <a:pt x="302" y="503"/>
                      </a:cubicBezTo>
                      <a:cubicBezTo>
                        <a:pt x="302" y="504"/>
                        <a:pt x="302" y="506"/>
                        <a:pt x="302" y="507"/>
                      </a:cubicBezTo>
                      <a:cubicBezTo>
                        <a:pt x="300" y="508"/>
                        <a:pt x="299" y="509"/>
                        <a:pt x="297" y="511"/>
                      </a:cubicBezTo>
                      <a:cubicBezTo>
                        <a:pt x="297" y="511"/>
                        <a:pt x="297" y="512"/>
                        <a:pt x="297" y="512"/>
                      </a:cubicBezTo>
                      <a:cubicBezTo>
                        <a:pt x="295" y="513"/>
                        <a:pt x="293" y="515"/>
                        <a:pt x="292" y="517"/>
                      </a:cubicBezTo>
                      <a:cubicBezTo>
                        <a:pt x="292" y="517"/>
                        <a:pt x="292" y="517"/>
                        <a:pt x="292" y="517"/>
                      </a:cubicBezTo>
                      <a:cubicBezTo>
                        <a:pt x="292" y="516"/>
                        <a:pt x="292" y="516"/>
                        <a:pt x="292" y="516"/>
                      </a:cubicBezTo>
                      <a:cubicBezTo>
                        <a:pt x="292" y="510"/>
                        <a:pt x="292" y="505"/>
                        <a:pt x="292" y="500"/>
                      </a:cubicBezTo>
                      <a:cubicBezTo>
                        <a:pt x="292" y="500"/>
                        <a:pt x="293" y="500"/>
                        <a:pt x="294" y="499"/>
                      </a:cubicBezTo>
                      <a:cubicBezTo>
                        <a:pt x="293" y="504"/>
                        <a:pt x="294" y="509"/>
                        <a:pt x="295" y="513"/>
                      </a:cubicBezTo>
                      <a:cubicBezTo>
                        <a:pt x="295" y="513"/>
                        <a:pt x="295" y="513"/>
                        <a:pt x="295" y="512"/>
                      </a:cubicBezTo>
                      <a:cubicBezTo>
                        <a:pt x="296" y="508"/>
                        <a:pt x="296" y="503"/>
                        <a:pt x="296" y="499"/>
                      </a:cubicBezTo>
                      <a:cubicBezTo>
                        <a:pt x="301" y="497"/>
                        <a:pt x="307" y="496"/>
                        <a:pt x="312" y="494"/>
                      </a:cubicBezTo>
                      <a:close/>
                      <a:moveTo>
                        <a:pt x="313" y="493"/>
                      </a:moveTo>
                      <a:cubicBezTo>
                        <a:pt x="314" y="493"/>
                        <a:pt x="315" y="493"/>
                        <a:pt x="316" y="493"/>
                      </a:cubicBezTo>
                      <a:cubicBezTo>
                        <a:pt x="316" y="492"/>
                        <a:pt x="317" y="492"/>
                        <a:pt x="317" y="492"/>
                      </a:cubicBezTo>
                      <a:cubicBezTo>
                        <a:pt x="316" y="493"/>
                        <a:pt x="315" y="495"/>
                        <a:pt x="314" y="496"/>
                      </a:cubicBezTo>
                      <a:cubicBezTo>
                        <a:pt x="314" y="495"/>
                        <a:pt x="314" y="494"/>
                        <a:pt x="313" y="493"/>
                      </a:cubicBezTo>
                      <a:close/>
                      <a:moveTo>
                        <a:pt x="322" y="497"/>
                      </a:moveTo>
                      <a:cubicBezTo>
                        <a:pt x="322" y="497"/>
                        <a:pt x="322" y="498"/>
                        <a:pt x="322" y="499"/>
                      </a:cubicBezTo>
                      <a:cubicBezTo>
                        <a:pt x="320" y="501"/>
                        <a:pt x="317" y="504"/>
                        <a:pt x="315" y="507"/>
                      </a:cubicBezTo>
                      <a:cubicBezTo>
                        <a:pt x="315" y="504"/>
                        <a:pt x="315" y="501"/>
                        <a:pt x="314" y="498"/>
                      </a:cubicBezTo>
                      <a:cubicBezTo>
                        <a:pt x="317" y="496"/>
                        <a:pt x="319" y="493"/>
                        <a:pt x="321" y="491"/>
                      </a:cubicBezTo>
                      <a:cubicBezTo>
                        <a:pt x="321" y="491"/>
                        <a:pt x="321" y="491"/>
                        <a:pt x="321" y="491"/>
                      </a:cubicBezTo>
                      <a:cubicBezTo>
                        <a:pt x="325" y="489"/>
                        <a:pt x="330" y="487"/>
                        <a:pt x="335" y="485"/>
                      </a:cubicBezTo>
                      <a:cubicBezTo>
                        <a:pt x="331" y="489"/>
                        <a:pt x="327" y="493"/>
                        <a:pt x="323" y="497"/>
                      </a:cubicBezTo>
                      <a:cubicBezTo>
                        <a:pt x="323" y="497"/>
                        <a:pt x="323" y="496"/>
                        <a:pt x="323" y="496"/>
                      </a:cubicBezTo>
                      <a:cubicBezTo>
                        <a:pt x="322" y="496"/>
                        <a:pt x="322" y="496"/>
                        <a:pt x="322" y="497"/>
                      </a:cubicBezTo>
                      <a:close/>
                      <a:moveTo>
                        <a:pt x="340" y="483"/>
                      </a:moveTo>
                      <a:cubicBezTo>
                        <a:pt x="342" y="483"/>
                        <a:pt x="345" y="482"/>
                        <a:pt x="347" y="481"/>
                      </a:cubicBezTo>
                      <a:cubicBezTo>
                        <a:pt x="347" y="481"/>
                        <a:pt x="347" y="482"/>
                        <a:pt x="348" y="483"/>
                      </a:cubicBezTo>
                      <a:cubicBezTo>
                        <a:pt x="346" y="484"/>
                        <a:pt x="344" y="486"/>
                        <a:pt x="343" y="487"/>
                      </a:cubicBezTo>
                      <a:cubicBezTo>
                        <a:pt x="343" y="487"/>
                        <a:pt x="342" y="487"/>
                        <a:pt x="342" y="487"/>
                      </a:cubicBezTo>
                      <a:cubicBezTo>
                        <a:pt x="341" y="486"/>
                        <a:pt x="340" y="485"/>
                        <a:pt x="340" y="483"/>
                      </a:cubicBezTo>
                      <a:close/>
                      <a:moveTo>
                        <a:pt x="343" y="490"/>
                      </a:moveTo>
                      <a:cubicBezTo>
                        <a:pt x="345" y="488"/>
                        <a:pt x="347" y="486"/>
                        <a:pt x="349" y="485"/>
                      </a:cubicBezTo>
                      <a:cubicBezTo>
                        <a:pt x="350" y="487"/>
                        <a:pt x="352" y="490"/>
                        <a:pt x="354" y="493"/>
                      </a:cubicBezTo>
                      <a:cubicBezTo>
                        <a:pt x="352" y="494"/>
                        <a:pt x="351" y="496"/>
                        <a:pt x="349" y="497"/>
                      </a:cubicBezTo>
                      <a:cubicBezTo>
                        <a:pt x="350" y="497"/>
                        <a:pt x="352" y="496"/>
                        <a:pt x="353" y="495"/>
                      </a:cubicBezTo>
                      <a:cubicBezTo>
                        <a:pt x="353" y="495"/>
                        <a:pt x="354" y="494"/>
                        <a:pt x="355" y="493"/>
                      </a:cubicBezTo>
                      <a:cubicBezTo>
                        <a:pt x="355" y="495"/>
                        <a:pt x="356" y="495"/>
                        <a:pt x="357" y="496"/>
                      </a:cubicBezTo>
                      <a:cubicBezTo>
                        <a:pt x="349" y="500"/>
                        <a:pt x="341" y="504"/>
                        <a:pt x="333" y="507"/>
                      </a:cubicBezTo>
                      <a:cubicBezTo>
                        <a:pt x="333" y="505"/>
                        <a:pt x="333" y="503"/>
                        <a:pt x="332" y="501"/>
                      </a:cubicBezTo>
                      <a:cubicBezTo>
                        <a:pt x="335" y="497"/>
                        <a:pt x="339" y="494"/>
                        <a:pt x="342" y="491"/>
                      </a:cubicBezTo>
                      <a:cubicBezTo>
                        <a:pt x="342" y="492"/>
                        <a:pt x="342" y="492"/>
                        <a:pt x="342" y="493"/>
                      </a:cubicBezTo>
                      <a:cubicBezTo>
                        <a:pt x="342" y="493"/>
                        <a:pt x="343" y="494"/>
                        <a:pt x="343" y="494"/>
                      </a:cubicBezTo>
                      <a:cubicBezTo>
                        <a:pt x="344" y="498"/>
                        <a:pt x="346" y="500"/>
                        <a:pt x="348" y="500"/>
                      </a:cubicBezTo>
                      <a:cubicBezTo>
                        <a:pt x="348" y="500"/>
                        <a:pt x="348" y="499"/>
                        <a:pt x="348" y="499"/>
                      </a:cubicBezTo>
                      <a:cubicBezTo>
                        <a:pt x="347" y="497"/>
                        <a:pt x="346" y="495"/>
                        <a:pt x="344" y="493"/>
                      </a:cubicBezTo>
                      <a:cubicBezTo>
                        <a:pt x="344" y="492"/>
                        <a:pt x="344" y="492"/>
                        <a:pt x="344" y="491"/>
                      </a:cubicBezTo>
                      <a:cubicBezTo>
                        <a:pt x="344" y="491"/>
                        <a:pt x="344" y="490"/>
                        <a:pt x="343" y="490"/>
                      </a:cubicBezTo>
                      <a:close/>
                      <a:moveTo>
                        <a:pt x="337" y="485"/>
                      </a:moveTo>
                      <a:cubicBezTo>
                        <a:pt x="337" y="484"/>
                        <a:pt x="338" y="484"/>
                        <a:pt x="339" y="484"/>
                      </a:cubicBezTo>
                      <a:cubicBezTo>
                        <a:pt x="339" y="486"/>
                        <a:pt x="339" y="487"/>
                        <a:pt x="341" y="489"/>
                      </a:cubicBezTo>
                      <a:cubicBezTo>
                        <a:pt x="338" y="492"/>
                        <a:pt x="334" y="495"/>
                        <a:pt x="331" y="499"/>
                      </a:cubicBezTo>
                      <a:cubicBezTo>
                        <a:pt x="331" y="497"/>
                        <a:pt x="330" y="495"/>
                        <a:pt x="329" y="494"/>
                      </a:cubicBezTo>
                      <a:cubicBezTo>
                        <a:pt x="329" y="495"/>
                        <a:pt x="329" y="495"/>
                        <a:pt x="329" y="495"/>
                      </a:cubicBezTo>
                      <a:cubicBezTo>
                        <a:pt x="329" y="496"/>
                        <a:pt x="329" y="497"/>
                        <a:pt x="329" y="498"/>
                      </a:cubicBezTo>
                      <a:cubicBezTo>
                        <a:pt x="328" y="498"/>
                        <a:pt x="328" y="498"/>
                        <a:pt x="328" y="499"/>
                      </a:cubicBezTo>
                      <a:cubicBezTo>
                        <a:pt x="328" y="500"/>
                        <a:pt x="328" y="501"/>
                        <a:pt x="327" y="503"/>
                      </a:cubicBezTo>
                      <a:cubicBezTo>
                        <a:pt x="326" y="504"/>
                        <a:pt x="325" y="506"/>
                        <a:pt x="324" y="507"/>
                      </a:cubicBezTo>
                      <a:cubicBezTo>
                        <a:pt x="324" y="507"/>
                        <a:pt x="325" y="507"/>
                        <a:pt x="325" y="507"/>
                      </a:cubicBezTo>
                      <a:cubicBezTo>
                        <a:pt x="326" y="506"/>
                        <a:pt x="327" y="505"/>
                        <a:pt x="327" y="505"/>
                      </a:cubicBezTo>
                      <a:cubicBezTo>
                        <a:pt x="327" y="506"/>
                        <a:pt x="328" y="508"/>
                        <a:pt x="328" y="509"/>
                      </a:cubicBezTo>
                      <a:cubicBezTo>
                        <a:pt x="327" y="510"/>
                        <a:pt x="325" y="510"/>
                        <a:pt x="324" y="511"/>
                      </a:cubicBezTo>
                      <a:cubicBezTo>
                        <a:pt x="324" y="507"/>
                        <a:pt x="324" y="503"/>
                        <a:pt x="324" y="500"/>
                      </a:cubicBezTo>
                      <a:cubicBezTo>
                        <a:pt x="328" y="494"/>
                        <a:pt x="333" y="489"/>
                        <a:pt x="337" y="485"/>
                      </a:cubicBezTo>
                      <a:close/>
                      <a:moveTo>
                        <a:pt x="330" y="501"/>
                      </a:moveTo>
                      <a:cubicBezTo>
                        <a:pt x="329" y="500"/>
                        <a:pt x="329" y="499"/>
                        <a:pt x="329" y="499"/>
                      </a:cubicBezTo>
                      <a:cubicBezTo>
                        <a:pt x="329" y="499"/>
                        <a:pt x="329" y="500"/>
                        <a:pt x="330" y="501"/>
                      </a:cubicBezTo>
                      <a:close/>
                      <a:moveTo>
                        <a:pt x="282" y="502"/>
                      </a:moveTo>
                      <a:cubicBezTo>
                        <a:pt x="285" y="501"/>
                        <a:pt x="287" y="501"/>
                        <a:pt x="290" y="500"/>
                      </a:cubicBezTo>
                      <a:cubicBezTo>
                        <a:pt x="290" y="504"/>
                        <a:pt x="290" y="507"/>
                        <a:pt x="290" y="511"/>
                      </a:cubicBezTo>
                      <a:cubicBezTo>
                        <a:pt x="287" y="511"/>
                        <a:pt x="285" y="511"/>
                        <a:pt x="282" y="511"/>
                      </a:cubicBezTo>
                      <a:cubicBezTo>
                        <a:pt x="282" y="508"/>
                        <a:pt x="282" y="505"/>
                        <a:pt x="282" y="502"/>
                      </a:cubicBezTo>
                      <a:close/>
                      <a:moveTo>
                        <a:pt x="303" y="514"/>
                      </a:moveTo>
                      <a:cubicBezTo>
                        <a:pt x="304" y="512"/>
                        <a:pt x="304" y="510"/>
                        <a:pt x="304" y="508"/>
                      </a:cubicBezTo>
                      <a:cubicBezTo>
                        <a:pt x="307" y="505"/>
                        <a:pt x="309" y="503"/>
                        <a:pt x="312" y="500"/>
                      </a:cubicBezTo>
                      <a:cubicBezTo>
                        <a:pt x="313" y="503"/>
                        <a:pt x="313" y="506"/>
                        <a:pt x="314" y="509"/>
                      </a:cubicBezTo>
                      <a:cubicBezTo>
                        <a:pt x="313" y="511"/>
                        <a:pt x="312" y="512"/>
                        <a:pt x="311" y="514"/>
                      </a:cubicBezTo>
                      <a:cubicBezTo>
                        <a:pt x="308" y="514"/>
                        <a:pt x="306" y="515"/>
                        <a:pt x="303" y="515"/>
                      </a:cubicBezTo>
                      <a:cubicBezTo>
                        <a:pt x="303" y="515"/>
                        <a:pt x="303" y="515"/>
                        <a:pt x="303" y="514"/>
                      </a:cubicBezTo>
                      <a:close/>
                      <a:moveTo>
                        <a:pt x="296" y="519"/>
                      </a:moveTo>
                      <a:cubicBezTo>
                        <a:pt x="294" y="519"/>
                        <a:pt x="293" y="519"/>
                        <a:pt x="291" y="519"/>
                      </a:cubicBezTo>
                      <a:cubicBezTo>
                        <a:pt x="289" y="519"/>
                        <a:pt x="287" y="519"/>
                        <a:pt x="285" y="519"/>
                      </a:cubicBezTo>
                      <a:cubicBezTo>
                        <a:pt x="287" y="519"/>
                        <a:pt x="288" y="519"/>
                        <a:pt x="290" y="519"/>
                      </a:cubicBezTo>
                      <a:cubicBezTo>
                        <a:pt x="290" y="519"/>
                        <a:pt x="290" y="519"/>
                        <a:pt x="290" y="519"/>
                      </a:cubicBezTo>
                      <a:cubicBezTo>
                        <a:pt x="290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1" y="519"/>
                        <a:pt x="291" y="519"/>
                        <a:pt x="291" y="519"/>
                      </a:cubicBezTo>
                      <a:cubicBezTo>
                        <a:pt x="294" y="519"/>
                        <a:pt x="297" y="518"/>
                        <a:pt x="300" y="518"/>
                      </a:cubicBezTo>
                      <a:cubicBezTo>
                        <a:pt x="299" y="518"/>
                        <a:pt x="297" y="519"/>
                        <a:pt x="296" y="519"/>
                      </a:cubicBezTo>
                      <a:close/>
                      <a:moveTo>
                        <a:pt x="305" y="521"/>
                      </a:moveTo>
                      <a:cubicBezTo>
                        <a:pt x="305" y="521"/>
                        <a:pt x="305" y="521"/>
                        <a:pt x="306" y="521"/>
                      </a:cubicBezTo>
                      <a:cubicBezTo>
                        <a:pt x="301" y="522"/>
                        <a:pt x="296" y="523"/>
                        <a:pt x="290" y="524"/>
                      </a:cubicBezTo>
                      <a:cubicBezTo>
                        <a:pt x="285" y="524"/>
                        <a:pt x="281" y="525"/>
                        <a:pt x="276" y="525"/>
                      </a:cubicBezTo>
                      <a:cubicBezTo>
                        <a:pt x="279" y="525"/>
                        <a:pt x="281" y="524"/>
                        <a:pt x="283" y="523"/>
                      </a:cubicBezTo>
                      <a:cubicBezTo>
                        <a:pt x="287" y="523"/>
                        <a:pt x="290" y="522"/>
                        <a:pt x="293" y="521"/>
                      </a:cubicBezTo>
                      <a:cubicBezTo>
                        <a:pt x="297" y="521"/>
                        <a:pt x="301" y="521"/>
                        <a:pt x="305" y="521"/>
                      </a:cubicBezTo>
                      <a:close/>
                      <a:moveTo>
                        <a:pt x="302" y="525"/>
                      </a:moveTo>
                      <a:cubicBezTo>
                        <a:pt x="303" y="524"/>
                        <a:pt x="305" y="524"/>
                        <a:pt x="305" y="523"/>
                      </a:cubicBezTo>
                      <a:cubicBezTo>
                        <a:pt x="311" y="522"/>
                        <a:pt x="316" y="521"/>
                        <a:pt x="321" y="519"/>
                      </a:cubicBezTo>
                      <a:cubicBezTo>
                        <a:pt x="321" y="519"/>
                        <a:pt x="321" y="519"/>
                        <a:pt x="322" y="519"/>
                      </a:cubicBezTo>
                      <a:cubicBezTo>
                        <a:pt x="322" y="519"/>
                        <a:pt x="322" y="519"/>
                        <a:pt x="323" y="519"/>
                      </a:cubicBezTo>
                      <a:cubicBezTo>
                        <a:pt x="323" y="519"/>
                        <a:pt x="323" y="519"/>
                        <a:pt x="323" y="520"/>
                      </a:cubicBezTo>
                      <a:cubicBezTo>
                        <a:pt x="316" y="521"/>
                        <a:pt x="309" y="523"/>
                        <a:pt x="302" y="525"/>
                      </a:cubicBezTo>
                      <a:close/>
                      <a:moveTo>
                        <a:pt x="290" y="512"/>
                      </a:moveTo>
                      <a:cubicBezTo>
                        <a:pt x="290" y="513"/>
                        <a:pt x="290" y="515"/>
                        <a:pt x="290" y="517"/>
                      </a:cubicBezTo>
                      <a:cubicBezTo>
                        <a:pt x="287" y="517"/>
                        <a:pt x="285" y="517"/>
                        <a:pt x="282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517"/>
                        <a:pt x="282" y="516"/>
                        <a:pt x="282" y="516"/>
                      </a:cubicBezTo>
                      <a:cubicBezTo>
                        <a:pt x="285" y="515"/>
                        <a:pt x="287" y="513"/>
                        <a:pt x="290" y="512"/>
                      </a:cubicBezTo>
                      <a:close/>
                      <a:moveTo>
                        <a:pt x="303" y="515"/>
                      </a:moveTo>
                      <a:cubicBezTo>
                        <a:pt x="300" y="515"/>
                        <a:pt x="297" y="516"/>
                        <a:pt x="295" y="516"/>
                      </a:cubicBezTo>
                      <a:cubicBezTo>
                        <a:pt x="297" y="514"/>
                        <a:pt x="299" y="512"/>
                        <a:pt x="302" y="510"/>
                      </a:cubicBezTo>
                      <a:cubicBezTo>
                        <a:pt x="302" y="512"/>
                        <a:pt x="302" y="513"/>
                        <a:pt x="303" y="515"/>
                      </a:cubicBezTo>
                      <a:close/>
                      <a:moveTo>
                        <a:pt x="280" y="502"/>
                      </a:moveTo>
                      <a:cubicBezTo>
                        <a:pt x="280" y="505"/>
                        <a:pt x="280" y="509"/>
                        <a:pt x="280" y="511"/>
                      </a:cubicBezTo>
                      <a:cubicBezTo>
                        <a:pt x="278" y="512"/>
                        <a:pt x="277" y="513"/>
                        <a:pt x="275" y="513"/>
                      </a:cubicBezTo>
                      <a:cubicBezTo>
                        <a:pt x="274" y="514"/>
                        <a:pt x="273" y="514"/>
                        <a:pt x="273" y="514"/>
                      </a:cubicBezTo>
                      <a:cubicBezTo>
                        <a:pt x="272" y="511"/>
                        <a:pt x="272" y="507"/>
                        <a:pt x="271" y="503"/>
                      </a:cubicBezTo>
                      <a:cubicBezTo>
                        <a:pt x="275" y="503"/>
                        <a:pt x="277" y="503"/>
                        <a:pt x="280" y="502"/>
                      </a:cubicBezTo>
                      <a:close/>
                      <a:moveTo>
                        <a:pt x="269" y="504"/>
                      </a:moveTo>
                      <a:cubicBezTo>
                        <a:pt x="269" y="505"/>
                        <a:pt x="268" y="505"/>
                        <a:pt x="268" y="506"/>
                      </a:cubicBezTo>
                      <a:cubicBezTo>
                        <a:pt x="269" y="509"/>
                        <a:pt x="270" y="512"/>
                        <a:pt x="270" y="515"/>
                      </a:cubicBezTo>
                      <a:cubicBezTo>
                        <a:pt x="268" y="516"/>
                        <a:pt x="266" y="517"/>
                        <a:pt x="264" y="518"/>
                      </a:cubicBezTo>
                      <a:cubicBezTo>
                        <a:pt x="263" y="518"/>
                        <a:pt x="263" y="518"/>
                        <a:pt x="262" y="518"/>
                      </a:cubicBezTo>
                      <a:cubicBezTo>
                        <a:pt x="261" y="513"/>
                        <a:pt x="262" y="509"/>
                        <a:pt x="263" y="504"/>
                      </a:cubicBezTo>
                      <a:cubicBezTo>
                        <a:pt x="265" y="504"/>
                        <a:pt x="267" y="504"/>
                        <a:pt x="269" y="504"/>
                      </a:cubicBezTo>
                      <a:close/>
                      <a:moveTo>
                        <a:pt x="280" y="517"/>
                      </a:moveTo>
                      <a:cubicBezTo>
                        <a:pt x="280" y="517"/>
                        <a:pt x="280" y="517"/>
                        <a:pt x="280" y="517"/>
                      </a:cubicBezTo>
                      <a:cubicBezTo>
                        <a:pt x="280" y="517"/>
                        <a:pt x="279" y="517"/>
                        <a:pt x="279" y="517"/>
                      </a:cubicBezTo>
                      <a:cubicBezTo>
                        <a:pt x="278" y="517"/>
                        <a:pt x="278" y="517"/>
                        <a:pt x="277" y="517"/>
                      </a:cubicBezTo>
                      <a:cubicBezTo>
                        <a:pt x="278" y="517"/>
                        <a:pt x="279" y="517"/>
                        <a:pt x="280" y="517"/>
                      </a:cubicBezTo>
                      <a:close/>
                      <a:moveTo>
                        <a:pt x="330" y="502"/>
                      </a:moveTo>
                      <a:cubicBezTo>
                        <a:pt x="330" y="504"/>
                        <a:pt x="331" y="506"/>
                        <a:pt x="331" y="508"/>
                      </a:cubicBezTo>
                      <a:cubicBezTo>
                        <a:pt x="331" y="508"/>
                        <a:pt x="330" y="508"/>
                        <a:pt x="330" y="509"/>
                      </a:cubicBezTo>
                      <a:cubicBezTo>
                        <a:pt x="330" y="506"/>
                        <a:pt x="330" y="504"/>
                        <a:pt x="330" y="503"/>
                      </a:cubicBezTo>
                      <a:cubicBezTo>
                        <a:pt x="330" y="502"/>
                        <a:pt x="330" y="502"/>
                        <a:pt x="330" y="502"/>
                      </a:cubicBezTo>
                      <a:close/>
                      <a:moveTo>
                        <a:pt x="329" y="513"/>
                      </a:moveTo>
                      <a:cubicBezTo>
                        <a:pt x="329" y="513"/>
                        <a:pt x="329" y="512"/>
                        <a:pt x="330" y="512"/>
                      </a:cubicBezTo>
                      <a:cubicBezTo>
                        <a:pt x="330" y="511"/>
                        <a:pt x="330" y="511"/>
                        <a:pt x="330" y="511"/>
                      </a:cubicBezTo>
                      <a:cubicBezTo>
                        <a:pt x="331" y="511"/>
                        <a:pt x="331" y="510"/>
                        <a:pt x="332" y="510"/>
                      </a:cubicBezTo>
                      <a:cubicBezTo>
                        <a:pt x="332" y="510"/>
                        <a:pt x="332" y="511"/>
                        <a:pt x="332" y="511"/>
                      </a:cubicBezTo>
                      <a:cubicBezTo>
                        <a:pt x="332" y="511"/>
                        <a:pt x="333" y="510"/>
                        <a:pt x="333" y="509"/>
                      </a:cubicBezTo>
                      <a:cubicBezTo>
                        <a:pt x="338" y="508"/>
                        <a:pt x="343" y="506"/>
                        <a:pt x="348" y="504"/>
                      </a:cubicBezTo>
                      <a:cubicBezTo>
                        <a:pt x="352" y="502"/>
                        <a:pt x="356" y="501"/>
                        <a:pt x="359" y="499"/>
                      </a:cubicBezTo>
                      <a:cubicBezTo>
                        <a:pt x="360" y="499"/>
                        <a:pt x="360" y="499"/>
                        <a:pt x="360" y="499"/>
                      </a:cubicBezTo>
                      <a:cubicBezTo>
                        <a:pt x="360" y="499"/>
                        <a:pt x="360" y="499"/>
                        <a:pt x="360" y="498"/>
                      </a:cubicBezTo>
                      <a:cubicBezTo>
                        <a:pt x="363" y="497"/>
                        <a:pt x="366" y="496"/>
                        <a:pt x="369" y="494"/>
                      </a:cubicBezTo>
                      <a:cubicBezTo>
                        <a:pt x="369" y="495"/>
                        <a:pt x="369" y="495"/>
                        <a:pt x="369" y="495"/>
                      </a:cubicBezTo>
                      <a:cubicBezTo>
                        <a:pt x="357" y="503"/>
                        <a:pt x="344" y="509"/>
                        <a:pt x="329" y="514"/>
                      </a:cubicBezTo>
                      <a:cubicBezTo>
                        <a:pt x="327" y="515"/>
                        <a:pt x="325" y="515"/>
                        <a:pt x="324" y="515"/>
                      </a:cubicBezTo>
                      <a:cubicBezTo>
                        <a:pt x="323" y="515"/>
                        <a:pt x="323" y="514"/>
                        <a:pt x="323" y="513"/>
                      </a:cubicBezTo>
                      <a:cubicBezTo>
                        <a:pt x="323" y="513"/>
                        <a:pt x="323" y="513"/>
                        <a:pt x="323" y="513"/>
                      </a:cubicBezTo>
                      <a:cubicBezTo>
                        <a:pt x="324" y="513"/>
                        <a:pt x="325" y="512"/>
                        <a:pt x="325" y="512"/>
                      </a:cubicBezTo>
                      <a:cubicBezTo>
                        <a:pt x="326" y="512"/>
                        <a:pt x="327" y="511"/>
                        <a:pt x="329" y="511"/>
                      </a:cubicBezTo>
                      <a:cubicBezTo>
                        <a:pt x="329" y="512"/>
                        <a:pt x="329" y="513"/>
                        <a:pt x="329" y="513"/>
                      </a:cubicBezTo>
                      <a:close/>
                      <a:moveTo>
                        <a:pt x="330" y="517"/>
                      </a:moveTo>
                      <a:cubicBezTo>
                        <a:pt x="331" y="517"/>
                        <a:pt x="332" y="517"/>
                        <a:pt x="333" y="517"/>
                      </a:cubicBezTo>
                      <a:cubicBezTo>
                        <a:pt x="330" y="518"/>
                        <a:pt x="327" y="519"/>
                        <a:pt x="323" y="519"/>
                      </a:cubicBezTo>
                      <a:cubicBezTo>
                        <a:pt x="323" y="519"/>
                        <a:pt x="323" y="519"/>
                        <a:pt x="323" y="519"/>
                      </a:cubicBezTo>
                      <a:cubicBezTo>
                        <a:pt x="326" y="518"/>
                        <a:pt x="328" y="517"/>
                        <a:pt x="330" y="517"/>
                      </a:cubicBezTo>
                      <a:close/>
                      <a:moveTo>
                        <a:pt x="321" y="503"/>
                      </a:moveTo>
                      <a:cubicBezTo>
                        <a:pt x="321" y="502"/>
                        <a:pt x="321" y="502"/>
                        <a:pt x="322" y="502"/>
                      </a:cubicBezTo>
                      <a:cubicBezTo>
                        <a:pt x="322" y="503"/>
                        <a:pt x="322" y="503"/>
                        <a:pt x="322" y="503"/>
                      </a:cubicBezTo>
                      <a:cubicBezTo>
                        <a:pt x="321" y="503"/>
                        <a:pt x="321" y="503"/>
                        <a:pt x="321" y="503"/>
                      </a:cubicBezTo>
                      <a:close/>
                      <a:moveTo>
                        <a:pt x="320" y="504"/>
                      </a:moveTo>
                      <a:cubicBezTo>
                        <a:pt x="321" y="507"/>
                        <a:pt x="321" y="509"/>
                        <a:pt x="321" y="511"/>
                      </a:cubicBezTo>
                      <a:cubicBezTo>
                        <a:pt x="320" y="512"/>
                        <a:pt x="318" y="512"/>
                        <a:pt x="317" y="513"/>
                      </a:cubicBezTo>
                      <a:cubicBezTo>
                        <a:pt x="317" y="511"/>
                        <a:pt x="316" y="511"/>
                        <a:pt x="316" y="510"/>
                      </a:cubicBezTo>
                      <a:cubicBezTo>
                        <a:pt x="317" y="508"/>
                        <a:pt x="319" y="506"/>
                        <a:pt x="320" y="504"/>
                      </a:cubicBezTo>
                      <a:close/>
                      <a:moveTo>
                        <a:pt x="315" y="512"/>
                      </a:moveTo>
                      <a:cubicBezTo>
                        <a:pt x="315" y="512"/>
                        <a:pt x="315" y="512"/>
                        <a:pt x="315" y="513"/>
                      </a:cubicBezTo>
                      <a:cubicBezTo>
                        <a:pt x="315" y="513"/>
                        <a:pt x="314" y="513"/>
                        <a:pt x="314" y="513"/>
                      </a:cubicBezTo>
                      <a:cubicBezTo>
                        <a:pt x="314" y="513"/>
                        <a:pt x="315" y="512"/>
                        <a:pt x="315" y="512"/>
                      </a:cubicBezTo>
                      <a:close/>
                      <a:moveTo>
                        <a:pt x="318" y="516"/>
                      </a:moveTo>
                      <a:cubicBezTo>
                        <a:pt x="318" y="516"/>
                        <a:pt x="318" y="516"/>
                        <a:pt x="318" y="516"/>
                      </a:cubicBezTo>
                      <a:cubicBezTo>
                        <a:pt x="319" y="515"/>
                        <a:pt x="320" y="515"/>
                        <a:pt x="321" y="514"/>
                      </a:cubicBezTo>
                      <a:cubicBezTo>
                        <a:pt x="320" y="515"/>
                        <a:pt x="319" y="515"/>
                        <a:pt x="317" y="516"/>
                      </a:cubicBezTo>
                      <a:cubicBezTo>
                        <a:pt x="317" y="515"/>
                        <a:pt x="317" y="515"/>
                        <a:pt x="317" y="515"/>
                      </a:cubicBezTo>
                      <a:cubicBezTo>
                        <a:pt x="319" y="514"/>
                        <a:pt x="320" y="514"/>
                        <a:pt x="321" y="513"/>
                      </a:cubicBezTo>
                      <a:cubicBezTo>
                        <a:pt x="322" y="514"/>
                        <a:pt x="322" y="515"/>
                        <a:pt x="322" y="516"/>
                      </a:cubicBezTo>
                      <a:cubicBezTo>
                        <a:pt x="321" y="516"/>
                        <a:pt x="319" y="516"/>
                        <a:pt x="318" y="516"/>
                      </a:cubicBezTo>
                      <a:cubicBezTo>
                        <a:pt x="319" y="516"/>
                        <a:pt x="321" y="517"/>
                        <a:pt x="322" y="517"/>
                      </a:cubicBezTo>
                      <a:cubicBezTo>
                        <a:pt x="320" y="517"/>
                        <a:pt x="318" y="518"/>
                        <a:pt x="316" y="519"/>
                      </a:cubicBezTo>
                      <a:cubicBezTo>
                        <a:pt x="315" y="519"/>
                        <a:pt x="315" y="519"/>
                        <a:pt x="315" y="519"/>
                      </a:cubicBezTo>
                      <a:cubicBezTo>
                        <a:pt x="315" y="518"/>
                        <a:pt x="316" y="518"/>
                        <a:pt x="317" y="517"/>
                      </a:cubicBezTo>
                      <a:cubicBezTo>
                        <a:pt x="317" y="517"/>
                        <a:pt x="318" y="517"/>
                        <a:pt x="318" y="516"/>
                      </a:cubicBezTo>
                      <a:close/>
                      <a:moveTo>
                        <a:pt x="316" y="515"/>
                      </a:moveTo>
                      <a:cubicBezTo>
                        <a:pt x="316" y="515"/>
                        <a:pt x="316" y="516"/>
                        <a:pt x="317" y="516"/>
                      </a:cubicBezTo>
                      <a:cubicBezTo>
                        <a:pt x="315" y="517"/>
                        <a:pt x="315" y="517"/>
                        <a:pt x="314" y="517"/>
                      </a:cubicBezTo>
                      <a:cubicBezTo>
                        <a:pt x="314" y="517"/>
                        <a:pt x="315" y="517"/>
                        <a:pt x="315" y="516"/>
                      </a:cubicBezTo>
                      <a:cubicBezTo>
                        <a:pt x="315" y="516"/>
                        <a:pt x="314" y="516"/>
                        <a:pt x="314" y="516"/>
                      </a:cubicBezTo>
                      <a:cubicBezTo>
                        <a:pt x="313" y="517"/>
                        <a:pt x="311" y="517"/>
                        <a:pt x="311" y="517"/>
                      </a:cubicBezTo>
                      <a:cubicBezTo>
                        <a:pt x="312" y="516"/>
                        <a:pt x="314" y="516"/>
                        <a:pt x="316" y="515"/>
                      </a:cubicBezTo>
                      <a:close/>
                      <a:moveTo>
                        <a:pt x="261" y="499"/>
                      </a:moveTo>
                      <a:cubicBezTo>
                        <a:pt x="261" y="499"/>
                        <a:pt x="261" y="500"/>
                        <a:pt x="261" y="501"/>
                      </a:cubicBezTo>
                      <a:cubicBezTo>
                        <a:pt x="257" y="501"/>
                        <a:pt x="253" y="501"/>
                        <a:pt x="249" y="501"/>
                      </a:cubicBezTo>
                      <a:cubicBezTo>
                        <a:pt x="240" y="501"/>
                        <a:pt x="231" y="500"/>
                        <a:pt x="223" y="499"/>
                      </a:cubicBezTo>
                      <a:cubicBezTo>
                        <a:pt x="235" y="499"/>
                        <a:pt x="248" y="499"/>
                        <a:pt x="261" y="499"/>
                      </a:cubicBezTo>
                      <a:close/>
                      <a:moveTo>
                        <a:pt x="263" y="500"/>
                      </a:moveTo>
                      <a:cubicBezTo>
                        <a:pt x="263" y="500"/>
                        <a:pt x="263" y="499"/>
                        <a:pt x="264" y="499"/>
                      </a:cubicBezTo>
                      <a:cubicBezTo>
                        <a:pt x="266" y="499"/>
                        <a:pt x="268" y="499"/>
                        <a:pt x="271" y="499"/>
                      </a:cubicBezTo>
                      <a:cubicBezTo>
                        <a:pt x="268" y="499"/>
                        <a:pt x="266" y="500"/>
                        <a:pt x="263" y="500"/>
                      </a:cubicBezTo>
                      <a:close/>
                      <a:moveTo>
                        <a:pt x="194" y="493"/>
                      </a:moveTo>
                      <a:cubicBezTo>
                        <a:pt x="195" y="493"/>
                        <a:pt x="195" y="493"/>
                        <a:pt x="195" y="494"/>
                      </a:cubicBezTo>
                      <a:cubicBezTo>
                        <a:pt x="195" y="494"/>
                        <a:pt x="195" y="494"/>
                        <a:pt x="195" y="494"/>
                      </a:cubicBezTo>
                      <a:cubicBezTo>
                        <a:pt x="193" y="494"/>
                        <a:pt x="191" y="493"/>
                        <a:pt x="189" y="493"/>
                      </a:cubicBezTo>
                      <a:cubicBezTo>
                        <a:pt x="189" y="493"/>
                        <a:pt x="189" y="493"/>
                        <a:pt x="189" y="493"/>
                      </a:cubicBezTo>
                      <a:cubicBezTo>
                        <a:pt x="191" y="493"/>
                        <a:pt x="193" y="493"/>
                        <a:pt x="194" y="493"/>
                      </a:cubicBezTo>
                      <a:close/>
                      <a:moveTo>
                        <a:pt x="188" y="492"/>
                      </a:moveTo>
                      <a:cubicBezTo>
                        <a:pt x="188" y="492"/>
                        <a:pt x="188" y="492"/>
                        <a:pt x="188" y="493"/>
                      </a:cubicBezTo>
                      <a:cubicBezTo>
                        <a:pt x="187" y="492"/>
                        <a:pt x="185" y="492"/>
                        <a:pt x="184" y="492"/>
                      </a:cubicBezTo>
                      <a:cubicBezTo>
                        <a:pt x="184" y="492"/>
                        <a:pt x="184" y="491"/>
                        <a:pt x="184" y="491"/>
                      </a:cubicBezTo>
                      <a:cubicBezTo>
                        <a:pt x="185" y="491"/>
                        <a:pt x="187" y="492"/>
                        <a:pt x="188" y="492"/>
                      </a:cubicBezTo>
                      <a:close/>
                      <a:moveTo>
                        <a:pt x="188" y="496"/>
                      </a:moveTo>
                      <a:cubicBezTo>
                        <a:pt x="188" y="496"/>
                        <a:pt x="188" y="495"/>
                        <a:pt x="188" y="495"/>
                      </a:cubicBezTo>
                      <a:cubicBezTo>
                        <a:pt x="188" y="495"/>
                        <a:pt x="189" y="495"/>
                        <a:pt x="189" y="494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5"/>
                        <a:pt x="193" y="495"/>
                        <a:pt x="194" y="496"/>
                      </a:cubicBezTo>
                      <a:cubicBezTo>
                        <a:pt x="192" y="503"/>
                        <a:pt x="190" y="511"/>
                        <a:pt x="188" y="518"/>
                      </a:cubicBezTo>
                      <a:cubicBezTo>
                        <a:pt x="187" y="517"/>
                        <a:pt x="186" y="517"/>
                        <a:pt x="185" y="517"/>
                      </a:cubicBezTo>
                      <a:cubicBezTo>
                        <a:pt x="187" y="514"/>
                        <a:pt x="188" y="511"/>
                        <a:pt x="186" y="509"/>
                      </a:cubicBezTo>
                      <a:cubicBezTo>
                        <a:pt x="186" y="509"/>
                        <a:pt x="186" y="509"/>
                        <a:pt x="186" y="508"/>
                      </a:cubicBezTo>
                      <a:cubicBezTo>
                        <a:pt x="187" y="505"/>
                        <a:pt x="188" y="502"/>
                        <a:pt x="187" y="499"/>
                      </a:cubicBezTo>
                      <a:cubicBezTo>
                        <a:pt x="188" y="500"/>
                        <a:pt x="189" y="501"/>
                        <a:pt x="190" y="501"/>
                      </a:cubicBezTo>
                      <a:cubicBezTo>
                        <a:pt x="190" y="501"/>
                        <a:pt x="191" y="500"/>
                        <a:pt x="191" y="499"/>
                      </a:cubicBezTo>
                      <a:cubicBezTo>
                        <a:pt x="190" y="499"/>
                        <a:pt x="190" y="498"/>
                        <a:pt x="189" y="498"/>
                      </a:cubicBezTo>
                      <a:cubicBezTo>
                        <a:pt x="189" y="497"/>
                        <a:pt x="188" y="497"/>
                        <a:pt x="188" y="496"/>
                      </a:cubicBezTo>
                      <a:close/>
                      <a:moveTo>
                        <a:pt x="196" y="497"/>
                      </a:moveTo>
                      <a:cubicBezTo>
                        <a:pt x="198" y="497"/>
                        <a:pt x="200" y="497"/>
                        <a:pt x="202" y="497"/>
                      </a:cubicBezTo>
                      <a:cubicBezTo>
                        <a:pt x="201" y="504"/>
                        <a:pt x="200" y="510"/>
                        <a:pt x="199" y="517"/>
                      </a:cubicBezTo>
                      <a:cubicBezTo>
                        <a:pt x="199" y="517"/>
                        <a:pt x="199" y="518"/>
                        <a:pt x="199" y="519"/>
                      </a:cubicBezTo>
                      <a:cubicBezTo>
                        <a:pt x="196" y="519"/>
                        <a:pt x="193" y="519"/>
                        <a:pt x="191" y="519"/>
                      </a:cubicBezTo>
                      <a:cubicBezTo>
                        <a:pt x="191" y="518"/>
                        <a:pt x="192" y="517"/>
                        <a:pt x="192" y="516"/>
                      </a:cubicBezTo>
                      <a:cubicBezTo>
                        <a:pt x="192" y="516"/>
                        <a:pt x="192" y="515"/>
                        <a:pt x="192" y="515"/>
                      </a:cubicBezTo>
                      <a:cubicBezTo>
                        <a:pt x="193" y="509"/>
                        <a:pt x="194" y="502"/>
                        <a:pt x="196" y="497"/>
                      </a:cubicBezTo>
                      <a:close/>
                      <a:moveTo>
                        <a:pt x="210" y="500"/>
                      </a:moveTo>
                      <a:cubicBezTo>
                        <a:pt x="210" y="500"/>
                        <a:pt x="210" y="499"/>
                        <a:pt x="210" y="499"/>
                      </a:cubicBezTo>
                      <a:cubicBezTo>
                        <a:pt x="211" y="499"/>
                        <a:pt x="211" y="499"/>
                        <a:pt x="211" y="499"/>
                      </a:cubicBezTo>
                      <a:cubicBezTo>
                        <a:pt x="215" y="499"/>
                        <a:pt x="219" y="500"/>
                        <a:pt x="224" y="501"/>
                      </a:cubicBezTo>
                      <a:cubicBezTo>
                        <a:pt x="224" y="501"/>
                        <a:pt x="224" y="501"/>
                        <a:pt x="224" y="501"/>
                      </a:cubicBezTo>
                      <a:cubicBezTo>
                        <a:pt x="221" y="501"/>
                        <a:pt x="219" y="501"/>
                        <a:pt x="217" y="501"/>
                      </a:cubicBezTo>
                      <a:cubicBezTo>
                        <a:pt x="217" y="501"/>
                        <a:pt x="217" y="500"/>
                        <a:pt x="217" y="500"/>
                      </a:cubicBezTo>
                      <a:cubicBezTo>
                        <a:pt x="216" y="500"/>
                        <a:pt x="216" y="500"/>
                        <a:pt x="216" y="501"/>
                      </a:cubicBezTo>
                      <a:cubicBezTo>
                        <a:pt x="216" y="501"/>
                        <a:pt x="216" y="501"/>
                        <a:pt x="216" y="501"/>
                      </a:cubicBezTo>
                      <a:cubicBezTo>
                        <a:pt x="214" y="501"/>
                        <a:pt x="212" y="501"/>
                        <a:pt x="210" y="500"/>
                      </a:cubicBezTo>
                      <a:close/>
                      <a:moveTo>
                        <a:pt x="210" y="501"/>
                      </a:moveTo>
                      <a:cubicBezTo>
                        <a:pt x="212" y="501"/>
                        <a:pt x="214" y="501"/>
                        <a:pt x="215" y="502"/>
                      </a:cubicBezTo>
                      <a:cubicBezTo>
                        <a:pt x="214" y="507"/>
                        <a:pt x="213" y="513"/>
                        <a:pt x="213" y="519"/>
                      </a:cubicBezTo>
                      <a:cubicBezTo>
                        <a:pt x="210" y="519"/>
                        <a:pt x="207" y="519"/>
                        <a:pt x="203" y="519"/>
                      </a:cubicBezTo>
                      <a:cubicBezTo>
                        <a:pt x="203" y="518"/>
                        <a:pt x="203" y="518"/>
                        <a:pt x="203" y="518"/>
                      </a:cubicBezTo>
                      <a:cubicBezTo>
                        <a:pt x="204" y="517"/>
                        <a:pt x="204" y="516"/>
                        <a:pt x="204" y="515"/>
                      </a:cubicBezTo>
                      <a:cubicBezTo>
                        <a:pt x="205" y="514"/>
                        <a:pt x="205" y="513"/>
                        <a:pt x="206" y="512"/>
                      </a:cubicBezTo>
                      <a:cubicBezTo>
                        <a:pt x="206" y="512"/>
                        <a:pt x="206" y="511"/>
                        <a:pt x="206" y="511"/>
                      </a:cubicBezTo>
                      <a:cubicBezTo>
                        <a:pt x="207" y="507"/>
                        <a:pt x="209" y="504"/>
                        <a:pt x="210" y="501"/>
                      </a:cubicBezTo>
                      <a:close/>
                      <a:moveTo>
                        <a:pt x="208" y="500"/>
                      </a:moveTo>
                      <a:cubicBezTo>
                        <a:pt x="208" y="501"/>
                        <a:pt x="208" y="501"/>
                        <a:pt x="208" y="502"/>
                      </a:cubicBezTo>
                      <a:cubicBezTo>
                        <a:pt x="204" y="507"/>
                        <a:pt x="202" y="513"/>
                        <a:pt x="203" y="519"/>
                      </a:cubicBezTo>
                      <a:cubicBezTo>
                        <a:pt x="202" y="519"/>
                        <a:pt x="201" y="519"/>
                        <a:pt x="200" y="519"/>
                      </a:cubicBezTo>
                      <a:cubicBezTo>
                        <a:pt x="200" y="518"/>
                        <a:pt x="201" y="517"/>
                        <a:pt x="202" y="517"/>
                      </a:cubicBezTo>
                      <a:cubicBezTo>
                        <a:pt x="202" y="516"/>
                        <a:pt x="202" y="516"/>
                        <a:pt x="202" y="515"/>
                      </a:cubicBezTo>
                      <a:cubicBezTo>
                        <a:pt x="203" y="509"/>
                        <a:pt x="203" y="503"/>
                        <a:pt x="203" y="498"/>
                      </a:cubicBezTo>
                      <a:cubicBezTo>
                        <a:pt x="205" y="498"/>
                        <a:pt x="207" y="498"/>
                        <a:pt x="208" y="498"/>
                      </a:cubicBezTo>
                      <a:cubicBezTo>
                        <a:pt x="208" y="499"/>
                        <a:pt x="208" y="499"/>
                        <a:pt x="208" y="500"/>
                      </a:cubicBezTo>
                      <a:close/>
                      <a:moveTo>
                        <a:pt x="223" y="495"/>
                      </a:moveTo>
                      <a:cubicBezTo>
                        <a:pt x="222" y="495"/>
                        <a:pt x="221" y="495"/>
                        <a:pt x="220" y="495"/>
                      </a:cubicBezTo>
                      <a:cubicBezTo>
                        <a:pt x="223" y="495"/>
                        <a:pt x="225" y="495"/>
                        <a:pt x="228" y="495"/>
                      </a:cubicBezTo>
                      <a:cubicBezTo>
                        <a:pt x="215" y="494"/>
                        <a:pt x="201" y="492"/>
                        <a:pt x="189" y="488"/>
                      </a:cubicBezTo>
                      <a:cubicBezTo>
                        <a:pt x="209" y="492"/>
                        <a:pt x="229" y="495"/>
                        <a:pt x="249" y="497"/>
                      </a:cubicBezTo>
                      <a:cubicBezTo>
                        <a:pt x="240" y="496"/>
                        <a:pt x="232" y="496"/>
                        <a:pt x="223" y="495"/>
                      </a:cubicBezTo>
                      <a:close/>
                      <a:moveTo>
                        <a:pt x="225" y="501"/>
                      </a:moveTo>
                      <a:cubicBezTo>
                        <a:pt x="225" y="501"/>
                        <a:pt x="225" y="501"/>
                        <a:pt x="225" y="501"/>
                      </a:cubicBezTo>
                      <a:cubicBezTo>
                        <a:pt x="226" y="501"/>
                        <a:pt x="227" y="501"/>
                        <a:pt x="227" y="501"/>
                      </a:cubicBezTo>
                      <a:cubicBezTo>
                        <a:pt x="227" y="501"/>
                        <a:pt x="226" y="501"/>
                        <a:pt x="225" y="501"/>
                      </a:cubicBezTo>
                      <a:close/>
                      <a:moveTo>
                        <a:pt x="220" y="509"/>
                      </a:moveTo>
                      <a:cubicBezTo>
                        <a:pt x="220" y="510"/>
                        <a:pt x="220" y="511"/>
                        <a:pt x="220" y="512"/>
                      </a:cubicBezTo>
                      <a:cubicBezTo>
                        <a:pt x="219" y="513"/>
                        <a:pt x="219" y="514"/>
                        <a:pt x="220" y="515"/>
                      </a:cubicBezTo>
                      <a:cubicBezTo>
                        <a:pt x="218" y="515"/>
                        <a:pt x="217" y="514"/>
                        <a:pt x="215" y="514"/>
                      </a:cubicBezTo>
                      <a:cubicBezTo>
                        <a:pt x="217" y="510"/>
                        <a:pt x="217" y="506"/>
                        <a:pt x="217" y="502"/>
                      </a:cubicBezTo>
                      <a:cubicBezTo>
                        <a:pt x="219" y="502"/>
                        <a:pt x="221" y="503"/>
                        <a:pt x="223" y="503"/>
                      </a:cubicBezTo>
                      <a:cubicBezTo>
                        <a:pt x="223" y="505"/>
                        <a:pt x="221" y="507"/>
                        <a:pt x="220" y="509"/>
                      </a:cubicBezTo>
                      <a:close/>
                      <a:moveTo>
                        <a:pt x="222" y="509"/>
                      </a:moveTo>
                      <a:cubicBezTo>
                        <a:pt x="223" y="509"/>
                        <a:pt x="223" y="508"/>
                        <a:pt x="223" y="508"/>
                      </a:cubicBezTo>
                      <a:cubicBezTo>
                        <a:pt x="225" y="506"/>
                        <a:pt x="225" y="505"/>
                        <a:pt x="225" y="503"/>
                      </a:cubicBezTo>
                      <a:cubicBezTo>
                        <a:pt x="227" y="503"/>
                        <a:pt x="229" y="504"/>
                        <a:pt x="231" y="504"/>
                      </a:cubicBezTo>
                      <a:cubicBezTo>
                        <a:pt x="230" y="507"/>
                        <a:pt x="230" y="510"/>
                        <a:pt x="229" y="513"/>
                      </a:cubicBezTo>
                      <a:cubicBezTo>
                        <a:pt x="229" y="513"/>
                        <a:pt x="229" y="514"/>
                        <a:pt x="228" y="514"/>
                      </a:cubicBezTo>
                      <a:cubicBezTo>
                        <a:pt x="228" y="515"/>
                        <a:pt x="228" y="515"/>
                        <a:pt x="228" y="516"/>
                      </a:cubicBezTo>
                      <a:cubicBezTo>
                        <a:pt x="228" y="516"/>
                        <a:pt x="228" y="516"/>
                        <a:pt x="228" y="516"/>
                      </a:cubicBezTo>
                      <a:cubicBezTo>
                        <a:pt x="226" y="516"/>
                        <a:pt x="224" y="515"/>
                        <a:pt x="222" y="515"/>
                      </a:cubicBezTo>
                      <a:cubicBezTo>
                        <a:pt x="222" y="513"/>
                        <a:pt x="222" y="511"/>
                        <a:pt x="222" y="509"/>
                      </a:cubicBezTo>
                      <a:close/>
                      <a:moveTo>
                        <a:pt x="213" y="519"/>
                      </a:moveTo>
                      <a:cubicBezTo>
                        <a:pt x="213" y="518"/>
                        <a:pt x="213" y="518"/>
                        <a:pt x="214" y="518"/>
                      </a:cubicBezTo>
                      <a:cubicBezTo>
                        <a:pt x="214" y="517"/>
                        <a:pt x="215" y="516"/>
                        <a:pt x="215" y="515"/>
                      </a:cubicBezTo>
                      <a:cubicBezTo>
                        <a:pt x="215" y="516"/>
                        <a:pt x="217" y="517"/>
                        <a:pt x="221" y="518"/>
                      </a:cubicBezTo>
                      <a:cubicBezTo>
                        <a:pt x="221" y="518"/>
                        <a:pt x="221" y="518"/>
                        <a:pt x="221" y="519"/>
                      </a:cubicBezTo>
                      <a:cubicBezTo>
                        <a:pt x="218" y="519"/>
                        <a:pt x="216" y="519"/>
                        <a:pt x="213" y="519"/>
                      </a:cubicBezTo>
                      <a:close/>
                      <a:moveTo>
                        <a:pt x="212" y="523"/>
                      </a:moveTo>
                      <a:cubicBezTo>
                        <a:pt x="213" y="524"/>
                        <a:pt x="214" y="524"/>
                        <a:pt x="215" y="525"/>
                      </a:cubicBezTo>
                      <a:cubicBezTo>
                        <a:pt x="209" y="524"/>
                        <a:pt x="203" y="523"/>
                        <a:pt x="198" y="521"/>
                      </a:cubicBezTo>
                      <a:cubicBezTo>
                        <a:pt x="197" y="521"/>
                        <a:pt x="197" y="521"/>
                        <a:pt x="197" y="521"/>
                      </a:cubicBezTo>
                      <a:cubicBezTo>
                        <a:pt x="207" y="521"/>
                        <a:pt x="217" y="521"/>
                        <a:pt x="228" y="521"/>
                      </a:cubicBezTo>
                      <a:cubicBezTo>
                        <a:pt x="228" y="522"/>
                        <a:pt x="229" y="523"/>
                        <a:pt x="229" y="523"/>
                      </a:cubicBezTo>
                      <a:cubicBezTo>
                        <a:pt x="229" y="523"/>
                        <a:pt x="230" y="522"/>
                        <a:pt x="230" y="522"/>
                      </a:cubicBezTo>
                      <a:cubicBezTo>
                        <a:pt x="230" y="521"/>
                        <a:pt x="230" y="521"/>
                        <a:pt x="230" y="521"/>
                      </a:cubicBezTo>
                      <a:cubicBezTo>
                        <a:pt x="232" y="521"/>
                        <a:pt x="235" y="521"/>
                        <a:pt x="237" y="521"/>
                      </a:cubicBezTo>
                      <a:cubicBezTo>
                        <a:pt x="237" y="522"/>
                        <a:pt x="237" y="523"/>
                        <a:pt x="236" y="524"/>
                      </a:cubicBezTo>
                      <a:cubicBezTo>
                        <a:pt x="235" y="524"/>
                        <a:pt x="234" y="524"/>
                        <a:pt x="233" y="525"/>
                      </a:cubicBezTo>
                      <a:cubicBezTo>
                        <a:pt x="231" y="524"/>
                        <a:pt x="228" y="524"/>
                        <a:pt x="226" y="524"/>
                      </a:cubicBezTo>
                      <a:cubicBezTo>
                        <a:pt x="227" y="524"/>
                        <a:pt x="228" y="525"/>
                        <a:pt x="229" y="525"/>
                      </a:cubicBezTo>
                      <a:cubicBezTo>
                        <a:pt x="227" y="525"/>
                        <a:pt x="224" y="525"/>
                        <a:pt x="221" y="525"/>
                      </a:cubicBezTo>
                      <a:cubicBezTo>
                        <a:pt x="218" y="524"/>
                        <a:pt x="215" y="524"/>
                        <a:pt x="212" y="523"/>
                      </a:cubicBezTo>
                      <a:close/>
                      <a:moveTo>
                        <a:pt x="217" y="525"/>
                      </a:moveTo>
                      <a:cubicBezTo>
                        <a:pt x="218" y="525"/>
                        <a:pt x="218" y="525"/>
                        <a:pt x="218" y="525"/>
                      </a:cubicBezTo>
                      <a:cubicBezTo>
                        <a:pt x="221" y="526"/>
                        <a:pt x="225" y="527"/>
                        <a:pt x="228" y="527"/>
                      </a:cubicBezTo>
                      <a:cubicBezTo>
                        <a:pt x="223" y="527"/>
                        <a:pt x="218" y="527"/>
                        <a:pt x="213" y="527"/>
                      </a:cubicBezTo>
                      <a:cubicBezTo>
                        <a:pt x="209" y="525"/>
                        <a:pt x="205" y="524"/>
                        <a:pt x="201" y="523"/>
                      </a:cubicBezTo>
                      <a:cubicBezTo>
                        <a:pt x="206" y="524"/>
                        <a:pt x="212" y="525"/>
                        <a:pt x="217" y="525"/>
                      </a:cubicBezTo>
                      <a:close/>
                      <a:moveTo>
                        <a:pt x="221" y="519"/>
                      </a:moveTo>
                      <a:cubicBezTo>
                        <a:pt x="221" y="518"/>
                        <a:pt x="221" y="518"/>
                        <a:pt x="221" y="518"/>
                      </a:cubicBezTo>
                      <a:cubicBezTo>
                        <a:pt x="221" y="518"/>
                        <a:pt x="222" y="518"/>
                        <a:pt x="222" y="519"/>
                      </a:cubicBezTo>
                      <a:cubicBezTo>
                        <a:pt x="222" y="519"/>
                        <a:pt x="221" y="519"/>
                        <a:pt x="221" y="519"/>
                      </a:cubicBezTo>
                      <a:close/>
                      <a:moveTo>
                        <a:pt x="192" y="521"/>
                      </a:moveTo>
                      <a:cubicBezTo>
                        <a:pt x="198" y="523"/>
                        <a:pt x="205" y="525"/>
                        <a:pt x="211" y="527"/>
                      </a:cubicBezTo>
                      <a:cubicBezTo>
                        <a:pt x="200" y="526"/>
                        <a:pt x="189" y="524"/>
                        <a:pt x="179" y="522"/>
                      </a:cubicBezTo>
                      <a:cubicBezTo>
                        <a:pt x="178" y="521"/>
                        <a:pt x="177" y="521"/>
                        <a:pt x="176" y="520"/>
                      </a:cubicBezTo>
                      <a:cubicBezTo>
                        <a:pt x="179" y="521"/>
                        <a:pt x="181" y="521"/>
                        <a:pt x="184" y="521"/>
                      </a:cubicBezTo>
                      <a:cubicBezTo>
                        <a:pt x="187" y="521"/>
                        <a:pt x="189" y="521"/>
                        <a:pt x="192" y="521"/>
                      </a:cubicBezTo>
                      <a:close/>
                      <a:moveTo>
                        <a:pt x="251" y="506"/>
                      </a:moveTo>
                      <a:cubicBezTo>
                        <a:pt x="250" y="507"/>
                        <a:pt x="249" y="507"/>
                        <a:pt x="248" y="508"/>
                      </a:cubicBezTo>
                      <a:cubicBezTo>
                        <a:pt x="248" y="509"/>
                        <a:pt x="248" y="509"/>
                        <a:pt x="248" y="510"/>
                      </a:cubicBezTo>
                      <a:cubicBezTo>
                        <a:pt x="248" y="513"/>
                        <a:pt x="247" y="515"/>
                        <a:pt x="247" y="518"/>
                      </a:cubicBezTo>
                      <a:cubicBezTo>
                        <a:pt x="245" y="518"/>
                        <a:pt x="244" y="518"/>
                        <a:pt x="242" y="518"/>
                      </a:cubicBezTo>
                      <a:cubicBezTo>
                        <a:pt x="241" y="518"/>
                        <a:pt x="241" y="518"/>
                        <a:pt x="240" y="518"/>
                      </a:cubicBezTo>
                      <a:cubicBezTo>
                        <a:pt x="241" y="515"/>
                        <a:pt x="241" y="511"/>
                        <a:pt x="242" y="507"/>
                      </a:cubicBezTo>
                      <a:cubicBezTo>
                        <a:pt x="243" y="507"/>
                        <a:pt x="243" y="506"/>
                        <a:pt x="243" y="505"/>
                      </a:cubicBezTo>
                      <a:cubicBezTo>
                        <a:pt x="243" y="505"/>
                        <a:pt x="243" y="505"/>
                        <a:pt x="243" y="505"/>
                      </a:cubicBezTo>
                      <a:cubicBezTo>
                        <a:pt x="249" y="505"/>
                        <a:pt x="255" y="505"/>
                        <a:pt x="260" y="505"/>
                      </a:cubicBezTo>
                      <a:cubicBezTo>
                        <a:pt x="260" y="509"/>
                        <a:pt x="259" y="513"/>
                        <a:pt x="260" y="518"/>
                      </a:cubicBezTo>
                      <a:cubicBezTo>
                        <a:pt x="256" y="518"/>
                        <a:pt x="253" y="518"/>
                        <a:pt x="249" y="518"/>
                      </a:cubicBezTo>
                      <a:cubicBezTo>
                        <a:pt x="250" y="515"/>
                        <a:pt x="250" y="512"/>
                        <a:pt x="250" y="509"/>
                      </a:cubicBezTo>
                      <a:cubicBezTo>
                        <a:pt x="251" y="509"/>
                        <a:pt x="251" y="508"/>
                        <a:pt x="251" y="507"/>
                      </a:cubicBezTo>
                      <a:cubicBezTo>
                        <a:pt x="251" y="507"/>
                        <a:pt x="251" y="507"/>
                        <a:pt x="251" y="506"/>
                      </a:cubicBezTo>
                      <a:cubicBezTo>
                        <a:pt x="251" y="506"/>
                        <a:pt x="251" y="506"/>
                        <a:pt x="251" y="506"/>
                      </a:cubicBezTo>
                      <a:close/>
                      <a:moveTo>
                        <a:pt x="248" y="522"/>
                      </a:moveTo>
                      <a:cubicBezTo>
                        <a:pt x="248" y="522"/>
                        <a:pt x="248" y="521"/>
                        <a:pt x="248" y="521"/>
                      </a:cubicBezTo>
                      <a:cubicBezTo>
                        <a:pt x="248" y="521"/>
                        <a:pt x="248" y="521"/>
                        <a:pt x="248" y="521"/>
                      </a:cubicBezTo>
                      <a:cubicBezTo>
                        <a:pt x="249" y="521"/>
                        <a:pt x="251" y="521"/>
                        <a:pt x="252" y="521"/>
                      </a:cubicBezTo>
                      <a:cubicBezTo>
                        <a:pt x="251" y="521"/>
                        <a:pt x="249" y="522"/>
                        <a:pt x="248" y="522"/>
                      </a:cubicBezTo>
                      <a:close/>
                      <a:moveTo>
                        <a:pt x="262" y="522"/>
                      </a:moveTo>
                      <a:cubicBezTo>
                        <a:pt x="263" y="522"/>
                        <a:pt x="263" y="522"/>
                        <a:pt x="263" y="522"/>
                      </a:cubicBezTo>
                      <a:cubicBezTo>
                        <a:pt x="265" y="522"/>
                        <a:pt x="266" y="522"/>
                        <a:pt x="267" y="522"/>
                      </a:cubicBezTo>
                      <a:cubicBezTo>
                        <a:pt x="265" y="522"/>
                        <a:pt x="264" y="522"/>
                        <a:pt x="262" y="522"/>
                      </a:cubicBezTo>
                      <a:close/>
                      <a:moveTo>
                        <a:pt x="260" y="523"/>
                      </a:moveTo>
                      <a:cubicBezTo>
                        <a:pt x="260" y="523"/>
                        <a:pt x="260" y="523"/>
                        <a:pt x="261" y="524"/>
                      </a:cubicBezTo>
                      <a:cubicBezTo>
                        <a:pt x="257" y="524"/>
                        <a:pt x="254" y="524"/>
                        <a:pt x="251" y="525"/>
                      </a:cubicBezTo>
                      <a:cubicBezTo>
                        <a:pt x="253" y="524"/>
                        <a:pt x="257" y="523"/>
                        <a:pt x="260" y="523"/>
                      </a:cubicBezTo>
                      <a:close/>
                      <a:moveTo>
                        <a:pt x="263" y="524"/>
                      </a:moveTo>
                      <a:cubicBezTo>
                        <a:pt x="263" y="523"/>
                        <a:pt x="263" y="523"/>
                        <a:pt x="263" y="524"/>
                      </a:cubicBezTo>
                      <a:cubicBezTo>
                        <a:pt x="263" y="523"/>
                        <a:pt x="263" y="523"/>
                        <a:pt x="262" y="523"/>
                      </a:cubicBezTo>
                      <a:cubicBezTo>
                        <a:pt x="263" y="523"/>
                        <a:pt x="263" y="523"/>
                        <a:pt x="263" y="524"/>
                      </a:cubicBezTo>
                      <a:close/>
                      <a:moveTo>
                        <a:pt x="243" y="505"/>
                      </a:moveTo>
                      <a:cubicBezTo>
                        <a:pt x="241" y="505"/>
                        <a:pt x="241" y="505"/>
                        <a:pt x="240" y="506"/>
                      </a:cubicBezTo>
                      <a:cubicBezTo>
                        <a:pt x="240" y="507"/>
                        <a:pt x="240" y="507"/>
                        <a:pt x="240" y="508"/>
                      </a:cubicBezTo>
                      <a:cubicBezTo>
                        <a:pt x="239" y="511"/>
                        <a:pt x="238" y="514"/>
                        <a:pt x="237" y="518"/>
                      </a:cubicBezTo>
                      <a:cubicBezTo>
                        <a:pt x="235" y="517"/>
                        <a:pt x="232" y="517"/>
                        <a:pt x="230" y="517"/>
                      </a:cubicBezTo>
                      <a:cubicBezTo>
                        <a:pt x="230" y="516"/>
                        <a:pt x="230" y="516"/>
                        <a:pt x="230" y="516"/>
                      </a:cubicBezTo>
                      <a:cubicBezTo>
                        <a:pt x="231" y="515"/>
                        <a:pt x="231" y="514"/>
                        <a:pt x="232" y="513"/>
                      </a:cubicBezTo>
                      <a:cubicBezTo>
                        <a:pt x="232" y="512"/>
                        <a:pt x="232" y="512"/>
                        <a:pt x="232" y="511"/>
                      </a:cubicBezTo>
                      <a:cubicBezTo>
                        <a:pt x="233" y="509"/>
                        <a:pt x="233" y="506"/>
                        <a:pt x="233" y="504"/>
                      </a:cubicBezTo>
                      <a:cubicBezTo>
                        <a:pt x="236" y="504"/>
                        <a:pt x="239" y="505"/>
                        <a:pt x="243" y="505"/>
                      </a:cubicBezTo>
                      <a:close/>
                      <a:moveTo>
                        <a:pt x="237" y="527"/>
                      </a:moveTo>
                      <a:cubicBezTo>
                        <a:pt x="237" y="527"/>
                        <a:pt x="237" y="527"/>
                        <a:pt x="237" y="526"/>
                      </a:cubicBezTo>
                      <a:cubicBezTo>
                        <a:pt x="238" y="526"/>
                        <a:pt x="238" y="526"/>
                        <a:pt x="238" y="526"/>
                      </a:cubicBezTo>
                      <a:cubicBezTo>
                        <a:pt x="241" y="526"/>
                        <a:pt x="244" y="526"/>
                        <a:pt x="247" y="526"/>
                      </a:cubicBezTo>
                      <a:cubicBezTo>
                        <a:pt x="244" y="527"/>
                        <a:pt x="241" y="527"/>
                        <a:pt x="238" y="527"/>
                      </a:cubicBezTo>
                      <a:cubicBezTo>
                        <a:pt x="238" y="527"/>
                        <a:pt x="237" y="527"/>
                        <a:pt x="237" y="527"/>
                      </a:cubicBezTo>
                      <a:close/>
                      <a:moveTo>
                        <a:pt x="236" y="526"/>
                      </a:moveTo>
                      <a:cubicBezTo>
                        <a:pt x="236" y="526"/>
                        <a:pt x="236" y="526"/>
                        <a:pt x="236" y="527"/>
                      </a:cubicBezTo>
                      <a:cubicBezTo>
                        <a:pt x="233" y="526"/>
                        <a:pt x="231" y="526"/>
                        <a:pt x="229" y="526"/>
                      </a:cubicBezTo>
                      <a:cubicBezTo>
                        <a:pt x="231" y="526"/>
                        <a:pt x="234" y="526"/>
                        <a:pt x="236" y="526"/>
                      </a:cubicBezTo>
                      <a:close/>
                      <a:moveTo>
                        <a:pt x="239" y="521"/>
                      </a:moveTo>
                      <a:cubicBezTo>
                        <a:pt x="240" y="521"/>
                        <a:pt x="241" y="521"/>
                        <a:pt x="241" y="521"/>
                      </a:cubicBezTo>
                      <a:cubicBezTo>
                        <a:pt x="243" y="521"/>
                        <a:pt x="245" y="521"/>
                        <a:pt x="247" y="521"/>
                      </a:cubicBezTo>
                      <a:cubicBezTo>
                        <a:pt x="246" y="521"/>
                        <a:pt x="246" y="522"/>
                        <a:pt x="246" y="523"/>
                      </a:cubicBezTo>
                      <a:cubicBezTo>
                        <a:pt x="243" y="523"/>
                        <a:pt x="241" y="523"/>
                        <a:pt x="238" y="524"/>
                      </a:cubicBezTo>
                      <a:cubicBezTo>
                        <a:pt x="238" y="524"/>
                        <a:pt x="238" y="524"/>
                        <a:pt x="238" y="524"/>
                      </a:cubicBezTo>
                      <a:cubicBezTo>
                        <a:pt x="239" y="523"/>
                        <a:pt x="239" y="522"/>
                        <a:pt x="239" y="521"/>
                      </a:cubicBezTo>
                      <a:close/>
                      <a:moveTo>
                        <a:pt x="161" y="483"/>
                      </a:moveTo>
                      <a:cubicBezTo>
                        <a:pt x="163" y="484"/>
                        <a:pt x="164" y="485"/>
                        <a:pt x="165" y="485"/>
                      </a:cubicBezTo>
                      <a:cubicBezTo>
                        <a:pt x="165" y="485"/>
                        <a:pt x="164" y="486"/>
                        <a:pt x="164" y="486"/>
                      </a:cubicBezTo>
                      <a:cubicBezTo>
                        <a:pt x="164" y="487"/>
                        <a:pt x="164" y="487"/>
                        <a:pt x="164" y="488"/>
                      </a:cubicBezTo>
                      <a:cubicBezTo>
                        <a:pt x="164" y="489"/>
                        <a:pt x="163" y="490"/>
                        <a:pt x="163" y="491"/>
                      </a:cubicBezTo>
                      <a:cubicBezTo>
                        <a:pt x="163" y="491"/>
                        <a:pt x="163" y="492"/>
                        <a:pt x="162" y="492"/>
                      </a:cubicBezTo>
                      <a:cubicBezTo>
                        <a:pt x="161" y="494"/>
                        <a:pt x="160" y="496"/>
                        <a:pt x="159" y="498"/>
                      </a:cubicBezTo>
                      <a:cubicBezTo>
                        <a:pt x="158" y="500"/>
                        <a:pt x="157" y="501"/>
                        <a:pt x="155" y="503"/>
                      </a:cubicBezTo>
                      <a:cubicBezTo>
                        <a:pt x="151" y="501"/>
                        <a:pt x="147" y="499"/>
                        <a:pt x="143" y="497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144" y="493"/>
                        <a:pt x="146" y="490"/>
                        <a:pt x="148" y="489"/>
                      </a:cubicBezTo>
                      <a:cubicBezTo>
                        <a:pt x="148" y="489"/>
                        <a:pt x="148" y="490"/>
                        <a:pt x="148" y="490"/>
                      </a:cubicBezTo>
                      <a:cubicBezTo>
                        <a:pt x="147" y="493"/>
                        <a:pt x="148" y="495"/>
                        <a:pt x="149" y="497"/>
                      </a:cubicBezTo>
                      <a:cubicBezTo>
                        <a:pt x="151" y="494"/>
                        <a:pt x="152" y="491"/>
                        <a:pt x="150" y="489"/>
                      </a:cubicBezTo>
                      <a:cubicBezTo>
                        <a:pt x="150" y="489"/>
                        <a:pt x="150" y="488"/>
                        <a:pt x="150" y="488"/>
                      </a:cubicBezTo>
                      <a:cubicBezTo>
                        <a:pt x="150" y="486"/>
                        <a:pt x="150" y="484"/>
                        <a:pt x="150" y="482"/>
                      </a:cubicBezTo>
                      <a:cubicBezTo>
                        <a:pt x="150" y="481"/>
                        <a:pt x="149" y="481"/>
                        <a:pt x="149" y="481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49" y="480"/>
                        <a:pt x="149" y="480"/>
                        <a:pt x="149" y="480"/>
                      </a:cubicBezTo>
                      <a:cubicBezTo>
                        <a:pt x="152" y="481"/>
                        <a:pt x="155" y="481"/>
                        <a:pt x="158" y="482"/>
                      </a:cubicBezTo>
                      <a:cubicBezTo>
                        <a:pt x="159" y="482"/>
                        <a:pt x="159" y="483"/>
                        <a:pt x="160" y="483"/>
                      </a:cubicBezTo>
                      <a:cubicBezTo>
                        <a:pt x="157" y="486"/>
                        <a:pt x="154" y="490"/>
                        <a:pt x="152" y="494"/>
                      </a:cubicBezTo>
                      <a:cubicBezTo>
                        <a:pt x="152" y="494"/>
                        <a:pt x="152" y="495"/>
                        <a:pt x="152" y="495"/>
                      </a:cubicBezTo>
                      <a:cubicBezTo>
                        <a:pt x="152" y="496"/>
                        <a:pt x="152" y="497"/>
                        <a:pt x="152" y="498"/>
                      </a:cubicBezTo>
                      <a:cubicBezTo>
                        <a:pt x="152" y="499"/>
                        <a:pt x="152" y="499"/>
                        <a:pt x="153" y="499"/>
                      </a:cubicBezTo>
                      <a:cubicBezTo>
                        <a:pt x="154" y="498"/>
                        <a:pt x="154" y="497"/>
                        <a:pt x="154" y="495"/>
                      </a:cubicBezTo>
                      <a:cubicBezTo>
                        <a:pt x="155" y="495"/>
                        <a:pt x="155" y="494"/>
                        <a:pt x="155" y="493"/>
                      </a:cubicBezTo>
                      <a:cubicBezTo>
                        <a:pt x="157" y="490"/>
                        <a:pt x="159" y="487"/>
                        <a:pt x="161" y="483"/>
                      </a:cubicBezTo>
                      <a:close/>
                      <a:moveTo>
                        <a:pt x="166" y="489"/>
                      </a:moveTo>
                      <a:cubicBezTo>
                        <a:pt x="166" y="488"/>
                        <a:pt x="166" y="488"/>
                        <a:pt x="166" y="487"/>
                      </a:cubicBezTo>
                      <a:cubicBezTo>
                        <a:pt x="166" y="487"/>
                        <a:pt x="167" y="487"/>
                        <a:pt x="167" y="486"/>
                      </a:cubicBezTo>
                      <a:cubicBezTo>
                        <a:pt x="172" y="488"/>
                        <a:pt x="177" y="489"/>
                        <a:pt x="182" y="491"/>
                      </a:cubicBezTo>
                      <a:cubicBezTo>
                        <a:pt x="182" y="491"/>
                        <a:pt x="182" y="491"/>
                        <a:pt x="182" y="491"/>
                      </a:cubicBezTo>
                      <a:cubicBezTo>
                        <a:pt x="179" y="490"/>
                        <a:pt x="175" y="489"/>
                        <a:pt x="172" y="488"/>
                      </a:cubicBezTo>
                      <a:cubicBezTo>
                        <a:pt x="171" y="488"/>
                        <a:pt x="171" y="488"/>
                        <a:pt x="171" y="488"/>
                      </a:cubicBezTo>
                      <a:cubicBezTo>
                        <a:pt x="174" y="489"/>
                        <a:pt x="178" y="491"/>
                        <a:pt x="181" y="492"/>
                      </a:cubicBezTo>
                      <a:cubicBezTo>
                        <a:pt x="179" y="498"/>
                        <a:pt x="175" y="503"/>
                        <a:pt x="171" y="508"/>
                      </a:cubicBezTo>
                      <a:cubicBezTo>
                        <a:pt x="171" y="507"/>
                        <a:pt x="172" y="506"/>
                        <a:pt x="172" y="505"/>
                      </a:cubicBezTo>
                      <a:cubicBezTo>
                        <a:pt x="171" y="505"/>
                        <a:pt x="171" y="504"/>
                        <a:pt x="171" y="504"/>
                      </a:cubicBezTo>
                      <a:cubicBezTo>
                        <a:pt x="171" y="503"/>
                        <a:pt x="171" y="503"/>
                        <a:pt x="170" y="503"/>
                      </a:cubicBezTo>
                      <a:cubicBezTo>
                        <a:pt x="171" y="502"/>
                        <a:pt x="171" y="502"/>
                        <a:pt x="171" y="501"/>
                      </a:cubicBezTo>
                      <a:cubicBezTo>
                        <a:pt x="172" y="498"/>
                        <a:pt x="173" y="495"/>
                        <a:pt x="173" y="492"/>
                      </a:cubicBezTo>
                      <a:cubicBezTo>
                        <a:pt x="173" y="492"/>
                        <a:pt x="173" y="492"/>
                        <a:pt x="173" y="493"/>
                      </a:cubicBezTo>
                      <a:cubicBezTo>
                        <a:pt x="172" y="493"/>
                        <a:pt x="172" y="494"/>
                        <a:pt x="171" y="495"/>
                      </a:cubicBezTo>
                      <a:cubicBezTo>
                        <a:pt x="171" y="495"/>
                        <a:pt x="171" y="494"/>
                        <a:pt x="171" y="494"/>
                      </a:cubicBezTo>
                      <a:cubicBezTo>
                        <a:pt x="171" y="494"/>
                        <a:pt x="171" y="494"/>
                        <a:pt x="171" y="495"/>
                      </a:cubicBezTo>
                      <a:cubicBezTo>
                        <a:pt x="169" y="498"/>
                        <a:pt x="167" y="501"/>
                        <a:pt x="164" y="505"/>
                      </a:cubicBezTo>
                      <a:cubicBezTo>
                        <a:pt x="164" y="505"/>
                        <a:pt x="164" y="506"/>
                        <a:pt x="164" y="506"/>
                      </a:cubicBezTo>
                      <a:cubicBezTo>
                        <a:pt x="164" y="506"/>
                        <a:pt x="164" y="506"/>
                        <a:pt x="164" y="506"/>
                      </a:cubicBezTo>
                      <a:cubicBezTo>
                        <a:pt x="163" y="506"/>
                        <a:pt x="163" y="506"/>
                        <a:pt x="163" y="506"/>
                      </a:cubicBezTo>
                      <a:cubicBezTo>
                        <a:pt x="163" y="506"/>
                        <a:pt x="163" y="507"/>
                        <a:pt x="163" y="507"/>
                      </a:cubicBezTo>
                      <a:cubicBezTo>
                        <a:pt x="161" y="506"/>
                        <a:pt x="159" y="505"/>
                        <a:pt x="157" y="504"/>
                      </a:cubicBezTo>
                      <a:cubicBezTo>
                        <a:pt x="160" y="501"/>
                        <a:pt x="163" y="498"/>
                        <a:pt x="164" y="495"/>
                      </a:cubicBezTo>
                      <a:cubicBezTo>
                        <a:pt x="166" y="494"/>
                        <a:pt x="168" y="494"/>
                        <a:pt x="170" y="493"/>
                      </a:cubicBezTo>
                      <a:cubicBezTo>
                        <a:pt x="169" y="493"/>
                        <a:pt x="169" y="493"/>
                        <a:pt x="169" y="493"/>
                      </a:cubicBezTo>
                      <a:cubicBezTo>
                        <a:pt x="168" y="492"/>
                        <a:pt x="166" y="492"/>
                        <a:pt x="165" y="492"/>
                      </a:cubicBezTo>
                      <a:cubicBezTo>
                        <a:pt x="165" y="492"/>
                        <a:pt x="165" y="492"/>
                        <a:pt x="165" y="492"/>
                      </a:cubicBezTo>
                      <a:cubicBezTo>
                        <a:pt x="165" y="491"/>
                        <a:pt x="165" y="491"/>
                        <a:pt x="166" y="490"/>
                      </a:cubicBezTo>
                      <a:cubicBezTo>
                        <a:pt x="166" y="490"/>
                        <a:pt x="166" y="489"/>
                        <a:pt x="166" y="489"/>
                      </a:cubicBezTo>
                      <a:close/>
                      <a:moveTo>
                        <a:pt x="179" y="486"/>
                      </a:moveTo>
                      <a:cubicBezTo>
                        <a:pt x="179" y="485"/>
                        <a:pt x="179" y="485"/>
                        <a:pt x="179" y="485"/>
                      </a:cubicBezTo>
                      <a:cubicBezTo>
                        <a:pt x="177" y="485"/>
                        <a:pt x="176" y="484"/>
                        <a:pt x="174" y="483"/>
                      </a:cubicBezTo>
                      <a:cubicBezTo>
                        <a:pt x="177" y="484"/>
                        <a:pt x="181" y="485"/>
                        <a:pt x="185" y="487"/>
                      </a:cubicBezTo>
                      <a:cubicBezTo>
                        <a:pt x="185" y="487"/>
                        <a:pt x="185" y="487"/>
                        <a:pt x="184" y="487"/>
                      </a:cubicBezTo>
                      <a:cubicBezTo>
                        <a:pt x="183" y="486"/>
                        <a:pt x="181" y="486"/>
                        <a:pt x="179" y="486"/>
                      </a:cubicBezTo>
                      <a:close/>
                      <a:moveTo>
                        <a:pt x="183" y="493"/>
                      </a:moveTo>
                      <a:cubicBezTo>
                        <a:pt x="183" y="493"/>
                        <a:pt x="183" y="493"/>
                        <a:pt x="183" y="493"/>
                      </a:cubicBezTo>
                      <a:cubicBezTo>
                        <a:pt x="184" y="494"/>
                        <a:pt x="185" y="495"/>
                        <a:pt x="185" y="497"/>
                      </a:cubicBezTo>
                      <a:cubicBezTo>
                        <a:pt x="183" y="503"/>
                        <a:pt x="181" y="508"/>
                        <a:pt x="179" y="514"/>
                      </a:cubicBezTo>
                      <a:cubicBezTo>
                        <a:pt x="176" y="513"/>
                        <a:pt x="173" y="511"/>
                        <a:pt x="170" y="510"/>
                      </a:cubicBezTo>
                      <a:cubicBezTo>
                        <a:pt x="170" y="510"/>
                        <a:pt x="170" y="510"/>
                        <a:pt x="170" y="510"/>
                      </a:cubicBezTo>
                      <a:cubicBezTo>
                        <a:pt x="171" y="509"/>
                        <a:pt x="171" y="509"/>
                        <a:pt x="171" y="509"/>
                      </a:cubicBezTo>
                      <a:cubicBezTo>
                        <a:pt x="171" y="509"/>
                        <a:pt x="172" y="509"/>
                        <a:pt x="172" y="509"/>
                      </a:cubicBezTo>
                      <a:cubicBezTo>
                        <a:pt x="173" y="508"/>
                        <a:pt x="173" y="508"/>
                        <a:pt x="174" y="507"/>
                      </a:cubicBezTo>
                      <a:cubicBezTo>
                        <a:pt x="178" y="503"/>
                        <a:pt x="181" y="498"/>
                        <a:pt x="183" y="493"/>
                      </a:cubicBezTo>
                      <a:close/>
                      <a:moveTo>
                        <a:pt x="187" y="495"/>
                      </a:moveTo>
                      <a:cubicBezTo>
                        <a:pt x="186" y="494"/>
                        <a:pt x="186" y="494"/>
                        <a:pt x="185" y="493"/>
                      </a:cubicBezTo>
                      <a:cubicBezTo>
                        <a:pt x="186" y="494"/>
                        <a:pt x="186" y="494"/>
                        <a:pt x="187" y="494"/>
                      </a:cubicBezTo>
                      <a:cubicBezTo>
                        <a:pt x="187" y="494"/>
                        <a:pt x="187" y="495"/>
                        <a:pt x="187" y="495"/>
                      </a:cubicBezTo>
                      <a:close/>
                      <a:moveTo>
                        <a:pt x="166" y="481"/>
                      </a:moveTo>
                      <a:cubicBezTo>
                        <a:pt x="166" y="481"/>
                        <a:pt x="166" y="481"/>
                        <a:pt x="167" y="482"/>
                      </a:cubicBezTo>
                      <a:cubicBezTo>
                        <a:pt x="166" y="481"/>
                        <a:pt x="165" y="481"/>
                        <a:pt x="163" y="480"/>
                      </a:cubicBezTo>
                      <a:cubicBezTo>
                        <a:pt x="155" y="477"/>
                        <a:pt x="147" y="473"/>
                        <a:pt x="139" y="469"/>
                      </a:cubicBezTo>
                      <a:cubicBezTo>
                        <a:pt x="147" y="473"/>
                        <a:pt x="157" y="477"/>
                        <a:pt x="166" y="481"/>
                      </a:cubicBezTo>
                      <a:close/>
                      <a:moveTo>
                        <a:pt x="132" y="468"/>
                      </a:moveTo>
                      <a:cubicBezTo>
                        <a:pt x="132" y="468"/>
                        <a:pt x="132" y="468"/>
                        <a:pt x="132" y="468"/>
                      </a:cubicBezTo>
                      <a:cubicBezTo>
                        <a:pt x="133" y="468"/>
                        <a:pt x="133" y="468"/>
                        <a:pt x="133" y="468"/>
                      </a:cubicBezTo>
                      <a:cubicBezTo>
                        <a:pt x="132" y="468"/>
                        <a:pt x="132" y="468"/>
                        <a:pt x="132" y="468"/>
                      </a:cubicBezTo>
                      <a:close/>
                      <a:moveTo>
                        <a:pt x="133" y="470"/>
                      </a:moveTo>
                      <a:cubicBezTo>
                        <a:pt x="133" y="469"/>
                        <a:pt x="134" y="469"/>
                        <a:pt x="134" y="469"/>
                      </a:cubicBezTo>
                      <a:cubicBezTo>
                        <a:pt x="135" y="469"/>
                        <a:pt x="137" y="470"/>
                        <a:pt x="138" y="471"/>
                      </a:cubicBezTo>
                      <a:cubicBezTo>
                        <a:pt x="138" y="471"/>
                        <a:pt x="138" y="472"/>
                        <a:pt x="138" y="472"/>
                      </a:cubicBezTo>
                      <a:cubicBezTo>
                        <a:pt x="136" y="471"/>
                        <a:pt x="135" y="471"/>
                        <a:pt x="133" y="470"/>
                      </a:cubicBezTo>
                      <a:close/>
                      <a:moveTo>
                        <a:pt x="131" y="473"/>
                      </a:moveTo>
                      <a:cubicBezTo>
                        <a:pt x="133" y="474"/>
                        <a:pt x="134" y="475"/>
                        <a:pt x="136" y="476"/>
                      </a:cubicBezTo>
                      <a:cubicBezTo>
                        <a:pt x="133" y="480"/>
                        <a:pt x="131" y="484"/>
                        <a:pt x="128" y="488"/>
                      </a:cubicBezTo>
                      <a:cubicBezTo>
                        <a:pt x="127" y="487"/>
                        <a:pt x="127" y="487"/>
                        <a:pt x="126" y="487"/>
                      </a:cubicBezTo>
                      <a:cubicBezTo>
                        <a:pt x="128" y="485"/>
                        <a:pt x="128" y="484"/>
                        <a:pt x="126" y="483"/>
                      </a:cubicBezTo>
                      <a:cubicBezTo>
                        <a:pt x="126" y="483"/>
                        <a:pt x="126" y="483"/>
                        <a:pt x="126" y="482"/>
                      </a:cubicBezTo>
                      <a:cubicBezTo>
                        <a:pt x="128" y="479"/>
                        <a:pt x="129" y="476"/>
                        <a:pt x="131" y="473"/>
                      </a:cubicBezTo>
                      <a:close/>
                      <a:moveTo>
                        <a:pt x="131" y="467"/>
                      </a:moveTo>
                      <a:cubicBezTo>
                        <a:pt x="130" y="467"/>
                        <a:pt x="130" y="468"/>
                        <a:pt x="129" y="468"/>
                      </a:cubicBezTo>
                      <a:cubicBezTo>
                        <a:pt x="125" y="466"/>
                        <a:pt x="121" y="464"/>
                        <a:pt x="117" y="462"/>
                      </a:cubicBezTo>
                      <a:cubicBezTo>
                        <a:pt x="117" y="462"/>
                        <a:pt x="117" y="462"/>
                        <a:pt x="117" y="462"/>
                      </a:cubicBezTo>
                      <a:cubicBezTo>
                        <a:pt x="120" y="465"/>
                        <a:pt x="124" y="469"/>
                        <a:pt x="128" y="471"/>
                      </a:cubicBezTo>
                      <a:cubicBezTo>
                        <a:pt x="125" y="475"/>
                        <a:pt x="123" y="479"/>
                        <a:pt x="120" y="483"/>
                      </a:cubicBezTo>
                      <a:cubicBezTo>
                        <a:pt x="121" y="483"/>
                        <a:pt x="122" y="483"/>
                        <a:pt x="123" y="483"/>
                      </a:cubicBezTo>
                      <a:cubicBezTo>
                        <a:pt x="123" y="483"/>
                        <a:pt x="123" y="483"/>
                        <a:pt x="124" y="483"/>
                      </a:cubicBezTo>
                      <a:cubicBezTo>
                        <a:pt x="124" y="483"/>
                        <a:pt x="124" y="483"/>
                        <a:pt x="124" y="482"/>
                      </a:cubicBezTo>
                      <a:cubicBezTo>
                        <a:pt x="125" y="481"/>
                        <a:pt x="125" y="481"/>
                        <a:pt x="125" y="480"/>
                      </a:cubicBezTo>
                      <a:cubicBezTo>
                        <a:pt x="125" y="482"/>
                        <a:pt x="124" y="484"/>
                        <a:pt x="124" y="486"/>
                      </a:cubicBezTo>
                      <a:cubicBezTo>
                        <a:pt x="119" y="483"/>
                        <a:pt x="114" y="480"/>
                        <a:pt x="109" y="477"/>
                      </a:cubicBezTo>
                      <a:cubicBezTo>
                        <a:pt x="113" y="473"/>
                        <a:pt x="115" y="467"/>
                        <a:pt x="115" y="462"/>
                      </a:cubicBezTo>
                      <a:cubicBezTo>
                        <a:pt x="115" y="462"/>
                        <a:pt x="114" y="463"/>
                        <a:pt x="114" y="463"/>
                      </a:cubicBezTo>
                      <a:cubicBezTo>
                        <a:pt x="112" y="467"/>
                        <a:pt x="111" y="470"/>
                        <a:pt x="109" y="473"/>
                      </a:cubicBezTo>
                      <a:cubicBezTo>
                        <a:pt x="109" y="473"/>
                        <a:pt x="108" y="472"/>
                        <a:pt x="108" y="471"/>
                      </a:cubicBezTo>
                      <a:cubicBezTo>
                        <a:pt x="108" y="471"/>
                        <a:pt x="108" y="470"/>
                        <a:pt x="109" y="470"/>
                      </a:cubicBezTo>
                      <a:cubicBezTo>
                        <a:pt x="111" y="466"/>
                        <a:pt x="114" y="463"/>
                        <a:pt x="116" y="459"/>
                      </a:cubicBezTo>
                      <a:cubicBezTo>
                        <a:pt x="119" y="460"/>
                        <a:pt x="122" y="462"/>
                        <a:pt x="125" y="463"/>
                      </a:cubicBezTo>
                      <a:cubicBezTo>
                        <a:pt x="127" y="464"/>
                        <a:pt x="129" y="465"/>
                        <a:pt x="131" y="467"/>
                      </a:cubicBezTo>
                      <a:close/>
                      <a:moveTo>
                        <a:pt x="139" y="472"/>
                      </a:moveTo>
                      <a:cubicBezTo>
                        <a:pt x="141" y="473"/>
                        <a:pt x="142" y="473"/>
                        <a:pt x="143" y="474"/>
                      </a:cubicBezTo>
                      <a:cubicBezTo>
                        <a:pt x="142" y="474"/>
                        <a:pt x="140" y="473"/>
                        <a:pt x="139" y="473"/>
                      </a:cubicBezTo>
                      <a:cubicBezTo>
                        <a:pt x="139" y="472"/>
                        <a:pt x="139" y="472"/>
                        <a:pt x="139" y="472"/>
                      </a:cubicBezTo>
                      <a:close/>
                      <a:moveTo>
                        <a:pt x="109" y="453"/>
                      </a:moveTo>
                      <a:cubicBezTo>
                        <a:pt x="111" y="455"/>
                        <a:pt x="113" y="456"/>
                        <a:pt x="115" y="458"/>
                      </a:cubicBezTo>
                      <a:cubicBezTo>
                        <a:pt x="110" y="462"/>
                        <a:pt x="107" y="468"/>
                        <a:pt x="106" y="475"/>
                      </a:cubicBezTo>
                      <a:cubicBezTo>
                        <a:pt x="103" y="473"/>
                        <a:pt x="100" y="471"/>
                        <a:pt x="97" y="469"/>
                      </a:cubicBezTo>
                      <a:cubicBezTo>
                        <a:pt x="97" y="468"/>
                        <a:pt x="97" y="467"/>
                        <a:pt x="98" y="467"/>
                      </a:cubicBezTo>
                      <a:cubicBezTo>
                        <a:pt x="103" y="463"/>
                        <a:pt x="106" y="458"/>
                        <a:pt x="109" y="453"/>
                      </a:cubicBezTo>
                      <a:close/>
                      <a:moveTo>
                        <a:pt x="107" y="475"/>
                      </a:moveTo>
                      <a:cubicBezTo>
                        <a:pt x="107" y="475"/>
                        <a:pt x="108" y="475"/>
                        <a:pt x="108" y="475"/>
                      </a:cubicBezTo>
                      <a:cubicBezTo>
                        <a:pt x="108" y="475"/>
                        <a:pt x="108" y="475"/>
                        <a:pt x="108" y="476"/>
                      </a:cubicBezTo>
                      <a:cubicBezTo>
                        <a:pt x="107" y="475"/>
                        <a:pt x="107" y="475"/>
                        <a:pt x="107" y="475"/>
                      </a:cubicBezTo>
                      <a:close/>
                      <a:moveTo>
                        <a:pt x="106" y="479"/>
                      </a:moveTo>
                      <a:cubicBezTo>
                        <a:pt x="107" y="479"/>
                        <a:pt x="107" y="479"/>
                        <a:pt x="108" y="479"/>
                      </a:cubicBezTo>
                      <a:cubicBezTo>
                        <a:pt x="114" y="483"/>
                        <a:pt x="121" y="487"/>
                        <a:pt x="128" y="491"/>
                      </a:cubicBezTo>
                      <a:cubicBezTo>
                        <a:pt x="128" y="492"/>
                        <a:pt x="128" y="492"/>
                        <a:pt x="128" y="492"/>
                      </a:cubicBezTo>
                      <a:cubicBezTo>
                        <a:pt x="121" y="488"/>
                        <a:pt x="114" y="484"/>
                        <a:pt x="107" y="480"/>
                      </a:cubicBezTo>
                      <a:cubicBezTo>
                        <a:pt x="107" y="479"/>
                        <a:pt x="106" y="479"/>
                        <a:pt x="106" y="479"/>
                      </a:cubicBezTo>
                      <a:close/>
                      <a:moveTo>
                        <a:pt x="143" y="478"/>
                      </a:moveTo>
                      <a:cubicBezTo>
                        <a:pt x="143" y="479"/>
                        <a:pt x="142" y="480"/>
                        <a:pt x="142" y="480"/>
                      </a:cubicBezTo>
                      <a:cubicBezTo>
                        <a:pt x="139" y="483"/>
                        <a:pt x="135" y="487"/>
                        <a:pt x="133" y="491"/>
                      </a:cubicBezTo>
                      <a:cubicBezTo>
                        <a:pt x="132" y="490"/>
                        <a:pt x="131" y="490"/>
                        <a:pt x="130" y="489"/>
                      </a:cubicBezTo>
                      <a:cubicBezTo>
                        <a:pt x="131" y="489"/>
                        <a:pt x="131" y="489"/>
                        <a:pt x="131" y="488"/>
                      </a:cubicBezTo>
                      <a:cubicBezTo>
                        <a:pt x="134" y="484"/>
                        <a:pt x="136" y="480"/>
                        <a:pt x="137" y="476"/>
                      </a:cubicBezTo>
                      <a:cubicBezTo>
                        <a:pt x="139" y="477"/>
                        <a:pt x="141" y="478"/>
                        <a:pt x="143" y="478"/>
                      </a:cubicBezTo>
                      <a:close/>
                      <a:moveTo>
                        <a:pt x="144" y="481"/>
                      </a:moveTo>
                      <a:cubicBezTo>
                        <a:pt x="144" y="481"/>
                        <a:pt x="145" y="480"/>
                        <a:pt x="145" y="480"/>
                      </a:cubicBezTo>
                      <a:cubicBezTo>
                        <a:pt x="144" y="485"/>
                        <a:pt x="144" y="491"/>
                        <a:pt x="143" y="496"/>
                      </a:cubicBezTo>
                      <a:cubicBezTo>
                        <a:pt x="141" y="495"/>
                        <a:pt x="138" y="494"/>
                        <a:pt x="136" y="493"/>
                      </a:cubicBezTo>
                      <a:cubicBezTo>
                        <a:pt x="137" y="492"/>
                        <a:pt x="137" y="492"/>
                        <a:pt x="138" y="491"/>
                      </a:cubicBezTo>
                      <a:cubicBezTo>
                        <a:pt x="139" y="490"/>
                        <a:pt x="139" y="490"/>
                        <a:pt x="139" y="489"/>
                      </a:cubicBezTo>
                      <a:cubicBezTo>
                        <a:pt x="141" y="487"/>
                        <a:pt x="143" y="484"/>
                        <a:pt x="144" y="481"/>
                      </a:cubicBezTo>
                      <a:close/>
                      <a:moveTo>
                        <a:pt x="130" y="493"/>
                      </a:moveTo>
                      <a:cubicBezTo>
                        <a:pt x="130" y="493"/>
                        <a:pt x="130" y="493"/>
                        <a:pt x="130" y="493"/>
                      </a:cubicBezTo>
                      <a:cubicBezTo>
                        <a:pt x="130" y="493"/>
                        <a:pt x="131" y="493"/>
                        <a:pt x="131" y="493"/>
                      </a:cubicBezTo>
                      <a:cubicBezTo>
                        <a:pt x="133" y="494"/>
                        <a:pt x="135" y="495"/>
                        <a:pt x="137" y="497"/>
                      </a:cubicBezTo>
                      <a:cubicBezTo>
                        <a:pt x="142" y="500"/>
                        <a:pt x="147" y="503"/>
                        <a:pt x="152" y="507"/>
                      </a:cubicBezTo>
                      <a:cubicBezTo>
                        <a:pt x="152" y="507"/>
                        <a:pt x="153" y="507"/>
                        <a:pt x="153" y="507"/>
                      </a:cubicBezTo>
                      <a:cubicBezTo>
                        <a:pt x="146" y="505"/>
                        <a:pt x="140" y="502"/>
                        <a:pt x="134" y="498"/>
                      </a:cubicBezTo>
                      <a:cubicBezTo>
                        <a:pt x="133" y="498"/>
                        <a:pt x="133" y="497"/>
                        <a:pt x="133" y="497"/>
                      </a:cubicBezTo>
                      <a:cubicBezTo>
                        <a:pt x="132" y="496"/>
                        <a:pt x="132" y="495"/>
                        <a:pt x="131" y="494"/>
                      </a:cubicBezTo>
                      <a:cubicBezTo>
                        <a:pt x="131" y="493"/>
                        <a:pt x="130" y="493"/>
                        <a:pt x="130" y="493"/>
                      </a:cubicBezTo>
                      <a:close/>
                      <a:moveTo>
                        <a:pt x="168" y="503"/>
                      </a:moveTo>
                      <a:cubicBezTo>
                        <a:pt x="168" y="503"/>
                        <a:pt x="168" y="503"/>
                        <a:pt x="168" y="503"/>
                      </a:cubicBezTo>
                      <a:cubicBezTo>
                        <a:pt x="168" y="504"/>
                        <a:pt x="167" y="506"/>
                        <a:pt x="167" y="508"/>
                      </a:cubicBezTo>
                      <a:cubicBezTo>
                        <a:pt x="166" y="508"/>
                        <a:pt x="166" y="508"/>
                        <a:pt x="166" y="508"/>
                      </a:cubicBezTo>
                      <a:cubicBezTo>
                        <a:pt x="166" y="507"/>
                        <a:pt x="166" y="506"/>
                        <a:pt x="166" y="505"/>
                      </a:cubicBezTo>
                      <a:cubicBezTo>
                        <a:pt x="167" y="504"/>
                        <a:pt x="167" y="504"/>
                        <a:pt x="168" y="503"/>
                      </a:cubicBezTo>
                      <a:close/>
                      <a:moveTo>
                        <a:pt x="179" y="517"/>
                      </a:moveTo>
                      <a:cubicBezTo>
                        <a:pt x="181" y="517"/>
                        <a:pt x="182" y="518"/>
                        <a:pt x="184" y="519"/>
                      </a:cubicBezTo>
                      <a:cubicBezTo>
                        <a:pt x="178" y="518"/>
                        <a:pt x="173" y="517"/>
                        <a:pt x="168" y="514"/>
                      </a:cubicBezTo>
                      <a:cubicBezTo>
                        <a:pt x="169" y="515"/>
                        <a:pt x="171" y="515"/>
                        <a:pt x="173" y="516"/>
                      </a:cubicBezTo>
                      <a:cubicBezTo>
                        <a:pt x="175" y="516"/>
                        <a:pt x="177" y="517"/>
                        <a:pt x="179" y="517"/>
                      </a:cubicBezTo>
                      <a:close/>
                      <a:moveTo>
                        <a:pt x="185" y="517"/>
                      </a:moveTo>
                      <a:cubicBezTo>
                        <a:pt x="183" y="516"/>
                        <a:pt x="182" y="515"/>
                        <a:pt x="181" y="515"/>
                      </a:cubicBezTo>
                      <a:cubicBezTo>
                        <a:pt x="182" y="511"/>
                        <a:pt x="183" y="508"/>
                        <a:pt x="185" y="504"/>
                      </a:cubicBezTo>
                      <a:cubicBezTo>
                        <a:pt x="184" y="508"/>
                        <a:pt x="184" y="512"/>
                        <a:pt x="185" y="517"/>
                      </a:cubicBezTo>
                      <a:close/>
                      <a:moveTo>
                        <a:pt x="162" y="510"/>
                      </a:moveTo>
                      <a:cubicBezTo>
                        <a:pt x="163" y="511"/>
                        <a:pt x="163" y="512"/>
                        <a:pt x="164" y="512"/>
                      </a:cubicBezTo>
                      <a:cubicBezTo>
                        <a:pt x="162" y="511"/>
                        <a:pt x="160" y="510"/>
                        <a:pt x="159" y="509"/>
                      </a:cubicBezTo>
                      <a:cubicBezTo>
                        <a:pt x="160" y="509"/>
                        <a:pt x="161" y="509"/>
                        <a:pt x="162" y="509"/>
                      </a:cubicBezTo>
                      <a:cubicBezTo>
                        <a:pt x="162" y="509"/>
                        <a:pt x="163" y="510"/>
                        <a:pt x="163" y="510"/>
                      </a:cubicBezTo>
                      <a:cubicBezTo>
                        <a:pt x="163" y="511"/>
                        <a:pt x="164" y="511"/>
                        <a:pt x="165" y="512"/>
                      </a:cubicBezTo>
                      <a:cubicBezTo>
                        <a:pt x="164" y="512"/>
                        <a:pt x="163" y="511"/>
                        <a:pt x="162" y="510"/>
                      </a:cubicBezTo>
                      <a:close/>
                      <a:moveTo>
                        <a:pt x="157" y="508"/>
                      </a:moveTo>
                      <a:cubicBezTo>
                        <a:pt x="156" y="507"/>
                        <a:pt x="155" y="507"/>
                        <a:pt x="154" y="506"/>
                      </a:cubicBezTo>
                      <a:cubicBezTo>
                        <a:pt x="154" y="506"/>
                        <a:pt x="154" y="506"/>
                        <a:pt x="154" y="506"/>
                      </a:cubicBezTo>
                      <a:cubicBezTo>
                        <a:pt x="156" y="507"/>
                        <a:pt x="158" y="508"/>
                        <a:pt x="161" y="509"/>
                      </a:cubicBezTo>
                      <a:cubicBezTo>
                        <a:pt x="159" y="509"/>
                        <a:pt x="158" y="508"/>
                        <a:pt x="157" y="508"/>
                      </a:cubicBezTo>
                      <a:close/>
                      <a:moveTo>
                        <a:pt x="153" y="505"/>
                      </a:moveTo>
                      <a:cubicBezTo>
                        <a:pt x="153" y="505"/>
                        <a:pt x="153" y="505"/>
                        <a:pt x="152" y="505"/>
                      </a:cubicBezTo>
                      <a:cubicBezTo>
                        <a:pt x="150" y="504"/>
                        <a:pt x="148" y="503"/>
                        <a:pt x="146" y="502"/>
                      </a:cubicBezTo>
                      <a:cubicBezTo>
                        <a:pt x="148" y="503"/>
                        <a:pt x="151" y="504"/>
                        <a:pt x="153" y="505"/>
                      </a:cubicBezTo>
                      <a:close/>
                      <a:moveTo>
                        <a:pt x="83" y="461"/>
                      </a:moveTo>
                      <a:cubicBezTo>
                        <a:pt x="81" y="459"/>
                        <a:pt x="78" y="458"/>
                        <a:pt x="76" y="456"/>
                      </a:cubicBezTo>
                      <a:cubicBezTo>
                        <a:pt x="76" y="456"/>
                        <a:pt x="76" y="456"/>
                        <a:pt x="76" y="456"/>
                      </a:cubicBezTo>
                      <a:cubicBezTo>
                        <a:pt x="79" y="457"/>
                        <a:pt x="81" y="459"/>
                        <a:pt x="83" y="461"/>
                      </a:cubicBezTo>
                      <a:close/>
                      <a:moveTo>
                        <a:pt x="441" y="453"/>
                      </a:moveTo>
                      <a:cubicBezTo>
                        <a:pt x="442" y="453"/>
                        <a:pt x="442" y="453"/>
                        <a:pt x="443" y="453"/>
                      </a:cubicBezTo>
                      <a:cubicBezTo>
                        <a:pt x="441" y="454"/>
                        <a:pt x="440" y="455"/>
                        <a:pt x="439" y="455"/>
                      </a:cubicBezTo>
                      <a:cubicBezTo>
                        <a:pt x="439" y="455"/>
                        <a:pt x="440" y="454"/>
                        <a:pt x="441" y="453"/>
                      </a:cubicBezTo>
                      <a:close/>
                      <a:moveTo>
                        <a:pt x="410" y="457"/>
                      </a:moveTo>
                      <a:cubicBezTo>
                        <a:pt x="410" y="458"/>
                        <a:pt x="411" y="459"/>
                        <a:pt x="411" y="460"/>
                      </a:cubicBezTo>
                      <a:cubicBezTo>
                        <a:pt x="414" y="462"/>
                        <a:pt x="417" y="464"/>
                        <a:pt x="419" y="467"/>
                      </a:cubicBezTo>
                      <a:cubicBezTo>
                        <a:pt x="418" y="468"/>
                        <a:pt x="416" y="469"/>
                        <a:pt x="415" y="470"/>
                      </a:cubicBezTo>
                      <a:cubicBezTo>
                        <a:pt x="408" y="467"/>
                        <a:pt x="402" y="465"/>
                        <a:pt x="395" y="464"/>
                      </a:cubicBezTo>
                      <a:cubicBezTo>
                        <a:pt x="394" y="464"/>
                        <a:pt x="394" y="464"/>
                        <a:pt x="394" y="464"/>
                      </a:cubicBezTo>
                      <a:cubicBezTo>
                        <a:pt x="398" y="465"/>
                        <a:pt x="402" y="467"/>
                        <a:pt x="406" y="469"/>
                      </a:cubicBezTo>
                      <a:cubicBezTo>
                        <a:pt x="405" y="469"/>
                        <a:pt x="404" y="469"/>
                        <a:pt x="403" y="470"/>
                      </a:cubicBezTo>
                      <a:cubicBezTo>
                        <a:pt x="403" y="469"/>
                        <a:pt x="402" y="469"/>
                        <a:pt x="401" y="469"/>
                      </a:cubicBezTo>
                      <a:cubicBezTo>
                        <a:pt x="401" y="469"/>
                        <a:pt x="401" y="469"/>
                        <a:pt x="400" y="469"/>
                      </a:cubicBezTo>
                      <a:cubicBezTo>
                        <a:pt x="399" y="468"/>
                        <a:pt x="398" y="467"/>
                        <a:pt x="397" y="466"/>
                      </a:cubicBezTo>
                      <a:cubicBezTo>
                        <a:pt x="397" y="467"/>
                        <a:pt x="397" y="467"/>
                        <a:pt x="397" y="467"/>
                      </a:cubicBezTo>
                      <a:cubicBezTo>
                        <a:pt x="397" y="468"/>
                        <a:pt x="398" y="470"/>
                        <a:pt x="400" y="471"/>
                      </a:cubicBezTo>
                      <a:cubicBezTo>
                        <a:pt x="400" y="471"/>
                        <a:pt x="401" y="471"/>
                        <a:pt x="401" y="471"/>
                      </a:cubicBezTo>
                      <a:cubicBezTo>
                        <a:pt x="400" y="472"/>
                        <a:pt x="400" y="472"/>
                        <a:pt x="400" y="472"/>
                      </a:cubicBezTo>
                      <a:cubicBezTo>
                        <a:pt x="399" y="473"/>
                        <a:pt x="398" y="473"/>
                        <a:pt x="398" y="474"/>
                      </a:cubicBezTo>
                      <a:cubicBezTo>
                        <a:pt x="394" y="472"/>
                        <a:pt x="391" y="469"/>
                        <a:pt x="387" y="466"/>
                      </a:cubicBezTo>
                      <a:cubicBezTo>
                        <a:pt x="386" y="466"/>
                        <a:pt x="386" y="466"/>
                        <a:pt x="387" y="467"/>
                      </a:cubicBezTo>
                      <a:cubicBezTo>
                        <a:pt x="389" y="470"/>
                        <a:pt x="393" y="473"/>
                        <a:pt x="396" y="475"/>
                      </a:cubicBezTo>
                      <a:cubicBezTo>
                        <a:pt x="395" y="476"/>
                        <a:pt x="394" y="477"/>
                        <a:pt x="393" y="478"/>
                      </a:cubicBezTo>
                      <a:cubicBezTo>
                        <a:pt x="387" y="476"/>
                        <a:pt x="382" y="473"/>
                        <a:pt x="379" y="468"/>
                      </a:cubicBezTo>
                      <a:cubicBezTo>
                        <a:pt x="385" y="465"/>
                        <a:pt x="391" y="463"/>
                        <a:pt x="396" y="460"/>
                      </a:cubicBezTo>
                      <a:cubicBezTo>
                        <a:pt x="405" y="457"/>
                        <a:pt x="413" y="452"/>
                        <a:pt x="420" y="447"/>
                      </a:cubicBezTo>
                      <a:cubicBezTo>
                        <a:pt x="424" y="451"/>
                        <a:pt x="429" y="454"/>
                        <a:pt x="433" y="457"/>
                      </a:cubicBezTo>
                      <a:cubicBezTo>
                        <a:pt x="429" y="460"/>
                        <a:pt x="426" y="463"/>
                        <a:pt x="422" y="465"/>
                      </a:cubicBezTo>
                      <a:cubicBezTo>
                        <a:pt x="421" y="465"/>
                        <a:pt x="421" y="465"/>
                        <a:pt x="421" y="465"/>
                      </a:cubicBezTo>
                      <a:cubicBezTo>
                        <a:pt x="421" y="465"/>
                        <a:pt x="421" y="465"/>
                        <a:pt x="420" y="465"/>
                      </a:cubicBezTo>
                      <a:cubicBezTo>
                        <a:pt x="417" y="463"/>
                        <a:pt x="414" y="459"/>
                        <a:pt x="411" y="456"/>
                      </a:cubicBezTo>
                      <a:cubicBezTo>
                        <a:pt x="411" y="456"/>
                        <a:pt x="411" y="456"/>
                        <a:pt x="411" y="456"/>
                      </a:cubicBezTo>
                      <a:cubicBezTo>
                        <a:pt x="411" y="457"/>
                        <a:pt x="410" y="457"/>
                        <a:pt x="410" y="457"/>
                      </a:cubicBezTo>
                      <a:close/>
                      <a:moveTo>
                        <a:pt x="418" y="472"/>
                      </a:moveTo>
                      <a:cubicBezTo>
                        <a:pt x="419" y="473"/>
                        <a:pt x="419" y="473"/>
                        <a:pt x="419" y="473"/>
                      </a:cubicBezTo>
                      <a:cubicBezTo>
                        <a:pt x="418" y="473"/>
                        <a:pt x="417" y="474"/>
                        <a:pt x="415" y="475"/>
                      </a:cubicBezTo>
                      <a:cubicBezTo>
                        <a:pt x="413" y="477"/>
                        <a:pt x="412" y="478"/>
                        <a:pt x="410" y="479"/>
                      </a:cubicBezTo>
                      <a:cubicBezTo>
                        <a:pt x="409" y="479"/>
                        <a:pt x="409" y="479"/>
                        <a:pt x="409" y="479"/>
                      </a:cubicBezTo>
                      <a:cubicBezTo>
                        <a:pt x="409" y="478"/>
                        <a:pt x="409" y="478"/>
                        <a:pt x="409" y="478"/>
                      </a:cubicBezTo>
                      <a:cubicBezTo>
                        <a:pt x="412" y="477"/>
                        <a:pt x="415" y="475"/>
                        <a:pt x="418" y="472"/>
                      </a:cubicBezTo>
                      <a:close/>
                      <a:moveTo>
                        <a:pt x="413" y="471"/>
                      </a:moveTo>
                      <a:cubicBezTo>
                        <a:pt x="412" y="471"/>
                        <a:pt x="411" y="472"/>
                        <a:pt x="411" y="472"/>
                      </a:cubicBezTo>
                      <a:cubicBezTo>
                        <a:pt x="409" y="471"/>
                        <a:pt x="407" y="471"/>
                        <a:pt x="405" y="470"/>
                      </a:cubicBezTo>
                      <a:cubicBezTo>
                        <a:pt x="406" y="470"/>
                        <a:pt x="406" y="469"/>
                        <a:pt x="407" y="469"/>
                      </a:cubicBezTo>
                      <a:cubicBezTo>
                        <a:pt x="409" y="469"/>
                        <a:pt x="411" y="470"/>
                        <a:pt x="413" y="471"/>
                      </a:cubicBezTo>
                      <a:close/>
                      <a:moveTo>
                        <a:pt x="425" y="469"/>
                      </a:moveTo>
                      <a:cubicBezTo>
                        <a:pt x="423" y="470"/>
                        <a:pt x="422" y="471"/>
                        <a:pt x="420" y="472"/>
                      </a:cubicBezTo>
                      <a:cubicBezTo>
                        <a:pt x="420" y="472"/>
                        <a:pt x="419" y="472"/>
                        <a:pt x="419" y="471"/>
                      </a:cubicBezTo>
                      <a:cubicBezTo>
                        <a:pt x="420" y="471"/>
                        <a:pt x="421" y="470"/>
                        <a:pt x="422" y="470"/>
                      </a:cubicBezTo>
                      <a:cubicBezTo>
                        <a:pt x="423" y="469"/>
                        <a:pt x="423" y="469"/>
                        <a:pt x="424" y="469"/>
                      </a:cubicBezTo>
                      <a:cubicBezTo>
                        <a:pt x="424" y="469"/>
                        <a:pt x="424" y="469"/>
                        <a:pt x="425" y="469"/>
                      </a:cubicBezTo>
                      <a:close/>
                      <a:moveTo>
                        <a:pt x="427" y="467"/>
                      </a:moveTo>
                      <a:cubicBezTo>
                        <a:pt x="427" y="467"/>
                        <a:pt x="427" y="467"/>
                        <a:pt x="428" y="467"/>
                      </a:cubicBezTo>
                      <a:cubicBezTo>
                        <a:pt x="427" y="467"/>
                        <a:pt x="427" y="467"/>
                        <a:pt x="427" y="467"/>
                      </a:cubicBezTo>
                      <a:close/>
                      <a:moveTo>
                        <a:pt x="401" y="476"/>
                      </a:moveTo>
                      <a:cubicBezTo>
                        <a:pt x="402" y="475"/>
                        <a:pt x="403" y="475"/>
                        <a:pt x="403" y="474"/>
                      </a:cubicBezTo>
                      <a:cubicBezTo>
                        <a:pt x="402" y="474"/>
                        <a:pt x="401" y="475"/>
                        <a:pt x="400" y="475"/>
                      </a:cubicBezTo>
                      <a:cubicBezTo>
                        <a:pt x="400" y="475"/>
                        <a:pt x="400" y="475"/>
                        <a:pt x="400" y="475"/>
                      </a:cubicBezTo>
                      <a:cubicBezTo>
                        <a:pt x="401" y="474"/>
                        <a:pt x="402" y="473"/>
                        <a:pt x="403" y="472"/>
                      </a:cubicBezTo>
                      <a:cubicBezTo>
                        <a:pt x="405" y="473"/>
                        <a:pt x="407" y="473"/>
                        <a:pt x="409" y="473"/>
                      </a:cubicBezTo>
                      <a:cubicBezTo>
                        <a:pt x="407" y="474"/>
                        <a:pt x="406" y="475"/>
                        <a:pt x="405" y="475"/>
                      </a:cubicBezTo>
                      <a:cubicBezTo>
                        <a:pt x="404" y="476"/>
                        <a:pt x="403" y="476"/>
                        <a:pt x="403" y="476"/>
                      </a:cubicBezTo>
                      <a:cubicBezTo>
                        <a:pt x="402" y="476"/>
                        <a:pt x="402" y="476"/>
                        <a:pt x="401" y="476"/>
                      </a:cubicBezTo>
                      <a:close/>
                      <a:moveTo>
                        <a:pt x="399" y="477"/>
                      </a:moveTo>
                      <a:cubicBezTo>
                        <a:pt x="400" y="477"/>
                        <a:pt x="400" y="477"/>
                        <a:pt x="401" y="477"/>
                      </a:cubicBezTo>
                      <a:cubicBezTo>
                        <a:pt x="397" y="479"/>
                        <a:pt x="394" y="481"/>
                        <a:pt x="391" y="482"/>
                      </a:cubicBezTo>
                      <a:cubicBezTo>
                        <a:pt x="392" y="482"/>
                        <a:pt x="393" y="481"/>
                        <a:pt x="393" y="481"/>
                      </a:cubicBezTo>
                      <a:cubicBezTo>
                        <a:pt x="395" y="479"/>
                        <a:pt x="397" y="478"/>
                        <a:pt x="399" y="477"/>
                      </a:cubicBezTo>
                      <a:close/>
                      <a:moveTo>
                        <a:pt x="405" y="482"/>
                      </a:moveTo>
                      <a:cubicBezTo>
                        <a:pt x="404" y="482"/>
                        <a:pt x="403" y="482"/>
                        <a:pt x="401" y="483"/>
                      </a:cubicBezTo>
                      <a:cubicBezTo>
                        <a:pt x="399" y="485"/>
                        <a:pt x="397" y="486"/>
                        <a:pt x="395" y="487"/>
                      </a:cubicBezTo>
                      <a:cubicBezTo>
                        <a:pt x="388" y="493"/>
                        <a:pt x="380" y="497"/>
                        <a:pt x="372" y="501"/>
                      </a:cubicBezTo>
                      <a:cubicBezTo>
                        <a:pt x="362" y="505"/>
                        <a:pt x="353" y="509"/>
                        <a:pt x="343" y="511"/>
                      </a:cubicBezTo>
                      <a:cubicBezTo>
                        <a:pt x="356" y="505"/>
                        <a:pt x="369" y="499"/>
                        <a:pt x="380" y="491"/>
                      </a:cubicBezTo>
                      <a:cubicBezTo>
                        <a:pt x="382" y="490"/>
                        <a:pt x="383" y="489"/>
                        <a:pt x="385" y="489"/>
                      </a:cubicBezTo>
                      <a:cubicBezTo>
                        <a:pt x="387" y="488"/>
                        <a:pt x="388" y="488"/>
                        <a:pt x="389" y="487"/>
                      </a:cubicBezTo>
                      <a:cubicBezTo>
                        <a:pt x="384" y="491"/>
                        <a:pt x="379" y="494"/>
                        <a:pt x="374" y="497"/>
                      </a:cubicBezTo>
                      <a:cubicBezTo>
                        <a:pt x="380" y="493"/>
                        <a:pt x="387" y="489"/>
                        <a:pt x="393" y="486"/>
                      </a:cubicBezTo>
                      <a:cubicBezTo>
                        <a:pt x="398" y="484"/>
                        <a:pt x="403" y="481"/>
                        <a:pt x="407" y="479"/>
                      </a:cubicBezTo>
                      <a:cubicBezTo>
                        <a:pt x="408" y="479"/>
                        <a:pt x="409" y="479"/>
                        <a:pt x="410" y="479"/>
                      </a:cubicBezTo>
                      <a:cubicBezTo>
                        <a:pt x="408" y="480"/>
                        <a:pt x="407" y="481"/>
                        <a:pt x="405" y="482"/>
                      </a:cubicBezTo>
                      <a:close/>
                      <a:moveTo>
                        <a:pt x="363" y="476"/>
                      </a:moveTo>
                      <a:cubicBezTo>
                        <a:pt x="362" y="476"/>
                        <a:pt x="362" y="476"/>
                        <a:pt x="362" y="477"/>
                      </a:cubicBezTo>
                      <a:cubicBezTo>
                        <a:pt x="363" y="478"/>
                        <a:pt x="364" y="480"/>
                        <a:pt x="365" y="481"/>
                      </a:cubicBezTo>
                      <a:cubicBezTo>
                        <a:pt x="365" y="482"/>
                        <a:pt x="364" y="483"/>
                        <a:pt x="363" y="484"/>
                      </a:cubicBezTo>
                      <a:cubicBezTo>
                        <a:pt x="362" y="482"/>
                        <a:pt x="361" y="480"/>
                        <a:pt x="359" y="478"/>
                      </a:cubicBezTo>
                      <a:cubicBezTo>
                        <a:pt x="358" y="478"/>
                        <a:pt x="358" y="478"/>
                        <a:pt x="358" y="479"/>
                      </a:cubicBezTo>
                      <a:cubicBezTo>
                        <a:pt x="359" y="481"/>
                        <a:pt x="360" y="483"/>
                        <a:pt x="361" y="485"/>
                      </a:cubicBezTo>
                      <a:cubicBezTo>
                        <a:pt x="359" y="487"/>
                        <a:pt x="357" y="489"/>
                        <a:pt x="356" y="491"/>
                      </a:cubicBezTo>
                      <a:cubicBezTo>
                        <a:pt x="354" y="488"/>
                        <a:pt x="352" y="486"/>
                        <a:pt x="350" y="483"/>
                      </a:cubicBezTo>
                      <a:cubicBezTo>
                        <a:pt x="353" y="481"/>
                        <a:pt x="355" y="479"/>
                        <a:pt x="357" y="477"/>
                      </a:cubicBezTo>
                      <a:cubicBezTo>
                        <a:pt x="363" y="474"/>
                        <a:pt x="369" y="472"/>
                        <a:pt x="375" y="469"/>
                      </a:cubicBezTo>
                      <a:cubicBezTo>
                        <a:pt x="373" y="473"/>
                        <a:pt x="369" y="477"/>
                        <a:pt x="366" y="480"/>
                      </a:cubicBezTo>
                      <a:cubicBezTo>
                        <a:pt x="365" y="479"/>
                        <a:pt x="364" y="477"/>
                        <a:pt x="363" y="476"/>
                      </a:cubicBezTo>
                      <a:close/>
                      <a:moveTo>
                        <a:pt x="364" y="485"/>
                      </a:moveTo>
                      <a:cubicBezTo>
                        <a:pt x="365" y="484"/>
                        <a:pt x="365" y="483"/>
                        <a:pt x="367" y="483"/>
                      </a:cubicBezTo>
                      <a:cubicBezTo>
                        <a:pt x="368" y="485"/>
                        <a:pt x="369" y="486"/>
                        <a:pt x="371" y="488"/>
                      </a:cubicBezTo>
                      <a:cubicBezTo>
                        <a:pt x="370" y="489"/>
                        <a:pt x="369" y="490"/>
                        <a:pt x="367" y="490"/>
                      </a:cubicBezTo>
                      <a:cubicBezTo>
                        <a:pt x="366" y="489"/>
                        <a:pt x="365" y="487"/>
                        <a:pt x="364" y="485"/>
                      </a:cubicBezTo>
                      <a:close/>
                      <a:moveTo>
                        <a:pt x="353" y="478"/>
                      </a:moveTo>
                      <a:cubicBezTo>
                        <a:pt x="351" y="479"/>
                        <a:pt x="350" y="480"/>
                        <a:pt x="349" y="481"/>
                      </a:cubicBezTo>
                      <a:cubicBezTo>
                        <a:pt x="349" y="481"/>
                        <a:pt x="349" y="481"/>
                        <a:pt x="349" y="480"/>
                      </a:cubicBezTo>
                      <a:cubicBezTo>
                        <a:pt x="350" y="479"/>
                        <a:pt x="351" y="479"/>
                        <a:pt x="353" y="478"/>
                      </a:cubicBezTo>
                      <a:close/>
                      <a:moveTo>
                        <a:pt x="359" y="495"/>
                      </a:moveTo>
                      <a:cubicBezTo>
                        <a:pt x="358" y="494"/>
                        <a:pt x="357" y="493"/>
                        <a:pt x="357" y="492"/>
                      </a:cubicBezTo>
                      <a:cubicBezTo>
                        <a:pt x="359" y="491"/>
                        <a:pt x="360" y="489"/>
                        <a:pt x="362" y="487"/>
                      </a:cubicBezTo>
                      <a:cubicBezTo>
                        <a:pt x="363" y="489"/>
                        <a:pt x="364" y="490"/>
                        <a:pt x="365" y="491"/>
                      </a:cubicBezTo>
                      <a:cubicBezTo>
                        <a:pt x="363" y="493"/>
                        <a:pt x="361" y="494"/>
                        <a:pt x="359" y="495"/>
                      </a:cubicBezTo>
                      <a:close/>
                      <a:moveTo>
                        <a:pt x="369" y="493"/>
                      </a:moveTo>
                      <a:cubicBezTo>
                        <a:pt x="369" y="493"/>
                        <a:pt x="369" y="492"/>
                        <a:pt x="368" y="492"/>
                      </a:cubicBezTo>
                      <a:cubicBezTo>
                        <a:pt x="370" y="491"/>
                        <a:pt x="371" y="490"/>
                        <a:pt x="373" y="489"/>
                      </a:cubicBezTo>
                      <a:cubicBezTo>
                        <a:pt x="373" y="489"/>
                        <a:pt x="374" y="489"/>
                        <a:pt x="375" y="489"/>
                      </a:cubicBezTo>
                      <a:cubicBezTo>
                        <a:pt x="375" y="489"/>
                        <a:pt x="375" y="489"/>
                        <a:pt x="376" y="489"/>
                      </a:cubicBezTo>
                      <a:cubicBezTo>
                        <a:pt x="376" y="489"/>
                        <a:pt x="375" y="489"/>
                        <a:pt x="375" y="488"/>
                      </a:cubicBezTo>
                      <a:cubicBezTo>
                        <a:pt x="375" y="488"/>
                        <a:pt x="375" y="488"/>
                        <a:pt x="375" y="488"/>
                      </a:cubicBezTo>
                      <a:cubicBezTo>
                        <a:pt x="379" y="485"/>
                        <a:pt x="384" y="482"/>
                        <a:pt x="388" y="479"/>
                      </a:cubicBezTo>
                      <a:cubicBezTo>
                        <a:pt x="389" y="479"/>
                        <a:pt x="391" y="479"/>
                        <a:pt x="392" y="479"/>
                      </a:cubicBezTo>
                      <a:cubicBezTo>
                        <a:pt x="390" y="481"/>
                        <a:pt x="388" y="482"/>
                        <a:pt x="386" y="483"/>
                      </a:cubicBezTo>
                      <a:cubicBezTo>
                        <a:pt x="383" y="486"/>
                        <a:pt x="379" y="488"/>
                        <a:pt x="375" y="490"/>
                      </a:cubicBezTo>
                      <a:cubicBezTo>
                        <a:pt x="373" y="491"/>
                        <a:pt x="371" y="492"/>
                        <a:pt x="369" y="493"/>
                      </a:cubicBezTo>
                      <a:close/>
                      <a:moveTo>
                        <a:pt x="367" y="493"/>
                      </a:moveTo>
                      <a:cubicBezTo>
                        <a:pt x="367" y="493"/>
                        <a:pt x="367" y="493"/>
                        <a:pt x="368" y="494"/>
                      </a:cubicBezTo>
                      <a:cubicBezTo>
                        <a:pt x="365" y="495"/>
                        <a:pt x="363" y="497"/>
                        <a:pt x="361" y="498"/>
                      </a:cubicBezTo>
                      <a:cubicBezTo>
                        <a:pt x="361" y="498"/>
                        <a:pt x="361" y="497"/>
                        <a:pt x="361" y="497"/>
                      </a:cubicBezTo>
                      <a:cubicBezTo>
                        <a:pt x="361" y="497"/>
                        <a:pt x="360" y="497"/>
                        <a:pt x="360" y="497"/>
                      </a:cubicBezTo>
                      <a:cubicBezTo>
                        <a:pt x="362" y="495"/>
                        <a:pt x="365" y="494"/>
                        <a:pt x="367" y="493"/>
                      </a:cubicBezTo>
                      <a:close/>
                      <a:moveTo>
                        <a:pt x="358" y="497"/>
                      </a:moveTo>
                      <a:cubicBezTo>
                        <a:pt x="359" y="498"/>
                        <a:pt x="359" y="498"/>
                        <a:pt x="359" y="499"/>
                      </a:cubicBezTo>
                      <a:cubicBezTo>
                        <a:pt x="357" y="500"/>
                        <a:pt x="354" y="501"/>
                        <a:pt x="351" y="502"/>
                      </a:cubicBezTo>
                      <a:cubicBezTo>
                        <a:pt x="349" y="503"/>
                        <a:pt x="347" y="503"/>
                        <a:pt x="345" y="504"/>
                      </a:cubicBezTo>
                      <a:cubicBezTo>
                        <a:pt x="349" y="502"/>
                        <a:pt x="354" y="500"/>
                        <a:pt x="358" y="497"/>
                      </a:cubicBezTo>
                      <a:close/>
                      <a:moveTo>
                        <a:pt x="387" y="479"/>
                      </a:moveTo>
                      <a:cubicBezTo>
                        <a:pt x="385" y="479"/>
                        <a:pt x="383" y="480"/>
                        <a:pt x="381" y="481"/>
                      </a:cubicBezTo>
                      <a:cubicBezTo>
                        <a:pt x="379" y="483"/>
                        <a:pt x="376" y="485"/>
                        <a:pt x="373" y="487"/>
                      </a:cubicBezTo>
                      <a:cubicBezTo>
                        <a:pt x="371" y="485"/>
                        <a:pt x="369" y="483"/>
                        <a:pt x="368" y="481"/>
                      </a:cubicBezTo>
                      <a:cubicBezTo>
                        <a:pt x="371" y="477"/>
                        <a:pt x="374" y="473"/>
                        <a:pt x="377" y="469"/>
                      </a:cubicBezTo>
                      <a:cubicBezTo>
                        <a:pt x="381" y="472"/>
                        <a:pt x="384" y="475"/>
                        <a:pt x="387" y="479"/>
                      </a:cubicBezTo>
                      <a:close/>
                      <a:moveTo>
                        <a:pt x="370" y="495"/>
                      </a:moveTo>
                      <a:cubicBezTo>
                        <a:pt x="370" y="494"/>
                        <a:pt x="370" y="494"/>
                        <a:pt x="370" y="494"/>
                      </a:cubicBezTo>
                      <a:cubicBezTo>
                        <a:pt x="371" y="493"/>
                        <a:pt x="371" y="493"/>
                        <a:pt x="372" y="493"/>
                      </a:cubicBezTo>
                      <a:cubicBezTo>
                        <a:pt x="373" y="492"/>
                        <a:pt x="374" y="492"/>
                        <a:pt x="374" y="492"/>
                      </a:cubicBezTo>
                      <a:cubicBezTo>
                        <a:pt x="373" y="493"/>
                        <a:pt x="372" y="494"/>
                        <a:pt x="370" y="495"/>
                      </a:cubicBezTo>
                      <a:close/>
                      <a:moveTo>
                        <a:pt x="370" y="493"/>
                      </a:moveTo>
                      <a:cubicBezTo>
                        <a:pt x="370" y="493"/>
                        <a:pt x="369" y="493"/>
                        <a:pt x="369" y="493"/>
                      </a:cubicBezTo>
                      <a:cubicBezTo>
                        <a:pt x="369" y="493"/>
                        <a:pt x="369" y="493"/>
                        <a:pt x="369" y="493"/>
                      </a:cubicBezTo>
                      <a:cubicBezTo>
                        <a:pt x="369" y="493"/>
                        <a:pt x="370" y="493"/>
                        <a:pt x="370" y="4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387"/>
                <p:cNvSpPr/>
                <p:nvPr/>
              </p:nvSpPr>
              <p:spPr bwMode="auto">
                <a:xfrm>
                  <a:off x="-1806" y="3246"/>
                  <a:ext cx="7" cy="21"/>
                </a:xfrm>
                <a:custGeom>
                  <a:avLst/>
                  <a:gdLst>
                    <a:gd name="T0" fmla="*/ 4 w 5"/>
                    <a:gd name="T1" fmla="*/ 0 h 15"/>
                    <a:gd name="T2" fmla="*/ 3 w 5"/>
                    <a:gd name="T3" fmla="*/ 1 h 15"/>
                    <a:gd name="T4" fmla="*/ 2 w 5"/>
                    <a:gd name="T5" fmla="*/ 5 h 15"/>
                    <a:gd name="T6" fmla="*/ 1 w 5"/>
                    <a:gd name="T7" fmla="*/ 6 h 15"/>
                    <a:gd name="T8" fmla="*/ 1 w 5"/>
                    <a:gd name="T9" fmla="*/ 8 h 15"/>
                    <a:gd name="T10" fmla="*/ 2 w 5"/>
                    <a:gd name="T11" fmla="*/ 15 h 15"/>
                    <a:gd name="T12" fmla="*/ 3 w 5"/>
                    <a:gd name="T13" fmla="*/ 14 h 15"/>
                    <a:gd name="T14" fmla="*/ 3 w 5"/>
                    <a:gd name="T15" fmla="*/ 8 h 15"/>
                    <a:gd name="T16" fmla="*/ 5 w 5"/>
                    <a:gd name="T17" fmla="*/ 5 h 15"/>
                    <a:gd name="T18" fmla="*/ 5 w 5"/>
                    <a:gd name="T19" fmla="*/ 3 h 15"/>
                    <a:gd name="T20" fmla="*/ 4 w 5"/>
                    <a:gd name="T2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5">
                      <a:moveTo>
                        <a:pt x="4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3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11"/>
                        <a:pt x="0" y="14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4" y="7"/>
                        <a:pt x="4" y="6"/>
                        <a:pt x="5" y="5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2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388"/>
                <p:cNvSpPr/>
                <p:nvPr/>
              </p:nvSpPr>
              <p:spPr bwMode="auto">
                <a:xfrm>
                  <a:off x="-1761" y="3252"/>
                  <a:ext cx="4" cy="21"/>
                </a:xfrm>
                <a:custGeom>
                  <a:avLst/>
                  <a:gdLst>
                    <a:gd name="T0" fmla="*/ 2 w 3"/>
                    <a:gd name="T1" fmla="*/ 0 h 15"/>
                    <a:gd name="T2" fmla="*/ 1 w 3"/>
                    <a:gd name="T3" fmla="*/ 1 h 15"/>
                    <a:gd name="T4" fmla="*/ 0 w 3"/>
                    <a:gd name="T5" fmla="*/ 15 h 15"/>
                    <a:gd name="T6" fmla="*/ 1 w 3"/>
                    <a:gd name="T7" fmla="*/ 14 h 15"/>
                    <a:gd name="T8" fmla="*/ 2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7"/>
                        <a:pt x="0" y="12"/>
                        <a:pt x="0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3" y="9"/>
                        <a:pt x="3" y="5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389"/>
                <p:cNvSpPr/>
                <p:nvPr/>
              </p:nvSpPr>
              <p:spPr bwMode="auto">
                <a:xfrm>
                  <a:off x="-1629" y="3308"/>
                  <a:ext cx="13" cy="24"/>
                </a:xfrm>
                <a:custGeom>
                  <a:avLst/>
                  <a:gdLst>
                    <a:gd name="T0" fmla="*/ 8 w 9"/>
                    <a:gd name="T1" fmla="*/ 1 h 17"/>
                    <a:gd name="T2" fmla="*/ 0 w 9"/>
                    <a:gd name="T3" fmla="*/ 17 h 17"/>
                    <a:gd name="T4" fmla="*/ 3 w 9"/>
                    <a:gd name="T5" fmla="*/ 15 h 17"/>
                    <a:gd name="T6" fmla="*/ 4 w 9"/>
                    <a:gd name="T7" fmla="*/ 14 h 17"/>
                    <a:gd name="T8" fmla="*/ 9 w 9"/>
                    <a:gd name="T9" fmla="*/ 0 h 17"/>
                    <a:gd name="T10" fmla="*/ 8 w 9"/>
                    <a:gd name="T1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7">
                      <a:moveTo>
                        <a:pt x="8" y="1"/>
                      </a:moveTo>
                      <a:cubicBezTo>
                        <a:pt x="6" y="7"/>
                        <a:pt x="3" y="12"/>
                        <a:pt x="0" y="17"/>
                      </a:cubicBezTo>
                      <a:cubicBezTo>
                        <a:pt x="1" y="17"/>
                        <a:pt x="2" y="16"/>
                        <a:pt x="3" y="15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7" y="10"/>
                        <a:pt x="9" y="5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390"/>
                <p:cNvSpPr/>
                <p:nvPr/>
              </p:nvSpPr>
              <p:spPr bwMode="auto">
                <a:xfrm>
                  <a:off x="-2036" y="3280"/>
                  <a:ext cx="14" cy="24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1 h 17"/>
                    <a:gd name="T4" fmla="*/ 9 w 10"/>
                    <a:gd name="T5" fmla="*/ 17 h 17"/>
                    <a:gd name="T6" fmla="*/ 10 w 10"/>
                    <a:gd name="T7" fmla="*/ 15 h 17"/>
                    <a:gd name="T8" fmla="*/ 8 w 10"/>
                    <a:gd name="T9" fmla="*/ 14 h 17"/>
                    <a:gd name="T10" fmla="*/ 0 w 1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7"/>
                        <a:pt x="4" y="12"/>
                        <a:pt x="9" y="17"/>
                      </a:cubicBezTo>
                      <a:cubicBezTo>
                        <a:pt x="9" y="17"/>
                        <a:pt x="10" y="16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5" y="9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391"/>
                <p:cNvSpPr/>
                <p:nvPr/>
              </p:nvSpPr>
              <p:spPr bwMode="auto">
                <a:xfrm>
                  <a:off x="-2006" y="3277"/>
                  <a:ext cx="6" cy="13"/>
                </a:xfrm>
                <a:custGeom>
                  <a:avLst/>
                  <a:gdLst>
                    <a:gd name="T0" fmla="*/ 1 w 4"/>
                    <a:gd name="T1" fmla="*/ 0 h 9"/>
                    <a:gd name="T2" fmla="*/ 0 w 4"/>
                    <a:gd name="T3" fmla="*/ 1 h 9"/>
                    <a:gd name="T4" fmla="*/ 3 w 4"/>
                    <a:gd name="T5" fmla="*/ 9 h 9"/>
                    <a:gd name="T6" fmla="*/ 4 w 4"/>
                    <a:gd name="T7" fmla="*/ 8 h 9"/>
                    <a:gd name="T8" fmla="*/ 3 w 4"/>
                    <a:gd name="T9" fmla="*/ 2 h 9"/>
                    <a:gd name="T10" fmla="*/ 1 w 4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5"/>
                        <a:pt x="2" y="7"/>
                        <a:pt x="3" y="9"/>
                      </a:cubicBezTo>
                      <a:cubicBezTo>
                        <a:pt x="3" y="9"/>
                        <a:pt x="4" y="8"/>
                        <a:pt x="4" y="8"/>
                      </a:cubicBezTo>
                      <a:cubicBezTo>
                        <a:pt x="4" y="5"/>
                        <a:pt x="4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392"/>
                <p:cNvSpPr/>
                <p:nvPr/>
              </p:nvSpPr>
              <p:spPr bwMode="auto">
                <a:xfrm>
                  <a:off x="-2188" y="3462"/>
                  <a:ext cx="33" cy="12"/>
                </a:xfrm>
                <a:custGeom>
                  <a:avLst/>
                  <a:gdLst>
                    <a:gd name="T0" fmla="*/ 0 w 23"/>
                    <a:gd name="T1" fmla="*/ 7 h 9"/>
                    <a:gd name="T2" fmla="*/ 3 w 23"/>
                    <a:gd name="T3" fmla="*/ 7 h 9"/>
                    <a:gd name="T4" fmla="*/ 23 w 23"/>
                    <a:gd name="T5" fmla="*/ 0 h 9"/>
                    <a:gd name="T6" fmla="*/ 22 w 23"/>
                    <a:gd name="T7" fmla="*/ 1 h 9"/>
                    <a:gd name="T8" fmla="*/ 0 w 23"/>
                    <a:gd name="T9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9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13" y="9"/>
                        <a:pt x="20" y="6"/>
                        <a:pt x="23" y="0"/>
                      </a:cubicBezTo>
                      <a:cubicBezTo>
                        <a:pt x="23" y="0"/>
                        <a:pt x="23" y="1"/>
                        <a:pt x="22" y="1"/>
                      </a:cubicBezTo>
                      <a:cubicBezTo>
                        <a:pt x="14" y="2"/>
                        <a:pt x="7" y="4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393"/>
                <p:cNvSpPr/>
                <p:nvPr/>
              </p:nvSpPr>
              <p:spPr bwMode="auto">
                <a:xfrm>
                  <a:off x="-2196" y="3498"/>
                  <a:ext cx="20" cy="9"/>
                </a:xfrm>
                <a:custGeom>
                  <a:avLst/>
                  <a:gdLst>
                    <a:gd name="T0" fmla="*/ 9 w 14"/>
                    <a:gd name="T1" fmla="*/ 0 h 6"/>
                    <a:gd name="T2" fmla="*/ 5 w 14"/>
                    <a:gd name="T3" fmla="*/ 2 h 6"/>
                    <a:gd name="T4" fmla="*/ 0 w 14"/>
                    <a:gd name="T5" fmla="*/ 4 h 6"/>
                    <a:gd name="T6" fmla="*/ 0 w 14"/>
                    <a:gd name="T7" fmla="*/ 5 h 6"/>
                    <a:gd name="T8" fmla="*/ 3 w 14"/>
                    <a:gd name="T9" fmla="*/ 6 h 6"/>
                    <a:gd name="T10" fmla="*/ 5 w 14"/>
                    <a:gd name="T11" fmla="*/ 5 h 6"/>
                    <a:gd name="T12" fmla="*/ 14 w 14"/>
                    <a:gd name="T13" fmla="*/ 1 h 6"/>
                    <a:gd name="T14" fmla="*/ 13 w 14"/>
                    <a:gd name="T15" fmla="*/ 1 h 6"/>
                    <a:gd name="T16" fmla="*/ 9 w 14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">
                      <a:moveTo>
                        <a:pt x="9" y="0"/>
                      </a:moveTo>
                      <a:cubicBezTo>
                        <a:pt x="8" y="1"/>
                        <a:pt x="7" y="1"/>
                        <a:pt x="5" y="2"/>
                      </a:cubicBezTo>
                      <a:cubicBezTo>
                        <a:pt x="3" y="3"/>
                        <a:pt x="2" y="3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7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394"/>
                <p:cNvSpPr/>
                <p:nvPr/>
              </p:nvSpPr>
              <p:spPr bwMode="auto">
                <a:xfrm>
                  <a:off x="-2088" y="3328"/>
                  <a:ext cx="22" cy="17"/>
                </a:xfrm>
                <a:custGeom>
                  <a:avLst/>
                  <a:gdLst>
                    <a:gd name="T0" fmla="*/ 1 w 16"/>
                    <a:gd name="T1" fmla="*/ 0 h 12"/>
                    <a:gd name="T2" fmla="*/ 1 w 16"/>
                    <a:gd name="T3" fmla="*/ 0 h 12"/>
                    <a:gd name="T4" fmla="*/ 12 w 16"/>
                    <a:gd name="T5" fmla="*/ 12 h 12"/>
                    <a:gd name="T6" fmla="*/ 15 w 16"/>
                    <a:gd name="T7" fmla="*/ 11 h 12"/>
                    <a:gd name="T8" fmla="*/ 16 w 16"/>
                    <a:gd name="T9" fmla="*/ 11 h 12"/>
                    <a:gd name="T10" fmla="*/ 14 w 16"/>
                    <a:gd name="T11" fmla="*/ 9 h 12"/>
                    <a:gd name="T12" fmla="*/ 1 w 1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5" y="4"/>
                        <a:pt x="9" y="7"/>
                        <a:pt x="12" y="12"/>
                      </a:cubicBezTo>
                      <a:cubicBezTo>
                        <a:pt x="13" y="12"/>
                        <a:pt x="14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1" y="5"/>
                        <a:pt x="6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395"/>
                <p:cNvSpPr/>
                <p:nvPr/>
              </p:nvSpPr>
              <p:spPr bwMode="auto">
                <a:xfrm>
                  <a:off x="-2114" y="3357"/>
                  <a:ext cx="24" cy="15"/>
                </a:xfrm>
                <a:custGeom>
                  <a:avLst/>
                  <a:gdLst>
                    <a:gd name="T0" fmla="*/ 1 w 17"/>
                    <a:gd name="T1" fmla="*/ 1 h 11"/>
                    <a:gd name="T2" fmla="*/ 10 w 17"/>
                    <a:gd name="T3" fmla="*/ 9 h 11"/>
                    <a:gd name="T4" fmla="*/ 17 w 17"/>
                    <a:gd name="T5" fmla="*/ 10 h 11"/>
                    <a:gd name="T6" fmla="*/ 15 w 17"/>
                    <a:gd name="T7" fmla="*/ 8 h 11"/>
                    <a:gd name="T8" fmla="*/ 11 w 17"/>
                    <a:gd name="T9" fmla="*/ 7 h 11"/>
                    <a:gd name="T10" fmla="*/ 1 w 17"/>
                    <a:gd name="T11" fmla="*/ 0 h 11"/>
                    <a:gd name="T12" fmla="*/ 1 w 17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1">
                      <a:moveTo>
                        <a:pt x="1" y="1"/>
                      </a:moveTo>
                      <a:cubicBezTo>
                        <a:pt x="3" y="4"/>
                        <a:pt x="7" y="7"/>
                        <a:pt x="10" y="9"/>
                      </a:cubicBezTo>
                      <a:cubicBezTo>
                        <a:pt x="14" y="11"/>
                        <a:pt x="16" y="11"/>
                        <a:pt x="17" y="10"/>
                      </a:cubicBezTo>
                      <a:cubicBezTo>
                        <a:pt x="16" y="9"/>
                        <a:pt x="16" y="9"/>
                        <a:pt x="15" y="8"/>
                      </a:cubicBezTo>
                      <a:cubicBezTo>
                        <a:pt x="14" y="8"/>
                        <a:pt x="13" y="7"/>
                        <a:pt x="11" y="7"/>
                      </a:cubicBezTo>
                      <a:cubicBezTo>
                        <a:pt x="7" y="5"/>
                        <a:pt x="4" y="3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396"/>
                <p:cNvSpPr/>
                <p:nvPr/>
              </p:nvSpPr>
              <p:spPr bwMode="auto">
                <a:xfrm>
                  <a:off x="-2165" y="3430"/>
                  <a:ext cx="14" cy="6"/>
                </a:xfrm>
                <a:custGeom>
                  <a:avLst/>
                  <a:gdLst>
                    <a:gd name="T0" fmla="*/ 1 w 10"/>
                    <a:gd name="T1" fmla="*/ 0 h 4"/>
                    <a:gd name="T2" fmla="*/ 0 w 10"/>
                    <a:gd name="T3" fmla="*/ 0 h 4"/>
                    <a:gd name="T4" fmla="*/ 10 w 10"/>
                    <a:gd name="T5" fmla="*/ 1 h 4"/>
                    <a:gd name="T6" fmla="*/ 9 w 10"/>
                    <a:gd name="T7" fmla="*/ 1 h 4"/>
                    <a:gd name="T8" fmla="*/ 1 w 1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3"/>
                        <a:pt x="5" y="4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7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397"/>
                <p:cNvSpPr/>
                <p:nvPr/>
              </p:nvSpPr>
              <p:spPr bwMode="auto">
                <a:xfrm>
                  <a:off x="-2158" y="3422"/>
                  <a:ext cx="21" cy="10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15 w 15"/>
                    <a:gd name="T5" fmla="*/ 7 h 7"/>
                    <a:gd name="T6" fmla="*/ 14 w 15"/>
                    <a:gd name="T7" fmla="*/ 7 h 7"/>
                    <a:gd name="T8" fmla="*/ 0 w 15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5"/>
                        <a:pt x="7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398"/>
                <p:cNvSpPr/>
                <p:nvPr/>
              </p:nvSpPr>
              <p:spPr bwMode="auto">
                <a:xfrm>
                  <a:off x="-2171" y="3442"/>
                  <a:ext cx="17" cy="1"/>
                </a:xfrm>
                <a:custGeom>
                  <a:avLst/>
                  <a:gdLst>
                    <a:gd name="T0" fmla="*/ 1 w 12"/>
                    <a:gd name="T1" fmla="*/ 0 h 1"/>
                    <a:gd name="T2" fmla="*/ 0 w 12"/>
                    <a:gd name="T3" fmla="*/ 0 h 1"/>
                    <a:gd name="T4" fmla="*/ 12 w 12"/>
                    <a:gd name="T5" fmla="*/ 1 h 1"/>
                    <a:gd name="T6" fmla="*/ 11 w 12"/>
                    <a:gd name="T7" fmla="*/ 1 h 1"/>
                    <a:gd name="T8" fmla="*/ 1 w 1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8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8" y="0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399"/>
                <p:cNvSpPr/>
                <p:nvPr/>
              </p:nvSpPr>
              <p:spPr bwMode="auto">
                <a:xfrm>
                  <a:off x="-2151" y="3416"/>
                  <a:ext cx="20" cy="9"/>
                </a:xfrm>
                <a:custGeom>
                  <a:avLst/>
                  <a:gdLst>
                    <a:gd name="T0" fmla="*/ 13 w 14"/>
                    <a:gd name="T1" fmla="*/ 5 h 6"/>
                    <a:gd name="T2" fmla="*/ 10 w 14"/>
                    <a:gd name="T3" fmla="*/ 3 h 6"/>
                    <a:gd name="T4" fmla="*/ 14 w 14"/>
                    <a:gd name="T5" fmla="*/ 3 h 6"/>
                    <a:gd name="T6" fmla="*/ 13 w 14"/>
                    <a:gd name="T7" fmla="*/ 3 h 6"/>
                    <a:gd name="T8" fmla="*/ 1 w 14"/>
                    <a:gd name="T9" fmla="*/ 0 h 6"/>
                    <a:gd name="T10" fmla="*/ 1 w 14"/>
                    <a:gd name="T11" fmla="*/ 0 h 6"/>
                    <a:gd name="T12" fmla="*/ 1 w 14"/>
                    <a:gd name="T13" fmla="*/ 0 h 6"/>
                    <a:gd name="T14" fmla="*/ 1 w 14"/>
                    <a:gd name="T15" fmla="*/ 1 h 6"/>
                    <a:gd name="T16" fmla="*/ 0 w 14"/>
                    <a:gd name="T17" fmla="*/ 2 h 6"/>
                    <a:gd name="T18" fmla="*/ 2 w 14"/>
                    <a:gd name="T19" fmla="*/ 2 h 6"/>
                    <a:gd name="T20" fmla="*/ 14 w 14"/>
                    <a:gd name="T21" fmla="*/ 5 h 6"/>
                    <a:gd name="T22" fmla="*/ 13 w 14"/>
                    <a:gd name="T23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6">
                      <a:moveTo>
                        <a:pt x="13" y="5"/>
                      </a:moveTo>
                      <a:cubicBezTo>
                        <a:pt x="12" y="4"/>
                        <a:pt x="11" y="3"/>
                        <a:pt x="10" y="3"/>
                      </a:cubicBezTo>
                      <a:cubicBezTo>
                        <a:pt x="11" y="3"/>
                        <a:pt x="13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1"/>
                        <a:pt x="5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5"/>
                        <a:pt x="8" y="6"/>
                        <a:pt x="14" y="5"/>
                      </a:cubicBez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400"/>
                <p:cNvSpPr/>
                <p:nvPr/>
              </p:nvSpPr>
              <p:spPr bwMode="auto">
                <a:xfrm>
                  <a:off x="-2179" y="3456"/>
                  <a:ext cx="23" cy="6"/>
                </a:xfrm>
                <a:custGeom>
                  <a:avLst/>
                  <a:gdLst>
                    <a:gd name="T0" fmla="*/ 0 w 16"/>
                    <a:gd name="T1" fmla="*/ 2 h 4"/>
                    <a:gd name="T2" fmla="*/ 16 w 16"/>
                    <a:gd name="T3" fmla="*/ 1 h 4"/>
                    <a:gd name="T4" fmla="*/ 15 w 16"/>
                    <a:gd name="T5" fmla="*/ 1 h 4"/>
                    <a:gd name="T6" fmla="*/ 11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0" y="2"/>
                      </a:moveTo>
                      <a:cubicBezTo>
                        <a:pt x="5" y="4"/>
                        <a:pt x="10" y="4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8" y="1"/>
                        <a:pt x="5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401"/>
                <p:cNvSpPr/>
                <p:nvPr/>
              </p:nvSpPr>
              <p:spPr bwMode="auto">
                <a:xfrm>
                  <a:off x="-1877" y="3237"/>
                  <a:ext cx="6" cy="26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0 h 18"/>
                    <a:gd name="T4" fmla="*/ 2 w 4"/>
                    <a:gd name="T5" fmla="*/ 18 h 18"/>
                    <a:gd name="T6" fmla="*/ 4 w 4"/>
                    <a:gd name="T7" fmla="*/ 18 h 18"/>
                    <a:gd name="T8" fmla="*/ 4 w 4"/>
                    <a:gd name="T9" fmla="*/ 17 h 18"/>
                    <a:gd name="T10" fmla="*/ 0 w 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12"/>
                        <a:pt x="2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3" y="11"/>
                        <a:pt x="2" y="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402"/>
                <p:cNvSpPr/>
                <p:nvPr/>
              </p:nvSpPr>
              <p:spPr bwMode="auto">
                <a:xfrm>
                  <a:off x="-1904" y="3249"/>
                  <a:ext cx="4" cy="15"/>
                </a:xfrm>
                <a:custGeom>
                  <a:avLst/>
                  <a:gdLst>
                    <a:gd name="T0" fmla="*/ 1 w 3"/>
                    <a:gd name="T1" fmla="*/ 0 h 11"/>
                    <a:gd name="T2" fmla="*/ 1 w 3"/>
                    <a:gd name="T3" fmla="*/ 1 h 11"/>
                    <a:gd name="T4" fmla="*/ 2 w 3"/>
                    <a:gd name="T5" fmla="*/ 11 h 11"/>
                    <a:gd name="T6" fmla="*/ 3 w 3"/>
                    <a:gd name="T7" fmla="*/ 9 h 11"/>
                    <a:gd name="T8" fmla="*/ 3 w 3"/>
                    <a:gd name="T9" fmla="*/ 8 h 11"/>
                    <a:gd name="T10" fmla="*/ 1 w 3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4"/>
                        <a:pt x="0" y="8"/>
                        <a:pt x="2" y="11"/>
                      </a:cubicBezTo>
                      <a:cubicBezTo>
                        <a:pt x="3" y="11"/>
                        <a:pt x="3" y="10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2" y="5"/>
                        <a:pt x="1" y="3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403"/>
                <p:cNvSpPr/>
                <p:nvPr/>
              </p:nvSpPr>
              <p:spPr bwMode="auto">
                <a:xfrm>
                  <a:off x="-1918" y="3243"/>
                  <a:ext cx="7" cy="13"/>
                </a:xfrm>
                <a:custGeom>
                  <a:avLst/>
                  <a:gdLst>
                    <a:gd name="T0" fmla="*/ 5 w 5"/>
                    <a:gd name="T1" fmla="*/ 9 h 9"/>
                    <a:gd name="T2" fmla="*/ 5 w 5"/>
                    <a:gd name="T3" fmla="*/ 8 h 9"/>
                    <a:gd name="T4" fmla="*/ 1 w 5"/>
                    <a:gd name="T5" fmla="*/ 0 h 9"/>
                    <a:gd name="T6" fmla="*/ 0 w 5"/>
                    <a:gd name="T7" fmla="*/ 1 h 9"/>
                    <a:gd name="T8" fmla="*/ 5 w 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5" y="8"/>
                        <a:pt x="5" y="8"/>
                      </a:cubicBezTo>
                      <a:cubicBezTo>
                        <a:pt x="3" y="5"/>
                        <a:pt x="2" y="3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5"/>
                        <a:pt x="2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404"/>
                <p:cNvSpPr/>
                <p:nvPr/>
              </p:nvSpPr>
              <p:spPr bwMode="auto">
                <a:xfrm>
                  <a:off x="-1927" y="3246"/>
                  <a:ext cx="13" cy="27"/>
                </a:xfrm>
                <a:custGeom>
                  <a:avLst/>
                  <a:gdLst>
                    <a:gd name="T0" fmla="*/ 4 w 9"/>
                    <a:gd name="T1" fmla="*/ 6 h 19"/>
                    <a:gd name="T2" fmla="*/ 4 w 9"/>
                    <a:gd name="T3" fmla="*/ 5 h 19"/>
                    <a:gd name="T4" fmla="*/ 3 w 9"/>
                    <a:gd name="T5" fmla="*/ 2 h 19"/>
                    <a:gd name="T6" fmla="*/ 1 w 9"/>
                    <a:gd name="T7" fmla="*/ 0 h 19"/>
                    <a:gd name="T8" fmla="*/ 0 w 9"/>
                    <a:gd name="T9" fmla="*/ 1 h 19"/>
                    <a:gd name="T10" fmla="*/ 2 w 9"/>
                    <a:gd name="T11" fmla="*/ 8 h 19"/>
                    <a:gd name="T12" fmla="*/ 3 w 9"/>
                    <a:gd name="T13" fmla="*/ 9 h 19"/>
                    <a:gd name="T14" fmla="*/ 9 w 9"/>
                    <a:gd name="T15" fmla="*/ 19 h 19"/>
                    <a:gd name="T16" fmla="*/ 9 w 9"/>
                    <a:gd name="T17" fmla="*/ 18 h 19"/>
                    <a:gd name="T18" fmla="*/ 4 w 9"/>
                    <a:gd name="T19" fmla="*/ 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9">
                      <a:moveTo>
                        <a:pt x="4" y="6"/>
                      </a:move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3"/>
                        <a:pt x="2" y="5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5" y="13"/>
                        <a:pt x="7" y="16"/>
                        <a:pt x="9" y="19"/>
                      </a:cubicBezTo>
                      <a:cubicBezTo>
                        <a:pt x="9" y="19"/>
                        <a:pt x="9" y="19"/>
                        <a:pt x="9" y="18"/>
                      </a:cubicBezTo>
                      <a:cubicBezTo>
                        <a:pt x="9" y="14"/>
                        <a:pt x="7" y="9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405"/>
                <p:cNvSpPr/>
                <p:nvPr/>
              </p:nvSpPr>
              <p:spPr bwMode="auto">
                <a:xfrm>
                  <a:off x="-1837" y="3240"/>
                  <a:ext cx="5" cy="22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2 w 4"/>
                    <a:gd name="T5" fmla="*/ 15 h 15"/>
                    <a:gd name="T6" fmla="*/ 3 w 4"/>
                    <a:gd name="T7" fmla="*/ 14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0" y="6"/>
                        <a:pt x="0" y="11"/>
                        <a:pt x="2" y="15"/>
                      </a:cubicBezTo>
                      <a:cubicBezTo>
                        <a:pt x="2" y="15"/>
                        <a:pt x="3" y="14"/>
                        <a:pt x="3" y="14"/>
                      </a:cubicBezTo>
                      <a:cubicBezTo>
                        <a:pt x="3" y="9"/>
                        <a:pt x="4" y="4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Freeform 407"/>
              <p:cNvSpPr/>
              <p:nvPr/>
            </p:nvSpPr>
            <p:spPr bwMode="auto">
              <a:xfrm>
                <a:off x="-2199" y="3549"/>
                <a:ext cx="20" cy="10"/>
              </a:xfrm>
              <a:custGeom>
                <a:avLst/>
                <a:gdLst>
                  <a:gd name="T0" fmla="*/ 9 w 14"/>
                  <a:gd name="T1" fmla="*/ 0 h 7"/>
                  <a:gd name="T2" fmla="*/ 4 w 14"/>
                  <a:gd name="T3" fmla="*/ 3 h 7"/>
                  <a:gd name="T4" fmla="*/ 1 w 14"/>
                  <a:gd name="T5" fmla="*/ 7 h 7"/>
                  <a:gd name="T6" fmla="*/ 3 w 14"/>
                  <a:gd name="T7" fmla="*/ 6 h 7"/>
                  <a:gd name="T8" fmla="*/ 14 w 14"/>
                  <a:gd name="T9" fmla="*/ 1 h 7"/>
                  <a:gd name="T10" fmla="*/ 13 w 14"/>
                  <a:gd name="T11" fmla="*/ 1 h 7"/>
                  <a:gd name="T12" fmla="*/ 9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9" y="0"/>
                    </a:moveTo>
                    <a:cubicBezTo>
                      <a:pt x="7" y="1"/>
                      <a:pt x="6" y="2"/>
                      <a:pt x="4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3"/>
                      <a:pt x="10" y="2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408"/>
              <p:cNvSpPr/>
              <p:nvPr/>
            </p:nvSpPr>
            <p:spPr bwMode="auto">
              <a:xfrm>
                <a:off x="-2205" y="3558"/>
                <a:ext cx="23" cy="13"/>
              </a:xfrm>
              <a:custGeom>
                <a:avLst/>
                <a:gdLst>
                  <a:gd name="T0" fmla="*/ 13 w 16"/>
                  <a:gd name="T1" fmla="*/ 0 h 9"/>
                  <a:gd name="T2" fmla="*/ 13 w 16"/>
                  <a:gd name="T3" fmla="*/ 0 h 9"/>
                  <a:gd name="T4" fmla="*/ 0 w 16"/>
                  <a:gd name="T5" fmla="*/ 8 h 9"/>
                  <a:gd name="T6" fmla="*/ 3 w 16"/>
                  <a:gd name="T7" fmla="*/ 9 h 9"/>
                  <a:gd name="T8" fmla="*/ 6 w 16"/>
                  <a:gd name="T9" fmla="*/ 5 h 9"/>
                  <a:gd name="T10" fmla="*/ 16 w 16"/>
                  <a:gd name="T11" fmla="*/ 1 h 9"/>
                  <a:gd name="T12" fmla="*/ 15 w 16"/>
                  <a:gd name="T13" fmla="*/ 1 h 9"/>
                  <a:gd name="T14" fmla="*/ 13 w 1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7" y="1"/>
                      <a:pt x="3" y="3"/>
                      <a:pt x="0" y="8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10" y="4"/>
                      <a:pt x="13" y="3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409"/>
              <p:cNvSpPr/>
              <p:nvPr/>
            </p:nvSpPr>
            <p:spPr bwMode="auto">
              <a:xfrm>
                <a:off x="-2199" y="3578"/>
                <a:ext cx="14" cy="13"/>
              </a:xfrm>
              <a:custGeom>
                <a:avLst/>
                <a:gdLst>
                  <a:gd name="T0" fmla="*/ 0 w 10"/>
                  <a:gd name="T1" fmla="*/ 8 h 9"/>
                  <a:gd name="T2" fmla="*/ 0 w 10"/>
                  <a:gd name="T3" fmla="*/ 9 h 9"/>
                  <a:gd name="T4" fmla="*/ 2 w 10"/>
                  <a:gd name="T5" fmla="*/ 9 h 9"/>
                  <a:gd name="T6" fmla="*/ 2 w 10"/>
                  <a:gd name="T7" fmla="*/ 7 h 9"/>
                  <a:gd name="T8" fmla="*/ 10 w 10"/>
                  <a:gd name="T9" fmla="*/ 1 h 9"/>
                  <a:gd name="T10" fmla="*/ 9 w 10"/>
                  <a:gd name="T11" fmla="*/ 1 h 9"/>
                  <a:gd name="T12" fmla="*/ 7 w 10"/>
                  <a:gd name="T13" fmla="*/ 0 h 9"/>
                  <a:gd name="T14" fmla="*/ 5 w 10"/>
                  <a:gd name="T15" fmla="*/ 1 h 9"/>
                  <a:gd name="T16" fmla="*/ 0 w 10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8"/>
                    </a:moveTo>
                    <a:cubicBezTo>
                      <a:pt x="0" y="8"/>
                      <a:pt x="0" y="9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4" y="5"/>
                      <a:pt x="7" y="3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3" y="3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410"/>
              <p:cNvSpPr/>
              <p:nvPr/>
            </p:nvSpPr>
            <p:spPr bwMode="auto">
              <a:xfrm>
                <a:off x="-2199" y="3640"/>
                <a:ext cx="17" cy="4"/>
              </a:xfrm>
              <a:custGeom>
                <a:avLst/>
                <a:gdLst>
                  <a:gd name="T0" fmla="*/ 11 w 12"/>
                  <a:gd name="T1" fmla="*/ 1 h 3"/>
                  <a:gd name="T2" fmla="*/ 3 w 12"/>
                  <a:gd name="T3" fmla="*/ 0 h 3"/>
                  <a:gd name="T4" fmla="*/ 3 w 12"/>
                  <a:gd name="T5" fmla="*/ 0 h 3"/>
                  <a:gd name="T6" fmla="*/ 2 w 12"/>
                  <a:gd name="T7" fmla="*/ 0 h 3"/>
                  <a:gd name="T8" fmla="*/ 1 w 12"/>
                  <a:gd name="T9" fmla="*/ 2 h 3"/>
                  <a:gd name="T10" fmla="*/ 0 w 12"/>
                  <a:gd name="T11" fmla="*/ 3 h 3"/>
                  <a:gd name="T12" fmla="*/ 12 w 12"/>
                  <a:gd name="T13" fmla="*/ 1 h 3"/>
                  <a:gd name="T14" fmla="*/ 11 w 1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">
                    <a:moveTo>
                      <a:pt x="11" y="1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4" y="3"/>
                      <a:pt x="8" y="2"/>
                      <a:pt x="12" y="1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411"/>
              <p:cNvSpPr/>
              <p:nvPr/>
            </p:nvSpPr>
            <p:spPr bwMode="auto">
              <a:xfrm>
                <a:off x="-2193" y="3632"/>
                <a:ext cx="11" cy="5"/>
              </a:xfrm>
              <a:custGeom>
                <a:avLst/>
                <a:gdLst>
                  <a:gd name="T0" fmla="*/ 8 w 8"/>
                  <a:gd name="T1" fmla="*/ 1 h 4"/>
                  <a:gd name="T2" fmla="*/ 7 w 8"/>
                  <a:gd name="T3" fmla="*/ 1 h 4"/>
                  <a:gd name="T4" fmla="*/ 5 w 8"/>
                  <a:gd name="T5" fmla="*/ 0 h 4"/>
                  <a:gd name="T6" fmla="*/ 5 w 8"/>
                  <a:gd name="T7" fmla="*/ 0 h 4"/>
                  <a:gd name="T8" fmla="*/ 0 w 8"/>
                  <a:gd name="T9" fmla="*/ 2 h 4"/>
                  <a:gd name="T10" fmla="*/ 3 w 8"/>
                  <a:gd name="T11" fmla="*/ 4 h 4"/>
                  <a:gd name="T12" fmla="*/ 8 w 8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2" y="3"/>
                      <a:pt x="3" y="4"/>
                    </a:cubicBezTo>
                    <a:cubicBezTo>
                      <a:pt x="5" y="3"/>
                      <a:pt x="6" y="2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412"/>
              <p:cNvSpPr/>
              <p:nvPr/>
            </p:nvSpPr>
            <p:spPr bwMode="auto">
              <a:xfrm>
                <a:off x="-2196" y="3680"/>
                <a:ext cx="13" cy="13"/>
              </a:xfrm>
              <a:custGeom>
                <a:avLst/>
                <a:gdLst>
                  <a:gd name="T0" fmla="*/ 8 w 9"/>
                  <a:gd name="T1" fmla="*/ 3 h 9"/>
                  <a:gd name="T2" fmla="*/ 9 w 9"/>
                  <a:gd name="T3" fmla="*/ 0 h 9"/>
                  <a:gd name="T4" fmla="*/ 8 w 9"/>
                  <a:gd name="T5" fmla="*/ 1 h 9"/>
                  <a:gd name="T6" fmla="*/ 0 w 9"/>
                  <a:gd name="T7" fmla="*/ 6 h 9"/>
                  <a:gd name="T8" fmla="*/ 6 w 9"/>
                  <a:gd name="T9" fmla="*/ 7 h 9"/>
                  <a:gd name="T10" fmla="*/ 6 w 9"/>
                  <a:gd name="T11" fmla="*/ 6 h 9"/>
                  <a:gd name="T12" fmla="*/ 6 w 9"/>
                  <a:gd name="T13" fmla="*/ 5 h 9"/>
                  <a:gd name="T14" fmla="*/ 8 w 9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9" y="0"/>
                      <a:pt x="8" y="1"/>
                    </a:cubicBezTo>
                    <a:cubicBezTo>
                      <a:pt x="6" y="3"/>
                      <a:pt x="3" y="5"/>
                      <a:pt x="0" y="6"/>
                    </a:cubicBezTo>
                    <a:cubicBezTo>
                      <a:pt x="1" y="9"/>
                      <a:pt x="3" y="9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7" y="4"/>
                      <a:pt x="7" y="4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413"/>
              <p:cNvSpPr/>
              <p:nvPr/>
            </p:nvSpPr>
            <p:spPr bwMode="auto">
              <a:xfrm>
                <a:off x="-2196" y="3731"/>
                <a:ext cx="11" cy="7"/>
              </a:xfrm>
              <a:custGeom>
                <a:avLst/>
                <a:gdLst>
                  <a:gd name="T0" fmla="*/ 7 w 8"/>
                  <a:gd name="T1" fmla="*/ 1 h 5"/>
                  <a:gd name="T2" fmla="*/ 5 w 8"/>
                  <a:gd name="T3" fmla="*/ 0 h 5"/>
                  <a:gd name="T4" fmla="*/ 5 w 8"/>
                  <a:gd name="T5" fmla="*/ 0 h 5"/>
                  <a:gd name="T6" fmla="*/ 0 w 8"/>
                  <a:gd name="T7" fmla="*/ 4 h 5"/>
                  <a:gd name="T8" fmla="*/ 1 w 8"/>
                  <a:gd name="T9" fmla="*/ 5 h 5"/>
                  <a:gd name="T10" fmla="*/ 8 w 8"/>
                  <a:gd name="T11" fmla="*/ 1 h 5"/>
                  <a:gd name="T12" fmla="*/ 7 w 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7" y="1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5" y="2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414"/>
              <p:cNvSpPr/>
              <p:nvPr/>
            </p:nvSpPr>
            <p:spPr bwMode="auto">
              <a:xfrm>
                <a:off x="-2191" y="3731"/>
                <a:ext cx="22" cy="13"/>
              </a:xfrm>
              <a:custGeom>
                <a:avLst/>
                <a:gdLst>
                  <a:gd name="T0" fmla="*/ 0 w 15"/>
                  <a:gd name="T1" fmla="*/ 9 h 9"/>
                  <a:gd name="T2" fmla="*/ 2 w 15"/>
                  <a:gd name="T3" fmla="*/ 9 h 9"/>
                  <a:gd name="T4" fmla="*/ 15 w 15"/>
                  <a:gd name="T5" fmla="*/ 0 h 9"/>
                  <a:gd name="T6" fmla="*/ 13 w 15"/>
                  <a:gd name="T7" fmla="*/ 0 h 9"/>
                  <a:gd name="T8" fmla="*/ 9 w 15"/>
                  <a:gd name="T9" fmla="*/ 3 h 9"/>
                  <a:gd name="T10" fmla="*/ 0 w 15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1" y="9"/>
                      <a:pt x="1" y="9"/>
                      <a:pt x="2" y="9"/>
                    </a:cubicBezTo>
                    <a:cubicBezTo>
                      <a:pt x="7" y="7"/>
                      <a:pt x="11" y="3"/>
                      <a:pt x="15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2" y="1"/>
                      <a:pt x="11" y="2"/>
                      <a:pt x="9" y="3"/>
                    </a:cubicBezTo>
                    <a:cubicBezTo>
                      <a:pt x="6" y="4"/>
                      <a:pt x="3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15"/>
              <p:cNvSpPr/>
              <p:nvPr/>
            </p:nvSpPr>
            <p:spPr bwMode="auto">
              <a:xfrm>
                <a:off x="-2168" y="3771"/>
                <a:ext cx="13" cy="21"/>
              </a:xfrm>
              <a:custGeom>
                <a:avLst/>
                <a:gdLst>
                  <a:gd name="T0" fmla="*/ 9 w 9"/>
                  <a:gd name="T1" fmla="*/ 0 h 15"/>
                  <a:gd name="T2" fmla="*/ 8 w 9"/>
                  <a:gd name="T3" fmla="*/ 1 h 15"/>
                  <a:gd name="T4" fmla="*/ 0 w 9"/>
                  <a:gd name="T5" fmla="*/ 15 h 15"/>
                  <a:gd name="T6" fmla="*/ 1 w 9"/>
                  <a:gd name="T7" fmla="*/ 15 h 15"/>
                  <a:gd name="T8" fmla="*/ 9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9" y="0"/>
                      <a:pt x="9" y="0"/>
                      <a:pt x="8" y="1"/>
                    </a:cubicBezTo>
                    <a:cubicBezTo>
                      <a:pt x="5" y="5"/>
                      <a:pt x="2" y="10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5" y="11"/>
                      <a:pt x="8" y="6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416"/>
              <p:cNvSpPr/>
              <p:nvPr/>
            </p:nvSpPr>
            <p:spPr bwMode="auto">
              <a:xfrm>
                <a:off x="-2176" y="3768"/>
                <a:ext cx="18" cy="15"/>
              </a:xfrm>
              <a:custGeom>
                <a:avLst/>
                <a:gdLst>
                  <a:gd name="T0" fmla="*/ 13 w 13"/>
                  <a:gd name="T1" fmla="*/ 0 h 11"/>
                  <a:gd name="T2" fmla="*/ 12 w 13"/>
                  <a:gd name="T3" fmla="*/ 1 h 11"/>
                  <a:gd name="T4" fmla="*/ 0 w 13"/>
                  <a:gd name="T5" fmla="*/ 11 h 11"/>
                  <a:gd name="T6" fmla="*/ 2 w 13"/>
                  <a:gd name="T7" fmla="*/ 11 h 11"/>
                  <a:gd name="T8" fmla="*/ 13 w 1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cubicBezTo>
                      <a:pt x="13" y="0"/>
                      <a:pt x="13" y="1"/>
                      <a:pt x="12" y="1"/>
                    </a:cubicBezTo>
                    <a:cubicBezTo>
                      <a:pt x="7" y="4"/>
                      <a:pt x="3" y="8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8" y="8"/>
                      <a:pt x="12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417"/>
              <p:cNvSpPr/>
              <p:nvPr/>
            </p:nvSpPr>
            <p:spPr bwMode="auto">
              <a:xfrm>
                <a:off x="-2171" y="3788"/>
                <a:ext cx="22" cy="18"/>
              </a:xfrm>
              <a:custGeom>
                <a:avLst/>
                <a:gdLst>
                  <a:gd name="T0" fmla="*/ 11 w 15"/>
                  <a:gd name="T1" fmla="*/ 6 h 13"/>
                  <a:gd name="T2" fmla="*/ 9 w 15"/>
                  <a:gd name="T3" fmla="*/ 6 h 13"/>
                  <a:gd name="T4" fmla="*/ 9 w 15"/>
                  <a:gd name="T5" fmla="*/ 6 h 13"/>
                  <a:gd name="T6" fmla="*/ 2 w 15"/>
                  <a:gd name="T7" fmla="*/ 8 h 13"/>
                  <a:gd name="T8" fmla="*/ 0 w 15"/>
                  <a:gd name="T9" fmla="*/ 11 h 13"/>
                  <a:gd name="T10" fmla="*/ 0 w 15"/>
                  <a:gd name="T11" fmla="*/ 12 h 13"/>
                  <a:gd name="T12" fmla="*/ 2 w 15"/>
                  <a:gd name="T13" fmla="*/ 12 h 13"/>
                  <a:gd name="T14" fmla="*/ 2 w 15"/>
                  <a:gd name="T15" fmla="*/ 11 h 13"/>
                  <a:gd name="T16" fmla="*/ 9 w 15"/>
                  <a:gd name="T17" fmla="*/ 9 h 13"/>
                  <a:gd name="T18" fmla="*/ 7 w 15"/>
                  <a:gd name="T19" fmla="*/ 13 h 13"/>
                  <a:gd name="T20" fmla="*/ 9 w 15"/>
                  <a:gd name="T21" fmla="*/ 12 h 13"/>
                  <a:gd name="T22" fmla="*/ 13 w 15"/>
                  <a:gd name="T23" fmla="*/ 8 h 13"/>
                  <a:gd name="T24" fmla="*/ 14 w 15"/>
                  <a:gd name="T25" fmla="*/ 7 h 13"/>
                  <a:gd name="T26" fmla="*/ 13 w 15"/>
                  <a:gd name="T27" fmla="*/ 7 h 13"/>
                  <a:gd name="T28" fmla="*/ 15 w 15"/>
                  <a:gd name="T29" fmla="*/ 0 h 13"/>
                  <a:gd name="T30" fmla="*/ 13 w 15"/>
                  <a:gd name="T31" fmla="*/ 1 h 13"/>
                  <a:gd name="T32" fmla="*/ 11 w 15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3">
                    <a:moveTo>
                      <a:pt x="11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4" y="7"/>
                      <a:pt x="2" y="8"/>
                    </a:cubicBezTo>
                    <a:cubicBezTo>
                      <a:pt x="1" y="9"/>
                      <a:pt x="1" y="10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5" y="10"/>
                      <a:pt x="7" y="9"/>
                      <a:pt x="9" y="9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10" y="11"/>
                      <a:pt x="11" y="9"/>
                      <a:pt x="13" y="8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5" y="2"/>
                      <a:pt x="15" y="0"/>
                    </a:cubicBezTo>
                    <a:cubicBezTo>
                      <a:pt x="14" y="0"/>
                      <a:pt x="14" y="0"/>
                      <a:pt x="13" y="1"/>
                    </a:cubicBezTo>
                    <a:cubicBezTo>
                      <a:pt x="12" y="2"/>
                      <a:pt x="11" y="4"/>
                      <a:pt x="1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418"/>
              <p:cNvSpPr/>
              <p:nvPr/>
            </p:nvSpPr>
            <p:spPr bwMode="auto">
              <a:xfrm>
                <a:off x="-2161" y="3802"/>
                <a:ext cx="23" cy="24"/>
              </a:xfrm>
              <a:custGeom>
                <a:avLst/>
                <a:gdLst>
                  <a:gd name="T0" fmla="*/ 10 w 16"/>
                  <a:gd name="T1" fmla="*/ 6 h 17"/>
                  <a:gd name="T2" fmla="*/ 16 w 16"/>
                  <a:gd name="T3" fmla="*/ 0 h 17"/>
                  <a:gd name="T4" fmla="*/ 15 w 16"/>
                  <a:gd name="T5" fmla="*/ 1 h 17"/>
                  <a:gd name="T6" fmla="*/ 0 w 16"/>
                  <a:gd name="T7" fmla="*/ 13 h 17"/>
                  <a:gd name="T8" fmla="*/ 2 w 16"/>
                  <a:gd name="T9" fmla="*/ 12 h 17"/>
                  <a:gd name="T10" fmla="*/ 4 w 16"/>
                  <a:gd name="T11" fmla="*/ 11 h 17"/>
                  <a:gd name="T12" fmla="*/ 2 w 16"/>
                  <a:gd name="T13" fmla="*/ 17 h 17"/>
                  <a:gd name="T14" fmla="*/ 3 w 16"/>
                  <a:gd name="T15" fmla="*/ 16 h 17"/>
                  <a:gd name="T16" fmla="*/ 13 w 16"/>
                  <a:gd name="T17" fmla="*/ 7 h 17"/>
                  <a:gd name="T18" fmla="*/ 12 w 16"/>
                  <a:gd name="T19" fmla="*/ 7 h 17"/>
                  <a:gd name="T20" fmla="*/ 10 w 16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6"/>
                    </a:moveTo>
                    <a:cubicBezTo>
                      <a:pt x="12" y="4"/>
                      <a:pt x="14" y="2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0" y="13"/>
                      <a:pt x="1" y="13"/>
                      <a:pt x="2" y="12"/>
                    </a:cubicBezTo>
                    <a:cubicBezTo>
                      <a:pt x="2" y="12"/>
                      <a:pt x="3" y="11"/>
                      <a:pt x="4" y="11"/>
                    </a:cubicBezTo>
                    <a:cubicBezTo>
                      <a:pt x="2" y="13"/>
                      <a:pt x="2" y="15"/>
                      <a:pt x="2" y="17"/>
                    </a:cubicBezTo>
                    <a:cubicBezTo>
                      <a:pt x="2" y="17"/>
                      <a:pt x="2" y="17"/>
                      <a:pt x="3" y="16"/>
                    </a:cubicBezTo>
                    <a:cubicBezTo>
                      <a:pt x="5" y="12"/>
                      <a:pt x="8" y="9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1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419"/>
              <p:cNvSpPr/>
              <p:nvPr/>
            </p:nvSpPr>
            <p:spPr bwMode="auto">
              <a:xfrm>
                <a:off x="-2096" y="3861"/>
                <a:ext cx="18" cy="19"/>
              </a:xfrm>
              <a:custGeom>
                <a:avLst/>
                <a:gdLst>
                  <a:gd name="T0" fmla="*/ 12 w 12"/>
                  <a:gd name="T1" fmla="*/ 0 h 13"/>
                  <a:gd name="T2" fmla="*/ 11 w 12"/>
                  <a:gd name="T3" fmla="*/ 1 h 13"/>
                  <a:gd name="T4" fmla="*/ 0 w 12"/>
                  <a:gd name="T5" fmla="*/ 13 h 13"/>
                  <a:gd name="T6" fmla="*/ 1 w 12"/>
                  <a:gd name="T7" fmla="*/ 12 h 13"/>
                  <a:gd name="T8" fmla="*/ 12 w 1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12" y="0"/>
                      <a:pt x="12" y="0"/>
                      <a:pt x="11" y="1"/>
                    </a:cubicBezTo>
                    <a:cubicBezTo>
                      <a:pt x="4" y="3"/>
                      <a:pt x="0" y="8"/>
                      <a:pt x="0" y="13"/>
                    </a:cubicBezTo>
                    <a:cubicBezTo>
                      <a:pt x="0" y="13"/>
                      <a:pt x="0" y="13"/>
                      <a:pt x="1" y="12"/>
                    </a:cubicBezTo>
                    <a:cubicBezTo>
                      <a:pt x="5" y="8"/>
                      <a:pt x="8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420"/>
              <p:cNvSpPr/>
              <p:nvPr/>
            </p:nvSpPr>
            <p:spPr bwMode="auto">
              <a:xfrm>
                <a:off x="-2081" y="3870"/>
                <a:ext cx="11" cy="18"/>
              </a:xfrm>
              <a:custGeom>
                <a:avLst/>
                <a:gdLst>
                  <a:gd name="T0" fmla="*/ 8 w 8"/>
                  <a:gd name="T1" fmla="*/ 0 h 13"/>
                  <a:gd name="T2" fmla="*/ 7 w 8"/>
                  <a:gd name="T3" fmla="*/ 1 h 13"/>
                  <a:gd name="T4" fmla="*/ 0 w 8"/>
                  <a:gd name="T5" fmla="*/ 13 h 13"/>
                  <a:gd name="T6" fmla="*/ 1 w 8"/>
                  <a:gd name="T7" fmla="*/ 12 h 13"/>
                  <a:gd name="T8" fmla="*/ 8 w 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8" y="0"/>
                      <a:pt x="8" y="0"/>
                      <a:pt x="7" y="1"/>
                    </a:cubicBezTo>
                    <a:cubicBezTo>
                      <a:pt x="3" y="5"/>
                      <a:pt x="0" y="9"/>
                      <a:pt x="0" y="13"/>
                    </a:cubicBezTo>
                    <a:cubicBezTo>
                      <a:pt x="0" y="13"/>
                      <a:pt x="0" y="13"/>
                      <a:pt x="1" y="12"/>
                    </a:cubicBezTo>
                    <a:cubicBezTo>
                      <a:pt x="5" y="9"/>
                      <a:pt x="7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421"/>
              <p:cNvSpPr/>
              <p:nvPr/>
            </p:nvSpPr>
            <p:spPr bwMode="auto">
              <a:xfrm>
                <a:off x="-2052" y="3893"/>
                <a:ext cx="10" cy="1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1 h 13"/>
                  <a:gd name="T4" fmla="*/ 1 w 7"/>
                  <a:gd name="T5" fmla="*/ 13 h 13"/>
                  <a:gd name="T6" fmla="*/ 2 w 7"/>
                  <a:gd name="T7" fmla="*/ 12 h 13"/>
                  <a:gd name="T8" fmla="*/ 7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2" y="5"/>
                      <a:pt x="0" y="9"/>
                      <a:pt x="1" y="13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4" y="8"/>
                      <a:pt x="5" y="4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83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2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2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图片 42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15805">
            <a:off x="6502029" y="1837595"/>
            <a:ext cx="214229" cy="523958"/>
          </a:xfrm>
          <a:prstGeom prst="rect">
            <a:avLst/>
          </a:prstGeom>
        </p:spPr>
      </p:pic>
      <p:grpSp>
        <p:nvGrpSpPr>
          <p:cNvPr id="430" name="组合 429"/>
          <p:cNvGrpSpPr/>
          <p:nvPr/>
        </p:nvGrpSpPr>
        <p:grpSpPr>
          <a:xfrm>
            <a:off x="2233161" y="2329183"/>
            <a:ext cx="4262760" cy="88336"/>
            <a:chOff x="2804139" y="4450981"/>
            <a:chExt cx="7078926" cy="223552"/>
          </a:xfrm>
        </p:grpSpPr>
        <p:sp>
          <p:nvSpPr>
            <p:cNvPr id="431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32" name="Freeform 334"/>
            <p:cNvSpPr>
              <a:spLocks noEditPoints="1"/>
            </p:cNvSpPr>
            <p:nvPr/>
          </p:nvSpPr>
          <p:spPr bwMode="auto">
            <a:xfrm rot="10800000" flipH="1">
              <a:off x="6258539" y="4450982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3" name="文本框 51"/>
          <p:cNvSpPr txBox="1"/>
          <p:nvPr/>
        </p:nvSpPr>
        <p:spPr>
          <a:xfrm>
            <a:off x="2157134" y="1170233"/>
            <a:ext cx="4341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7200" dirty="0" smtClean="0">
                <a:solidFill>
                  <a:schemeClr val="bg1"/>
                </a:solidFill>
                <a:latin typeface="Segoe Script" panose="020B0504020000000003" pitchFamily="34" charset="0"/>
                <a:cs typeface="+mn-ea"/>
                <a:sym typeface="+mn-lt"/>
              </a:rPr>
              <a:t>Thanks</a:t>
            </a:r>
            <a:endParaRPr lang="en-US" altLang="zh-CN" sz="7200" dirty="0" smtClean="0">
              <a:solidFill>
                <a:schemeClr val="bg1"/>
              </a:solidFill>
              <a:latin typeface="Segoe Script" panose="020B0504020000000003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6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55526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5" y="1526812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6" name="椭圆 31"/>
          <p:cNvSpPr/>
          <p:nvPr/>
        </p:nvSpPr>
        <p:spPr>
          <a:xfrm>
            <a:off x="4701481" y="2017597"/>
            <a:ext cx="944946" cy="93046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2" tIns="34292" rIns="68582" bIns="342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31"/>
          <p:cNvSpPr/>
          <p:nvPr/>
        </p:nvSpPr>
        <p:spPr>
          <a:xfrm>
            <a:off x="6583217" y="1986052"/>
            <a:ext cx="944946" cy="93046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2" tIns="34292" rIns="68582" bIns="342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31"/>
          <p:cNvSpPr/>
          <p:nvPr/>
        </p:nvSpPr>
        <p:spPr>
          <a:xfrm>
            <a:off x="6583217" y="3718064"/>
            <a:ext cx="944946" cy="93046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2" tIns="34292" rIns="68582" bIns="342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31"/>
          <p:cNvSpPr/>
          <p:nvPr/>
        </p:nvSpPr>
        <p:spPr>
          <a:xfrm>
            <a:off x="4701481" y="3718064"/>
            <a:ext cx="944946" cy="93046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2" tIns="34292" rIns="68582" bIns="342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124400" y="2451287"/>
            <a:ext cx="1980845" cy="1781573"/>
            <a:chOff x="5124400" y="2636349"/>
            <a:chExt cx="1980845" cy="1781573"/>
          </a:xfrm>
        </p:grpSpPr>
        <p:sp>
          <p:nvSpPr>
            <p:cNvPr id="71" name="任意多边形 70"/>
            <p:cNvSpPr/>
            <p:nvPr/>
          </p:nvSpPr>
          <p:spPr>
            <a:xfrm rot="5400000">
              <a:off x="6745184" y="3477578"/>
              <a:ext cx="670567" cy="49555"/>
            </a:xfrm>
            <a:custGeom>
              <a:avLst/>
              <a:gdLst>
                <a:gd name="connsiteX0" fmla="*/ 0 w 3762531"/>
                <a:gd name="connsiteY0" fmla="*/ 14990 h 14990"/>
                <a:gd name="connsiteX1" fmla="*/ 59961 w 3762531"/>
                <a:gd name="connsiteY1" fmla="*/ 14990 h 14990"/>
                <a:gd name="connsiteX2" fmla="*/ 3762531 w 3762531"/>
                <a:gd name="connsiteY2" fmla="*/ 0 h 14990"/>
                <a:gd name="connsiteX0-1" fmla="*/ 0 w 3762531"/>
                <a:gd name="connsiteY0-2" fmla="*/ 43546 h 43546"/>
                <a:gd name="connsiteX1-3" fmla="*/ 59961 w 3762531"/>
                <a:gd name="connsiteY1-4" fmla="*/ 43546 h 43546"/>
                <a:gd name="connsiteX2-5" fmla="*/ 3762531 w 3762531"/>
                <a:gd name="connsiteY2-6" fmla="*/ 28556 h 43546"/>
                <a:gd name="connsiteX0-7" fmla="*/ 0 w 3762531"/>
                <a:gd name="connsiteY0-8" fmla="*/ 14990 h 14990"/>
                <a:gd name="connsiteX1-9" fmla="*/ 3762531 w 3762531"/>
                <a:gd name="connsiteY1-10" fmla="*/ 0 h 14990"/>
                <a:gd name="connsiteX0-11" fmla="*/ 0 w 3762531"/>
                <a:gd name="connsiteY0-12" fmla="*/ 38567 h 38567"/>
                <a:gd name="connsiteX1-13" fmla="*/ 3762531 w 3762531"/>
                <a:gd name="connsiteY1-14" fmla="*/ 23577 h 38567"/>
                <a:gd name="connsiteX0-15" fmla="*/ 0 w 3762531"/>
                <a:gd name="connsiteY0-16" fmla="*/ 76223 h 76223"/>
                <a:gd name="connsiteX1-17" fmla="*/ 3762531 w 3762531"/>
                <a:gd name="connsiteY1-18" fmla="*/ 61233 h 76223"/>
                <a:gd name="connsiteX0-19" fmla="*/ 0 w 3762531"/>
                <a:gd name="connsiteY0-20" fmla="*/ 86371 h 86371"/>
                <a:gd name="connsiteX1-21" fmla="*/ 3762531 w 3762531"/>
                <a:gd name="connsiteY1-22" fmla="*/ 71381 h 86371"/>
              </a:gdLst>
              <a:ahLst/>
              <a:cxnLst>
                <a:cxn ang="0">
                  <a:pos x="connsiteX0-19" y="connsiteY0-20"/>
                </a:cxn>
                <a:cxn ang="0">
                  <a:pos x="connsiteX1-21" y="connsiteY1-22"/>
                </a:cxn>
              </a:cxnLst>
              <a:rect l="l" t="t" r="r" b="b"/>
              <a:pathLst>
                <a:path w="3762531" h="86371">
                  <a:moveTo>
                    <a:pt x="0" y="86371"/>
                  </a:moveTo>
                  <a:cubicBezTo>
                    <a:pt x="1239187" y="-23557"/>
                    <a:pt x="2508354" y="-28553"/>
                    <a:pt x="3762531" y="7138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arrow" w="med" len="lg"/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2" tIns="34292" rIns="68582" bIns="34292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16200000">
              <a:off x="4813894" y="3493639"/>
              <a:ext cx="670567" cy="49555"/>
            </a:xfrm>
            <a:custGeom>
              <a:avLst/>
              <a:gdLst>
                <a:gd name="connsiteX0" fmla="*/ 0 w 3762531"/>
                <a:gd name="connsiteY0" fmla="*/ 14990 h 14990"/>
                <a:gd name="connsiteX1" fmla="*/ 59961 w 3762531"/>
                <a:gd name="connsiteY1" fmla="*/ 14990 h 14990"/>
                <a:gd name="connsiteX2" fmla="*/ 3762531 w 3762531"/>
                <a:gd name="connsiteY2" fmla="*/ 0 h 14990"/>
                <a:gd name="connsiteX0-1" fmla="*/ 0 w 3762531"/>
                <a:gd name="connsiteY0-2" fmla="*/ 43546 h 43546"/>
                <a:gd name="connsiteX1-3" fmla="*/ 59961 w 3762531"/>
                <a:gd name="connsiteY1-4" fmla="*/ 43546 h 43546"/>
                <a:gd name="connsiteX2-5" fmla="*/ 3762531 w 3762531"/>
                <a:gd name="connsiteY2-6" fmla="*/ 28556 h 43546"/>
                <a:gd name="connsiteX0-7" fmla="*/ 0 w 3762531"/>
                <a:gd name="connsiteY0-8" fmla="*/ 14990 h 14990"/>
                <a:gd name="connsiteX1-9" fmla="*/ 3762531 w 3762531"/>
                <a:gd name="connsiteY1-10" fmla="*/ 0 h 14990"/>
                <a:gd name="connsiteX0-11" fmla="*/ 0 w 3762531"/>
                <a:gd name="connsiteY0-12" fmla="*/ 38567 h 38567"/>
                <a:gd name="connsiteX1-13" fmla="*/ 3762531 w 3762531"/>
                <a:gd name="connsiteY1-14" fmla="*/ 23577 h 38567"/>
                <a:gd name="connsiteX0-15" fmla="*/ 0 w 3762531"/>
                <a:gd name="connsiteY0-16" fmla="*/ 76223 h 76223"/>
                <a:gd name="connsiteX1-17" fmla="*/ 3762531 w 3762531"/>
                <a:gd name="connsiteY1-18" fmla="*/ 61233 h 76223"/>
                <a:gd name="connsiteX0-19" fmla="*/ 0 w 3762531"/>
                <a:gd name="connsiteY0-20" fmla="*/ 86371 h 86371"/>
                <a:gd name="connsiteX1-21" fmla="*/ 3762531 w 3762531"/>
                <a:gd name="connsiteY1-22" fmla="*/ 71381 h 86371"/>
              </a:gdLst>
              <a:ahLst/>
              <a:cxnLst>
                <a:cxn ang="0">
                  <a:pos x="connsiteX0-19" y="connsiteY0-20"/>
                </a:cxn>
                <a:cxn ang="0">
                  <a:pos x="connsiteX1-21" y="connsiteY1-22"/>
                </a:cxn>
              </a:cxnLst>
              <a:rect l="l" t="t" r="r" b="b"/>
              <a:pathLst>
                <a:path w="3762531" h="86371">
                  <a:moveTo>
                    <a:pt x="0" y="86371"/>
                  </a:moveTo>
                  <a:cubicBezTo>
                    <a:pt x="1239187" y="-23557"/>
                    <a:pt x="2508354" y="-28553"/>
                    <a:pt x="3762531" y="7138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arrow" w="med" len="lg"/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2" tIns="34292" rIns="68582" bIns="34292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779583" y="2636349"/>
              <a:ext cx="670476" cy="49562"/>
            </a:xfrm>
            <a:custGeom>
              <a:avLst/>
              <a:gdLst>
                <a:gd name="connsiteX0" fmla="*/ 0 w 3762531"/>
                <a:gd name="connsiteY0" fmla="*/ 14990 h 14990"/>
                <a:gd name="connsiteX1" fmla="*/ 59961 w 3762531"/>
                <a:gd name="connsiteY1" fmla="*/ 14990 h 14990"/>
                <a:gd name="connsiteX2" fmla="*/ 3762531 w 3762531"/>
                <a:gd name="connsiteY2" fmla="*/ 0 h 14990"/>
                <a:gd name="connsiteX0-1" fmla="*/ 0 w 3762531"/>
                <a:gd name="connsiteY0-2" fmla="*/ 43546 h 43546"/>
                <a:gd name="connsiteX1-3" fmla="*/ 59961 w 3762531"/>
                <a:gd name="connsiteY1-4" fmla="*/ 43546 h 43546"/>
                <a:gd name="connsiteX2-5" fmla="*/ 3762531 w 3762531"/>
                <a:gd name="connsiteY2-6" fmla="*/ 28556 h 43546"/>
                <a:gd name="connsiteX0-7" fmla="*/ 0 w 3762531"/>
                <a:gd name="connsiteY0-8" fmla="*/ 14990 h 14990"/>
                <a:gd name="connsiteX1-9" fmla="*/ 3762531 w 3762531"/>
                <a:gd name="connsiteY1-10" fmla="*/ 0 h 14990"/>
                <a:gd name="connsiteX0-11" fmla="*/ 0 w 3762531"/>
                <a:gd name="connsiteY0-12" fmla="*/ 38567 h 38567"/>
                <a:gd name="connsiteX1-13" fmla="*/ 3762531 w 3762531"/>
                <a:gd name="connsiteY1-14" fmla="*/ 23577 h 38567"/>
                <a:gd name="connsiteX0-15" fmla="*/ 0 w 3762531"/>
                <a:gd name="connsiteY0-16" fmla="*/ 76223 h 76223"/>
                <a:gd name="connsiteX1-17" fmla="*/ 3762531 w 3762531"/>
                <a:gd name="connsiteY1-18" fmla="*/ 61233 h 76223"/>
                <a:gd name="connsiteX0-19" fmla="*/ 0 w 3762531"/>
                <a:gd name="connsiteY0-20" fmla="*/ 86371 h 86371"/>
                <a:gd name="connsiteX1-21" fmla="*/ 3762531 w 3762531"/>
                <a:gd name="connsiteY1-22" fmla="*/ 71381 h 86371"/>
              </a:gdLst>
              <a:ahLst/>
              <a:cxnLst>
                <a:cxn ang="0">
                  <a:pos x="connsiteX0-19" y="connsiteY0-20"/>
                </a:cxn>
                <a:cxn ang="0">
                  <a:pos x="connsiteX1-21" y="connsiteY1-22"/>
                </a:cxn>
              </a:cxnLst>
              <a:rect l="l" t="t" r="r" b="b"/>
              <a:pathLst>
                <a:path w="3762531" h="86371">
                  <a:moveTo>
                    <a:pt x="0" y="86371"/>
                  </a:moveTo>
                  <a:cubicBezTo>
                    <a:pt x="1239187" y="-23557"/>
                    <a:pt x="2508354" y="-28553"/>
                    <a:pt x="3762531" y="7138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arrow" w="med" len="lg"/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2" tIns="34292" rIns="68582" bIns="34292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 rot="10800000">
              <a:off x="5779583" y="4368360"/>
              <a:ext cx="670476" cy="49562"/>
            </a:xfrm>
            <a:custGeom>
              <a:avLst/>
              <a:gdLst>
                <a:gd name="connsiteX0" fmla="*/ 0 w 3762531"/>
                <a:gd name="connsiteY0" fmla="*/ 14990 h 14990"/>
                <a:gd name="connsiteX1" fmla="*/ 59961 w 3762531"/>
                <a:gd name="connsiteY1" fmla="*/ 14990 h 14990"/>
                <a:gd name="connsiteX2" fmla="*/ 3762531 w 3762531"/>
                <a:gd name="connsiteY2" fmla="*/ 0 h 14990"/>
                <a:gd name="connsiteX0-1" fmla="*/ 0 w 3762531"/>
                <a:gd name="connsiteY0-2" fmla="*/ 43546 h 43546"/>
                <a:gd name="connsiteX1-3" fmla="*/ 59961 w 3762531"/>
                <a:gd name="connsiteY1-4" fmla="*/ 43546 h 43546"/>
                <a:gd name="connsiteX2-5" fmla="*/ 3762531 w 3762531"/>
                <a:gd name="connsiteY2-6" fmla="*/ 28556 h 43546"/>
                <a:gd name="connsiteX0-7" fmla="*/ 0 w 3762531"/>
                <a:gd name="connsiteY0-8" fmla="*/ 14990 h 14990"/>
                <a:gd name="connsiteX1-9" fmla="*/ 3762531 w 3762531"/>
                <a:gd name="connsiteY1-10" fmla="*/ 0 h 14990"/>
                <a:gd name="connsiteX0-11" fmla="*/ 0 w 3762531"/>
                <a:gd name="connsiteY0-12" fmla="*/ 38567 h 38567"/>
                <a:gd name="connsiteX1-13" fmla="*/ 3762531 w 3762531"/>
                <a:gd name="connsiteY1-14" fmla="*/ 23577 h 38567"/>
                <a:gd name="connsiteX0-15" fmla="*/ 0 w 3762531"/>
                <a:gd name="connsiteY0-16" fmla="*/ 76223 h 76223"/>
                <a:gd name="connsiteX1-17" fmla="*/ 3762531 w 3762531"/>
                <a:gd name="connsiteY1-18" fmla="*/ 61233 h 76223"/>
                <a:gd name="connsiteX0-19" fmla="*/ 0 w 3762531"/>
                <a:gd name="connsiteY0-20" fmla="*/ 86371 h 86371"/>
                <a:gd name="connsiteX1-21" fmla="*/ 3762531 w 3762531"/>
                <a:gd name="connsiteY1-22" fmla="*/ 71381 h 86371"/>
              </a:gdLst>
              <a:ahLst/>
              <a:cxnLst>
                <a:cxn ang="0">
                  <a:pos x="connsiteX0-19" y="connsiteY0-20"/>
                </a:cxn>
                <a:cxn ang="0">
                  <a:pos x="connsiteX1-21" y="connsiteY1-22"/>
                </a:cxn>
              </a:cxnLst>
              <a:rect l="l" t="t" r="r" b="b"/>
              <a:pathLst>
                <a:path w="3762531" h="86371">
                  <a:moveTo>
                    <a:pt x="0" y="86371"/>
                  </a:moveTo>
                  <a:cubicBezTo>
                    <a:pt x="1239187" y="-23557"/>
                    <a:pt x="2508354" y="-28553"/>
                    <a:pt x="3762531" y="71381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  <a:headEnd type="arrow" w="med" len="lg"/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2" tIns="34292" rIns="68582" bIns="34292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845486" y="2111588"/>
            <a:ext cx="512816" cy="812260"/>
            <a:chOff x="5844088" y="2600655"/>
            <a:chExt cx="385904" cy="611158"/>
          </a:xfrm>
        </p:grpSpPr>
        <p:grpSp>
          <p:nvGrpSpPr>
            <p:cNvPr id="76" name="组合 75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78" name="任意多边形 77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>
              <a:off x="5844088" y="2600655"/>
              <a:ext cx="181940" cy="195184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711828" y="2041672"/>
            <a:ext cx="687724" cy="803862"/>
            <a:chOff x="4741863" y="766763"/>
            <a:chExt cx="517525" cy="604838"/>
          </a:xfrm>
          <a:solidFill>
            <a:schemeClr val="bg1"/>
          </a:solidFill>
        </p:grpSpPr>
        <p:sp>
          <p:nvSpPr>
            <p:cNvPr id="82" name="Freeform 23"/>
            <p:cNvSpPr>
              <a:spLocks noEditPoints="1"/>
            </p:cNvSpPr>
            <p:nvPr/>
          </p:nvSpPr>
          <p:spPr bwMode="auto">
            <a:xfrm>
              <a:off x="4741863" y="766763"/>
              <a:ext cx="517525" cy="604838"/>
            </a:xfrm>
            <a:custGeom>
              <a:avLst/>
              <a:gdLst>
                <a:gd name="T0" fmla="*/ 113 w 175"/>
                <a:gd name="T1" fmla="*/ 0 h 205"/>
                <a:gd name="T2" fmla="*/ 111 w 175"/>
                <a:gd name="T3" fmla="*/ 2 h 205"/>
                <a:gd name="T4" fmla="*/ 11 w 175"/>
                <a:gd name="T5" fmla="*/ 62 h 205"/>
                <a:gd name="T6" fmla="*/ 69 w 175"/>
                <a:gd name="T7" fmla="*/ 200 h 205"/>
                <a:gd name="T8" fmla="*/ 121 w 175"/>
                <a:gd name="T9" fmla="*/ 187 h 205"/>
                <a:gd name="T10" fmla="*/ 173 w 175"/>
                <a:gd name="T11" fmla="*/ 157 h 205"/>
                <a:gd name="T12" fmla="*/ 153 w 175"/>
                <a:gd name="T13" fmla="*/ 91 h 205"/>
                <a:gd name="T14" fmla="*/ 108 w 175"/>
                <a:gd name="T15" fmla="*/ 9 h 205"/>
                <a:gd name="T16" fmla="*/ 98 w 175"/>
                <a:gd name="T17" fmla="*/ 13 h 205"/>
                <a:gd name="T18" fmla="*/ 24 w 175"/>
                <a:gd name="T19" fmla="*/ 45 h 205"/>
                <a:gd name="T20" fmla="*/ 41 w 175"/>
                <a:gd name="T21" fmla="*/ 38 h 205"/>
                <a:gd name="T22" fmla="*/ 34 w 175"/>
                <a:gd name="T23" fmla="*/ 42 h 205"/>
                <a:gd name="T24" fmla="*/ 107 w 175"/>
                <a:gd name="T25" fmla="*/ 15 h 205"/>
                <a:gd name="T26" fmla="*/ 28 w 175"/>
                <a:gd name="T27" fmla="*/ 48 h 205"/>
                <a:gd name="T28" fmla="*/ 107 w 175"/>
                <a:gd name="T29" fmla="*/ 20 h 205"/>
                <a:gd name="T30" fmla="*/ 67 w 175"/>
                <a:gd name="T31" fmla="*/ 41 h 205"/>
                <a:gd name="T32" fmla="*/ 15 w 175"/>
                <a:gd name="T33" fmla="*/ 58 h 205"/>
                <a:gd name="T34" fmla="*/ 117 w 175"/>
                <a:gd name="T35" fmla="*/ 38 h 205"/>
                <a:gd name="T36" fmla="*/ 166 w 175"/>
                <a:gd name="T37" fmla="*/ 158 h 205"/>
                <a:gd name="T38" fmla="*/ 94 w 175"/>
                <a:gd name="T39" fmla="*/ 192 h 205"/>
                <a:gd name="T40" fmla="*/ 69 w 175"/>
                <a:gd name="T41" fmla="*/ 200 h 205"/>
                <a:gd name="T42" fmla="*/ 15 w 175"/>
                <a:gd name="T43" fmla="*/ 62 h 205"/>
                <a:gd name="T44" fmla="*/ 15 w 175"/>
                <a:gd name="T45" fmla="*/ 62 h 205"/>
                <a:gd name="T46" fmla="*/ 16 w 175"/>
                <a:gd name="T47" fmla="*/ 62 h 205"/>
                <a:gd name="T48" fmla="*/ 29 w 175"/>
                <a:gd name="T49" fmla="*/ 59 h 205"/>
                <a:gd name="T50" fmla="*/ 112 w 175"/>
                <a:gd name="T51" fmla="*/ 27 h 205"/>
                <a:gd name="T52" fmla="*/ 113 w 175"/>
                <a:gd name="T53" fmla="*/ 27 h 205"/>
                <a:gd name="T54" fmla="*/ 169 w 175"/>
                <a:gd name="T55" fmla="*/ 153 h 205"/>
                <a:gd name="T56" fmla="*/ 130 w 175"/>
                <a:gd name="T57" fmla="*/ 56 h 205"/>
                <a:gd name="T58" fmla="*/ 117 w 175"/>
                <a:gd name="T59" fmla="*/ 22 h 205"/>
                <a:gd name="T60" fmla="*/ 114 w 175"/>
                <a:gd name="T61" fmla="*/ 21 h 205"/>
                <a:gd name="T62" fmla="*/ 113 w 175"/>
                <a:gd name="T63" fmla="*/ 7 h 205"/>
                <a:gd name="T64" fmla="*/ 158 w 175"/>
                <a:gd name="T65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05">
                  <a:moveTo>
                    <a:pt x="115" y="2"/>
                  </a:moveTo>
                  <a:cubicBezTo>
                    <a:pt x="115" y="1"/>
                    <a:pt x="114" y="0"/>
                    <a:pt x="113" y="0"/>
                  </a:cubicBezTo>
                  <a:cubicBezTo>
                    <a:pt x="112" y="0"/>
                    <a:pt x="112" y="1"/>
                    <a:pt x="112" y="1"/>
                  </a:cubicBezTo>
                  <a:cubicBezTo>
                    <a:pt x="111" y="1"/>
                    <a:pt x="111" y="2"/>
                    <a:pt x="111" y="2"/>
                  </a:cubicBezTo>
                  <a:cubicBezTo>
                    <a:pt x="82" y="12"/>
                    <a:pt x="54" y="25"/>
                    <a:pt x="26" y="38"/>
                  </a:cubicBezTo>
                  <a:cubicBezTo>
                    <a:pt x="20" y="40"/>
                    <a:pt x="0" y="55"/>
                    <a:pt x="11" y="62"/>
                  </a:cubicBezTo>
                  <a:cubicBezTo>
                    <a:pt x="27" y="109"/>
                    <a:pt x="46" y="155"/>
                    <a:pt x="65" y="201"/>
                  </a:cubicBezTo>
                  <a:cubicBezTo>
                    <a:pt x="66" y="203"/>
                    <a:pt x="69" y="202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85" y="205"/>
                    <a:pt x="106" y="193"/>
                    <a:pt x="121" y="187"/>
                  </a:cubicBezTo>
                  <a:cubicBezTo>
                    <a:pt x="138" y="180"/>
                    <a:pt x="159" y="174"/>
                    <a:pt x="172" y="160"/>
                  </a:cubicBezTo>
                  <a:cubicBezTo>
                    <a:pt x="174" y="159"/>
                    <a:pt x="173" y="158"/>
                    <a:pt x="173" y="157"/>
                  </a:cubicBezTo>
                  <a:cubicBezTo>
                    <a:pt x="175" y="149"/>
                    <a:pt x="174" y="142"/>
                    <a:pt x="171" y="134"/>
                  </a:cubicBezTo>
                  <a:cubicBezTo>
                    <a:pt x="166" y="120"/>
                    <a:pt x="159" y="106"/>
                    <a:pt x="153" y="91"/>
                  </a:cubicBezTo>
                  <a:cubicBezTo>
                    <a:pt x="141" y="62"/>
                    <a:pt x="130" y="31"/>
                    <a:pt x="115" y="2"/>
                  </a:cubicBezTo>
                  <a:close/>
                  <a:moveTo>
                    <a:pt x="108" y="9"/>
                  </a:moveTo>
                  <a:cubicBezTo>
                    <a:pt x="107" y="10"/>
                    <a:pt x="107" y="11"/>
                    <a:pt x="107" y="11"/>
                  </a:cubicBezTo>
                  <a:cubicBezTo>
                    <a:pt x="104" y="12"/>
                    <a:pt x="101" y="13"/>
                    <a:pt x="98" y="13"/>
                  </a:cubicBezTo>
                  <a:cubicBezTo>
                    <a:pt x="101" y="12"/>
                    <a:pt x="104" y="11"/>
                    <a:pt x="108" y="9"/>
                  </a:cubicBezTo>
                  <a:close/>
                  <a:moveTo>
                    <a:pt x="24" y="45"/>
                  </a:moveTo>
                  <a:cubicBezTo>
                    <a:pt x="26" y="44"/>
                    <a:pt x="28" y="43"/>
                    <a:pt x="31" y="42"/>
                  </a:cubicBezTo>
                  <a:cubicBezTo>
                    <a:pt x="34" y="41"/>
                    <a:pt x="37" y="39"/>
                    <a:pt x="41" y="38"/>
                  </a:cubicBezTo>
                  <a:cubicBezTo>
                    <a:pt x="41" y="38"/>
                    <a:pt x="41" y="37"/>
                    <a:pt x="42" y="37"/>
                  </a:cubicBezTo>
                  <a:cubicBezTo>
                    <a:pt x="39" y="39"/>
                    <a:pt x="37" y="40"/>
                    <a:pt x="34" y="42"/>
                  </a:cubicBezTo>
                  <a:cubicBezTo>
                    <a:pt x="33" y="42"/>
                    <a:pt x="34" y="44"/>
                    <a:pt x="35" y="43"/>
                  </a:cubicBezTo>
                  <a:cubicBezTo>
                    <a:pt x="58" y="32"/>
                    <a:pt x="82" y="24"/>
                    <a:pt x="107" y="15"/>
                  </a:cubicBezTo>
                  <a:cubicBezTo>
                    <a:pt x="107" y="16"/>
                    <a:pt x="107" y="17"/>
                    <a:pt x="107" y="18"/>
                  </a:cubicBezTo>
                  <a:cubicBezTo>
                    <a:pt x="80" y="27"/>
                    <a:pt x="54" y="38"/>
                    <a:pt x="28" y="48"/>
                  </a:cubicBezTo>
                  <a:cubicBezTo>
                    <a:pt x="27" y="49"/>
                    <a:pt x="27" y="51"/>
                    <a:pt x="29" y="50"/>
                  </a:cubicBezTo>
                  <a:cubicBezTo>
                    <a:pt x="55" y="42"/>
                    <a:pt x="82" y="32"/>
                    <a:pt x="107" y="20"/>
                  </a:cubicBezTo>
                  <a:cubicBezTo>
                    <a:pt x="108" y="21"/>
                    <a:pt x="108" y="22"/>
                    <a:pt x="108" y="23"/>
                  </a:cubicBezTo>
                  <a:cubicBezTo>
                    <a:pt x="94" y="28"/>
                    <a:pt x="81" y="36"/>
                    <a:pt x="67" y="41"/>
                  </a:cubicBezTo>
                  <a:cubicBezTo>
                    <a:pt x="50" y="47"/>
                    <a:pt x="33" y="53"/>
                    <a:pt x="16" y="58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8" y="54"/>
                    <a:pt x="21" y="49"/>
                    <a:pt x="24" y="45"/>
                  </a:cubicBezTo>
                  <a:close/>
                  <a:moveTo>
                    <a:pt x="117" y="38"/>
                  </a:moveTo>
                  <a:cubicBezTo>
                    <a:pt x="122" y="52"/>
                    <a:pt x="127" y="65"/>
                    <a:pt x="133" y="78"/>
                  </a:cubicBezTo>
                  <a:cubicBezTo>
                    <a:pt x="144" y="105"/>
                    <a:pt x="155" y="131"/>
                    <a:pt x="166" y="158"/>
                  </a:cubicBezTo>
                  <a:cubicBezTo>
                    <a:pt x="154" y="170"/>
                    <a:pt x="132" y="176"/>
                    <a:pt x="116" y="182"/>
                  </a:cubicBezTo>
                  <a:cubicBezTo>
                    <a:pt x="109" y="185"/>
                    <a:pt x="101" y="189"/>
                    <a:pt x="94" y="192"/>
                  </a:cubicBezTo>
                  <a:cubicBezTo>
                    <a:pt x="85" y="195"/>
                    <a:pt x="76" y="196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52" y="153"/>
                    <a:pt x="34" y="107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8" y="62"/>
                    <a:pt x="19" y="62"/>
                    <a:pt x="20" y="62"/>
                  </a:cubicBezTo>
                  <a:cubicBezTo>
                    <a:pt x="23" y="62"/>
                    <a:pt x="27" y="61"/>
                    <a:pt x="29" y="59"/>
                  </a:cubicBezTo>
                  <a:cubicBezTo>
                    <a:pt x="42" y="56"/>
                    <a:pt x="54" y="52"/>
                    <a:pt x="67" y="48"/>
                  </a:cubicBezTo>
                  <a:cubicBezTo>
                    <a:pt x="82" y="42"/>
                    <a:pt x="99" y="36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31"/>
                    <a:pt x="115" y="35"/>
                    <a:pt x="117" y="38"/>
                  </a:cubicBezTo>
                  <a:close/>
                  <a:moveTo>
                    <a:pt x="169" y="153"/>
                  </a:moveTo>
                  <a:cubicBezTo>
                    <a:pt x="160" y="132"/>
                    <a:pt x="152" y="110"/>
                    <a:pt x="143" y="89"/>
                  </a:cubicBezTo>
                  <a:cubicBezTo>
                    <a:pt x="139" y="78"/>
                    <a:pt x="135" y="67"/>
                    <a:pt x="130" y="56"/>
                  </a:cubicBezTo>
                  <a:cubicBezTo>
                    <a:pt x="128" y="51"/>
                    <a:pt x="126" y="46"/>
                    <a:pt x="124" y="41"/>
                  </a:cubicBezTo>
                  <a:cubicBezTo>
                    <a:pt x="122" y="36"/>
                    <a:pt x="116" y="27"/>
                    <a:pt x="117" y="22"/>
                  </a:cubicBezTo>
                  <a:cubicBezTo>
                    <a:pt x="117" y="21"/>
                    <a:pt x="115" y="19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19"/>
                    <a:pt x="112" y="17"/>
                    <a:pt x="112" y="15"/>
                  </a:cubicBezTo>
                  <a:cubicBezTo>
                    <a:pt x="112" y="12"/>
                    <a:pt x="112" y="9"/>
                    <a:pt x="113" y="7"/>
                  </a:cubicBezTo>
                  <a:cubicBezTo>
                    <a:pt x="121" y="31"/>
                    <a:pt x="133" y="54"/>
                    <a:pt x="143" y="78"/>
                  </a:cubicBezTo>
                  <a:cubicBezTo>
                    <a:pt x="148" y="90"/>
                    <a:pt x="153" y="101"/>
                    <a:pt x="158" y="113"/>
                  </a:cubicBezTo>
                  <a:cubicBezTo>
                    <a:pt x="163" y="126"/>
                    <a:pt x="171" y="139"/>
                    <a:pt x="169" y="1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4"/>
            <p:cNvSpPr/>
            <p:nvPr/>
          </p:nvSpPr>
          <p:spPr bwMode="auto">
            <a:xfrm>
              <a:off x="4837113" y="996951"/>
              <a:ext cx="76200" cy="150813"/>
            </a:xfrm>
            <a:custGeom>
              <a:avLst/>
              <a:gdLst>
                <a:gd name="T0" fmla="*/ 4 w 26"/>
                <a:gd name="T1" fmla="*/ 1 h 51"/>
                <a:gd name="T2" fmla="*/ 1 w 26"/>
                <a:gd name="T3" fmla="*/ 3 h 51"/>
                <a:gd name="T4" fmla="*/ 18 w 26"/>
                <a:gd name="T5" fmla="*/ 47 h 51"/>
                <a:gd name="T6" fmla="*/ 25 w 26"/>
                <a:gd name="T7" fmla="*/ 45 h 51"/>
                <a:gd name="T8" fmla="*/ 4 w 26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4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6" y="18"/>
                    <a:pt x="13" y="32"/>
                    <a:pt x="18" y="47"/>
                  </a:cubicBezTo>
                  <a:cubicBezTo>
                    <a:pt x="20" y="51"/>
                    <a:pt x="26" y="49"/>
                    <a:pt x="25" y="45"/>
                  </a:cubicBezTo>
                  <a:cubicBezTo>
                    <a:pt x="19" y="30"/>
                    <a:pt x="13" y="15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4848225" y="904876"/>
              <a:ext cx="284163" cy="249238"/>
            </a:xfrm>
            <a:custGeom>
              <a:avLst/>
              <a:gdLst>
                <a:gd name="T0" fmla="*/ 76 w 96"/>
                <a:gd name="T1" fmla="*/ 4 h 84"/>
                <a:gd name="T2" fmla="*/ 75 w 96"/>
                <a:gd name="T3" fmla="*/ 4 h 84"/>
                <a:gd name="T4" fmla="*/ 72 w 96"/>
                <a:gd name="T5" fmla="*/ 1 h 84"/>
                <a:gd name="T6" fmla="*/ 2 w 96"/>
                <a:gd name="T7" fmla="*/ 32 h 84"/>
                <a:gd name="T8" fmla="*/ 3 w 96"/>
                <a:gd name="T9" fmla="*/ 34 h 84"/>
                <a:gd name="T10" fmla="*/ 73 w 96"/>
                <a:gd name="T11" fmla="*/ 6 h 84"/>
                <a:gd name="T12" fmla="*/ 89 w 96"/>
                <a:gd name="T13" fmla="*/ 48 h 84"/>
                <a:gd name="T14" fmla="*/ 89 w 96"/>
                <a:gd name="T15" fmla="*/ 48 h 84"/>
                <a:gd name="T16" fmla="*/ 21 w 96"/>
                <a:gd name="T17" fmla="*/ 78 h 84"/>
                <a:gd name="T18" fmla="*/ 23 w 96"/>
                <a:gd name="T19" fmla="*/ 83 h 84"/>
                <a:gd name="T20" fmla="*/ 92 w 96"/>
                <a:gd name="T21" fmla="*/ 53 h 84"/>
                <a:gd name="T22" fmla="*/ 93 w 96"/>
                <a:gd name="T23" fmla="*/ 52 h 84"/>
                <a:gd name="T24" fmla="*/ 95 w 96"/>
                <a:gd name="T25" fmla="*/ 49 h 84"/>
                <a:gd name="T26" fmla="*/ 76 w 96"/>
                <a:gd name="T2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84">
                  <a:moveTo>
                    <a:pt x="76" y="4"/>
                  </a:moveTo>
                  <a:cubicBezTo>
                    <a:pt x="76" y="4"/>
                    <a:pt x="76" y="4"/>
                    <a:pt x="75" y="4"/>
                  </a:cubicBezTo>
                  <a:cubicBezTo>
                    <a:pt x="76" y="2"/>
                    <a:pt x="74" y="0"/>
                    <a:pt x="72" y="1"/>
                  </a:cubicBezTo>
                  <a:cubicBezTo>
                    <a:pt x="48" y="9"/>
                    <a:pt x="24" y="20"/>
                    <a:pt x="2" y="32"/>
                  </a:cubicBezTo>
                  <a:cubicBezTo>
                    <a:pt x="0" y="33"/>
                    <a:pt x="1" y="35"/>
                    <a:pt x="3" y="34"/>
                  </a:cubicBezTo>
                  <a:cubicBezTo>
                    <a:pt x="26" y="26"/>
                    <a:pt x="50" y="17"/>
                    <a:pt x="73" y="6"/>
                  </a:cubicBezTo>
                  <a:cubicBezTo>
                    <a:pt x="75" y="21"/>
                    <a:pt x="82" y="35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6" y="55"/>
                    <a:pt x="43" y="68"/>
                    <a:pt x="21" y="78"/>
                  </a:cubicBezTo>
                  <a:cubicBezTo>
                    <a:pt x="18" y="80"/>
                    <a:pt x="20" y="84"/>
                    <a:pt x="23" y="83"/>
                  </a:cubicBezTo>
                  <a:cubicBezTo>
                    <a:pt x="46" y="74"/>
                    <a:pt x="71" y="65"/>
                    <a:pt x="92" y="53"/>
                  </a:cubicBezTo>
                  <a:cubicBezTo>
                    <a:pt x="92" y="52"/>
                    <a:pt x="93" y="52"/>
                    <a:pt x="93" y="52"/>
                  </a:cubicBezTo>
                  <a:cubicBezTo>
                    <a:pt x="94" y="52"/>
                    <a:pt x="96" y="51"/>
                    <a:pt x="95" y="49"/>
                  </a:cubicBezTo>
                  <a:cubicBezTo>
                    <a:pt x="90" y="34"/>
                    <a:pt x="85" y="17"/>
                    <a:pt x="76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4891088" y="962026"/>
              <a:ext cx="169863" cy="79375"/>
            </a:xfrm>
            <a:custGeom>
              <a:avLst/>
              <a:gdLst>
                <a:gd name="T0" fmla="*/ 53 w 58"/>
                <a:gd name="T1" fmla="*/ 1 h 27"/>
                <a:gd name="T2" fmla="*/ 2 w 58"/>
                <a:gd name="T3" fmla="*/ 22 h 27"/>
                <a:gd name="T4" fmla="*/ 4 w 58"/>
                <a:gd name="T5" fmla="*/ 26 h 27"/>
                <a:gd name="T6" fmla="*/ 55 w 58"/>
                <a:gd name="T7" fmla="*/ 7 h 27"/>
                <a:gd name="T8" fmla="*/ 53 w 5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53" y="1"/>
                  </a:moveTo>
                  <a:cubicBezTo>
                    <a:pt x="36" y="5"/>
                    <a:pt x="18" y="13"/>
                    <a:pt x="2" y="22"/>
                  </a:cubicBezTo>
                  <a:cubicBezTo>
                    <a:pt x="0" y="23"/>
                    <a:pt x="1" y="27"/>
                    <a:pt x="4" y="26"/>
                  </a:cubicBezTo>
                  <a:cubicBezTo>
                    <a:pt x="21" y="20"/>
                    <a:pt x="39" y="14"/>
                    <a:pt x="55" y="7"/>
                  </a:cubicBezTo>
                  <a:cubicBezTo>
                    <a:pt x="58" y="5"/>
                    <a:pt x="57" y="0"/>
                    <a:pt x="53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7"/>
            <p:cNvSpPr/>
            <p:nvPr/>
          </p:nvSpPr>
          <p:spPr bwMode="auto">
            <a:xfrm>
              <a:off x="4922838" y="1009651"/>
              <a:ext cx="150813" cy="73025"/>
            </a:xfrm>
            <a:custGeom>
              <a:avLst/>
              <a:gdLst>
                <a:gd name="T0" fmla="*/ 44 w 51"/>
                <a:gd name="T1" fmla="*/ 1 h 25"/>
                <a:gd name="T2" fmla="*/ 2 w 51"/>
                <a:gd name="T3" fmla="*/ 21 h 25"/>
                <a:gd name="T4" fmla="*/ 3 w 51"/>
                <a:gd name="T5" fmla="*/ 24 h 25"/>
                <a:gd name="T6" fmla="*/ 47 w 51"/>
                <a:gd name="T7" fmla="*/ 8 h 25"/>
                <a:gd name="T8" fmla="*/ 44 w 5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44" y="1"/>
                  </a:moveTo>
                  <a:cubicBezTo>
                    <a:pt x="30" y="6"/>
                    <a:pt x="16" y="14"/>
                    <a:pt x="2" y="21"/>
                  </a:cubicBezTo>
                  <a:cubicBezTo>
                    <a:pt x="0" y="22"/>
                    <a:pt x="1" y="25"/>
                    <a:pt x="3" y="24"/>
                  </a:cubicBezTo>
                  <a:cubicBezTo>
                    <a:pt x="18" y="19"/>
                    <a:pt x="33" y="14"/>
                    <a:pt x="47" y="8"/>
                  </a:cubicBezTo>
                  <a:cubicBezTo>
                    <a:pt x="51" y="6"/>
                    <a:pt x="48" y="0"/>
                    <a:pt x="4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Freeform 41"/>
          <p:cNvSpPr>
            <a:spLocks noEditPoints="1"/>
          </p:cNvSpPr>
          <p:nvPr/>
        </p:nvSpPr>
        <p:spPr bwMode="auto">
          <a:xfrm>
            <a:off x="4884715" y="3846585"/>
            <a:ext cx="578476" cy="735550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2" tIns="34292" rIns="68582" bIns="3429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697375" y="3871897"/>
            <a:ext cx="740484" cy="661332"/>
            <a:chOff x="4577745" y="4336117"/>
            <a:chExt cx="557229" cy="497597"/>
          </a:xfrm>
        </p:grpSpPr>
        <p:sp>
          <p:nvSpPr>
            <p:cNvPr id="89" name="任意多边形 88"/>
            <p:cNvSpPr/>
            <p:nvPr/>
          </p:nvSpPr>
          <p:spPr>
            <a:xfrm>
              <a:off x="4577745" y="4392897"/>
              <a:ext cx="557229" cy="440817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611655" y="4336117"/>
              <a:ext cx="513962" cy="482779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45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7" grpId="0" animBg="1"/>
      <p:bldP spid="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411509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6" y="1377344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BCDE38-2A78-4C2D-B1BF-A18AB08F8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187" r="59167"/>
          <a:stretch/>
        </p:blipFill>
        <p:spPr>
          <a:xfrm>
            <a:off x="3707904" y="2696854"/>
            <a:ext cx="4978401" cy="226967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A8B77FD-9D08-4816-9E9C-FB28BFFA9E6C}"/>
              </a:ext>
            </a:extLst>
          </p:cNvPr>
          <p:cNvGrpSpPr/>
          <p:nvPr/>
        </p:nvGrpSpPr>
        <p:grpSpPr>
          <a:xfrm>
            <a:off x="5920762" y="1068050"/>
            <a:ext cx="1229644" cy="1214253"/>
            <a:chOff x="4192558" y="2285644"/>
            <a:chExt cx="3395663" cy="3363912"/>
          </a:xfrm>
        </p:grpSpPr>
        <p:grpSp>
          <p:nvGrpSpPr>
            <p:cNvPr id="6" name="Group 22">
              <a:extLst>
                <a:ext uri="{FF2B5EF4-FFF2-40B4-BE49-F238E27FC236}">
                  <a16:creationId xmlns="" xmlns:a16="http://schemas.microsoft.com/office/drawing/2014/main" id="{A44517FF-0DE1-490E-910F-3759A87B9E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5584796" y="2299931"/>
              <a:ext cx="579437" cy="3363913"/>
              <a:chOff x="0" y="0"/>
              <a:chExt cx="579113" cy="3363681"/>
            </a:xfrm>
          </p:grpSpPr>
          <p:pic>
            <p:nvPicPr>
              <p:cNvPr id="38" name="Picture 8">
                <a:extLst>
                  <a:ext uri="{FF2B5EF4-FFF2-40B4-BE49-F238E27FC236}">
                    <a16:creationId xmlns="" xmlns:a16="http://schemas.microsoft.com/office/drawing/2014/main" id="{9695E6D7-145C-4BD0-9C20-3FBCAB459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2" y="2791932"/>
                <a:ext cx="548951" cy="571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pic>
            <p:nvPicPr>
              <p:cNvPr id="39" name="Picture 8">
                <a:extLst>
                  <a:ext uri="{FF2B5EF4-FFF2-40B4-BE49-F238E27FC236}">
                    <a16:creationId xmlns="" xmlns:a16="http://schemas.microsoft.com/office/drawing/2014/main" id="{76A20A5E-2660-48A6-84D8-81D3AC582F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48951" cy="571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E72B42A-1482-4780-B0ED-79A0043FCB05}"/>
                </a:ext>
              </a:extLst>
            </p:cNvPr>
            <p:cNvGrpSpPr/>
            <p:nvPr/>
          </p:nvGrpSpPr>
          <p:grpSpPr>
            <a:xfrm>
              <a:off x="4222721" y="2285644"/>
              <a:ext cx="3365500" cy="3363912"/>
              <a:chOff x="4222721" y="2285644"/>
              <a:chExt cx="3365500" cy="3363912"/>
            </a:xfrm>
          </p:grpSpPr>
          <p:grpSp>
            <p:nvGrpSpPr>
              <p:cNvPr id="8" name="Group 4">
                <a:extLst>
                  <a:ext uri="{FF2B5EF4-FFF2-40B4-BE49-F238E27FC236}">
                    <a16:creationId xmlns="" xmlns:a16="http://schemas.microsoft.com/office/drawing/2014/main" id="{E5009E1B-80F2-4B14-BD66-2B827E4F136A}"/>
                  </a:ext>
                </a:extLst>
              </p:cNvPr>
              <p:cNvGrpSpPr/>
              <p:nvPr/>
            </p:nvGrpSpPr>
            <p:grpSpPr bwMode="auto">
              <a:xfrm>
                <a:off x="4900583" y="2973031"/>
                <a:ext cx="2013686" cy="1971675"/>
                <a:chOff x="0" y="0"/>
                <a:chExt cx="2013685" cy="1971675"/>
              </a:xfrm>
            </p:grpSpPr>
            <p:sp>
              <p:nvSpPr>
                <p:cNvPr id="17" name="Freeform 6">
                  <a:extLst>
                    <a:ext uri="{FF2B5EF4-FFF2-40B4-BE49-F238E27FC236}">
                      <a16:creationId xmlns="" xmlns:a16="http://schemas.microsoft.com/office/drawing/2014/main" id="{3EDC35DA-38B8-4780-A97A-7FA37BC45FE5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335087" y="1330325"/>
                  <a:ext cx="492125" cy="458787"/>
                </a:xfrm>
                <a:custGeom>
                  <a:avLst/>
                  <a:gdLst>
                    <a:gd name="T0" fmla="*/ 13 w 131"/>
                    <a:gd name="T1" fmla="*/ 122 h 122"/>
                    <a:gd name="T2" fmla="*/ 13 w 131"/>
                    <a:gd name="T3" fmla="*/ 122 h 122"/>
                    <a:gd name="T4" fmla="*/ 11 w 131"/>
                    <a:gd name="T5" fmla="*/ 121 h 122"/>
                    <a:gd name="T6" fmla="*/ 14 w 131"/>
                    <a:gd name="T7" fmla="*/ 116 h 122"/>
                    <a:gd name="T8" fmla="*/ 36 w 131"/>
                    <a:gd name="T9" fmla="*/ 102 h 122"/>
                    <a:gd name="T10" fmla="*/ 56 w 131"/>
                    <a:gd name="T11" fmla="*/ 89 h 122"/>
                    <a:gd name="T12" fmla="*/ 98 w 131"/>
                    <a:gd name="T13" fmla="*/ 52 h 122"/>
                    <a:gd name="T14" fmla="*/ 66 w 131"/>
                    <a:gd name="T15" fmla="*/ 74 h 122"/>
                    <a:gd name="T16" fmla="*/ 6 w 131"/>
                    <a:gd name="T17" fmla="*/ 110 h 122"/>
                    <a:gd name="T18" fmla="*/ 5 w 131"/>
                    <a:gd name="T19" fmla="*/ 109 h 122"/>
                    <a:gd name="T20" fmla="*/ 88 w 131"/>
                    <a:gd name="T21" fmla="*/ 43 h 122"/>
                    <a:gd name="T22" fmla="*/ 107 w 131"/>
                    <a:gd name="T23" fmla="*/ 30 h 122"/>
                    <a:gd name="T24" fmla="*/ 11 w 131"/>
                    <a:gd name="T25" fmla="*/ 93 h 122"/>
                    <a:gd name="T26" fmla="*/ 9 w 131"/>
                    <a:gd name="T27" fmla="*/ 93 h 122"/>
                    <a:gd name="T28" fmla="*/ 8 w 131"/>
                    <a:gd name="T29" fmla="*/ 93 h 122"/>
                    <a:gd name="T30" fmla="*/ 16 w 131"/>
                    <a:gd name="T31" fmla="*/ 81 h 122"/>
                    <a:gd name="T32" fmla="*/ 3 w 131"/>
                    <a:gd name="T33" fmla="*/ 85 h 122"/>
                    <a:gd name="T34" fmla="*/ 1 w 131"/>
                    <a:gd name="T35" fmla="*/ 84 h 122"/>
                    <a:gd name="T36" fmla="*/ 1 w 131"/>
                    <a:gd name="T37" fmla="*/ 81 h 122"/>
                    <a:gd name="T38" fmla="*/ 4 w 131"/>
                    <a:gd name="T39" fmla="*/ 82 h 122"/>
                    <a:gd name="T40" fmla="*/ 2 w 131"/>
                    <a:gd name="T41" fmla="*/ 83 h 122"/>
                    <a:gd name="T42" fmla="*/ 4 w 131"/>
                    <a:gd name="T43" fmla="*/ 82 h 122"/>
                    <a:gd name="T44" fmla="*/ 64 w 131"/>
                    <a:gd name="T45" fmla="*/ 42 h 122"/>
                    <a:gd name="T46" fmla="*/ 127 w 131"/>
                    <a:gd name="T47" fmla="*/ 1 h 122"/>
                    <a:gd name="T48" fmla="*/ 130 w 131"/>
                    <a:gd name="T49" fmla="*/ 3 h 122"/>
                    <a:gd name="T50" fmla="*/ 87 w 131"/>
                    <a:gd name="T51" fmla="*/ 35 h 122"/>
                    <a:gd name="T52" fmla="*/ 17 w 131"/>
                    <a:gd name="T53" fmla="*/ 84 h 122"/>
                    <a:gd name="T54" fmla="*/ 117 w 131"/>
                    <a:gd name="T55" fmla="*/ 23 h 122"/>
                    <a:gd name="T56" fmla="*/ 118 w 131"/>
                    <a:gd name="T57" fmla="*/ 24 h 122"/>
                    <a:gd name="T58" fmla="*/ 90 w 131"/>
                    <a:gd name="T59" fmla="*/ 46 h 122"/>
                    <a:gd name="T60" fmla="*/ 8 w 131"/>
                    <a:gd name="T61" fmla="*/ 106 h 122"/>
                    <a:gd name="T62" fmla="*/ 64 w 131"/>
                    <a:gd name="T63" fmla="*/ 71 h 122"/>
                    <a:gd name="T64" fmla="*/ 100 w 131"/>
                    <a:gd name="T65" fmla="*/ 48 h 122"/>
                    <a:gd name="T66" fmla="*/ 101 w 131"/>
                    <a:gd name="T67" fmla="*/ 49 h 122"/>
                    <a:gd name="T68" fmla="*/ 60 w 131"/>
                    <a:gd name="T69" fmla="*/ 90 h 122"/>
                    <a:gd name="T70" fmla="*/ 59 w 131"/>
                    <a:gd name="T71" fmla="*/ 92 h 122"/>
                    <a:gd name="T72" fmla="*/ 57 w 131"/>
                    <a:gd name="T73" fmla="*/ 92 h 122"/>
                    <a:gd name="T74" fmla="*/ 38 w 131"/>
                    <a:gd name="T75" fmla="*/ 105 h 122"/>
                    <a:gd name="T76" fmla="*/ 36 w 131"/>
                    <a:gd name="T77" fmla="*/ 107 h 122"/>
                    <a:gd name="T78" fmla="*/ 13 w 131"/>
                    <a:gd name="T79" fmla="*/ 122 h 122"/>
                    <a:gd name="T80" fmla="*/ 125 w 131"/>
                    <a:gd name="T81" fmla="*/ 5 h 122"/>
                    <a:gd name="T82" fmla="*/ 66 w 131"/>
                    <a:gd name="T83" fmla="*/ 45 h 122"/>
                    <a:gd name="T84" fmla="*/ 65 w 131"/>
                    <a:gd name="T85" fmla="*/ 46 h 122"/>
                    <a:gd name="T86" fmla="*/ 85 w 131"/>
                    <a:gd name="T87" fmla="*/ 32 h 122"/>
                    <a:gd name="T88" fmla="*/ 125 w 131"/>
                    <a:gd name="T89" fmla="*/ 5 h 1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1"/>
                    <a:gd name="T136" fmla="*/ 0 h 122"/>
                    <a:gd name="T137" fmla="*/ 131 w 131"/>
                    <a:gd name="T138" fmla="*/ 122 h 1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1" h="122">
                      <a:moveTo>
                        <a:pt x="13" y="122"/>
                      </a:moveTo>
                      <a:cubicBezTo>
                        <a:pt x="13" y="122"/>
                        <a:pt x="13" y="122"/>
                        <a:pt x="13" y="122"/>
                      </a:cubicBezTo>
                      <a:cubicBezTo>
                        <a:pt x="12" y="122"/>
                        <a:pt x="11" y="121"/>
                        <a:pt x="11" y="121"/>
                      </a:cubicBezTo>
                      <a:cubicBezTo>
                        <a:pt x="10" y="119"/>
                        <a:pt x="11" y="119"/>
                        <a:pt x="14" y="116"/>
                      </a:cubicBezTo>
                      <a:cubicBezTo>
                        <a:pt x="22" y="111"/>
                        <a:pt x="29" y="107"/>
                        <a:pt x="36" y="102"/>
                      </a:cubicBezTo>
                      <a:cubicBezTo>
                        <a:pt x="46" y="94"/>
                        <a:pt x="52" y="90"/>
                        <a:pt x="56" y="89"/>
                      </a:cubicBezTo>
                      <a:cubicBezTo>
                        <a:pt x="91" y="64"/>
                        <a:pt x="97" y="55"/>
                        <a:pt x="98" y="52"/>
                      </a:cubicBezTo>
                      <a:cubicBezTo>
                        <a:pt x="93" y="55"/>
                        <a:pt x="79" y="65"/>
                        <a:pt x="66" y="74"/>
                      </a:cubicBezTo>
                      <a:cubicBezTo>
                        <a:pt x="27" y="100"/>
                        <a:pt x="11" y="111"/>
                        <a:pt x="6" y="110"/>
                      </a:cubicBezTo>
                      <a:cubicBezTo>
                        <a:pt x="6" y="110"/>
                        <a:pt x="5" y="110"/>
                        <a:pt x="5" y="109"/>
                      </a:cubicBezTo>
                      <a:cubicBezTo>
                        <a:pt x="1" y="104"/>
                        <a:pt x="20" y="89"/>
                        <a:pt x="88" y="43"/>
                      </a:cubicBezTo>
                      <a:cubicBezTo>
                        <a:pt x="95" y="38"/>
                        <a:pt x="102" y="34"/>
                        <a:pt x="107" y="30"/>
                      </a:cubicBezTo>
                      <a:cubicBezTo>
                        <a:pt x="87" y="41"/>
                        <a:pt x="41" y="72"/>
                        <a:pt x="11" y="93"/>
                      </a:cubicBezTo>
                      <a:cubicBezTo>
                        <a:pt x="10" y="93"/>
                        <a:pt x="10" y="94"/>
                        <a:pt x="9" y="93"/>
                      </a:cubicBezTo>
                      <a:cubicBezTo>
                        <a:pt x="9" y="93"/>
                        <a:pt x="9" y="93"/>
                        <a:pt x="8" y="93"/>
                      </a:cubicBezTo>
                      <a:cubicBezTo>
                        <a:pt x="7" y="90"/>
                        <a:pt x="9" y="87"/>
                        <a:pt x="16" y="81"/>
                      </a:cubicBezTo>
                      <a:cubicBezTo>
                        <a:pt x="10" y="84"/>
                        <a:pt x="6" y="86"/>
                        <a:pt x="3" y="85"/>
                      </a:cubicBezTo>
                      <a:cubicBezTo>
                        <a:pt x="2" y="85"/>
                        <a:pt x="1" y="84"/>
                        <a:pt x="1" y="84"/>
                      </a:cubicBezTo>
                      <a:cubicBezTo>
                        <a:pt x="0" y="83"/>
                        <a:pt x="0" y="82"/>
                        <a:pt x="1" y="81"/>
                      </a:cubicBezTo>
                      <a:cubicBezTo>
                        <a:pt x="2" y="81"/>
                        <a:pt x="3" y="81"/>
                        <a:pt x="4" y="82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4" y="82"/>
                        <a:pt x="4" y="82"/>
                        <a:pt x="4" y="82"/>
                      </a:cubicBezTo>
                      <a:cubicBezTo>
                        <a:pt x="8" y="85"/>
                        <a:pt x="41" y="59"/>
                        <a:pt x="64" y="42"/>
                      </a:cubicBezTo>
                      <a:cubicBezTo>
                        <a:pt x="98" y="16"/>
                        <a:pt x="120" y="0"/>
                        <a:pt x="127" y="1"/>
                      </a:cubicBezTo>
                      <a:cubicBezTo>
                        <a:pt x="129" y="2"/>
                        <a:pt x="129" y="2"/>
                        <a:pt x="130" y="3"/>
                      </a:cubicBezTo>
                      <a:cubicBezTo>
                        <a:pt x="131" y="6"/>
                        <a:pt x="130" y="7"/>
                        <a:pt x="87" y="35"/>
                      </a:cubicBezTo>
                      <a:cubicBezTo>
                        <a:pt x="65" y="50"/>
                        <a:pt x="31" y="73"/>
                        <a:pt x="17" y="84"/>
                      </a:cubicBezTo>
                      <a:cubicBezTo>
                        <a:pt x="44" y="66"/>
                        <a:pt x="109" y="21"/>
                        <a:pt x="117" y="23"/>
                      </a:cubicBezTo>
                      <a:cubicBezTo>
                        <a:pt x="118" y="23"/>
                        <a:pt x="118" y="23"/>
                        <a:pt x="118" y="24"/>
                      </a:cubicBezTo>
                      <a:cubicBezTo>
                        <a:pt x="120" y="26"/>
                        <a:pt x="120" y="26"/>
                        <a:pt x="90" y="46"/>
                      </a:cubicBezTo>
                      <a:cubicBezTo>
                        <a:pt x="65" y="63"/>
                        <a:pt x="13" y="97"/>
                        <a:pt x="8" y="106"/>
                      </a:cubicBezTo>
                      <a:cubicBezTo>
                        <a:pt x="16" y="104"/>
                        <a:pt x="44" y="84"/>
                        <a:pt x="64" y="71"/>
                      </a:cubicBezTo>
                      <a:cubicBezTo>
                        <a:pt x="93" y="51"/>
                        <a:pt x="98" y="47"/>
                        <a:pt x="100" y="48"/>
                      </a:cubicBezTo>
                      <a:cubicBezTo>
                        <a:pt x="100" y="48"/>
                        <a:pt x="101" y="48"/>
                        <a:pt x="101" y="49"/>
                      </a:cubicBezTo>
                      <a:cubicBezTo>
                        <a:pt x="103" y="51"/>
                        <a:pt x="107" y="57"/>
                        <a:pt x="60" y="90"/>
                      </a:cubicBezTo>
                      <a:cubicBezTo>
                        <a:pt x="60" y="91"/>
                        <a:pt x="60" y="92"/>
                        <a:pt x="59" y="92"/>
                      </a:cubicBezTo>
                      <a:cubicBezTo>
                        <a:pt x="58" y="93"/>
                        <a:pt x="58" y="93"/>
                        <a:pt x="57" y="92"/>
                      </a:cubicBezTo>
                      <a:cubicBezTo>
                        <a:pt x="51" y="96"/>
                        <a:pt x="45" y="101"/>
                        <a:pt x="38" y="105"/>
                      </a:cubicBezTo>
                      <a:cubicBezTo>
                        <a:pt x="37" y="106"/>
                        <a:pt x="36" y="106"/>
                        <a:pt x="36" y="107"/>
                      </a:cubicBezTo>
                      <a:cubicBezTo>
                        <a:pt x="23" y="117"/>
                        <a:pt x="17" y="122"/>
                        <a:pt x="13" y="122"/>
                      </a:cubicBezTo>
                      <a:close/>
                      <a:moveTo>
                        <a:pt x="125" y="5"/>
                      </a:moveTo>
                      <a:cubicBezTo>
                        <a:pt x="116" y="7"/>
                        <a:pt x="89" y="28"/>
                        <a:pt x="66" y="45"/>
                      </a:cubicBezTo>
                      <a:cubicBezTo>
                        <a:pt x="66" y="45"/>
                        <a:pt x="65" y="46"/>
                        <a:pt x="65" y="46"/>
                      </a:cubicBezTo>
                      <a:cubicBezTo>
                        <a:pt x="71" y="42"/>
                        <a:pt x="78" y="37"/>
                        <a:pt x="85" y="32"/>
                      </a:cubicBezTo>
                      <a:cubicBezTo>
                        <a:pt x="102" y="21"/>
                        <a:pt x="120" y="9"/>
                        <a:pt x="125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18" name="Freeform 7">
                  <a:extLst>
                    <a:ext uri="{FF2B5EF4-FFF2-40B4-BE49-F238E27FC236}">
                      <a16:creationId xmlns="" xmlns:a16="http://schemas.microsoft.com/office/drawing/2014/main" id="{FF37DA64-1653-4DE4-8F9A-97BC5D4E5E88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90487" y="142875"/>
                  <a:ext cx="1827213" cy="1731962"/>
                </a:xfrm>
                <a:custGeom>
                  <a:avLst/>
                  <a:gdLst>
                    <a:gd name="T0" fmla="*/ 447 w 487"/>
                    <a:gd name="T1" fmla="*/ 289 h 462"/>
                    <a:gd name="T2" fmla="*/ 135 w 487"/>
                    <a:gd name="T3" fmla="*/ 435 h 462"/>
                    <a:gd name="T4" fmla="*/ 98 w 487"/>
                    <a:gd name="T5" fmla="*/ 409 h 462"/>
                    <a:gd name="T6" fmla="*/ 67 w 487"/>
                    <a:gd name="T7" fmla="*/ 381 h 462"/>
                    <a:gd name="T8" fmla="*/ 32 w 487"/>
                    <a:gd name="T9" fmla="*/ 338 h 462"/>
                    <a:gd name="T10" fmla="*/ 86 w 487"/>
                    <a:gd name="T11" fmla="*/ 271 h 462"/>
                    <a:gd name="T12" fmla="*/ 14 w 487"/>
                    <a:gd name="T13" fmla="*/ 299 h 462"/>
                    <a:gd name="T14" fmla="*/ 4 w 487"/>
                    <a:gd name="T15" fmla="*/ 258 h 462"/>
                    <a:gd name="T16" fmla="*/ 341 w 487"/>
                    <a:gd name="T17" fmla="*/ 3 h 462"/>
                    <a:gd name="T18" fmla="*/ 232 w 487"/>
                    <a:gd name="T19" fmla="*/ 117 h 462"/>
                    <a:gd name="T20" fmla="*/ 398 w 487"/>
                    <a:gd name="T21" fmla="*/ 40 h 462"/>
                    <a:gd name="T22" fmla="*/ 434 w 487"/>
                    <a:gd name="T23" fmla="*/ 76 h 462"/>
                    <a:gd name="T24" fmla="*/ 454 w 487"/>
                    <a:gd name="T25" fmla="*/ 107 h 462"/>
                    <a:gd name="T26" fmla="*/ 470 w 487"/>
                    <a:gd name="T27" fmla="*/ 144 h 462"/>
                    <a:gd name="T28" fmla="*/ 481 w 487"/>
                    <a:gd name="T29" fmla="*/ 189 h 462"/>
                    <a:gd name="T30" fmla="*/ 168 w 487"/>
                    <a:gd name="T31" fmla="*/ 446 h 462"/>
                    <a:gd name="T32" fmla="*/ 472 w 487"/>
                    <a:gd name="T33" fmla="*/ 287 h 462"/>
                    <a:gd name="T34" fmla="*/ 308 w 487"/>
                    <a:gd name="T35" fmla="*/ 434 h 462"/>
                    <a:gd name="T36" fmla="*/ 279 w 487"/>
                    <a:gd name="T37" fmla="*/ 456 h 462"/>
                    <a:gd name="T38" fmla="*/ 224 w 487"/>
                    <a:gd name="T39" fmla="*/ 456 h 462"/>
                    <a:gd name="T40" fmla="*/ 363 w 487"/>
                    <a:gd name="T41" fmla="*/ 380 h 462"/>
                    <a:gd name="T42" fmla="*/ 212 w 487"/>
                    <a:gd name="T43" fmla="*/ 425 h 462"/>
                    <a:gd name="T44" fmla="*/ 212 w 487"/>
                    <a:gd name="T45" fmla="*/ 431 h 462"/>
                    <a:gd name="T46" fmla="*/ 192 w 487"/>
                    <a:gd name="T47" fmla="*/ 391 h 462"/>
                    <a:gd name="T48" fmla="*/ 112 w 487"/>
                    <a:gd name="T49" fmla="*/ 418 h 462"/>
                    <a:gd name="T50" fmla="*/ 103 w 487"/>
                    <a:gd name="T51" fmla="*/ 402 h 462"/>
                    <a:gd name="T52" fmla="*/ 240 w 487"/>
                    <a:gd name="T53" fmla="*/ 353 h 462"/>
                    <a:gd name="T54" fmla="*/ 306 w 487"/>
                    <a:gd name="T55" fmla="*/ 235 h 462"/>
                    <a:gd name="T56" fmla="*/ 296 w 487"/>
                    <a:gd name="T57" fmla="*/ 263 h 462"/>
                    <a:gd name="T58" fmla="*/ 74 w 487"/>
                    <a:gd name="T59" fmla="*/ 374 h 462"/>
                    <a:gd name="T60" fmla="*/ 56 w 487"/>
                    <a:gd name="T61" fmla="*/ 359 h 462"/>
                    <a:gd name="T62" fmla="*/ 280 w 487"/>
                    <a:gd name="T63" fmla="*/ 328 h 462"/>
                    <a:gd name="T64" fmla="*/ 58 w 487"/>
                    <a:gd name="T65" fmla="*/ 355 h 462"/>
                    <a:gd name="T66" fmla="*/ 473 w 487"/>
                    <a:gd name="T67" fmla="*/ 223 h 462"/>
                    <a:gd name="T68" fmla="*/ 39 w 487"/>
                    <a:gd name="T69" fmla="*/ 341 h 462"/>
                    <a:gd name="T70" fmla="*/ 35 w 487"/>
                    <a:gd name="T71" fmla="*/ 334 h 462"/>
                    <a:gd name="T72" fmla="*/ 158 w 487"/>
                    <a:gd name="T73" fmla="*/ 262 h 462"/>
                    <a:gd name="T74" fmla="*/ 411 w 487"/>
                    <a:gd name="T75" fmla="*/ 300 h 462"/>
                    <a:gd name="T76" fmla="*/ 106 w 487"/>
                    <a:gd name="T77" fmla="*/ 309 h 462"/>
                    <a:gd name="T78" fmla="*/ 397 w 487"/>
                    <a:gd name="T79" fmla="*/ 75 h 462"/>
                    <a:gd name="T80" fmla="*/ 336 w 487"/>
                    <a:gd name="T81" fmla="*/ 172 h 462"/>
                    <a:gd name="T82" fmla="*/ 12 w 487"/>
                    <a:gd name="T83" fmla="*/ 280 h 462"/>
                    <a:gd name="T84" fmla="*/ 289 w 487"/>
                    <a:gd name="T85" fmla="*/ 165 h 462"/>
                    <a:gd name="T86" fmla="*/ 9 w 487"/>
                    <a:gd name="T87" fmla="*/ 269 h 462"/>
                    <a:gd name="T88" fmla="*/ 464 w 487"/>
                    <a:gd name="T89" fmla="*/ 188 h 462"/>
                    <a:gd name="T90" fmla="*/ 17 w 487"/>
                    <a:gd name="T91" fmla="*/ 248 h 462"/>
                    <a:gd name="T92" fmla="*/ 5 w 487"/>
                    <a:gd name="T93" fmla="*/ 229 h 462"/>
                    <a:gd name="T94" fmla="*/ 8 w 487"/>
                    <a:gd name="T95" fmla="*/ 226 h 462"/>
                    <a:gd name="T96" fmla="*/ 167 w 487"/>
                    <a:gd name="T97" fmla="*/ 220 h 462"/>
                    <a:gd name="T98" fmla="*/ 438 w 487"/>
                    <a:gd name="T99" fmla="*/ 124 h 462"/>
                    <a:gd name="T100" fmla="*/ 437 w 487"/>
                    <a:gd name="T101" fmla="*/ 178 h 462"/>
                    <a:gd name="T102" fmla="*/ 351 w 487"/>
                    <a:gd name="T103" fmla="*/ 157 h 462"/>
                    <a:gd name="T104" fmla="*/ 220 w 487"/>
                    <a:gd name="T105" fmla="*/ 153 h 462"/>
                    <a:gd name="T106" fmla="*/ 450 w 487"/>
                    <a:gd name="T107" fmla="*/ 136 h 462"/>
                    <a:gd name="T108" fmla="*/ 407 w 487"/>
                    <a:gd name="T109" fmla="*/ 124 h 462"/>
                    <a:gd name="T110" fmla="*/ 444 w 487"/>
                    <a:gd name="T111" fmla="*/ 122 h 462"/>
                    <a:gd name="T112" fmla="*/ 178 w 487"/>
                    <a:gd name="T113" fmla="*/ 111 h 462"/>
                    <a:gd name="T114" fmla="*/ 279 w 487"/>
                    <a:gd name="T115" fmla="*/ 90 h 462"/>
                    <a:gd name="T116" fmla="*/ 327 w 487"/>
                    <a:gd name="T117" fmla="*/ 71 h 462"/>
                    <a:gd name="T118" fmla="*/ 402 w 487"/>
                    <a:gd name="T119" fmla="*/ 46 h 462"/>
                    <a:gd name="T120" fmla="*/ 339 w 487"/>
                    <a:gd name="T121" fmla="*/ 6 h 46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87"/>
                    <a:gd name="T184" fmla="*/ 0 h 462"/>
                    <a:gd name="T185" fmla="*/ 487 w 487"/>
                    <a:gd name="T186" fmla="*/ 462 h 46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87" h="462">
                      <a:moveTo>
                        <a:pt x="244" y="462"/>
                      </a:moveTo>
                      <a:cubicBezTo>
                        <a:pt x="243" y="462"/>
                        <a:pt x="242" y="462"/>
                        <a:pt x="242" y="462"/>
                      </a:cubicBezTo>
                      <a:cubicBezTo>
                        <a:pt x="240" y="462"/>
                        <a:pt x="238" y="461"/>
                        <a:pt x="237" y="459"/>
                      </a:cubicBezTo>
                      <a:cubicBezTo>
                        <a:pt x="237" y="458"/>
                        <a:pt x="236" y="458"/>
                        <a:pt x="237" y="458"/>
                      </a:cubicBezTo>
                      <a:cubicBezTo>
                        <a:pt x="231" y="460"/>
                        <a:pt x="227" y="461"/>
                        <a:pt x="225" y="460"/>
                      </a:cubicBezTo>
                      <a:cubicBezTo>
                        <a:pt x="223" y="460"/>
                        <a:pt x="222" y="459"/>
                        <a:pt x="221" y="458"/>
                      </a:cubicBezTo>
                      <a:cubicBezTo>
                        <a:pt x="221" y="457"/>
                        <a:pt x="220" y="456"/>
                        <a:pt x="220" y="454"/>
                      </a:cubicBezTo>
                      <a:cubicBezTo>
                        <a:pt x="214" y="457"/>
                        <a:pt x="210" y="458"/>
                        <a:pt x="207" y="457"/>
                      </a:cubicBezTo>
                      <a:cubicBezTo>
                        <a:pt x="206" y="457"/>
                        <a:pt x="205" y="456"/>
                        <a:pt x="205" y="456"/>
                      </a:cubicBezTo>
                      <a:cubicBezTo>
                        <a:pt x="205" y="456"/>
                        <a:pt x="205" y="455"/>
                        <a:pt x="205" y="454"/>
                      </a:cubicBezTo>
                      <a:cubicBezTo>
                        <a:pt x="205" y="453"/>
                        <a:pt x="213" y="447"/>
                        <a:pt x="236" y="432"/>
                      </a:cubicBezTo>
                      <a:cubicBezTo>
                        <a:pt x="262" y="410"/>
                        <a:pt x="316" y="379"/>
                        <a:pt x="366" y="351"/>
                      </a:cubicBezTo>
                      <a:cubicBezTo>
                        <a:pt x="421" y="316"/>
                        <a:pt x="474" y="281"/>
                        <a:pt x="475" y="274"/>
                      </a:cubicBezTo>
                      <a:cubicBezTo>
                        <a:pt x="475" y="273"/>
                        <a:pt x="473" y="273"/>
                        <a:pt x="472" y="272"/>
                      </a:cubicBezTo>
                      <a:cubicBezTo>
                        <a:pt x="471" y="272"/>
                        <a:pt x="471" y="272"/>
                        <a:pt x="471" y="272"/>
                      </a:cubicBezTo>
                      <a:cubicBezTo>
                        <a:pt x="465" y="277"/>
                        <a:pt x="457" y="283"/>
                        <a:pt x="447" y="289"/>
                      </a:cubicBezTo>
                      <a:cubicBezTo>
                        <a:pt x="417" y="310"/>
                        <a:pt x="375" y="335"/>
                        <a:pt x="332" y="359"/>
                      </a:cubicBezTo>
                      <a:cubicBezTo>
                        <a:pt x="318" y="369"/>
                        <a:pt x="303" y="380"/>
                        <a:pt x="288" y="390"/>
                      </a:cubicBezTo>
                      <a:cubicBezTo>
                        <a:pt x="232" y="432"/>
                        <a:pt x="200" y="456"/>
                        <a:pt x="192" y="455"/>
                      </a:cubicBezTo>
                      <a:cubicBezTo>
                        <a:pt x="191" y="454"/>
                        <a:pt x="190" y="454"/>
                        <a:pt x="190" y="453"/>
                      </a:cubicBezTo>
                      <a:cubicBezTo>
                        <a:pt x="190" y="452"/>
                        <a:pt x="189" y="451"/>
                        <a:pt x="190" y="449"/>
                      </a:cubicBezTo>
                      <a:cubicBezTo>
                        <a:pt x="190" y="448"/>
                        <a:pt x="191" y="446"/>
                        <a:pt x="192" y="444"/>
                      </a:cubicBezTo>
                      <a:cubicBezTo>
                        <a:pt x="188" y="446"/>
                        <a:pt x="184" y="447"/>
                        <a:pt x="180" y="448"/>
                      </a:cubicBezTo>
                      <a:cubicBezTo>
                        <a:pt x="177" y="450"/>
                        <a:pt x="176" y="450"/>
                        <a:pt x="175" y="450"/>
                      </a:cubicBezTo>
                      <a:cubicBezTo>
                        <a:pt x="174" y="450"/>
                        <a:pt x="174" y="450"/>
                        <a:pt x="173" y="449"/>
                      </a:cubicBezTo>
                      <a:cubicBezTo>
                        <a:pt x="171" y="450"/>
                        <a:pt x="169" y="450"/>
                        <a:pt x="167" y="449"/>
                      </a:cubicBezTo>
                      <a:cubicBezTo>
                        <a:pt x="163" y="449"/>
                        <a:pt x="161" y="447"/>
                        <a:pt x="159" y="444"/>
                      </a:cubicBezTo>
                      <a:cubicBezTo>
                        <a:pt x="159" y="444"/>
                        <a:pt x="158" y="443"/>
                        <a:pt x="158" y="443"/>
                      </a:cubicBezTo>
                      <a:cubicBezTo>
                        <a:pt x="156" y="443"/>
                        <a:pt x="153" y="443"/>
                        <a:pt x="151" y="443"/>
                      </a:cubicBezTo>
                      <a:cubicBezTo>
                        <a:pt x="148" y="442"/>
                        <a:pt x="145" y="441"/>
                        <a:pt x="144" y="438"/>
                      </a:cubicBezTo>
                      <a:cubicBezTo>
                        <a:pt x="143" y="437"/>
                        <a:pt x="142" y="435"/>
                        <a:pt x="142" y="433"/>
                      </a:cubicBezTo>
                      <a:cubicBezTo>
                        <a:pt x="139" y="434"/>
                        <a:pt x="136" y="435"/>
                        <a:pt x="135" y="435"/>
                      </a:cubicBezTo>
                      <a:cubicBezTo>
                        <a:pt x="133" y="434"/>
                        <a:pt x="133" y="434"/>
                        <a:pt x="132" y="433"/>
                      </a:cubicBezTo>
                      <a:cubicBezTo>
                        <a:pt x="132" y="432"/>
                        <a:pt x="132" y="431"/>
                        <a:pt x="132" y="430"/>
                      </a:cubicBezTo>
                      <a:cubicBezTo>
                        <a:pt x="132" y="429"/>
                        <a:pt x="133" y="428"/>
                        <a:pt x="134" y="427"/>
                      </a:cubicBezTo>
                      <a:cubicBezTo>
                        <a:pt x="130" y="428"/>
                        <a:pt x="126" y="429"/>
                        <a:pt x="124" y="429"/>
                      </a:cubicBezTo>
                      <a:cubicBezTo>
                        <a:pt x="122" y="428"/>
                        <a:pt x="121" y="427"/>
                        <a:pt x="121" y="427"/>
                      </a:cubicBezTo>
                      <a:cubicBezTo>
                        <a:pt x="120" y="426"/>
                        <a:pt x="120" y="425"/>
                        <a:pt x="120" y="423"/>
                      </a:cubicBezTo>
                      <a:cubicBezTo>
                        <a:pt x="120" y="423"/>
                        <a:pt x="121" y="423"/>
                        <a:pt x="121" y="422"/>
                      </a:cubicBezTo>
                      <a:cubicBezTo>
                        <a:pt x="118" y="423"/>
                        <a:pt x="116" y="423"/>
                        <a:pt x="114" y="423"/>
                      </a:cubicBezTo>
                      <a:cubicBezTo>
                        <a:pt x="112" y="423"/>
                        <a:pt x="110" y="421"/>
                        <a:pt x="109" y="420"/>
                      </a:cubicBezTo>
                      <a:cubicBezTo>
                        <a:pt x="109" y="419"/>
                        <a:pt x="108" y="418"/>
                        <a:pt x="109" y="416"/>
                      </a:cubicBezTo>
                      <a:cubicBezTo>
                        <a:pt x="110" y="409"/>
                        <a:pt x="126" y="397"/>
                        <a:pt x="152" y="379"/>
                      </a:cubicBezTo>
                      <a:cubicBezTo>
                        <a:pt x="139" y="387"/>
                        <a:pt x="128" y="394"/>
                        <a:pt x="119" y="399"/>
                      </a:cubicBezTo>
                      <a:cubicBezTo>
                        <a:pt x="116" y="401"/>
                        <a:pt x="113" y="403"/>
                        <a:pt x="109" y="406"/>
                      </a:cubicBezTo>
                      <a:cubicBezTo>
                        <a:pt x="100" y="413"/>
                        <a:pt x="100" y="413"/>
                        <a:pt x="99" y="413"/>
                      </a:cubicBezTo>
                      <a:cubicBezTo>
                        <a:pt x="99" y="413"/>
                        <a:pt x="98" y="412"/>
                        <a:pt x="98" y="412"/>
                      </a:cubicBezTo>
                      <a:cubicBezTo>
                        <a:pt x="98" y="411"/>
                        <a:pt x="97" y="410"/>
                        <a:pt x="98" y="409"/>
                      </a:cubicBezTo>
                      <a:cubicBezTo>
                        <a:pt x="98" y="408"/>
                        <a:pt x="98" y="408"/>
                        <a:pt x="99" y="407"/>
                      </a:cubicBezTo>
                      <a:cubicBezTo>
                        <a:pt x="96" y="407"/>
                        <a:pt x="94" y="408"/>
                        <a:pt x="92" y="407"/>
                      </a:cubicBezTo>
                      <a:cubicBezTo>
                        <a:pt x="91" y="407"/>
                        <a:pt x="89" y="406"/>
                        <a:pt x="89" y="405"/>
                      </a:cubicBezTo>
                      <a:cubicBezTo>
                        <a:pt x="88" y="404"/>
                        <a:pt x="88" y="404"/>
                        <a:pt x="88" y="403"/>
                      </a:cubicBezTo>
                      <a:cubicBezTo>
                        <a:pt x="88" y="403"/>
                        <a:pt x="88" y="403"/>
                        <a:pt x="88" y="403"/>
                      </a:cubicBezTo>
                      <a:cubicBezTo>
                        <a:pt x="85" y="403"/>
                        <a:pt x="83" y="401"/>
                        <a:pt x="81" y="399"/>
                      </a:cubicBezTo>
                      <a:cubicBezTo>
                        <a:pt x="81" y="398"/>
                        <a:pt x="81" y="397"/>
                        <a:pt x="82" y="396"/>
                      </a:cubicBezTo>
                      <a:cubicBezTo>
                        <a:pt x="82" y="396"/>
                        <a:pt x="82" y="396"/>
                        <a:pt x="82" y="396"/>
                      </a:cubicBezTo>
                      <a:cubicBezTo>
                        <a:pt x="81" y="396"/>
                        <a:pt x="80" y="396"/>
                        <a:pt x="80" y="396"/>
                      </a:cubicBezTo>
                      <a:cubicBezTo>
                        <a:pt x="77" y="395"/>
                        <a:pt x="76" y="394"/>
                        <a:pt x="75" y="393"/>
                      </a:cubicBezTo>
                      <a:cubicBezTo>
                        <a:pt x="74" y="392"/>
                        <a:pt x="74" y="392"/>
                        <a:pt x="74" y="391"/>
                      </a:cubicBezTo>
                      <a:cubicBezTo>
                        <a:pt x="75" y="391"/>
                        <a:pt x="75" y="390"/>
                        <a:pt x="75" y="390"/>
                      </a:cubicBezTo>
                      <a:cubicBezTo>
                        <a:pt x="75" y="390"/>
                        <a:pt x="75" y="390"/>
                        <a:pt x="75" y="390"/>
                      </a:cubicBezTo>
                      <a:cubicBezTo>
                        <a:pt x="72" y="389"/>
                        <a:pt x="69" y="387"/>
                        <a:pt x="67" y="384"/>
                      </a:cubicBezTo>
                      <a:cubicBezTo>
                        <a:pt x="67" y="384"/>
                        <a:pt x="66" y="383"/>
                        <a:pt x="67" y="382"/>
                      </a:cubicBezTo>
                      <a:cubicBezTo>
                        <a:pt x="67" y="382"/>
                        <a:pt x="67" y="382"/>
                        <a:pt x="67" y="381"/>
                      </a:cubicBezTo>
                      <a:cubicBezTo>
                        <a:pt x="67" y="381"/>
                        <a:pt x="67" y="381"/>
                        <a:pt x="67" y="381"/>
                      </a:cubicBezTo>
                      <a:cubicBezTo>
                        <a:pt x="63" y="380"/>
                        <a:pt x="60" y="379"/>
                        <a:pt x="59" y="376"/>
                      </a:cubicBezTo>
                      <a:cubicBezTo>
                        <a:pt x="58" y="375"/>
                        <a:pt x="58" y="375"/>
                        <a:pt x="58" y="374"/>
                      </a:cubicBezTo>
                      <a:cubicBezTo>
                        <a:pt x="58" y="374"/>
                        <a:pt x="58" y="374"/>
                        <a:pt x="59" y="374"/>
                      </a:cubicBezTo>
                      <a:cubicBezTo>
                        <a:pt x="56" y="373"/>
                        <a:pt x="55" y="371"/>
                        <a:pt x="53" y="369"/>
                      </a:cubicBezTo>
                      <a:cubicBezTo>
                        <a:pt x="52" y="366"/>
                        <a:pt x="51" y="363"/>
                        <a:pt x="52" y="360"/>
                      </a:cubicBezTo>
                      <a:cubicBezTo>
                        <a:pt x="50" y="361"/>
                        <a:pt x="50" y="361"/>
                        <a:pt x="50" y="361"/>
                      </a:cubicBezTo>
                      <a:cubicBezTo>
                        <a:pt x="49" y="362"/>
                        <a:pt x="49" y="362"/>
                        <a:pt x="48" y="362"/>
                      </a:cubicBezTo>
                      <a:cubicBezTo>
                        <a:pt x="48" y="362"/>
                        <a:pt x="47" y="361"/>
                        <a:pt x="47" y="361"/>
                      </a:cubicBezTo>
                      <a:cubicBezTo>
                        <a:pt x="47" y="361"/>
                        <a:pt x="47" y="360"/>
                        <a:pt x="47" y="359"/>
                      </a:cubicBezTo>
                      <a:cubicBezTo>
                        <a:pt x="47" y="359"/>
                        <a:pt x="47" y="359"/>
                        <a:pt x="47" y="359"/>
                      </a:cubicBezTo>
                      <a:cubicBezTo>
                        <a:pt x="45" y="358"/>
                        <a:pt x="44" y="357"/>
                        <a:pt x="43" y="355"/>
                      </a:cubicBezTo>
                      <a:cubicBezTo>
                        <a:pt x="42" y="353"/>
                        <a:pt x="41" y="351"/>
                        <a:pt x="42" y="349"/>
                      </a:cubicBezTo>
                      <a:cubicBezTo>
                        <a:pt x="39" y="348"/>
                        <a:pt x="37" y="347"/>
                        <a:pt x="36" y="345"/>
                      </a:cubicBezTo>
                      <a:cubicBezTo>
                        <a:pt x="35" y="344"/>
                        <a:pt x="35" y="342"/>
                        <a:pt x="35" y="340"/>
                      </a:cubicBezTo>
                      <a:cubicBezTo>
                        <a:pt x="34" y="340"/>
                        <a:pt x="33" y="339"/>
                        <a:pt x="32" y="338"/>
                      </a:cubicBezTo>
                      <a:cubicBezTo>
                        <a:pt x="31" y="336"/>
                        <a:pt x="31" y="335"/>
                        <a:pt x="31" y="333"/>
                      </a:cubicBezTo>
                      <a:cubicBezTo>
                        <a:pt x="32" y="331"/>
                        <a:pt x="32" y="330"/>
                        <a:pt x="34" y="328"/>
                      </a:cubicBezTo>
                      <a:cubicBezTo>
                        <a:pt x="28" y="331"/>
                        <a:pt x="28" y="331"/>
                        <a:pt x="28" y="330"/>
                      </a:cubicBezTo>
                      <a:cubicBezTo>
                        <a:pt x="27" y="329"/>
                        <a:pt x="27" y="328"/>
                        <a:pt x="27" y="327"/>
                      </a:cubicBezTo>
                      <a:cubicBezTo>
                        <a:pt x="28" y="325"/>
                        <a:pt x="31" y="321"/>
                        <a:pt x="37" y="316"/>
                      </a:cubicBezTo>
                      <a:cubicBezTo>
                        <a:pt x="37" y="317"/>
                        <a:pt x="36" y="317"/>
                        <a:pt x="36" y="317"/>
                      </a:cubicBezTo>
                      <a:cubicBezTo>
                        <a:pt x="30" y="320"/>
                        <a:pt x="27" y="322"/>
                        <a:pt x="26" y="322"/>
                      </a:cubicBezTo>
                      <a:cubicBezTo>
                        <a:pt x="26" y="322"/>
                        <a:pt x="26" y="322"/>
                        <a:pt x="26" y="322"/>
                      </a:cubicBezTo>
                      <a:cubicBezTo>
                        <a:pt x="25" y="323"/>
                        <a:pt x="25" y="323"/>
                        <a:pt x="25" y="322"/>
                      </a:cubicBezTo>
                      <a:cubicBezTo>
                        <a:pt x="24" y="322"/>
                        <a:pt x="24" y="322"/>
                        <a:pt x="24" y="322"/>
                      </a:cubicBezTo>
                      <a:cubicBezTo>
                        <a:pt x="23" y="321"/>
                        <a:pt x="23" y="321"/>
                        <a:pt x="23" y="320"/>
                      </a:cubicBezTo>
                      <a:cubicBezTo>
                        <a:pt x="24" y="320"/>
                        <a:pt x="24" y="320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25" y="319"/>
                        <a:pt x="33" y="313"/>
                        <a:pt x="45" y="304"/>
                      </a:cubicBezTo>
                      <a:cubicBezTo>
                        <a:pt x="66" y="288"/>
                        <a:pt x="87" y="273"/>
                        <a:pt x="106" y="259"/>
                      </a:cubicBezTo>
                      <a:cubicBezTo>
                        <a:pt x="99" y="263"/>
                        <a:pt x="92" y="267"/>
                        <a:pt x="86" y="271"/>
                      </a:cubicBezTo>
                      <a:cubicBezTo>
                        <a:pt x="62" y="286"/>
                        <a:pt x="41" y="299"/>
                        <a:pt x="21" y="312"/>
                      </a:cubicBezTo>
                      <a:cubicBezTo>
                        <a:pt x="21" y="312"/>
                        <a:pt x="20" y="312"/>
                        <a:pt x="20" y="312"/>
                      </a:cubicBezTo>
                      <a:cubicBezTo>
                        <a:pt x="19" y="312"/>
                        <a:pt x="19" y="312"/>
                        <a:pt x="19" y="311"/>
                      </a:cubicBezTo>
                      <a:cubicBezTo>
                        <a:pt x="19" y="311"/>
                        <a:pt x="18" y="310"/>
                        <a:pt x="19" y="309"/>
                      </a:cubicBezTo>
                      <a:cubicBezTo>
                        <a:pt x="19" y="306"/>
                        <a:pt x="37" y="295"/>
                        <a:pt x="83" y="268"/>
                      </a:cubicBezTo>
                      <a:cubicBezTo>
                        <a:pt x="110" y="251"/>
                        <a:pt x="139" y="233"/>
                        <a:pt x="167" y="215"/>
                      </a:cubicBezTo>
                      <a:cubicBezTo>
                        <a:pt x="283" y="132"/>
                        <a:pt x="359" y="84"/>
                        <a:pt x="398" y="70"/>
                      </a:cubicBezTo>
                      <a:cubicBezTo>
                        <a:pt x="404" y="64"/>
                        <a:pt x="407" y="59"/>
                        <a:pt x="408" y="56"/>
                      </a:cubicBezTo>
                      <a:cubicBezTo>
                        <a:pt x="409" y="54"/>
                        <a:pt x="409" y="53"/>
                        <a:pt x="408" y="52"/>
                      </a:cubicBezTo>
                      <a:cubicBezTo>
                        <a:pt x="408" y="52"/>
                        <a:pt x="408" y="52"/>
                        <a:pt x="407" y="52"/>
                      </a:cubicBezTo>
                      <a:cubicBezTo>
                        <a:pt x="405" y="51"/>
                        <a:pt x="403" y="52"/>
                        <a:pt x="399" y="53"/>
                      </a:cubicBezTo>
                      <a:cubicBezTo>
                        <a:pt x="386" y="64"/>
                        <a:pt x="342" y="93"/>
                        <a:pt x="212" y="176"/>
                      </a:cubicBezTo>
                      <a:cubicBezTo>
                        <a:pt x="170" y="203"/>
                        <a:pt x="127" y="230"/>
                        <a:pt x="92" y="252"/>
                      </a:cubicBezTo>
                      <a:cubicBezTo>
                        <a:pt x="65" y="272"/>
                        <a:pt x="42" y="287"/>
                        <a:pt x="28" y="292"/>
                      </a:cubicBezTo>
                      <a:cubicBezTo>
                        <a:pt x="21" y="297"/>
                        <a:pt x="17" y="299"/>
                        <a:pt x="16" y="299"/>
                      </a:cubicBezTo>
                      <a:cubicBezTo>
                        <a:pt x="16" y="300"/>
                        <a:pt x="15" y="299"/>
                        <a:pt x="14" y="299"/>
                      </a:cubicBezTo>
                      <a:cubicBezTo>
                        <a:pt x="13" y="298"/>
                        <a:pt x="14" y="297"/>
                        <a:pt x="14" y="296"/>
                      </a:cubicBezTo>
                      <a:cubicBezTo>
                        <a:pt x="15" y="296"/>
                        <a:pt x="16" y="295"/>
                        <a:pt x="17" y="294"/>
                      </a:cubicBezTo>
                      <a:cubicBezTo>
                        <a:pt x="17" y="294"/>
                        <a:pt x="16" y="294"/>
                        <a:pt x="16" y="294"/>
                      </a:cubicBezTo>
                      <a:cubicBezTo>
                        <a:pt x="14" y="294"/>
                        <a:pt x="12" y="293"/>
                        <a:pt x="11" y="291"/>
                      </a:cubicBezTo>
                      <a:cubicBezTo>
                        <a:pt x="11" y="290"/>
                        <a:pt x="10" y="289"/>
                        <a:pt x="11" y="287"/>
                      </a:cubicBezTo>
                      <a:cubicBezTo>
                        <a:pt x="11" y="286"/>
                        <a:pt x="11" y="285"/>
                        <a:pt x="12" y="285"/>
                      </a:cubicBezTo>
                      <a:cubicBezTo>
                        <a:pt x="11" y="284"/>
                        <a:pt x="10" y="283"/>
                        <a:pt x="9" y="282"/>
                      </a:cubicBezTo>
                      <a:cubicBezTo>
                        <a:pt x="9" y="281"/>
                        <a:pt x="8" y="281"/>
                        <a:pt x="8" y="280"/>
                      </a:cubicBezTo>
                      <a:cubicBezTo>
                        <a:pt x="9" y="278"/>
                        <a:pt x="14" y="274"/>
                        <a:pt x="23" y="267"/>
                      </a:cubicBezTo>
                      <a:cubicBezTo>
                        <a:pt x="15" y="271"/>
                        <a:pt x="10" y="273"/>
                        <a:pt x="8" y="273"/>
                      </a:cubicBezTo>
                      <a:cubicBezTo>
                        <a:pt x="7" y="272"/>
                        <a:pt x="6" y="272"/>
                        <a:pt x="6" y="271"/>
                      </a:cubicBezTo>
                      <a:cubicBezTo>
                        <a:pt x="5" y="270"/>
                        <a:pt x="5" y="269"/>
                        <a:pt x="5" y="267"/>
                      </a:cubicBezTo>
                      <a:cubicBezTo>
                        <a:pt x="6" y="266"/>
                        <a:pt x="6" y="265"/>
                        <a:pt x="7" y="264"/>
                      </a:cubicBezTo>
                      <a:cubicBezTo>
                        <a:pt x="7" y="264"/>
                        <a:pt x="7" y="264"/>
                        <a:pt x="6" y="264"/>
                      </a:cubicBezTo>
                      <a:cubicBezTo>
                        <a:pt x="5" y="263"/>
                        <a:pt x="5" y="263"/>
                        <a:pt x="4" y="262"/>
                      </a:cubicBezTo>
                      <a:cubicBezTo>
                        <a:pt x="4" y="261"/>
                        <a:pt x="3" y="260"/>
                        <a:pt x="4" y="258"/>
                      </a:cubicBezTo>
                      <a:cubicBezTo>
                        <a:pt x="4" y="257"/>
                        <a:pt x="5" y="255"/>
                        <a:pt x="7" y="253"/>
                      </a:cubicBezTo>
                      <a:cubicBezTo>
                        <a:pt x="7" y="253"/>
                        <a:pt x="7" y="253"/>
                        <a:pt x="7" y="253"/>
                      </a:cubicBezTo>
                      <a:cubicBezTo>
                        <a:pt x="5" y="252"/>
                        <a:pt x="3" y="251"/>
                        <a:pt x="2" y="250"/>
                      </a:cubicBezTo>
                      <a:cubicBezTo>
                        <a:pt x="1" y="247"/>
                        <a:pt x="0" y="245"/>
                        <a:pt x="1" y="241"/>
                      </a:cubicBezTo>
                      <a:cubicBezTo>
                        <a:pt x="2" y="240"/>
                        <a:pt x="2" y="239"/>
                        <a:pt x="3" y="238"/>
                      </a:cubicBezTo>
                      <a:cubicBezTo>
                        <a:pt x="2" y="238"/>
                        <a:pt x="1" y="237"/>
                        <a:pt x="1" y="237"/>
                      </a:cubicBezTo>
                      <a:cubicBezTo>
                        <a:pt x="0" y="235"/>
                        <a:pt x="0" y="233"/>
                        <a:pt x="0" y="231"/>
                      </a:cubicBezTo>
                      <a:cubicBezTo>
                        <a:pt x="1" y="230"/>
                        <a:pt x="1" y="229"/>
                        <a:pt x="2" y="227"/>
                      </a:cubicBezTo>
                      <a:cubicBezTo>
                        <a:pt x="1" y="227"/>
                        <a:pt x="1" y="226"/>
                        <a:pt x="0" y="225"/>
                      </a:cubicBezTo>
                      <a:cubicBezTo>
                        <a:pt x="0" y="224"/>
                        <a:pt x="0" y="223"/>
                        <a:pt x="1" y="223"/>
                      </a:cubicBezTo>
                      <a:cubicBezTo>
                        <a:pt x="2" y="222"/>
                        <a:pt x="3" y="223"/>
                        <a:pt x="3" y="223"/>
                      </a:cubicBezTo>
                      <a:cubicBezTo>
                        <a:pt x="3" y="224"/>
                        <a:pt x="4" y="224"/>
                        <a:pt x="4" y="224"/>
                      </a:cubicBezTo>
                      <a:cubicBezTo>
                        <a:pt x="15" y="211"/>
                        <a:pt x="46" y="190"/>
                        <a:pt x="87" y="167"/>
                      </a:cubicBezTo>
                      <a:cubicBezTo>
                        <a:pt x="104" y="156"/>
                        <a:pt x="123" y="144"/>
                        <a:pt x="142" y="133"/>
                      </a:cubicBezTo>
                      <a:cubicBezTo>
                        <a:pt x="173" y="109"/>
                        <a:pt x="205" y="86"/>
                        <a:pt x="234" y="66"/>
                      </a:cubicBezTo>
                      <a:cubicBezTo>
                        <a:pt x="283" y="28"/>
                        <a:pt x="324" y="0"/>
                        <a:pt x="341" y="3"/>
                      </a:cubicBezTo>
                      <a:cubicBezTo>
                        <a:pt x="345" y="4"/>
                        <a:pt x="347" y="5"/>
                        <a:pt x="348" y="7"/>
                      </a:cubicBezTo>
                      <a:cubicBezTo>
                        <a:pt x="349" y="7"/>
                        <a:pt x="350" y="8"/>
                        <a:pt x="351" y="8"/>
                      </a:cubicBezTo>
                      <a:cubicBezTo>
                        <a:pt x="355" y="8"/>
                        <a:pt x="357" y="10"/>
                        <a:pt x="359" y="13"/>
                      </a:cubicBezTo>
                      <a:cubicBezTo>
                        <a:pt x="359" y="13"/>
                        <a:pt x="360" y="14"/>
                        <a:pt x="359" y="14"/>
                      </a:cubicBezTo>
                      <a:cubicBezTo>
                        <a:pt x="359" y="15"/>
                        <a:pt x="359" y="15"/>
                        <a:pt x="359" y="16"/>
                      </a:cubicBezTo>
                      <a:cubicBezTo>
                        <a:pt x="358" y="16"/>
                        <a:pt x="351" y="19"/>
                        <a:pt x="340" y="26"/>
                      </a:cubicBezTo>
                      <a:cubicBezTo>
                        <a:pt x="315" y="48"/>
                        <a:pt x="249" y="83"/>
                        <a:pt x="180" y="121"/>
                      </a:cubicBezTo>
                      <a:cubicBezTo>
                        <a:pt x="171" y="125"/>
                        <a:pt x="162" y="130"/>
                        <a:pt x="153" y="135"/>
                      </a:cubicBezTo>
                      <a:cubicBezTo>
                        <a:pt x="100" y="177"/>
                        <a:pt x="51" y="215"/>
                        <a:pt x="23" y="226"/>
                      </a:cubicBezTo>
                      <a:cubicBezTo>
                        <a:pt x="16" y="232"/>
                        <a:pt x="11" y="235"/>
                        <a:pt x="7" y="237"/>
                      </a:cubicBezTo>
                      <a:cubicBezTo>
                        <a:pt x="6" y="239"/>
                        <a:pt x="5" y="241"/>
                        <a:pt x="5" y="242"/>
                      </a:cubicBezTo>
                      <a:cubicBezTo>
                        <a:pt x="4" y="245"/>
                        <a:pt x="4" y="246"/>
                        <a:pt x="5" y="248"/>
                      </a:cubicBezTo>
                      <a:cubicBezTo>
                        <a:pt x="6" y="249"/>
                        <a:pt x="6" y="249"/>
                        <a:pt x="8" y="249"/>
                      </a:cubicBezTo>
                      <a:cubicBezTo>
                        <a:pt x="8" y="249"/>
                        <a:pt x="9" y="249"/>
                        <a:pt x="10" y="249"/>
                      </a:cubicBezTo>
                      <a:cubicBezTo>
                        <a:pt x="31" y="230"/>
                        <a:pt x="97" y="193"/>
                        <a:pt x="171" y="151"/>
                      </a:cubicBezTo>
                      <a:cubicBezTo>
                        <a:pt x="191" y="140"/>
                        <a:pt x="212" y="128"/>
                        <a:pt x="232" y="117"/>
                      </a:cubicBezTo>
                      <a:cubicBezTo>
                        <a:pt x="305" y="66"/>
                        <a:pt x="367" y="20"/>
                        <a:pt x="368" y="19"/>
                      </a:cubicBezTo>
                      <a:cubicBezTo>
                        <a:pt x="368" y="19"/>
                        <a:pt x="369" y="19"/>
                        <a:pt x="369" y="19"/>
                      </a:cubicBezTo>
                      <a:cubicBezTo>
                        <a:pt x="370" y="19"/>
                        <a:pt x="370" y="19"/>
                        <a:pt x="371" y="19"/>
                      </a:cubicBezTo>
                      <a:cubicBezTo>
                        <a:pt x="372" y="21"/>
                        <a:pt x="372" y="23"/>
                        <a:pt x="371" y="25"/>
                      </a:cubicBezTo>
                      <a:cubicBezTo>
                        <a:pt x="371" y="27"/>
                        <a:pt x="370" y="29"/>
                        <a:pt x="368" y="32"/>
                      </a:cubicBezTo>
                      <a:cubicBezTo>
                        <a:pt x="375" y="27"/>
                        <a:pt x="379" y="25"/>
                        <a:pt x="380" y="26"/>
                      </a:cubicBezTo>
                      <a:cubicBezTo>
                        <a:pt x="381" y="26"/>
                        <a:pt x="381" y="26"/>
                        <a:pt x="381" y="27"/>
                      </a:cubicBezTo>
                      <a:cubicBezTo>
                        <a:pt x="382" y="28"/>
                        <a:pt x="383" y="30"/>
                        <a:pt x="382" y="32"/>
                      </a:cubicBezTo>
                      <a:cubicBezTo>
                        <a:pt x="382" y="32"/>
                        <a:pt x="382" y="33"/>
                        <a:pt x="382" y="33"/>
                      </a:cubicBezTo>
                      <a:cubicBezTo>
                        <a:pt x="385" y="31"/>
                        <a:pt x="387" y="31"/>
                        <a:pt x="388" y="31"/>
                      </a:cubicBezTo>
                      <a:cubicBezTo>
                        <a:pt x="388" y="31"/>
                        <a:pt x="389" y="31"/>
                        <a:pt x="389" y="32"/>
                      </a:cubicBezTo>
                      <a:cubicBezTo>
                        <a:pt x="390" y="33"/>
                        <a:pt x="390" y="34"/>
                        <a:pt x="390" y="35"/>
                      </a:cubicBezTo>
                      <a:cubicBezTo>
                        <a:pt x="390" y="35"/>
                        <a:pt x="390" y="35"/>
                        <a:pt x="390" y="35"/>
                      </a:cubicBezTo>
                      <a:cubicBezTo>
                        <a:pt x="391" y="35"/>
                        <a:pt x="391" y="35"/>
                        <a:pt x="392" y="35"/>
                      </a:cubicBezTo>
                      <a:cubicBezTo>
                        <a:pt x="395" y="36"/>
                        <a:pt x="396" y="37"/>
                        <a:pt x="398" y="39"/>
                      </a:cubicBezTo>
                      <a:cubicBezTo>
                        <a:pt x="398" y="39"/>
                        <a:pt x="398" y="40"/>
                        <a:pt x="398" y="40"/>
                      </a:cubicBezTo>
                      <a:cubicBezTo>
                        <a:pt x="401" y="41"/>
                        <a:pt x="404" y="43"/>
                        <a:pt x="405" y="45"/>
                      </a:cubicBezTo>
                      <a:cubicBezTo>
                        <a:pt x="406" y="46"/>
                        <a:pt x="406" y="46"/>
                        <a:pt x="404" y="48"/>
                      </a:cubicBezTo>
                      <a:cubicBezTo>
                        <a:pt x="406" y="48"/>
                        <a:pt x="407" y="48"/>
                        <a:pt x="408" y="48"/>
                      </a:cubicBezTo>
                      <a:cubicBezTo>
                        <a:pt x="409" y="49"/>
                        <a:pt x="410" y="49"/>
                        <a:pt x="411" y="50"/>
                      </a:cubicBezTo>
                      <a:cubicBezTo>
                        <a:pt x="412" y="52"/>
                        <a:pt x="412" y="54"/>
                        <a:pt x="412" y="56"/>
                      </a:cubicBezTo>
                      <a:cubicBezTo>
                        <a:pt x="411" y="59"/>
                        <a:pt x="409" y="62"/>
                        <a:pt x="406" y="66"/>
                      </a:cubicBezTo>
                      <a:cubicBezTo>
                        <a:pt x="414" y="62"/>
                        <a:pt x="419" y="59"/>
                        <a:pt x="419" y="59"/>
                      </a:cubicBezTo>
                      <a:cubicBezTo>
                        <a:pt x="420" y="59"/>
                        <a:pt x="420" y="60"/>
                        <a:pt x="420" y="60"/>
                      </a:cubicBezTo>
                      <a:cubicBezTo>
                        <a:pt x="421" y="62"/>
                        <a:pt x="422" y="63"/>
                        <a:pt x="422" y="65"/>
                      </a:cubicBezTo>
                      <a:cubicBezTo>
                        <a:pt x="422" y="65"/>
                        <a:pt x="422" y="65"/>
                        <a:pt x="422" y="65"/>
                      </a:cubicBezTo>
                      <a:cubicBezTo>
                        <a:pt x="425" y="65"/>
                        <a:pt x="427" y="67"/>
                        <a:pt x="428" y="69"/>
                      </a:cubicBezTo>
                      <a:cubicBezTo>
                        <a:pt x="429" y="69"/>
                        <a:pt x="429" y="70"/>
                        <a:pt x="429" y="71"/>
                      </a:cubicBezTo>
                      <a:cubicBezTo>
                        <a:pt x="428" y="75"/>
                        <a:pt x="420" y="81"/>
                        <a:pt x="406" y="91"/>
                      </a:cubicBezTo>
                      <a:cubicBezTo>
                        <a:pt x="421" y="82"/>
                        <a:pt x="431" y="76"/>
                        <a:pt x="431" y="75"/>
                      </a:cubicBezTo>
                      <a:cubicBezTo>
                        <a:pt x="432" y="75"/>
                        <a:pt x="432" y="75"/>
                        <a:pt x="433" y="75"/>
                      </a:cubicBezTo>
                      <a:cubicBezTo>
                        <a:pt x="433" y="75"/>
                        <a:pt x="433" y="76"/>
                        <a:pt x="434" y="76"/>
                      </a:cubicBezTo>
                      <a:cubicBezTo>
                        <a:pt x="434" y="77"/>
                        <a:pt x="435" y="78"/>
                        <a:pt x="434" y="80"/>
                      </a:cubicBezTo>
                      <a:cubicBezTo>
                        <a:pt x="434" y="83"/>
                        <a:pt x="430" y="87"/>
                        <a:pt x="425" y="91"/>
                      </a:cubicBezTo>
                      <a:cubicBezTo>
                        <a:pt x="432" y="86"/>
                        <a:pt x="436" y="83"/>
                        <a:pt x="437" y="83"/>
                      </a:cubicBezTo>
                      <a:cubicBezTo>
                        <a:pt x="437" y="82"/>
                        <a:pt x="438" y="82"/>
                        <a:pt x="438" y="82"/>
                      </a:cubicBezTo>
                      <a:cubicBezTo>
                        <a:pt x="439" y="82"/>
                        <a:pt x="439" y="83"/>
                        <a:pt x="439" y="83"/>
                      </a:cubicBezTo>
                      <a:cubicBezTo>
                        <a:pt x="441" y="85"/>
                        <a:pt x="441" y="87"/>
                        <a:pt x="441" y="90"/>
                      </a:cubicBezTo>
                      <a:cubicBezTo>
                        <a:pt x="441" y="90"/>
                        <a:pt x="441" y="90"/>
                        <a:pt x="441" y="90"/>
                      </a:cubicBezTo>
                      <a:cubicBezTo>
                        <a:pt x="442" y="89"/>
                        <a:pt x="442" y="89"/>
                        <a:pt x="443" y="89"/>
                      </a:cubicBezTo>
                      <a:cubicBezTo>
                        <a:pt x="443" y="89"/>
                        <a:pt x="444" y="90"/>
                        <a:pt x="444" y="90"/>
                      </a:cubicBezTo>
                      <a:cubicBezTo>
                        <a:pt x="444" y="91"/>
                        <a:pt x="445" y="91"/>
                        <a:pt x="444" y="93"/>
                      </a:cubicBezTo>
                      <a:cubicBezTo>
                        <a:pt x="444" y="94"/>
                        <a:pt x="442" y="97"/>
                        <a:pt x="438" y="100"/>
                      </a:cubicBezTo>
                      <a:cubicBezTo>
                        <a:pt x="435" y="104"/>
                        <a:pt x="432" y="108"/>
                        <a:pt x="427" y="112"/>
                      </a:cubicBezTo>
                      <a:cubicBezTo>
                        <a:pt x="441" y="103"/>
                        <a:pt x="447" y="99"/>
                        <a:pt x="449" y="99"/>
                      </a:cubicBezTo>
                      <a:cubicBezTo>
                        <a:pt x="450" y="99"/>
                        <a:pt x="450" y="100"/>
                        <a:pt x="450" y="100"/>
                      </a:cubicBezTo>
                      <a:cubicBezTo>
                        <a:pt x="451" y="102"/>
                        <a:pt x="452" y="103"/>
                        <a:pt x="452" y="105"/>
                      </a:cubicBezTo>
                      <a:cubicBezTo>
                        <a:pt x="453" y="105"/>
                        <a:pt x="454" y="106"/>
                        <a:pt x="454" y="107"/>
                      </a:cubicBezTo>
                      <a:cubicBezTo>
                        <a:pt x="455" y="107"/>
                        <a:pt x="455" y="108"/>
                        <a:pt x="454" y="108"/>
                      </a:cubicBezTo>
                      <a:cubicBezTo>
                        <a:pt x="454" y="109"/>
                        <a:pt x="454" y="109"/>
                        <a:pt x="451" y="111"/>
                      </a:cubicBezTo>
                      <a:cubicBezTo>
                        <a:pt x="450" y="113"/>
                        <a:pt x="449" y="115"/>
                        <a:pt x="447" y="118"/>
                      </a:cubicBezTo>
                      <a:cubicBezTo>
                        <a:pt x="449" y="117"/>
                        <a:pt x="451" y="117"/>
                        <a:pt x="453" y="118"/>
                      </a:cubicBezTo>
                      <a:cubicBezTo>
                        <a:pt x="455" y="116"/>
                        <a:pt x="456" y="115"/>
                        <a:pt x="456" y="115"/>
                      </a:cubicBezTo>
                      <a:cubicBezTo>
                        <a:pt x="457" y="115"/>
                        <a:pt x="457" y="115"/>
                        <a:pt x="458" y="115"/>
                      </a:cubicBezTo>
                      <a:cubicBezTo>
                        <a:pt x="458" y="115"/>
                        <a:pt x="458" y="115"/>
                        <a:pt x="459" y="116"/>
                      </a:cubicBezTo>
                      <a:cubicBezTo>
                        <a:pt x="460" y="117"/>
                        <a:pt x="460" y="118"/>
                        <a:pt x="459" y="120"/>
                      </a:cubicBezTo>
                      <a:cubicBezTo>
                        <a:pt x="461" y="121"/>
                        <a:pt x="462" y="122"/>
                        <a:pt x="463" y="123"/>
                      </a:cubicBezTo>
                      <a:cubicBezTo>
                        <a:pt x="463" y="124"/>
                        <a:pt x="463" y="125"/>
                        <a:pt x="463" y="126"/>
                      </a:cubicBezTo>
                      <a:cubicBezTo>
                        <a:pt x="463" y="128"/>
                        <a:pt x="461" y="130"/>
                        <a:pt x="459" y="132"/>
                      </a:cubicBezTo>
                      <a:cubicBezTo>
                        <a:pt x="461" y="132"/>
                        <a:pt x="463" y="132"/>
                        <a:pt x="464" y="132"/>
                      </a:cubicBezTo>
                      <a:cubicBezTo>
                        <a:pt x="466" y="132"/>
                        <a:pt x="467" y="133"/>
                        <a:pt x="467" y="134"/>
                      </a:cubicBezTo>
                      <a:cubicBezTo>
                        <a:pt x="468" y="135"/>
                        <a:pt x="468" y="137"/>
                        <a:pt x="468" y="139"/>
                      </a:cubicBezTo>
                      <a:cubicBezTo>
                        <a:pt x="467" y="141"/>
                        <a:pt x="464" y="145"/>
                        <a:pt x="460" y="149"/>
                      </a:cubicBezTo>
                      <a:cubicBezTo>
                        <a:pt x="468" y="144"/>
                        <a:pt x="469" y="144"/>
                        <a:pt x="470" y="144"/>
                      </a:cubicBezTo>
                      <a:cubicBezTo>
                        <a:pt x="471" y="144"/>
                        <a:pt x="471" y="144"/>
                        <a:pt x="471" y="145"/>
                      </a:cubicBezTo>
                      <a:cubicBezTo>
                        <a:pt x="472" y="146"/>
                        <a:pt x="472" y="147"/>
                        <a:pt x="471" y="147"/>
                      </a:cubicBezTo>
                      <a:cubicBezTo>
                        <a:pt x="467" y="149"/>
                        <a:pt x="467" y="149"/>
                        <a:pt x="467" y="149"/>
                      </a:cubicBezTo>
                      <a:cubicBezTo>
                        <a:pt x="468" y="149"/>
                        <a:pt x="468" y="150"/>
                        <a:pt x="469" y="150"/>
                      </a:cubicBezTo>
                      <a:cubicBezTo>
                        <a:pt x="471" y="150"/>
                        <a:pt x="473" y="151"/>
                        <a:pt x="474" y="153"/>
                      </a:cubicBezTo>
                      <a:cubicBezTo>
                        <a:pt x="475" y="154"/>
                        <a:pt x="475" y="155"/>
                        <a:pt x="475" y="156"/>
                      </a:cubicBezTo>
                      <a:cubicBezTo>
                        <a:pt x="474" y="157"/>
                        <a:pt x="473" y="158"/>
                        <a:pt x="471" y="161"/>
                      </a:cubicBezTo>
                      <a:cubicBezTo>
                        <a:pt x="472" y="160"/>
                        <a:pt x="473" y="160"/>
                        <a:pt x="474" y="160"/>
                      </a:cubicBezTo>
                      <a:cubicBezTo>
                        <a:pt x="476" y="161"/>
                        <a:pt x="476" y="162"/>
                        <a:pt x="477" y="162"/>
                      </a:cubicBezTo>
                      <a:cubicBezTo>
                        <a:pt x="478" y="165"/>
                        <a:pt x="479" y="168"/>
                        <a:pt x="478" y="172"/>
                      </a:cubicBezTo>
                      <a:cubicBezTo>
                        <a:pt x="479" y="172"/>
                        <a:pt x="479" y="173"/>
                        <a:pt x="480" y="174"/>
                      </a:cubicBezTo>
                      <a:cubicBezTo>
                        <a:pt x="480" y="174"/>
                        <a:pt x="481" y="175"/>
                        <a:pt x="480" y="177"/>
                      </a:cubicBezTo>
                      <a:cubicBezTo>
                        <a:pt x="480" y="178"/>
                        <a:pt x="478" y="180"/>
                        <a:pt x="476" y="183"/>
                      </a:cubicBezTo>
                      <a:cubicBezTo>
                        <a:pt x="479" y="183"/>
                        <a:pt x="481" y="185"/>
                        <a:pt x="482" y="187"/>
                      </a:cubicBezTo>
                      <a:cubicBezTo>
                        <a:pt x="482" y="187"/>
                        <a:pt x="482" y="188"/>
                        <a:pt x="482" y="188"/>
                      </a:cubicBezTo>
                      <a:cubicBezTo>
                        <a:pt x="482" y="189"/>
                        <a:pt x="482" y="189"/>
                        <a:pt x="481" y="189"/>
                      </a:cubicBezTo>
                      <a:cubicBezTo>
                        <a:pt x="475" y="193"/>
                        <a:pt x="469" y="197"/>
                        <a:pt x="462" y="201"/>
                      </a:cubicBezTo>
                      <a:cubicBezTo>
                        <a:pt x="470" y="197"/>
                        <a:pt x="476" y="196"/>
                        <a:pt x="480" y="197"/>
                      </a:cubicBezTo>
                      <a:cubicBezTo>
                        <a:pt x="482" y="197"/>
                        <a:pt x="483" y="198"/>
                        <a:pt x="484" y="199"/>
                      </a:cubicBezTo>
                      <a:cubicBezTo>
                        <a:pt x="485" y="201"/>
                        <a:pt x="485" y="203"/>
                        <a:pt x="485" y="205"/>
                      </a:cubicBezTo>
                      <a:cubicBezTo>
                        <a:pt x="484" y="207"/>
                        <a:pt x="482" y="210"/>
                        <a:pt x="480" y="213"/>
                      </a:cubicBezTo>
                      <a:cubicBezTo>
                        <a:pt x="481" y="213"/>
                        <a:pt x="482" y="212"/>
                        <a:pt x="483" y="212"/>
                      </a:cubicBezTo>
                      <a:cubicBezTo>
                        <a:pt x="484" y="212"/>
                        <a:pt x="485" y="212"/>
                        <a:pt x="485" y="213"/>
                      </a:cubicBezTo>
                      <a:cubicBezTo>
                        <a:pt x="486" y="213"/>
                        <a:pt x="485" y="214"/>
                        <a:pt x="485" y="215"/>
                      </a:cubicBezTo>
                      <a:cubicBezTo>
                        <a:pt x="484" y="216"/>
                        <a:pt x="481" y="217"/>
                        <a:pt x="478" y="220"/>
                      </a:cubicBezTo>
                      <a:cubicBezTo>
                        <a:pt x="481" y="220"/>
                        <a:pt x="484" y="222"/>
                        <a:pt x="485" y="225"/>
                      </a:cubicBezTo>
                      <a:cubicBezTo>
                        <a:pt x="486" y="226"/>
                        <a:pt x="487" y="228"/>
                        <a:pt x="486" y="230"/>
                      </a:cubicBezTo>
                      <a:cubicBezTo>
                        <a:pt x="481" y="250"/>
                        <a:pt x="400" y="295"/>
                        <a:pt x="315" y="342"/>
                      </a:cubicBezTo>
                      <a:cubicBezTo>
                        <a:pt x="303" y="349"/>
                        <a:pt x="291" y="356"/>
                        <a:pt x="279" y="362"/>
                      </a:cubicBezTo>
                      <a:cubicBezTo>
                        <a:pt x="230" y="402"/>
                        <a:pt x="186" y="435"/>
                        <a:pt x="162" y="442"/>
                      </a:cubicBezTo>
                      <a:cubicBezTo>
                        <a:pt x="162" y="442"/>
                        <a:pt x="162" y="442"/>
                        <a:pt x="162" y="442"/>
                      </a:cubicBezTo>
                      <a:cubicBezTo>
                        <a:pt x="163" y="444"/>
                        <a:pt x="165" y="445"/>
                        <a:pt x="168" y="446"/>
                      </a:cubicBezTo>
                      <a:cubicBezTo>
                        <a:pt x="169" y="446"/>
                        <a:pt x="171" y="446"/>
                        <a:pt x="173" y="446"/>
                      </a:cubicBezTo>
                      <a:cubicBezTo>
                        <a:pt x="177" y="440"/>
                        <a:pt x="200" y="427"/>
                        <a:pt x="245" y="402"/>
                      </a:cubicBezTo>
                      <a:cubicBezTo>
                        <a:pt x="259" y="393"/>
                        <a:pt x="274" y="383"/>
                        <a:pt x="289" y="372"/>
                      </a:cubicBezTo>
                      <a:cubicBezTo>
                        <a:pt x="358" y="325"/>
                        <a:pt x="414" y="287"/>
                        <a:pt x="447" y="268"/>
                      </a:cubicBezTo>
                      <a:cubicBezTo>
                        <a:pt x="468" y="252"/>
                        <a:pt x="481" y="241"/>
                        <a:pt x="481" y="241"/>
                      </a:cubicBezTo>
                      <a:cubicBezTo>
                        <a:pt x="482" y="240"/>
                        <a:pt x="482" y="240"/>
                        <a:pt x="483" y="240"/>
                      </a:cubicBezTo>
                      <a:cubicBezTo>
                        <a:pt x="483" y="240"/>
                        <a:pt x="484" y="241"/>
                        <a:pt x="484" y="241"/>
                      </a:cubicBezTo>
                      <a:cubicBezTo>
                        <a:pt x="486" y="244"/>
                        <a:pt x="486" y="247"/>
                        <a:pt x="485" y="250"/>
                      </a:cubicBezTo>
                      <a:cubicBezTo>
                        <a:pt x="485" y="252"/>
                        <a:pt x="484" y="254"/>
                        <a:pt x="482" y="256"/>
                      </a:cubicBezTo>
                      <a:cubicBezTo>
                        <a:pt x="482" y="257"/>
                        <a:pt x="483" y="258"/>
                        <a:pt x="482" y="259"/>
                      </a:cubicBezTo>
                      <a:cubicBezTo>
                        <a:pt x="482" y="262"/>
                        <a:pt x="479" y="265"/>
                        <a:pt x="474" y="269"/>
                      </a:cubicBezTo>
                      <a:cubicBezTo>
                        <a:pt x="476" y="270"/>
                        <a:pt x="478" y="271"/>
                        <a:pt x="479" y="273"/>
                      </a:cubicBezTo>
                      <a:cubicBezTo>
                        <a:pt x="479" y="273"/>
                        <a:pt x="479" y="274"/>
                        <a:pt x="479" y="275"/>
                      </a:cubicBezTo>
                      <a:cubicBezTo>
                        <a:pt x="478" y="281"/>
                        <a:pt x="454" y="298"/>
                        <a:pt x="416" y="323"/>
                      </a:cubicBezTo>
                      <a:cubicBezTo>
                        <a:pt x="424" y="319"/>
                        <a:pt x="431" y="315"/>
                        <a:pt x="438" y="311"/>
                      </a:cubicBezTo>
                      <a:cubicBezTo>
                        <a:pt x="450" y="303"/>
                        <a:pt x="461" y="295"/>
                        <a:pt x="472" y="287"/>
                      </a:cubicBezTo>
                      <a:cubicBezTo>
                        <a:pt x="472" y="287"/>
                        <a:pt x="473" y="287"/>
                        <a:pt x="473" y="287"/>
                      </a:cubicBezTo>
                      <a:cubicBezTo>
                        <a:pt x="474" y="287"/>
                        <a:pt x="474" y="287"/>
                        <a:pt x="474" y="288"/>
                      </a:cubicBezTo>
                      <a:cubicBezTo>
                        <a:pt x="474" y="288"/>
                        <a:pt x="475" y="289"/>
                        <a:pt x="474" y="290"/>
                      </a:cubicBezTo>
                      <a:cubicBezTo>
                        <a:pt x="474" y="292"/>
                        <a:pt x="470" y="296"/>
                        <a:pt x="461" y="301"/>
                      </a:cubicBezTo>
                      <a:cubicBezTo>
                        <a:pt x="462" y="301"/>
                        <a:pt x="464" y="301"/>
                        <a:pt x="465" y="301"/>
                      </a:cubicBezTo>
                      <a:cubicBezTo>
                        <a:pt x="467" y="301"/>
                        <a:pt x="468" y="302"/>
                        <a:pt x="469" y="304"/>
                      </a:cubicBezTo>
                      <a:cubicBezTo>
                        <a:pt x="469" y="305"/>
                        <a:pt x="470" y="305"/>
                        <a:pt x="452" y="317"/>
                      </a:cubicBezTo>
                      <a:cubicBezTo>
                        <a:pt x="455" y="316"/>
                        <a:pt x="458" y="315"/>
                        <a:pt x="460" y="316"/>
                      </a:cubicBezTo>
                      <a:cubicBezTo>
                        <a:pt x="461" y="316"/>
                        <a:pt x="462" y="317"/>
                        <a:pt x="463" y="318"/>
                      </a:cubicBezTo>
                      <a:cubicBezTo>
                        <a:pt x="463" y="318"/>
                        <a:pt x="463" y="319"/>
                        <a:pt x="463" y="319"/>
                      </a:cubicBezTo>
                      <a:cubicBezTo>
                        <a:pt x="463" y="320"/>
                        <a:pt x="463" y="320"/>
                        <a:pt x="444" y="331"/>
                      </a:cubicBezTo>
                      <a:cubicBezTo>
                        <a:pt x="432" y="338"/>
                        <a:pt x="413" y="350"/>
                        <a:pt x="391" y="363"/>
                      </a:cubicBezTo>
                      <a:cubicBezTo>
                        <a:pt x="383" y="369"/>
                        <a:pt x="374" y="376"/>
                        <a:pt x="365" y="383"/>
                      </a:cubicBezTo>
                      <a:cubicBezTo>
                        <a:pt x="351" y="393"/>
                        <a:pt x="337" y="404"/>
                        <a:pt x="324" y="414"/>
                      </a:cubicBezTo>
                      <a:cubicBezTo>
                        <a:pt x="324" y="415"/>
                        <a:pt x="324" y="415"/>
                        <a:pt x="324" y="415"/>
                      </a:cubicBezTo>
                      <a:cubicBezTo>
                        <a:pt x="326" y="417"/>
                        <a:pt x="323" y="421"/>
                        <a:pt x="308" y="434"/>
                      </a:cubicBezTo>
                      <a:cubicBezTo>
                        <a:pt x="312" y="432"/>
                        <a:pt x="314" y="431"/>
                        <a:pt x="315" y="431"/>
                      </a:cubicBezTo>
                      <a:cubicBezTo>
                        <a:pt x="316" y="431"/>
                        <a:pt x="317" y="432"/>
                        <a:pt x="317" y="432"/>
                      </a:cubicBezTo>
                      <a:cubicBezTo>
                        <a:pt x="318" y="434"/>
                        <a:pt x="318" y="434"/>
                        <a:pt x="310" y="442"/>
                      </a:cubicBezTo>
                      <a:cubicBezTo>
                        <a:pt x="310" y="442"/>
                        <a:pt x="310" y="443"/>
                        <a:pt x="310" y="443"/>
                      </a:cubicBezTo>
                      <a:cubicBezTo>
                        <a:pt x="312" y="441"/>
                        <a:pt x="313" y="441"/>
                        <a:pt x="313" y="441"/>
                      </a:cubicBezTo>
                      <a:cubicBezTo>
                        <a:pt x="314" y="441"/>
                        <a:pt x="314" y="442"/>
                        <a:pt x="315" y="442"/>
                      </a:cubicBezTo>
                      <a:cubicBezTo>
                        <a:pt x="315" y="443"/>
                        <a:pt x="315" y="444"/>
                        <a:pt x="314" y="445"/>
                      </a:cubicBezTo>
                      <a:cubicBezTo>
                        <a:pt x="314" y="445"/>
                        <a:pt x="313" y="445"/>
                        <a:pt x="313" y="445"/>
                      </a:cubicBezTo>
                      <a:cubicBezTo>
                        <a:pt x="312" y="446"/>
                        <a:pt x="308" y="448"/>
                        <a:pt x="306" y="450"/>
                      </a:cubicBezTo>
                      <a:cubicBezTo>
                        <a:pt x="301" y="453"/>
                        <a:pt x="300" y="454"/>
                        <a:pt x="299" y="454"/>
                      </a:cubicBezTo>
                      <a:cubicBezTo>
                        <a:pt x="299" y="453"/>
                        <a:pt x="298" y="453"/>
                        <a:pt x="298" y="453"/>
                      </a:cubicBezTo>
                      <a:cubicBezTo>
                        <a:pt x="297" y="451"/>
                        <a:pt x="297" y="451"/>
                        <a:pt x="308" y="439"/>
                      </a:cubicBezTo>
                      <a:cubicBezTo>
                        <a:pt x="308" y="439"/>
                        <a:pt x="309" y="438"/>
                        <a:pt x="310" y="437"/>
                      </a:cubicBezTo>
                      <a:cubicBezTo>
                        <a:pt x="305" y="440"/>
                        <a:pt x="299" y="445"/>
                        <a:pt x="295" y="448"/>
                      </a:cubicBezTo>
                      <a:cubicBezTo>
                        <a:pt x="285" y="456"/>
                        <a:pt x="282" y="458"/>
                        <a:pt x="280" y="457"/>
                      </a:cubicBezTo>
                      <a:cubicBezTo>
                        <a:pt x="280" y="457"/>
                        <a:pt x="279" y="457"/>
                        <a:pt x="279" y="456"/>
                      </a:cubicBezTo>
                      <a:cubicBezTo>
                        <a:pt x="278" y="455"/>
                        <a:pt x="278" y="455"/>
                        <a:pt x="289" y="446"/>
                      </a:cubicBezTo>
                      <a:cubicBezTo>
                        <a:pt x="298" y="438"/>
                        <a:pt x="318" y="422"/>
                        <a:pt x="321" y="417"/>
                      </a:cubicBezTo>
                      <a:cubicBezTo>
                        <a:pt x="301" y="432"/>
                        <a:pt x="283" y="445"/>
                        <a:pt x="268" y="453"/>
                      </a:cubicBezTo>
                      <a:cubicBezTo>
                        <a:pt x="261" y="458"/>
                        <a:pt x="258" y="460"/>
                        <a:pt x="256" y="460"/>
                      </a:cubicBezTo>
                      <a:cubicBezTo>
                        <a:pt x="256" y="460"/>
                        <a:pt x="255" y="460"/>
                        <a:pt x="255" y="459"/>
                      </a:cubicBezTo>
                      <a:cubicBezTo>
                        <a:pt x="251" y="461"/>
                        <a:pt x="247" y="462"/>
                        <a:pt x="244" y="462"/>
                      </a:cubicBezTo>
                      <a:close/>
                      <a:moveTo>
                        <a:pt x="240" y="458"/>
                      </a:moveTo>
                      <a:cubicBezTo>
                        <a:pt x="241" y="458"/>
                        <a:pt x="242" y="458"/>
                        <a:pt x="242" y="459"/>
                      </a:cubicBezTo>
                      <a:cubicBezTo>
                        <a:pt x="245" y="459"/>
                        <a:pt x="249" y="458"/>
                        <a:pt x="254" y="456"/>
                      </a:cubicBezTo>
                      <a:cubicBezTo>
                        <a:pt x="254" y="456"/>
                        <a:pt x="254" y="456"/>
                        <a:pt x="254" y="455"/>
                      </a:cubicBezTo>
                      <a:cubicBezTo>
                        <a:pt x="255" y="451"/>
                        <a:pt x="263" y="443"/>
                        <a:pt x="276" y="433"/>
                      </a:cubicBezTo>
                      <a:cubicBezTo>
                        <a:pt x="265" y="441"/>
                        <a:pt x="255" y="447"/>
                        <a:pt x="248" y="452"/>
                      </a:cubicBezTo>
                      <a:cubicBezTo>
                        <a:pt x="244" y="454"/>
                        <a:pt x="242" y="456"/>
                        <a:pt x="240" y="458"/>
                      </a:cubicBezTo>
                      <a:close/>
                      <a:moveTo>
                        <a:pt x="224" y="452"/>
                      </a:moveTo>
                      <a:cubicBezTo>
                        <a:pt x="224" y="452"/>
                        <a:pt x="224" y="452"/>
                        <a:pt x="224" y="452"/>
                      </a:cubicBezTo>
                      <a:cubicBezTo>
                        <a:pt x="224" y="454"/>
                        <a:pt x="224" y="455"/>
                        <a:pt x="224" y="456"/>
                      </a:cubicBezTo>
                      <a:cubicBezTo>
                        <a:pt x="224" y="456"/>
                        <a:pt x="225" y="457"/>
                        <a:pt x="225" y="457"/>
                      </a:cubicBezTo>
                      <a:cubicBezTo>
                        <a:pt x="229" y="457"/>
                        <a:pt x="237" y="454"/>
                        <a:pt x="247" y="448"/>
                      </a:cubicBezTo>
                      <a:cubicBezTo>
                        <a:pt x="255" y="442"/>
                        <a:pt x="271" y="431"/>
                        <a:pt x="298" y="413"/>
                      </a:cubicBezTo>
                      <a:cubicBezTo>
                        <a:pt x="312" y="402"/>
                        <a:pt x="327" y="391"/>
                        <a:pt x="341" y="381"/>
                      </a:cubicBezTo>
                      <a:cubicBezTo>
                        <a:pt x="341" y="381"/>
                        <a:pt x="341" y="381"/>
                        <a:pt x="341" y="381"/>
                      </a:cubicBezTo>
                      <a:cubicBezTo>
                        <a:pt x="295" y="411"/>
                        <a:pt x="249" y="441"/>
                        <a:pt x="224" y="452"/>
                      </a:cubicBezTo>
                      <a:close/>
                      <a:moveTo>
                        <a:pt x="225" y="444"/>
                      </a:moveTo>
                      <a:cubicBezTo>
                        <a:pt x="217" y="449"/>
                        <a:pt x="212" y="452"/>
                        <a:pt x="210" y="454"/>
                      </a:cubicBezTo>
                      <a:cubicBezTo>
                        <a:pt x="212" y="454"/>
                        <a:pt x="216" y="453"/>
                        <a:pt x="221" y="450"/>
                      </a:cubicBezTo>
                      <a:cubicBezTo>
                        <a:pt x="222" y="448"/>
                        <a:pt x="223" y="446"/>
                        <a:pt x="225" y="444"/>
                      </a:cubicBezTo>
                      <a:close/>
                      <a:moveTo>
                        <a:pt x="363" y="380"/>
                      </a:moveTo>
                      <a:cubicBezTo>
                        <a:pt x="315" y="409"/>
                        <a:pt x="266" y="442"/>
                        <a:pt x="258" y="454"/>
                      </a:cubicBezTo>
                      <a:cubicBezTo>
                        <a:pt x="261" y="453"/>
                        <a:pt x="263" y="452"/>
                        <a:pt x="266" y="450"/>
                      </a:cubicBezTo>
                      <a:cubicBezTo>
                        <a:pt x="270" y="447"/>
                        <a:pt x="275" y="443"/>
                        <a:pt x="279" y="440"/>
                      </a:cubicBezTo>
                      <a:cubicBezTo>
                        <a:pt x="298" y="425"/>
                        <a:pt x="312" y="415"/>
                        <a:pt x="319" y="413"/>
                      </a:cubicBezTo>
                      <a:cubicBezTo>
                        <a:pt x="334" y="403"/>
                        <a:pt x="349" y="391"/>
                        <a:pt x="363" y="380"/>
                      </a:cubicBezTo>
                      <a:close/>
                      <a:moveTo>
                        <a:pt x="200" y="441"/>
                      </a:moveTo>
                      <a:cubicBezTo>
                        <a:pt x="196" y="445"/>
                        <a:pt x="194" y="448"/>
                        <a:pt x="193" y="450"/>
                      </a:cubicBezTo>
                      <a:cubicBezTo>
                        <a:pt x="193" y="451"/>
                        <a:pt x="193" y="451"/>
                        <a:pt x="193" y="451"/>
                      </a:cubicBezTo>
                      <a:cubicBezTo>
                        <a:pt x="197" y="452"/>
                        <a:pt x="220" y="436"/>
                        <a:pt x="248" y="415"/>
                      </a:cubicBezTo>
                      <a:cubicBezTo>
                        <a:pt x="230" y="426"/>
                        <a:pt x="214" y="435"/>
                        <a:pt x="200" y="441"/>
                      </a:cubicBezTo>
                      <a:close/>
                      <a:moveTo>
                        <a:pt x="238" y="436"/>
                      </a:moveTo>
                      <a:cubicBezTo>
                        <a:pt x="233" y="440"/>
                        <a:pt x="229" y="444"/>
                        <a:pt x="226" y="448"/>
                      </a:cubicBezTo>
                      <a:cubicBezTo>
                        <a:pt x="261" y="430"/>
                        <a:pt x="336" y="381"/>
                        <a:pt x="405" y="334"/>
                      </a:cubicBezTo>
                      <a:cubicBezTo>
                        <a:pt x="401" y="336"/>
                        <a:pt x="398" y="338"/>
                        <a:pt x="394" y="340"/>
                      </a:cubicBezTo>
                      <a:cubicBezTo>
                        <a:pt x="386" y="344"/>
                        <a:pt x="377" y="349"/>
                        <a:pt x="368" y="354"/>
                      </a:cubicBezTo>
                      <a:cubicBezTo>
                        <a:pt x="346" y="368"/>
                        <a:pt x="321" y="384"/>
                        <a:pt x="295" y="400"/>
                      </a:cubicBezTo>
                      <a:cubicBezTo>
                        <a:pt x="274" y="413"/>
                        <a:pt x="254" y="426"/>
                        <a:pt x="238" y="436"/>
                      </a:cubicBezTo>
                      <a:close/>
                      <a:moveTo>
                        <a:pt x="212" y="425"/>
                      </a:moveTo>
                      <a:cubicBezTo>
                        <a:pt x="196" y="434"/>
                        <a:pt x="184" y="441"/>
                        <a:pt x="179" y="445"/>
                      </a:cubicBezTo>
                      <a:cubicBezTo>
                        <a:pt x="179" y="445"/>
                        <a:pt x="179" y="445"/>
                        <a:pt x="179" y="445"/>
                      </a:cubicBezTo>
                      <a:cubicBezTo>
                        <a:pt x="185" y="442"/>
                        <a:pt x="197" y="434"/>
                        <a:pt x="212" y="425"/>
                      </a:cubicBezTo>
                      <a:close/>
                      <a:moveTo>
                        <a:pt x="146" y="432"/>
                      </a:moveTo>
                      <a:cubicBezTo>
                        <a:pt x="146" y="433"/>
                        <a:pt x="146" y="435"/>
                        <a:pt x="147" y="436"/>
                      </a:cubicBezTo>
                      <a:cubicBezTo>
                        <a:pt x="148" y="438"/>
                        <a:pt x="150" y="439"/>
                        <a:pt x="152" y="439"/>
                      </a:cubicBezTo>
                      <a:cubicBezTo>
                        <a:pt x="154" y="440"/>
                        <a:pt x="156" y="440"/>
                        <a:pt x="159" y="439"/>
                      </a:cubicBezTo>
                      <a:cubicBezTo>
                        <a:pt x="163" y="425"/>
                        <a:pt x="213" y="395"/>
                        <a:pt x="277" y="359"/>
                      </a:cubicBezTo>
                      <a:cubicBezTo>
                        <a:pt x="288" y="351"/>
                        <a:pt x="298" y="342"/>
                        <a:pt x="309" y="334"/>
                      </a:cubicBezTo>
                      <a:cubicBezTo>
                        <a:pt x="241" y="378"/>
                        <a:pt x="174" y="421"/>
                        <a:pt x="146" y="432"/>
                      </a:cubicBezTo>
                      <a:close/>
                      <a:moveTo>
                        <a:pt x="200" y="437"/>
                      </a:moveTo>
                      <a:cubicBezTo>
                        <a:pt x="199" y="438"/>
                        <a:pt x="197" y="438"/>
                        <a:pt x="196" y="439"/>
                      </a:cubicBezTo>
                      <a:cubicBezTo>
                        <a:pt x="197" y="439"/>
                        <a:pt x="198" y="439"/>
                        <a:pt x="198" y="438"/>
                      </a:cubicBezTo>
                      <a:cubicBezTo>
                        <a:pt x="199" y="438"/>
                        <a:pt x="199" y="437"/>
                        <a:pt x="200" y="437"/>
                      </a:cubicBezTo>
                      <a:close/>
                      <a:moveTo>
                        <a:pt x="260" y="373"/>
                      </a:moveTo>
                      <a:cubicBezTo>
                        <a:pt x="211" y="401"/>
                        <a:pt x="171" y="426"/>
                        <a:pt x="163" y="438"/>
                      </a:cubicBezTo>
                      <a:cubicBezTo>
                        <a:pt x="184" y="431"/>
                        <a:pt x="220" y="405"/>
                        <a:pt x="260" y="373"/>
                      </a:cubicBezTo>
                      <a:close/>
                      <a:moveTo>
                        <a:pt x="295" y="379"/>
                      </a:moveTo>
                      <a:cubicBezTo>
                        <a:pt x="262" y="399"/>
                        <a:pt x="231" y="418"/>
                        <a:pt x="212" y="431"/>
                      </a:cubicBezTo>
                      <a:cubicBezTo>
                        <a:pt x="234" y="421"/>
                        <a:pt x="260" y="404"/>
                        <a:pt x="287" y="386"/>
                      </a:cubicBezTo>
                      <a:cubicBezTo>
                        <a:pt x="287" y="386"/>
                        <a:pt x="288" y="386"/>
                        <a:pt x="288" y="385"/>
                      </a:cubicBezTo>
                      <a:cubicBezTo>
                        <a:pt x="291" y="383"/>
                        <a:pt x="294" y="381"/>
                        <a:pt x="297" y="378"/>
                      </a:cubicBezTo>
                      <a:cubicBezTo>
                        <a:pt x="297" y="379"/>
                        <a:pt x="296" y="379"/>
                        <a:pt x="295" y="379"/>
                      </a:cubicBezTo>
                      <a:close/>
                      <a:moveTo>
                        <a:pt x="145" y="421"/>
                      </a:moveTo>
                      <a:cubicBezTo>
                        <a:pt x="139" y="426"/>
                        <a:pt x="135" y="429"/>
                        <a:pt x="135" y="431"/>
                      </a:cubicBezTo>
                      <a:cubicBezTo>
                        <a:pt x="136" y="432"/>
                        <a:pt x="139" y="431"/>
                        <a:pt x="143" y="430"/>
                      </a:cubicBezTo>
                      <a:cubicBezTo>
                        <a:pt x="143" y="430"/>
                        <a:pt x="143" y="430"/>
                        <a:pt x="143" y="429"/>
                      </a:cubicBezTo>
                      <a:cubicBezTo>
                        <a:pt x="144" y="426"/>
                        <a:pt x="146" y="423"/>
                        <a:pt x="148" y="419"/>
                      </a:cubicBezTo>
                      <a:cubicBezTo>
                        <a:pt x="147" y="420"/>
                        <a:pt x="146" y="421"/>
                        <a:pt x="145" y="421"/>
                      </a:cubicBezTo>
                      <a:close/>
                      <a:moveTo>
                        <a:pt x="158" y="414"/>
                      </a:moveTo>
                      <a:cubicBezTo>
                        <a:pt x="153" y="419"/>
                        <a:pt x="149" y="424"/>
                        <a:pt x="147" y="428"/>
                      </a:cubicBezTo>
                      <a:cubicBezTo>
                        <a:pt x="177" y="415"/>
                        <a:pt x="255" y="365"/>
                        <a:pt x="336" y="311"/>
                      </a:cubicBezTo>
                      <a:cubicBezTo>
                        <a:pt x="340" y="308"/>
                        <a:pt x="344" y="305"/>
                        <a:pt x="348" y="302"/>
                      </a:cubicBezTo>
                      <a:cubicBezTo>
                        <a:pt x="325" y="315"/>
                        <a:pt x="301" y="329"/>
                        <a:pt x="277" y="343"/>
                      </a:cubicBezTo>
                      <a:cubicBezTo>
                        <a:pt x="248" y="359"/>
                        <a:pt x="217" y="376"/>
                        <a:pt x="192" y="391"/>
                      </a:cubicBezTo>
                      <a:cubicBezTo>
                        <a:pt x="179" y="400"/>
                        <a:pt x="167" y="408"/>
                        <a:pt x="158" y="414"/>
                      </a:cubicBezTo>
                      <a:close/>
                      <a:moveTo>
                        <a:pt x="125" y="421"/>
                      </a:moveTo>
                      <a:cubicBezTo>
                        <a:pt x="124" y="423"/>
                        <a:pt x="124" y="424"/>
                        <a:pt x="124" y="425"/>
                      </a:cubicBezTo>
                      <a:cubicBezTo>
                        <a:pt x="124" y="425"/>
                        <a:pt x="124" y="425"/>
                        <a:pt x="125" y="425"/>
                      </a:cubicBezTo>
                      <a:cubicBezTo>
                        <a:pt x="128" y="426"/>
                        <a:pt x="134" y="423"/>
                        <a:pt x="144" y="418"/>
                      </a:cubicBezTo>
                      <a:cubicBezTo>
                        <a:pt x="148" y="415"/>
                        <a:pt x="154" y="411"/>
                        <a:pt x="160" y="407"/>
                      </a:cubicBezTo>
                      <a:cubicBezTo>
                        <a:pt x="184" y="384"/>
                        <a:pt x="229" y="354"/>
                        <a:pt x="279" y="325"/>
                      </a:cubicBezTo>
                      <a:cubicBezTo>
                        <a:pt x="280" y="323"/>
                        <a:pt x="282" y="322"/>
                        <a:pt x="283" y="321"/>
                      </a:cubicBezTo>
                      <a:cubicBezTo>
                        <a:pt x="319" y="295"/>
                        <a:pt x="354" y="269"/>
                        <a:pt x="385" y="248"/>
                      </a:cubicBezTo>
                      <a:cubicBezTo>
                        <a:pt x="380" y="251"/>
                        <a:pt x="374" y="254"/>
                        <a:pt x="368" y="258"/>
                      </a:cubicBezTo>
                      <a:cubicBezTo>
                        <a:pt x="341" y="274"/>
                        <a:pt x="315" y="291"/>
                        <a:pt x="289" y="307"/>
                      </a:cubicBezTo>
                      <a:cubicBezTo>
                        <a:pt x="287" y="308"/>
                        <a:pt x="286" y="310"/>
                        <a:pt x="284" y="311"/>
                      </a:cubicBezTo>
                      <a:cubicBezTo>
                        <a:pt x="217" y="362"/>
                        <a:pt x="154" y="411"/>
                        <a:pt x="125" y="421"/>
                      </a:cubicBezTo>
                      <a:close/>
                      <a:moveTo>
                        <a:pt x="265" y="315"/>
                      </a:moveTo>
                      <a:cubicBezTo>
                        <a:pt x="188" y="360"/>
                        <a:pt x="115" y="404"/>
                        <a:pt x="112" y="417"/>
                      </a:cubicBezTo>
                      <a:cubicBezTo>
                        <a:pt x="112" y="417"/>
                        <a:pt x="112" y="418"/>
                        <a:pt x="112" y="418"/>
                      </a:cubicBezTo>
                      <a:cubicBezTo>
                        <a:pt x="113" y="419"/>
                        <a:pt x="114" y="419"/>
                        <a:pt x="115" y="419"/>
                      </a:cubicBezTo>
                      <a:cubicBezTo>
                        <a:pt x="117" y="420"/>
                        <a:pt x="120" y="419"/>
                        <a:pt x="124" y="418"/>
                      </a:cubicBezTo>
                      <a:cubicBezTo>
                        <a:pt x="141" y="399"/>
                        <a:pt x="212" y="351"/>
                        <a:pt x="287" y="304"/>
                      </a:cubicBezTo>
                      <a:cubicBezTo>
                        <a:pt x="289" y="302"/>
                        <a:pt x="291" y="301"/>
                        <a:pt x="293" y="299"/>
                      </a:cubicBezTo>
                      <a:cubicBezTo>
                        <a:pt x="284" y="304"/>
                        <a:pt x="274" y="310"/>
                        <a:pt x="265" y="315"/>
                      </a:cubicBezTo>
                      <a:close/>
                      <a:moveTo>
                        <a:pt x="301" y="415"/>
                      </a:moveTo>
                      <a:cubicBezTo>
                        <a:pt x="300" y="416"/>
                        <a:pt x="299" y="417"/>
                        <a:pt x="298" y="417"/>
                      </a:cubicBezTo>
                      <a:cubicBezTo>
                        <a:pt x="323" y="400"/>
                        <a:pt x="355" y="380"/>
                        <a:pt x="389" y="360"/>
                      </a:cubicBezTo>
                      <a:cubicBezTo>
                        <a:pt x="395" y="355"/>
                        <a:pt x="401" y="351"/>
                        <a:pt x="406" y="347"/>
                      </a:cubicBezTo>
                      <a:cubicBezTo>
                        <a:pt x="406" y="347"/>
                        <a:pt x="406" y="347"/>
                        <a:pt x="406" y="347"/>
                      </a:cubicBezTo>
                      <a:cubicBezTo>
                        <a:pt x="375" y="367"/>
                        <a:pt x="334" y="393"/>
                        <a:pt x="301" y="415"/>
                      </a:cubicBezTo>
                      <a:close/>
                      <a:moveTo>
                        <a:pt x="255" y="329"/>
                      </a:moveTo>
                      <a:cubicBezTo>
                        <a:pt x="197" y="366"/>
                        <a:pt x="149" y="399"/>
                        <a:pt x="131" y="415"/>
                      </a:cubicBezTo>
                      <a:cubicBezTo>
                        <a:pt x="157" y="403"/>
                        <a:pt x="205" y="367"/>
                        <a:pt x="255" y="329"/>
                      </a:cubicBezTo>
                      <a:close/>
                      <a:moveTo>
                        <a:pt x="94" y="404"/>
                      </a:moveTo>
                      <a:cubicBezTo>
                        <a:pt x="96" y="404"/>
                        <a:pt x="99" y="403"/>
                        <a:pt x="103" y="402"/>
                      </a:cubicBezTo>
                      <a:cubicBezTo>
                        <a:pt x="103" y="402"/>
                        <a:pt x="104" y="401"/>
                        <a:pt x="104" y="401"/>
                      </a:cubicBezTo>
                      <a:cubicBezTo>
                        <a:pt x="100" y="402"/>
                        <a:pt x="97" y="403"/>
                        <a:pt x="94" y="403"/>
                      </a:cubicBezTo>
                      <a:cubicBezTo>
                        <a:pt x="94" y="404"/>
                        <a:pt x="94" y="404"/>
                        <a:pt x="94" y="404"/>
                      </a:cubicBezTo>
                      <a:close/>
                      <a:moveTo>
                        <a:pt x="86" y="398"/>
                      </a:moveTo>
                      <a:cubicBezTo>
                        <a:pt x="87" y="399"/>
                        <a:pt x="88" y="399"/>
                        <a:pt x="89" y="400"/>
                      </a:cubicBezTo>
                      <a:cubicBezTo>
                        <a:pt x="91" y="400"/>
                        <a:pt x="92" y="400"/>
                        <a:pt x="93" y="400"/>
                      </a:cubicBezTo>
                      <a:cubicBezTo>
                        <a:pt x="121" y="383"/>
                        <a:pt x="152" y="365"/>
                        <a:pt x="183" y="346"/>
                      </a:cubicBezTo>
                      <a:cubicBezTo>
                        <a:pt x="184" y="345"/>
                        <a:pt x="185" y="344"/>
                        <a:pt x="186" y="344"/>
                      </a:cubicBezTo>
                      <a:cubicBezTo>
                        <a:pt x="145" y="369"/>
                        <a:pt x="111" y="389"/>
                        <a:pt x="91" y="394"/>
                      </a:cubicBezTo>
                      <a:cubicBezTo>
                        <a:pt x="86" y="398"/>
                        <a:pt x="86" y="398"/>
                        <a:pt x="86" y="398"/>
                      </a:cubicBezTo>
                      <a:close/>
                      <a:moveTo>
                        <a:pt x="154" y="368"/>
                      </a:moveTo>
                      <a:cubicBezTo>
                        <a:pt x="133" y="380"/>
                        <a:pt x="117" y="390"/>
                        <a:pt x="105" y="397"/>
                      </a:cubicBezTo>
                      <a:cubicBezTo>
                        <a:pt x="108" y="396"/>
                        <a:pt x="112" y="394"/>
                        <a:pt x="117" y="392"/>
                      </a:cubicBezTo>
                      <a:cubicBezTo>
                        <a:pt x="123" y="387"/>
                        <a:pt x="132" y="382"/>
                        <a:pt x="142" y="377"/>
                      </a:cubicBezTo>
                      <a:cubicBezTo>
                        <a:pt x="146" y="374"/>
                        <a:pt x="150" y="371"/>
                        <a:pt x="154" y="368"/>
                      </a:cubicBezTo>
                      <a:close/>
                      <a:moveTo>
                        <a:pt x="240" y="353"/>
                      </a:moveTo>
                      <a:cubicBezTo>
                        <a:pt x="217" y="367"/>
                        <a:pt x="196" y="381"/>
                        <a:pt x="180" y="394"/>
                      </a:cubicBezTo>
                      <a:cubicBezTo>
                        <a:pt x="183" y="392"/>
                        <a:pt x="187" y="390"/>
                        <a:pt x="190" y="388"/>
                      </a:cubicBezTo>
                      <a:cubicBezTo>
                        <a:pt x="206" y="377"/>
                        <a:pt x="223" y="365"/>
                        <a:pt x="240" y="353"/>
                      </a:cubicBezTo>
                      <a:close/>
                      <a:moveTo>
                        <a:pt x="79" y="392"/>
                      </a:moveTo>
                      <a:cubicBezTo>
                        <a:pt x="80" y="392"/>
                        <a:pt x="80" y="392"/>
                        <a:pt x="80" y="392"/>
                      </a:cubicBezTo>
                      <a:cubicBezTo>
                        <a:pt x="82" y="393"/>
                        <a:pt x="86" y="392"/>
                        <a:pt x="89" y="391"/>
                      </a:cubicBezTo>
                      <a:cubicBezTo>
                        <a:pt x="95" y="387"/>
                        <a:pt x="95" y="387"/>
                        <a:pt x="95" y="387"/>
                      </a:cubicBezTo>
                      <a:cubicBezTo>
                        <a:pt x="90" y="389"/>
                        <a:pt x="86" y="390"/>
                        <a:pt x="82" y="390"/>
                      </a:cubicBezTo>
                      <a:cubicBezTo>
                        <a:pt x="81" y="391"/>
                        <a:pt x="80" y="392"/>
                        <a:pt x="79" y="392"/>
                      </a:cubicBezTo>
                      <a:close/>
                      <a:moveTo>
                        <a:pt x="70" y="383"/>
                      </a:moveTo>
                      <a:cubicBezTo>
                        <a:pt x="72" y="385"/>
                        <a:pt x="74" y="386"/>
                        <a:pt x="76" y="387"/>
                      </a:cubicBezTo>
                      <a:cubicBezTo>
                        <a:pt x="78" y="387"/>
                        <a:pt x="79" y="387"/>
                        <a:pt x="81" y="387"/>
                      </a:cubicBezTo>
                      <a:cubicBezTo>
                        <a:pt x="121" y="364"/>
                        <a:pt x="172" y="334"/>
                        <a:pt x="223" y="304"/>
                      </a:cubicBezTo>
                      <a:cubicBezTo>
                        <a:pt x="255" y="280"/>
                        <a:pt x="287" y="255"/>
                        <a:pt x="318" y="232"/>
                      </a:cubicBezTo>
                      <a:cubicBezTo>
                        <a:pt x="327" y="224"/>
                        <a:pt x="336" y="217"/>
                        <a:pt x="345" y="210"/>
                      </a:cubicBezTo>
                      <a:cubicBezTo>
                        <a:pt x="333" y="218"/>
                        <a:pt x="320" y="226"/>
                        <a:pt x="306" y="235"/>
                      </a:cubicBezTo>
                      <a:cubicBezTo>
                        <a:pt x="250" y="275"/>
                        <a:pt x="190" y="317"/>
                        <a:pt x="142" y="344"/>
                      </a:cubicBezTo>
                      <a:cubicBezTo>
                        <a:pt x="111" y="366"/>
                        <a:pt x="86" y="381"/>
                        <a:pt x="71" y="381"/>
                      </a:cubicBezTo>
                      <a:cubicBezTo>
                        <a:pt x="71" y="382"/>
                        <a:pt x="70" y="382"/>
                        <a:pt x="70" y="383"/>
                      </a:cubicBezTo>
                      <a:close/>
                      <a:moveTo>
                        <a:pt x="423" y="287"/>
                      </a:moveTo>
                      <a:cubicBezTo>
                        <a:pt x="384" y="311"/>
                        <a:pt x="331" y="348"/>
                        <a:pt x="291" y="375"/>
                      </a:cubicBezTo>
                      <a:cubicBezTo>
                        <a:pt x="285" y="379"/>
                        <a:pt x="280" y="383"/>
                        <a:pt x="275" y="386"/>
                      </a:cubicBezTo>
                      <a:cubicBezTo>
                        <a:pt x="281" y="383"/>
                        <a:pt x="288" y="379"/>
                        <a:pt x="294" y="376"/>
                      </a:cubicBezTo>
                      <a:cubicBezTo>
                        <a:pt x="303" y="371"/>
                        <a:pt x="313" y="365"/>
                        <a:pt x="323" y="359"/>
                      </a:cubicBezTo>
                      <a:cubicBezTo>
                        <a:pt x="353" y="336"/>
                        <a:pt x="383" y="314"/>
                        <a:pt x="409" y="297"/>
                      </a:cubicBezTo>
                      <a:cubicBezTo>
                        <a:pt x="414" y="294"/>
                        <a:pt x="419" y="290"/>
                        <a:pt x="423" y="287"/>
                      </a:cubicBezTo>
                      <a:close/>
                      <a:moveTo>
                        <a:pt x="114" y="379"/>
                      </a:moveTo>
                      <a:cubicBezTo>
                        <a:pt x="105" y="386"/>
                        <a:pt x="105" y="386"/>
                        <a:pt x="105" y="386"/>
                      </a:cubicBezTo>
                      <a:cubicBezTo>
                        <a:pt x="135" y="372"/>
                        <a:pt x="186" y="340"/>
                        <a:pt x="240" y="304"/>
                      </a:cubicBezTo>
                      <a:cubicBezTo>
                        <a:pt x="256" y="292"/>
                        <a:pt x="272" y="281"/>
                        <a:pt x="288" y="270"/>
                      </a:cubicBezTo>
                      <a:cubicBezTo>
                        <a:pt x="289" y="269"/>
                        <a:pt x="289" y="268"/>
                        <a:pt x="290" y="268"/>
                      </a:cubicBezTo>
                      <a:cubicBezTo>
                        <a:pt x="292" y="266"/>
                        <a:pt x="294" y="265"/>
                        <a:pt x="296" y="263"/>
                      </a:cubicBezTo>
                      <a:cubicBezTo>
                        <a:pt x="277" y="275"/>
                        <a:pt x="258" y="287"/>
                        <a:pt x="240" y="298"/>
                      </a:cubicBezTo>
                      <a:cubicBezTo>
                        <a:pt x="218" y="312"/>
                        <a:pt x="218" y="312"/>
                        <a:pt x="218" y="312"/>
                      </a:cubicBezTo>
                      <a:cubicBezTo>
                        <a:pt x="179" y="341"/>
                        <a:pt x="142" y="366"/>
                        <a:pt x="114" y="379"/>
                      </a:cubicBezTo>
                      <a:close/>
                      <a:moveTo>
                        <a:pt x="162" y="344"/>
                      </a:moveTo>
                      <a:cubicBezTo>
                        <a:pt x="132" y="362"/>
                        <a:pt x="107" y="376"/>
                        <a:pt x="92" y="385"/>
                      </a:cubicBezTo>
                      <a:cubicBezTo>
                        <a:pt x="98" y="383"/>
                        <a:pt x="105" y="380"/>
                        <a:pt x="112" y="376"/>
                      </a:cubicBezTo>
                      <a:cubicBezTo>
                        <a:pt x="162" y="344"/>
                        <a:pt x="162" y="344"/>
                        <a:pt x="162" y="344"/>
                      </a:cubicBezTo>
                      <a:close/>
                      <a:moveTo>
                        <a:pt x="463" y="305"/>
                      </a:moveTo>
                      <a:cubicBezTo>
                        <a:pt x="449" y="305"/>
                        <a:pt x="396" y="344"/>
                        <a:pt x="348" y="380"/>
                      </a:cubicBezTo>
                      <a:cubicBezTo>
                        <a:pt x="364" y="370"/>
                        <a:pt x="382" y="358"/>
                        <a:pt x="404" y="344"/>
                      </a:cubicBezTo>
                      <a:cubicBezTo>
                        <a:pt x="432" y="326"/>
                        <a:pt x="457" y="309"/>
                        <a:pt x="464" y="305"/>
                      </a:cubicBezTo>
                      <a:cubicBezTo>
                        <a:pt x="464" y="305"/>
                        <a:pt x="464" y="305"/>
                        <a:pt x="463" y="305"/>
                      </a:cubicBezTo>
                      <a:close/>
                      <a:moveTo>
                        <a:pt x="63" y="375"/>
                      </a:moveTo>
                      <a:cubicBezTo>
                        <a:pt x="64" y="376"/>
                        <a:pt x="66" y="377"/>
                        <a:pt x="68" y="378"/>
                      </a:cubicBezTo>
                      <a:cubicBezTo>
                        <a:pt x="68" y="378"/>
                        <a:pt x="69" y="378"/>
                        <a:pt x="70" y="378"/>
                      </a:cubicBezTo>
                      <a:cubicBezTo>
                        <a:pt x="71" y="377"/>
                        <a:pt x="73" y="375"/>
                        <a:pt x="74" y="374"/>
                      </a:cubicBezTo>
                      <a:cubicBezTo>
                        <a:pt x="70" y="375"/>
                        <a:pt x="67" y="375"/>
                        <a:pt x="64" y="375"/>
                      </a:cubicBezTo>
                      <a:cubicBezTo>
                        <a:pt x="63" y="375"/>
                        <a:pt x="63" y="375"/>
                        <a:pt x="63" y="375"/>
                      </a:cubicBezTo>
                      <a:close/>
                      <a:moveTo>
                        <a:pt x="154" y="374"/>
                      </a:moveTo>
                      <a:cubicBezTo>
                        <a:pt x="152" y="375"/>
                        <a:pt x="150" y="376"/>
                        <a:pt x="148" y="378"/>
                      </a:cubicBezTo>
                      <a:cubicBezTo>
                        <a:pt x="150" y="376"/>
                        <a:pt x="153" y="375"/>
                        <a:pt x="155" y="373"/>
                      </a:cubicBezTo>
                      <a:cubicBezTo>
                        <a:pt x="155" y="373"/>
                        <a:pt x="154" y="374"/>
                        <a:pt x="154" y="374"/>
                      </a:cubicBezTo>
                      <a:close/>
                      <a:moveTo>
                        <a:pt x="83" y="372"/>
                      </a:moveTo>
                      <a:cubicBezTo>
                        <a:pt x="80" y="374"/>
                        <a:pt x="78" y="376"/>
                        <a:pt x="76" y="377"/>
                      </a:cubicBezTo>
                      <a:cubicBezTo>
                        <a:pt x="85" y="375"/>
                        <a:pt x="97" y="369"/>
                        <a:pt x="111" y="361"/>
                      </a:cubicBezTo>
                      <a:cubicBezTo>
                        <a:pt x="100" y="366"/>
                        <a:pt x="91" y="369"/>
                        <a:pt x="83" y="372"/>
                      </a:cubicBezTo>
                      <a:close/>
                      <a:moveTo>
                        <a:pt x="127" y="339"/>
                      </a:moveTo>
                      <a:cubicBezTo>
                        <a:pt x="112" y="347"/>
                        <a:pt x="96" y="356"/>
                        <a:pt x="80" y="365"/>
                      </a:cubicBezTo>
                      <a:cubicBezTo>
                        <a:pt x="76" y="367"/>
                        <a:pt x="73" y="369"/>
                        <a:pt x="70" y="371"/>
                      </a:cubicBezTo>
                      <a:cubicBezTo>
                        <a:pt x="73" y="371"/>
                        <a:pt x="77" y="370"/>
                        <a:pt x="81" y="369"/>
                      </a:cubicBezTo>
                      <a:cubicBezTo>
                        <a:pt x="92" y="361"/>
                        <a:pt x="107" y="351"/>
                        <a:pt x="127" y="339"/>
                      </a:cubicBezTo>
                      <a:close/>
                      <a:moveTo>
                        <a:pt x="56" y="359"/>
                      </a:moveTo>
                      <a:cubicBezTo>
                        <a:pt x="56" y="359"/>
                        <a:pt x="56" y="360"/>
                        <a:pt x="56" y="360"/>
                      </a:cubicBezTo>
                      <a:cubicBezTo>
                        <a:pt x="55" y="363"/>
                        <a:pt x="55" y="365"/>
                        <a:pt x="56" y="367"/>
                      </a:cubicBezTo>
                      <a:cubicBezTo>
                        <a:pt x="58" y="369"/>
                        <a:pt x="60" y="370"/>
                        <a:pt x="63" y="371"/>
                      </a:cubicBezTo>
                      <a:cubicBezTo>
                        <a:pt x="63" y="371"/>
                        <a:pt x="63" y="371"/>
                        <a:pt x="63" y="371"/>
                      </a:cubicBezTo>
                      <a:cubicBezTo>
                        <a:pt x="66" y="369"/>
                        <a:pt x="71" y="367"/>
                        <a:pt x="79" y="362"/>
                      </a:cubicBezTo>
                      <a:cubicBezTo>
                        <a:pt x="130" y="333"/>
                        <a:pt x="175" y="307"/>
                        <a:pt x="214" y="284"/>
                      </a:cubicBezTo>
                      <a:cubicBezTo>
                        <a:pt x="228" y="273"/>
                        <a:pt x="243" y="261"/>
                        <a:pt x="257" y="249"/>
                      </a:cubicBezTo>
                      <a:cubicBezTo>
                        <a:pt x="262" y="245"/>
                        <a:pt x="267" y="241"/>
                        <a:pt x="271" y="238"/>
                      </a:cubicBezTo>
                      <a:cubicBezTo>
                        <a:pt x="255" y="247"/>
                        <a:pt x="237" y="257"/>
                        <a:pt x="220" y="266"/>
                      </a:cubicBezTo>
                      <a:cubicBezTo>
                        <a:pt x="149" y="315"/>
                        <a:pt x="83" y="357"/>
                        <a:pt x="56" y="359"/>
                      </a:cubicBezTo>
                      <a:close/>
                      <a:moveTo>
                        <a:pt x="280" y="328"/>
                      </a:moveTo>
                      <a:cubicBezTo>
                        <a:pt x="260" y="343"/>
                        <a:pt x="242" y="356"/>
                        <a:pt x="226" y="367"/>
                      </a:cubicBezTo>
                      <a:cubicBezTo>
                        <a:pt x="241" y="359"/>
                        <a:pt x="257" y="350"/>
                        <a:pt x="275" y="339"/>
                      </a:cubicBezTo>
                      <a:cubicBezTo>
                        <a:pt x="305" y="322"/>
                        <a:pt x="337" y="304"/>
                        <a:pt x="367" y="286"/>
                      </a:cubicBezTo>
                      <a:cubicBezTo>
                        <a:pt x="381" y="276"/>
                        <a:pt x="394" y="266"/>
                        <a:pt x="406" y="257"/>
                      </a:cubicBezTo>
                      <a:cubicBezTo>
                        <a:pt x="368" y="277"/>
                        <a:pt x="323" y="303"/>
                        <a:pt x="280" y="328"/>
                      </a:cubicBezTo>
                      <a:close/>
                      <a:moveTo>
                        <a:pt x="184" y="308"/>
                      </a:moveTo>
                      <a:cubicBezTo>
                        <a:pt x="148" y="330"/>
                        <a:pt x="115" y="350"/>
                        <a:pt x="94" y="364"/>
                      </a:cubicBezTo>
                      <a:cubicBezTo>
                        <a:pt x="107" y="359"/>
                        <a:pt x="122" y="351"/>
                        <a:pt x="139" y="341"/>
                      </a:cubicBezTo>
                      <a:cubicBezTo>
                        <a:pt x="153" y="332"/>
                        <a:pt x="168" y="320"/>
                        <a:pt x="184" y="308"/>
                      </a:cubicBezTo>
                      <a:close/>
                      <a:moveTo>
                        <a:pt x="193" y="353"/>
                      </a:moveTo>
                      <a:cubicBezTo>
                        <a:pt x="187" y="357"/>
                        <a:pt x="181" y="360"/>
                        <a:pt x="176" y="364"/>
                      </a:cubicBezTo>
                      <a:cubicBezTo>
                        <a:pt x="184" y="359"/>
                        <a:pt x="193" y="353"/>
                        <a:pt x="203" y="347"/>
                      </a:cubicBezTo>
                      <a:cubicBezTo>
                        <a:pt x="200" y="349"/>
                        <a:pt x="196" y="351"/>
                        <a:pt x="193" y="353"/>
                      </a:cubicBezTo>
                      <a:close/>
                      <a:moveTo>
                        <a:pt x="45" y="349"/>
                      </a:moveTo>
                      <a:cubicBezTo>
                        <a:pt x="45" y="351"/>
                        <a:pt x="45" y="352"/>
                        <a:pt x="46" y="353"/>
                      </a:cubicBezTo>
                      <a:cubicBezTo>
                        <a:pt x="47" y="354"/>
                        <a:pt x="48" y="355"/>
                        <a:pt x="50" y="356"/>
                      </a:cubicBezTo>
                      <a:cubicBezTo>
                        <a:pt x="51" y="355"/>
                        <a:pt x="53" y="354"/>
                        <a:pt x="55" y="352"/>
                      </a:cubicBezTo>
                      <a:cubicBezTo>
                        <a:pt x="56" y="351"/>
                        <a:pt x="57" y="349"/>
                        <a:pt x="58" y="347"/>
                      </a:cubicBezTo>
                      <a:cubicBezTo>
                        <a:pt x="53" y="349"/>
                        <a:pt x="49" y="349"/>
                        <a:pt x="45" y="349"/>
                      </a:cubicBezTo>
                      <a:close/>
                      <a:moveTo>
                        <a:pt x="72" y="346"/>
                      </a:moveTo>
                      <a:cubicBezTo>
                        <a:pt x="66" y="350"/>
                        <a:pt x="62" y="353"/>
                        <a:pt x="58" y="355"/>
                      </a:cubicBezTo>
                      <a:cubicBezTo>
                        <a:pt x="82" y="351"/>
                        <a:pt x="133" y="321"/>
                        <a:pt x="189" y="283"/>
                      </a:cubicBezTo>
                      <a:cubicBezTo>
                        <a:pt x="175" y="290"/>
                        <a:pt x="161" y="298"/>
                        <a:pt x="148" y="305"/>
                      </a:cubicBezTo>
                      <a:cubicBezTo>
                        <a:pt x="118" y="321"/>
                        <a:pt x="90" y="336"/>
                        <a:pt x="72" y="346"/>
                      </a:cubicBezTo>
                      <a:close/>
                      <a:moveTo>
                        <a:pt x="216" y="330"/>
                      </a:moveTo>
                      <a:cubicBezTo>
                        <a:pt x="205" y="338"/>
                        <a:pt x="193" y="346"/>
                        <a:pt x="183" y="354"/>
                      </a:cubicBezTo>
                      <a:cubicBezTo>
                        <a:pt x="186" y="353"/>
                        <a:pt x="188" y="351"/>
                        <a:pt x="191" y="350"/>
                      </a:cubicBezTo>
                      <a:cubicBezTo>
                        <a:pt x="209" y="337"/>
                        <a:pt x="228" y="324"/>
                        <a:pt x="248" y="310"/>
                      </a:cubicBezTo>
                      <a:cubicBezTo>
                        <a:pt x="237" y="317"/>
                        <a:pt x="226" y="323"/>
                        <a:pt x="216" y="330"/>
                      </a:cubicBezTo>
                      <a:close/>
                      <a:moveTo>
                        <a:pt x="339" y="314"/>
                      </a:moveTo>
                      <a:cubicBezTo>
                        <a:pt x="331" y="320"/>
                        <a:pt x="323" y="326"/>
                        <a:pt x="316" y="333"/>
                      </a:cubicBezTo>
                      <a:cubicBezTo>
                        <a:pt x="309" y="338"/>
                        <a:pt x="302" y="344"/>
                        <a:pt x="296" y="349"/>
                      </a:cubicBezTo>
                      <a:cubicBezTo>
                        <a:pt x="302" y="346"/>
                        <a:pt x="307" y="342"/>
                        <a:pt x="313" y="339"/>
                      </a:cubicBezTo>
                      <a:cubicBezTo>
                        <a:pt x="390" y="296"/>
                        <a:pt x="478" y="247"/>
                        <a:pt x="482" y="229"/>
                      </a:cubicBezTo>
                      <a:cubicBezTo>
                        <a:pt x="483" y="228"/>
                        <a:pt x="483" y="227"/>
                        <a:pt x="482" y="227"/>
                      </a:cubicBezTo>
                      <a:cubicBezTo>
                        <a:pt x="481" y="225"/>
                        <a:pt x="479" y="224"/>
                        <a:pt x="477" y="223"/>
                      </a:cubicBezTo>
                      <a:cubicBezTo>
                        <a:pt x="476" y="223"/>
                        <a:pt x="474" y="223"/>
                        <a:pt x="473" y="223"/>
                      </a:cubicBezTo>
                      <a:cubicBezTo>
                        <a:pt x="449" y="239"/>
                        <a:pt x="396" y="276"/>
                        <a:pt x="339" y="314"/>
                      </a:cubicBezTo>
                      <a:close/>
                      <a:moveTo>
                        <a:pt x="64" y="345"/>
                      </a:moveTo>
                      <a:cubicBezTo>
                        <a:pt x="64" y="346"/>
                        <a:pt x="63" y="347"/>
                        <a:pt x="62" y="348"/>
                      </a:cubicBezTo>
                      <a:cubicBezTo>
                        <a:pt x="64" y="346"/>
                        <a:pt x="67" y="345"/>
                        <a:pt x="70" y="343"/>
                      </a:cubicBezTo>
                      <a:cubicBezTo>
                        <a:pt x="70" y="343"/>
                        <a:pt x="70" y="343"/>
                        <a:pt x="70" y="343"/>
                      </a:cubicBezTo>
                      <a:cubicBezTo>
                        <a:pt x="68" y="344"/>
                        <a:pt x="66" y="345"/>
                        <a:pt x="64" y="345"/>
                      </a:cubicBezTo>
                      <a:close/>
                      <a:moveTo>
                        <a:pt x="46" y="346"/>
                      </a:moveTo>
                      <a:cubicBezTo>
                        <a:pt x="50" y="346"/>
                        <a:pt x="56" y="345"/>
                        <a:pt x="62" y="342"/>
                      </a:cubicBezTo>
                      <a:cubicBezTo>
                        <a:pt x="66" y="338"/>
                        <a:pt x="70" y="334"/>
                        <a:pt x="75" y="330"/>
                      </a:cubicBezTo>
                      <a:cubicBezTo>
                        <a:pt x="65" y="334"/>
                        <a:pt x="57" y="338"/>
                        <a:pt x="50" y="340"/>
                      </a:cubicBezTo>
                      <a:cubicBezTo>
                        <a:pt x="48" y="342"/>
                        <a:pt x="47" y="344"/>
                        <a:pt x="46" y="346"/>
                      </a:cubicBezTo>
                      <a:close/>
                      <a:moveTo>
                        <a:pt x="39" y="341"/>
                      </a:moveTo>
                      <a:cubicBezTo>
                        <a:pt x="39" y="342"/>
                        <a:pt x="39" y="342"/>
                        <a:pt x="39" y="343"/>
                      </a:cubicBezTo>
                      <a:cubicBezTo>
                        <a:pt x="40" y="344"/>
                        <a:pt x="41" y="345"/>
                        <a:pt x="43" y="345"/>
                      </a:cubicBezTo>
                      <a:cubicBezTo>
                        <a:pt x="43" y="344"/>
                        <a:pt x="44" y="342"/>
                        <a:pt x="45" y="341"/>
                      </a:cubicBezTo>
                      <a:cubicBezTo>
                        <a:pt x="43" y="341"/>
                        <a:pt x="41" y="341"/>
                        <a:pt x="39" y="341"/>
                      </a:cubicBezTo>
                      <a:close/>
                      <a:moveTo>
                        <a:pt x="457" y="319"/>
                      </a:moveTo>
                      <a:cubicBezTo>
                        <a:pt x="451" y="320"/>
                        <a:pt x="436" y="329"/>
                        <a:pt x="419" y="342"/>
                      </a:cubicBezTo>
                      <a:cubicBezTo>
                        <a:pt x="427" y="337"/>
                        <a:pt x="435" y="332"/>
                        <a:pt x="443" y="328"/>
                      </a:cubicBezTo>
                      <a:cubicBezTo>
                        <a:pt x="449" y="324"/>
                        <a:pt x="454" y="321"/>
                        <a:pt x="457" y="319"/>
                      </a:cubicBezTo>
                      <a:close/>
                      <a:moveTo>
                        <a:pt x="88" y="323"/>
                      </a:moveTo>
                      <a:cubicBezTo>
                        <a:pt x="81" y="329"/>
                        <a:pt x="74" y="334"/>
                        <a:pt x="69" y="340"/>
                      </a:cubicBezTo>
                      <a:cubicBezTo>
                        <a:pt x="74" y="338"/>
                        <a:pt x="80" y="335"/>
                        <a:pt x="86" y="332"/>
                      </a:cubicBezTo>
                      <a:cubicBezTo>
                        <a:pt x="129" y="303"/>
                        <a:pt x="202" y="253"/>
                        <a:pt x="271" y="208"/>
                      </a:cubicBezTo>
                      <a:cubicBezTo>
                        <a:pt x="267" y="210"/>
                        <a:pt x="263" y="213"/>
                        <a:pt x="258" y="215"/>
                      </a:cubicBezTo>
                      <a:cubicBezTo>
                        <a:pt x="197" y="258"/>
                        <a:pt x="132" y="300"/>
                        <a:pt x="88" y="323"/>
                      </a:cubicBezTo>
                      <a:close/>
                      <a:moveTo>
                        <a:pt x="39" y="338"/>
                      </a:moveTo>
                      <a:cubicBezTo>
                        <a:pt x="42" y="338"/>
                        <a:pt x="45" y="338"/>
                        <a:pt x="48" y="337"/>
                      </a:cubicBezTo>
                      <a:cubicBezTo>
                        <a:pt x="59" y="323"/>
                        <a:pt x="83" y="305"/>
                        <a:pt x="114" y="285"/>
                      </a:cubicBezTo>
                      <a:cubicBezTo>
                        <a:pt x="74" y="307"/>
                        <a:pt x="44" y="326"/>
                        <a:pt x="39" y="338"/>
                      </a:cubicBezTo>
                      <a:close/>
                      <a:moveTo>
                        <a:pt x="46" y="320"/>
                      </a:moveTo>
                      <a:cubicBezTo>
                        <a:pt x="40" y="326"/>
                        <a:pt x="36" y="330"/>
                        <a:pt x="35" y="334"/>
                      </a:cubicBezTo>
                      <a:cubicBezTo>
                        <a:pt x="35" y="335"/>
                        <a:pt x="35" y="335"/>
                        <a:pt x="35" y="336"/>
                      </a:cubicBezTo>
                      <a:cubicBezTo>
                        <a:pt x="35" y="336"/>
                        <a:pt x="35" y="337"/>
                        <a:pt x="36" y="337"/>
                      </a:cubicBezTo>
                      <a:cubicBezTo>
                        <a:pt x="42" y="320"/>
                        <a:pt x="91" y="292"/>
                        <a:pt x="156" y="259"/>
                      </a:cubicBezTo>
                      <a:cubicBezTo>
                        <a:pt x="203" y="230"/>
                        <a:pt x="259" y="199"/>
                        <a:pt x="309" y="171"/>
                      </a:cubicBezTo>
                      <a:cubicBezTo>
                        <a:pt x="317" y="167"/>
                        <a:pt x="326" y="162"/>
                        <a:pt x="334" y="157"/>
                      </a:cubicBezTo>
                      <a:cubicBezTo>
                        <a:pt x="359" y="140"/>
                        <a:pt x="381" y="123"/>
                        <a:pt x="398" y="111"/>
                      </a:cubicBezTo>
                      <a:cubicBezTo>
                        <a:pt x="364" y="134"/>
                        <a:pt x="308" y="165"/>
                        <a:pt x="247" y="199"/>
                      </a:cubicBezTo>
                      <a:cubicBezTo>
                        <a:pt x="219" y="215"/>
                        <a:pt x="190" y="232"/>
                        <a:pt x="161" y="249"/>
                      </a:cubicBezTo>
                      <a:cubicBezTo>
                        <a:pt x="47" y="319"/>
                        <a:pt x="47" y="319"/>
                        <a:pt x="47" y="319"/>
                      </a:cubicBezTo>
                      <a:cubicBezTo>
                        <a:pt x="47" y="320"/>
                        <a:pt x="46" y="320"/>
                        <a:pt x="46" y="320"/>
                      </a:cubicBezTo>
                      <a:close/>
                      <a:moveTo>
                        <a:pt x="158" y="262"/>
                      </a:moveTo>
                      <a:cubicBezTo>
                        <a:pt x="111" y="290"/>
                        <a:pt x="72" y="317"/>
                        <a:pt x="54" y="335"/>
                      </a:cubicBezTo>
                      <a:cubicBezTo>
                        <a:pt x="63" y="332"/>
                        <a:pt x="73" y="327"/>
                        <a:pt x="85" y="321"/>
                      </a:cubicBezTo>
                      <a:cubicBezTo>
                        <a:pt x="123" y="290"/>
                        <a:pt x="187" y="251"/>
                        <a:pt x="251" y="215"/>
                      </a:cubicBezTo>
                      <a:cubicBezTo>
                        <a:pt x="241" y="220"/>
                        <a:pt x="231" y="225"/>
                        <a:pt x="221" y="230"/>
                      </a:cubicBezTo>
                      <a:cubicBezTo>
                        <a:pt x="200" y="241"/>
                        <a:pt x="178" y="251"/>
                        <a:pt x="158" y="262"/>
                      </a:cubicBezTo>
                      <a:close/>
                      <a:moveTo>
                        <a:pt x="298" y="279"/>
                      </a:moveTo>
                      <a:cubicBezTo>
                        <a:pt x="271" y="298"/>
                        <a:pt x="244" y="317"/>
                        <a:pt x="219" y="335"/>
                      </a:cubicBezTo>
                      <a:cubicBezTo>
                        <a:pt x="224" y="332"/>
                        <a:pt x="229" y="330"/>
                        <a:pt x="234" y="327"/>
                      </a:cubicBezTo>
                      <a:cubicBezTo>
                        <a:pt x="243" y="322"/>
                        <a:pt x="253" y="317"/>
                        <a:pt x="263" y="311"/>
                      </a:cubicBezTo>
                      <a:cubicBezTo>
                        <a:pt x="276" y="304"/>
                        <a:pt x="290" y="295"/>
                        <a:pt x="304" y="287"/>
                      </a:cubicBezTo>
                      <a:cubicBezTo>
                        <a:pt x="311" y="283"/>
                        <a:pt x="318" y="279"/>
                        <a:pt x="326" y="275"/>
                      </a:cubicBezTo>
                      <a:cubicBezTo>
                        <a:pt x="386" y="229"/>
                        <a:pt x="442" y="188"/>
                        <a:pt x="468" y="183"/>
                      </a:cubicBezTo>
                      <a:cubicBezTo>
                        <a:pt x="471" y="179"/>
                        <a:pt x="473" y="176"/>
                        <a:pt x="474" y="173"/>
                      </a:cubicBezTo>
                      <a:cubicBezTo>
                        <a:pt x="473" y="173"/>
                        <a:pt x="473" y="173"/>
                        <a:pt x="472" y="172"/>
                      </a:cubicBezTo>
                      <a:cubicBezTo>
                        <a:pt x="468" y="172"/>
                        <a:pt x="462" y="173"/>
                        <a:pt x="454" y="175"/>
                      </a:cubicBezTo>
                      <a:cubicBezTo>
                        <a:pt x="424" y="199"/>
                        <a:pt x="362" y="239"/>
                        <a:pt x="298" y="279"/>
                      </a:cubicBezTo>
                      <a:close/>
                      <a:moveTo>
                        <a:pt x="411" y="300"/>
                      </a:moveTo>
                      <a:cubicBezTo>
                        <a:pt x="398" y="310"/>
                        <a:pt x="385" y="321"/>
                        <a:pt x="370" y="331"/>
                      </a:cubicBezTo>
                      <a:cubicBezTo>
                        <a:pt x="398" y="315"/>
                        <a:pt x="425" y="299"/>
                        <a:pt x="446" y="285"/>
                      </a:cubicBezTo>
                      <a:cubicBezTo>
                        <a:pt x="451" y="281"/>
                        <a:pt x="456" y="277"/>
                        <a:pt x="461" y="274"/>
                      </a:cubicBezTo>
                      <a:cubicBezTo>
                        <a:pt x="449" y="277"/>
                        <a:pt x="431" y="287"/>
                        <a:pt x="411" y="300"/>
                      </a:cubicBezTo>
                      <a:close/>
                      <a:moveTo>
                        <a:pt x="60" y="304"/>
                      </a:moveTo>
                      <a:cubicBezTo>
                        <a:pt x="47" y="313"/>
                        <a:pt x="38" y="319"/>
                        <a:pt x="34" y="324"/>
                      </a:cubicBezTo>
                      <a:cubicBezTo>
                        <a:pt x="36" y="322"/>
                        <a:pt x="40" y="320"/>
                        <a:pt x="44" y="317"/>
                      </a:cubicBezTo>
                      <a:cubicBezTo>
                        <a:pt x="50" y="312"/>
                        <a:pt x="58" y="307"/>
                        <a:pt x="66" y="301"/>
                      </a:cubicBezTo>
                      <a:cubicBezTo>
                        <a:pt x="64" y="302"/>
                        <a:pt x="62" y="303"/>
                        <a:pt x="60" y="304"/>
                      </a:cubicBezTo>
                      <a:close/>
                      <a:moveTo>
                        <a:pt x="208" y="293"/>
                      </a:moveTo>
                      <a:cubicBezTo>
                        <a:pt x="196" y="303"/>
                        <a:pt x="184" y="313"/>
                        <a:pt x="172" y="322"/>
                      </a:cubicBezTo>
                      <a:cubicBezTo>
                        <a:pt x="201" y="304"/>
                        <a:pt x="233" y="282"/>
                        <a:pt x="265" y="259"/>
                      </a:cubicBezTo>
                      <a:cubicBezTo>
                        <a:pt x="256" y="265"/>
                        <a:pt x="246" y="270"/>
                        <a:pt x="237" y="276"/>
                      </a:cubicBezTo>
                      <a:cubicBezTo>
                        <a:pt x="227" y="282"/>
                        <a:pt x="218" y="288"/>
                        <a:pt x="208" y="293"/>
                      </a:cubicBezTo>
                      <a:close/>
                      <a:moveTo>
                        <a:pt x="305" y="190"/>
                      </a:moveTo>
                      <a:cubicBezTo>
                        <a:pt x="287" y="202"/>
                        <a:pt x="267" y="215"/>
                        <a:pt x="245" y="230"/>
                      </a:cubicBezTo>
                      <a:cubicBezTo>
                        <a:pt x="198" y="260"/>
                        <a:pt x="152" y="291"/>
                        <a:pt x="116" y="316"/>
                      </a:cubicBezTo>
                      <a:cubicBezTo>
                        <a:pt x="170" y="285"/>
                        <a:pt x="242" y="235"/>
                        <a:pt x="305" y="190"/>
                      </a:cubicBezTo>
                      <a:close/>
                      <a:moveTo>
                        <a:pt x="218" y="238"/>
                      </a:moveTo>
                      <a:cubicBezTo>
                        <a:pt x="176" y="263"/>
                        <a:pt x="136" y="288"/>
                        <a:pt x="106" y="309"/>
                      </a:cubicBezTo>
                      <a:cubicBezTo>
                        <a:pt x="138" y="291"/>
                        <a:pt x="178" y="265"/>
                        <a:pt x="218" y="238"/>
                      </a:cubicBezTo>
                      <a:close/>
                      <a:moveTo>
                        <a:pt x="274" y="285"/>
                      </a:moveTo>
                      <a:cubicBezTo>
                        <a:pt x="265" y="292"/>
                        <a:pt x="255" y="300"/>
                        <a:pt x="245" y="308"/>
                      </a:cubicBezTo>
                      <a:cubicBezTo>
                        <a:pt x="262" y="297"/>
                        <a:pt x="280" y="286"/>
                        <a:pt x="296" y="276"/>
                      </a:cubicBezTo>
                      <a:cubicBezTo>
                        <a:pt x="299" y="273"/>
                        <a:pt x="302" y="271"/>
                        <a:pt x="306" y="269"/>
                      </a:cubicBezTo>
                      <a:cubicBezTo>
                        <a:pt x="347" y="239"/>
                        <a:pt x="382" y="215"/>
                        <a:pt x="409" y="196"/>
                      </a:cubicBezTo>
                      <a:cubicBezTo>
                        <a:pt x="391" y="206"/>
                        <a:pt x="371" y="219"/>
                        <a:pt x="347" y="234"/>
                      </a:cubicBezTo>
                      <a:cubicBezTo>
                        <a:pt x="324" y="250"/>
                        <a:pt x="299" y="268"/>
                        <a:pt x="274" y="285"/>
                      </a:cubicBezTo>
                      <a:close/>
                      <a:moveTo>
                        <a:pt x="137" y="241"/>
                      </a:moveTo>
                      <a:cubicBezTo>
                        <a:pt x="109" y="261"/>
                        <a:pt x="79" y="283"/>
                        <a:pt x="47" y="307"/>
                      </a:cubicBezTo>
                      <a:cubicBezTo>
                        <a:pt x="51" y="305"/>
                        <a:pt x="55" y="303"/>
                        <a:pt x="59" y="301"/>
                      </a:cubicBezTo>
                      <a:cubicBezTo>
                        <a:pt x="93" y="277"/>
                        <a:pt x="154" y="241"/>
                        <a:pt x="232" y="194"/>
                      </a:cubicBezTo>
                      <a:cubicBezTo>
                        <a:pt x="292" y="159"/>
                        <a:pt x="361" y="117"/>
                        <a:pt x="398" y="92"/>
                      </a:cubicBezTo>
                      <a:cubicBezTo>
                        <a:pt x="409" y="82"/>
                        <a:pt x="416" y="74"/>
                        <a:pt x="418" y="68"/>
                      </a:cubicBezTo>
                      <a:cubicBezTo>
                        <a:pt x="414" y="68"/>
                        <a:pt x="410" y="69"/>
                        <a:pt x="404" y="71"/>
                      </a:cubicBezTo>
                      <a:cubicBezTo>
                        <a:pt x="402" y="72"/>
                        <a:pt x="400" y="74"/>
                        <a:pt x="397" y="75"/>
                      </a:cubicBezTo>
                      <a:cubicBezTo>
                        <a:pt x="356" y="114"/>
                        <a:pt x="234" y="185"/>
                        <a:pt x="137" y="241"/>
                      </a:cubicBezTo>
                      <a:close/>
                      <a:moveTo>
                        <a:pt x="477" y="200"/>
                      </a:moveTo>
                      <a:cubicBezTo>
                        <a:pt x="457" y="200"/>
                        <a:pt x="383" y="253"/>
                        <a:pt x="310" y="306"/>
                      </a:cubicBezTo>
                      <a:cubicBezTo>
                        <a:pt x="355" y="280"/>
                        <a:pt x="400" y="255"/>
                        <a:pt x="433" y="238"/>
                      </a:cubicBezTo>
                      <a:cubicBezTo>
                        <a:pt x="445" y="230"/>
                        <a:pt x="455" y="225"/>
                        <a:pt x="463" y="222"/>
                      </a:cubicBezTo>
                      <a:cubicBezTo>
                        <a:pt x="466" y="221"/>
                        <a:pt x="468" y="220"/>
                        <a:pt x="470" y="219"/>
                      </a:cubicBezTo>
                      <a:cubicBezTo>
                        <a:pt x="476" y="213"/>
                        <a:pt x="480" y="208"/>
                        <a:pt x="481" y="204"/>
                      </a:cubicBezTo>
                      <a:cubicBezTo>
                        <a:pt x="482" y="203"/>
                        <a:pt x="481" y="202"/>
                        <a:pt x="481" y="201"/>
                      </a:cubicBezTo>
                      <a:cubicBezTo>
                        <a:pt x="481" y="201"/>
                        <a:pt x="480" y="200"/>
                        <a:pt x="479" y="200"/>
                      </a:cubicBezTo>
                      <a:cubicBezTo>
                        <a:pt x="478" y="200"/>
                        <a:pt x="478" y="200"/>
                        <a:pt x="477" y="200"/>
                      </a:cubicBezTo>
                      <a:close/>
                      <a:moveTo>
                        <a:pt x="336" y="172"/>
                      </a:moveTo>
                      <a:cubicBezTo>
                        <a:pt x="279" y="214"/>
                        <a:pt x="209" y="263"/>
                        <a:pt x="151" y="299"/>
                      </a:cubicBezTo>
                      <a:cubicBezTo>
                        <a:pt x="172" y="288"/>
                        <a:pt x="195" y="276"/>
                        <a:pt x="218" y="263"/>
                      </a:cubicBezTo>
                      <a:cubicBezTo>
                        <a:pt x="268" y="228"/>
                        <a:pt x="320" y="190"/>
                        <a:pt x="361" y="160"/>
                      </a:cubicBezTo>
                      <a:cubicBezTo>
                        <a:pt x="363" y="159"/>
                        <a:pt x="365" y="157"/>
                        <a:pt x="366" y="156"/>
                      </a:cubicBezTo>
                      <a:cubicBezTo>
                        <a:pt x="357" y="161"/>
                        <a:pt x="347" y="167"/>
                        <a:pt x="336" y="172"/>
                      </a:cubicBezTo>
                      <a:close/>
                      <a:moveTo>
                        <a:pt x="15" y="286"/>
                      </a:moveTo>
                      <a:cubicBezTo>
                        <a:pt x="15" y="286"/>
                        <a:pt x="15" y="287"/>
                        <a:pt x="14" y="288"/>
                      </a:cubicBezTo>
                      <a:cubicBezTo>
                        <a:pt x="14" y="289"/>
                        <a:pt x="14" y="289"/>
                        <a:pt x="14" y="289"/>
                      </a:cubicBezTo>
                      <a:cubicBezTo>
                        <a:pt x="15" y="290"/>
                        <a:pt x="15" y="291"/>
                        <a:pt x="17" y="291"/>
                      </a:cubicBezTo>
                      <a:cubicBezTo>
                        <a:pt x="18" y="291"/>
                        <a:pt x="21" y="291"/>
                        <a:pt x="23" y="290"/>
                      </a:cubicBezTo>
                      <a:cubicBezTo>
                        <a:pt x="27" y="287"/>
                        <a:pt x="31" y="284"/>
                        <a:pt x="37" y="280"/>
                      </a:cubicBezTo>
                      <a:cubicBezTo>
                        <a:pt x="28" y="284"/>
                        <a:pt x="20" y="286"/>
                        <a:pt x="15" y="286"/>
                      </a:cubicBezTo>
                      <a:close/>
                      <a:moveTo>
                        <a:pt x="159" y="193"/>
                      </a:moveTo>
                      <a:cubicBezTo>
                        <a:pt x="92" y="231"/>
                        <a:pt x="33" y="265"/>
                        <a:pt x="18" y="282"/>
                      </a:cubicBezTo>
                      <a:cubicBezTo>
                        <a:pt x="27" y="282"/>
                        <a:pt x="44" y="274"/>
                        <a:pt x="65" y="261"/>
                      </a:cubicBezTo>
                      <a:cubicBezTo>
                        <a:pt x="82" y="249"/>
                        <a:pt x="102" y="235"/>
                        <a:pt x="124" y="219"/>
                      </a:cubicBezTo>
                      <a:cubicBezTo>
                        <a:pt x="135" y="211"/>
                        <a:pt x="147" y="202"/>
                        <a:pt x="159" y="193"/>
                      </a:cubicBezTo>
                      <a:close/>
                      <a:moveTo>
                        <a:pt x="12" y="280"/>
                      </a:moveTo>
                      <a:cubicBezTo>
                        <a:pt x="13" y="281"/>
                        <a:pt x="13" y="281"/>
                        <a:pt x="14" y="282"/>
                      </a:cubicBezTo>
                      <a:cubicBezTo>
                        <a:pt x="18" y="277"/>
                        <a:pt x="25" y="271"/>
                        <a:pt x="35" y="264"/>
                      </a:cubicBezTo>
                      <a:cubicBezTo>
                        <a:pt x="22" y="272"/>
                        <a:pt x="14" y="278"/>
                        <a:pt x="12" y="280"/>
                      </a:cubicBezTo>
                      <a:close/>
                      <a:moveTo>
                        <a:pt x="450" y="270"/>
                      </a:moveTo>
                      <a:cubicBezTo>
                        <a:pt x="446" y="273"/>
                        <a:pt x="441" y="277"/>
                        <a:pt x="437" y="281"/>
                      </a:cubicBezTo>
                      <a:cubicBezTo>
                        <a:pt x="449" y="274"/>
                        <a:pt x="459" y="270"/>
                        <a:pt x="466" y="269"/>
                      </a:cubicBezTo>
                      <a:cubicBezTo>
                        <a:pt x="471" y="265"/>
                        <a:pt x="475" y="261"/>
                        <a:pt x="477" y="257"/>
                      </a:cubicBezTo>
                      <a:cubicBezTo>
                        <a:pt x="473" y="258"/>
                        <a:pt x="464" y="262"/>
                        <a:pt x="450" y="270"/>
                      </a:cubicBezTo>
                      <a:close/>
                      <a:moveTo>
                        <a:pt x="378" y="190"/>
                      </a:moveTo>
                      <a:cubicBezTo>
                        <a:pt x="359" y="204"/>
                        <a:pt x="340" y="219"/>
                        <a:pt x="320" y="235"/>
                      </a:cubicBezTo>
                      <a:cubicBezTo>
                        <a:pt x="301" y="249"/>
                        <a:pt x="281" y="264"/>
                        <a:pt x="262" y="279"/>
                      </a:cubicBezTo>
                      <a:cubicBezTo>
                        <a:pt x="350" y="222"/>
                        <a:pt x="350" y="222"/>
                        <a:pt x="350" y="222"/>
                      </a:cubicBezTo>
                      <a:cubicBezTo>
                        <a:pt x="392" y="190"/>
                        <a:pt x="428" y="164"/>
                        <a:pt x="451" y="154"/>
                      </a:cubicBezTo>
                      <a:cubicBezTo>
                        <a:pt x="459" y="147"/>
                        <a:pt x="463" y="141"/>
                        <a:pt x="464" y="138"/>
                      </a:cubicBezTo>
                      <a:cubicBezTo>
                        <a:pt x="464" y="137"/>
                        <a:pt x="464" y="136"/>
                        <a:pt x="464" y="136"/>
                      </a:cubicBezTo>
                      <a:cubicBezTo>
                        <a:pt x="464" y="136"/>
                        <a:pt x="464" y="136"/>
                        <a:pt x="463" y="136"/>
                      </a:cubicBezTo>
                      <a:cubicBezTo>
                        <a:pt x="461" y="135"/>
                        <a:pt x="457" y="136"/>
                        <a:pt x="452" y="139"/>
                      </a:cubicBezTo>
                      <a:cubicBezTo>
                        <a:pt x="438" y="151"/>
                        <a:pt x="412" y="168"/>
                        <a:pt x="378" y="190"/>
                      </a:cubicBezTo>
                      <a:close/>
                      <a:moveTo>
                        <a:pt x="289" y="165"/>
                      </a:moveTo>
                      <a:cubicBezTo>
                        <a:pt x="272" y="175"/>
                        <a:pt x="254" y="186"/>
                        <a:pt x="234" y="197"/>
                      </a:cubicBezTo>
                      <a:cubicBezTo>
                        <a:pt x="189" y="224"/>
                        <a:pt x="139" y="254"/>
                        <a:pt x="99" y="279"/>
                      </a:cubicBezTo>
                      <a:cubicBezTo>
                        <a:pt x="104" y="276"/>
                        <a:pt x="108" y="274"/>
                        <a:pt x="113" y="271"/>
                      </a:cubicBezTo>
                      <a:cubicBezTo>
                        <a:pt x="133" y="259"/>
                        <a:pt x="157" y="246"/>
                        <a:pt x="181" y="232"/>
                      </a:cubicBezTo>
                      <a:cubicBezTo>
                        <a:pt x="216" y="210"/>
                        <a:pt x="254" y="186"/>
                        <a:pt x="289" y="165"/>
                      </a:cubicBezTo>
                      <a:close/>
                      <a:moveTo>
                        <a:pt x="290" y="227"/>
                      </a:moveTo>
                      <a:cubicBezTo>
                        <a:pt x="280" y="235"/>
                        <a:pt x="270" y="244"/>
                        <a:pt x="260" y="252"/>
                      </a:cubicBezTo>
                      <a:cubicBezTo>
                        <a:pt x="251" y="259"/>
                        <a:pt x="243" y="265"/>
                        <a:pt x="235" y="272"/>
                      </a:cubicBezTo>
                      <a:cubicBezTo>
                        <a:pt x="263" y="255"/>
                        <a:pt x="288" y="240"/>
                        <a:pt x="310" y="226"/>
                      </a:cubicBezTo>
                      <a:cubicBezTo>
                        <a:pt x="342" y="203"/>
                        <a:pt x="372" y="180"/>
                        <a:pt x="397" y="162"/>
                      </a:cubicBezTo>
                      <a:cubicBezTo>
                        <a:pt x="368" y="182"/>
                        <a:pt x="330" y="204"/>
                        <a:pt x="290" y="227"/>
                      </a:cubicBezTo>
                      <a:close/>
                      <a:moveTo>
                        <a:pt x="434" y="242"/>
                      </a:moveTo>
                      <a:cubicBezTo>
                        <a:pt x="421" y="250"/>
                        <a:pt x="407" y="260"/>
                        <a:pt x="392" y="271"/>
                      </a:cubicBezTo>
                      <a:cubicBezTo>
                        <a:pt x="417" y="256"/>
                        <a:pt x="439" y="242"/>
                        <a:pt x="455" y="230"/>
                      </a:cubicBezTo>
                      <a:cubicBezTo>
                        <a:pt x="449" y="234"/>
                        <a:pt x="442" y="237"/>
                        <a:pt x="434" y="242"/>
                      </a:cubicBezTo>
                      <a:close/>
                      <a:moveTo>
                        <a:pt x="9" y="269"/>
                      </a:moveTo>
                      <a:cubicBezTo>
                        <a:pt x="20" y="270"/>
                        <a:pt x="125" y="201"/>
                        <a:pt x="214" y="142"/>
                      </a:cubicBezTo>
                      <a:cubicBezTo>
                        <a:pt x="205" y="147"/>
                        <a:pt x="195" y="152"/>
                        <a:pt x="186" y="157"/>
                      </a:cubicBezTo>
                      <a:cubicBezTo>
                        <a:pt x="184" y="158"/>
                        <a:pt x="182" y="159"/>
                        <a:pt x="180" y="161"/>
                      </a:cubicBezTo>
                      <a:cubicBezTo>
                        <a:pt x="95" y="217"/>
                        <a:pt x="32" y="257"/>
                        <a:pt x="12" y="263"/>
                      </a:cubicBezTo>
                      <a:cubicBezTo>
                        <a:pt x="10" y="265"/>
                        <a:pt x="9" y="266"/>
                        <a:pt x="9" y="268"/>
                      </a:cubicBezTo>
                      <a:cubicBezTo>
                        <a:pt x="9" y="268"/>
                        <a:pt x="9" y="269"/>
                        <a:pt x="9" y="269"/>
                      </a:cubicBezTo>
                      <a:close/>
                      <a:moveTo>
                        <a:pt x="12" y="253"/>
                      </a:moveTo>
                      <a:cubicBezTo>
                        <a:pt x="9" y="255"/>
                        <a:pt x="8" y="257"/>
                        <a:pt x="7" y="259"/>
                      </a:cubicBezTo>
                      <a:cubicBezTo>
                        <a:pt x="7" y="260"/>
                        <a:pt x="7" y="260"/>
                        <a:pt x="7" y="260"/>
                      </a:cubicBezTo>
                      <a:cubicBezTo>
                        <a:pt x="8" y="261"/>
                        <a:pt x="8" y="261"/>
                        <a:pt x="9" y="260"/>
                      </a:cubicBezTo>
                      <a:cubicBezTo>
                        <a:pt x="12" y="258"/>
                        <a:pt x="15" y="255"/>
                        <a:pt x="19" y="251"/>
                      </a:cubicBezTo>
                      <a:cubicBezTo>
                        <a:pt x="16" y="252"/>
                        <a:pt x="14" y="253"/>
                        <a:pt x="12" y="253"/>
                      </a:cubicBezTo>
                      <a:close/>
                      <a:moveTo>
                        <a:pt x="464" y="188"/>
                      </a:moveTo>
                      <a:cubicBezTo>
                        <a:pt x="441" y="195"/>
                        <a:pt x="399" y="224"/>
                        <a:pt x="353" y="258"/>
                      </a:cubicBezTo>
                      <a:cubicBezTo>
                        <a:pt x="395" y="233"/>
                        <a:pt x="436" y="209"/>
                        <a:pt x="459" y="192"/>
                      </a:cubicBezTo>
                      <a:cubicBezTo>
                        <a:pt x="460" y="191"/>
                        <a:pt x="462" y="189"/>
                        <a:pt x="464" y="188"/>
                      </a:cubicBezTo>
                      <a:close/>
                      <a:moveTo>
                        <a:pt x="482" y="245"/>
                      </a:moveTo>
                      <a:cubicBezTo>
                        <a:pt x="479" y="247"/>
                        <a:pt x="473" y="252"/>
                        <a:pt x="465" y="258"/>
                      </a:cubicBezTo>
                      <a:cubicBezTo>
                        <a:pt x="472" y="255"/>
                        <a:pt x="477" y="254"/>
                        <a:pt x="479" y="254"/>
                      </a:cubicBezTo>
                      <a:cubicBezTo>
                        <a:pt x="480" y="252"/>
                        <a:pt x="481" y="251"/>
                        <a:pt x="482" y="249"/>
                      </a:cubicBezTo>
                      <a:cubicBezTo>
                        <a:pt x="482" y="247"/>
                        <a:pt x="482" y="246"/>
                        <a:pt x="482" y="245"/>
                      </a:cubicBezTo>
                      <a:close/>
                      <a:moveTo>
                        <a:pt x="31" y="247"/>
                      </a:moveTo>
                      <a:cubicBezTo>
                        <a:pt x="25" y="251"/>
                        <a:pt x="21" y="255"/>
                        <a:pt x="17" y="258"/>
                      </a:cubicBezTo>
                      <a:cubicBezTo>
                        <a:pt x="29" y="252"/>
                        <a:pt x="50" y="240"/>
                        <a:pt x="77" y="223"/>
                      </a:cubicBezTo>
                      <a:cubicBezTo>
                        <a:pt x="59" y="234"/>
                        <a:pt x="43" y="242"/>
                        <a:pt x="31" y="247"/>
                      </a:cubicBezTo>
                      <a:close/>
                      <a:moveTo>
                        <a:pt x="106" y="237"/>
                      </a:moveTo>
                      <a:cubicBezTo>
                        <a:pt x="95" y="245"/>
                        <a:pt x="85" y="251"/>
                        <a:pt x="76" y="257"/>
                      </a:cubicBezTo>
                      <a:cubicBezTo>
                        <a:pt x="81" y="255"/>
                        <a:pt x="85" y="252"/>
                        <a:pt x="89" y="249"/>
                      </a:cubicBezTo>
                      <a:cubicBezTo>
                        <a:pt x="95" y="245"/>
                        <a:pt x="100" y="241"/>
                        <a:pt x="106" y="237"/>
                      </a:cubicBezTo>
                      <a:close/>
                      <a:moveTo>
                        <a:pt x="200" y="139"/>
                      </a:moveTo>
                      <a:cubicBezTo>
                        <a:pt x="191" y="144"/>
                        <a:pt x="182" y="149"/>
                        <a:pt x="173" y="154"/>
                      </a:cubicBezTo>
                      <a:cubicBezTo>
                        <a:pt x="108" y="191"/>
                        <a:pt x="41" y="228"/>
                        <a:pt x="17" y="248"/>
                      </a:cubicBezTo>
                      <a:cubicBezTo>
                        <a:pt x="20" y="248"/>
                        <a:pt x="24" y="246"/>
                        <a:pt x="28" y="244"/>
                      </a:cubicBezTo>
                      <a:cubicBezTo>
                        <a:pt x="54" y="226"/>
                        <a:pt x="100" y="200"/>
                        <a:pt x="152" y="171"/>
                      </a:cubicBezTo>
                      <a:cubicBezTo>
                        <a:pt x="168" y="161"/>
                        <a:pt x="184" y="150"/>
                        <a:pt x="200" y="139"/>
                      </a:cubicBezTo>
                      <a:close/>
                      <a:moveTo>
                        <a:pt x="388" y="144"/>
                      </a:moveTo>
                      <a:cubicBezTo>
                        <a:pt x="380" y="150"/>
                        <a:pt x="372" y="157"/>
                        <a:pt x="363" y="163"/>
                      </a:cubicBezTo>
                      <a:cubicBezTo>
                        <a:pt x="328" y="189"/>
                        <a:pt x="288" y="218"/>
                        <a:pt x="248" y="247"/>
                      </a:cubicBezTo>
                      <a:cubicBezTo>
                        <a:pt x="261" y="239"/>
                        <a:pt x="275" y="231"/>
                        <a:pt x="289" y="224"/>
                      </a:cubicBezTo>
                      <a:cubicBezTo>
                        <a:pt x="353" y="171"/>
                        <a:pt x="412" y="126"/>
                        <a:pt x="442" y="119"/>
                      </a:cubicBezTo>
                      <a:cubicBezTo>
                        <a:pt x="444" y="117"/>
                        <a:pt x="445" y="116"/>
                        <a:pt x="445" y="114"/>
                      </a:cubicBezTo>
                      <a:cubicBezTo>
                        <a:pt x="439" y="118"/>
                        <a:pt x="426" y="125"/>
                        <a:pt x="404" y="137"/>
                      </a:cubicBezTo>
                      <a:cubicBezTo>
                        <a:pt x="399" y="139"/>
                        <a:pt x="394" y="142"/>
                        <a:pt x="388" y="144"/>
                      </a:cubicBezTo>
                      <a:close/>
                      <a:moveTo>
                        <a:pt x="438" y="181"/>
                      </a:moveTo>
                      <a:cubicBezTo>
                        <a:pt x="415" y="196"/>
                        <a:pt x="384" y="218"/>
                        <a:pt x="352" y="240"/>
                      </a:cubicBezTo>
                      <a:cubicBezTo>
                        <a:pt x="390" y="216"/>
                        <a:pt x="422" y="195"/>
                        <a:pt x="443" y="179"/>
                      </a:cubicBezTo>
                      <a:cubicBezTo>
                        <a:pt x="442" y="180"/>
                        <a:pt x="440" y="181"/>
                        <a:pt x="438" y="181"/>
                      </a:cubicBezTo>
                      <a:close/>
                      <a:moveTo>
                        <a:pt x="5" y="229"/>
                      </a:moveTo>
                      <a:cubicBezTo>
                        <a:pt x="4" y="230"/>
                        <a:pt x="4" y="231"/>
                        <a:pt x="4" y="232"/>
                      </a:cubicBezTo>
                      <a:cubicBezTo>
                        <a:pt x="4" y="233"/>
                        <a:pt x="3" y="234"/>
                        <a:pt x="4" y="234"/>
                      </a:cubicBezTo>
                      <a:cubicBezTo>
                        <a:pt x="4" y="234"/>
                        <a:pt x="4" y="234"/>
                        <a:pt x="5" y="234"/>
                      </a:cubicBezTo>
                      <a:cubicBezTo>
                        <a:pt x="6" y="233"/>
                        <a:pt x="7" y="231"/>
                        <a:pt x="8" y="230"/>
                      </a:cubicBezTo>
                      <a:cubicBezTo>
                        <a:pt x="8" y="230"/>
                        <a:pt x="7" y="230"/>
                        <a:pt x="7" y="230"/>
                      </a:cubicBezTo>
                      <a:cubicBezTo>
                        <a:pt x="6" y="230"/>
                        <a:pt x="6" y="229"/>
                        <a:pt x="5" y="229"/>
                      </a:cubicBezTo>
                      <a:close/>
                      <a:moveTo>
                        <a:pt x="307" y="176"/>
                      </a:moveTo>
                      <a:cubicBezTo>
                        <a:pt x="275" y="194"/>
                        <a:pt x="240" y="214"/>
                        <a:pt x="206" y="234"/>
                      </a:cubicBezTo>
                      <a:cubicBezTo>
                        <a:pt x="210" y="231"/>
                        <a:pt x="215" y="229"/>
                        <a:pt x="220" y="227"/>
                      </a:cubicBezTo>
                      <a:cubicBezTo>
                        <a:pt x="238" y="217"/>
                        <a:pt x="257" y="208"/>
                        <a:pt x="276" y="198"/>
                      </a:cubicBezTo>
                      <a:cubicBezTo>
                        <a:pt x="287" y="191"/>
                        <a:pt x="297" y="183"/>
                        <a:pt x="307" y="176"/>
                      </a:cubicBezTo>
                      <a:close/>
                      <a:moveTo>
                        <a:pt x="107" y="201"/>
                      </a:moveTo>
                      <a:cubicBezTo>
                        <a:pt x="86" y="212"/>
                        <a:pt x="68" y="223"/>
                        <a:pt x="52" y="233"/>
                      </a:cubicBezTo>
                      <a:cubicBezTo>
                        <a:pt x="68" y="225"/>
                        <a:pt x="87" y="214"/>
                        <a:pt x="107" y="201"/>
                      </a:cubicBezTo>
                      <a:close/>
                      <a:moveTo>
                        <a:pt x="7" y="226"/>
                      </a:moveTo>
                      <a:cubicBezTo>
                        <a:pt x="7" y="226"/>
                        <a:pt x="7" y="226"/>
                        <a:pt x="8" y="226"/>
                      </a:cubicBezTo>
                      <a:cubicBezTo>
                        <a:pt x="9" y="226"/>
                        <a:pt x="10" y="226"/>
                        <a:pt x="11" y="226"/>
                      </a:cubicBezTo>
                      <a:cubicBezTo>
                        <a:pt x="19" y="217"/>
                        <a:pt x="31" y="207"/>
                        <a:pt x="46" y="196"/>
                      </a:cubicBezTo>
                      <a:cubicBezTo>
                        <a:pt x="27" y="208"/>
                        <a:pt x="13" y="218"/>
                        <a:pt x="7" y="226"/>
                      </a:cubicBezTo>
                      <a:close/>
                      <a:moveTo>
                        <a:pt x="89" y="170"/>
                      </a:moveTo>
                      <a:cubicBezTo>
                        <a:pt x="58" y="191"/>
                        <a:pt x="31" y="210"/>
                        <a:pt x="17" y="225"/>
                      </a:cubicBezTo>
                      <a:cubicBezTo>
                        <a:pt x="18" y="225"/>
                        <a:pt x="20" y="224"/>
                        <a:pt x="21" y="223"/>
                      </a:cubicBezTo>
                      <a:cubicBezTo>
                        <a:pt x="38" y="212"/>
                        <a:pt x="63" y="193"/>
                        <a:pt x="88" y="173"/>
                      </a:cubicBezTo>
                      <a:cubicBezTo>
                        <a:pt x="93" y="170"/>
                        <a:pt x="97" y="167"/>
                        <a:pt x="102" y="163"/>
                      </a:cubicBezTo>
                      <a:cubicBezTo>
                        <a:pt x="97" y="166"/>
                        <a:pt x="93" y="168"/>
                        <a:pt x="89" y="170"/>
                      </a:cubicBezTo>
                      <a:close/>
                      <a:moveTo>
                        <a:pt x="173" y="190"/>
                      </a:moveTo>
                      <a:cubicBezTo>
                        <a:pt x="158" y="202"/>
                        <a:pt x="142" y="214"/>
                        <a:pt x="128" y="225"/>
                      </a:cubicBezTo>
                      <a:cubicBezTo>
                        <a:pt x="200" y="180"/>
                        <a:pt x="273" y="133"/>
                        <a:pt x="325" y="99"/>
                      </a:cubicBezTo>
                      <a:cubicBezTo>
                        <a:pt x="294" y="118"/>
                        <a:pt x="255" y="139"/>
                        <a:pt x="215" y="162"/>
                      </a:cubicBezTo>
                      <a:cubicBezTo>
                        <a:pt x="201" y="171"/>
                        <a:pt x="187" y="180"/>
                        <a:pt x="173" y="190"/>
                      </a:cubicBezTo>
                      <a:close/>
                      <a:moveTo>
                        <a:pt x="169" y="218"/>
                      </a:moveTo>
                      <a:cubicBezTo>
                        <a:pt x="168" y="219"/>
                        <a:pt x="168" y="219"/>
                        <a:pt x="167" y="220"/>
                      </a:cubicBezTo>
                      <a:cubicBezTo>
                        <a:pt x="243" y="175"/>
                        <a:pt x="331" y="123"/>
                        <a:pt x="377" y="88"/>
                      </a:cubicBezTo>
                      <a:cubicBezTo>
                        <a:pt x="330" y="117"/>
                        <a:pt x="249" y="168"/>
                        <a:pt x="169" y="218"/>
                      </a:cubicBezTo>
                      <a:close/>
                      <a:moveTo>
                        <a:pt x="253" y="120"/>
                      </a:moveTo>
                      <a:cubicBezTo>
                        <a:pt x="249" y="123"/>
                        <a:pt x="246" y="125"/>
                        <a:pt x="242" y="127"/>
                      </a:cubicBezTo>
                      <a:cubicBezTo>
                        <a:pt x="193" y="160"/>
                        <a:pt x="149" y="189"/>
                        <a:pt x="113" y="213"/>
                      </a:cubicBezTo>
                      <a:cubicBezTo>
                        <a:pt x="122" y="207"/>
                        <a:pt x="132" y="202"/>
                        <a:pt x="142" y="195"/>
                      </a:cubicBezTo>
                      <a:cubicBezTo>
                        <a:pt x="161" y="184"/>
                        <a:pt x="181" y="172"/>
                        <a:pt x="202" y="160"/>
                      </a:cubicBezTo>
                      <a:cubicBezTo>
                        <a:pt x="203" y="159"/>
                        <a:pt x="205" y="158"/>
                        <a:pt x="207" y="156"/>
                      </a:cubicBezTo>
                      <a:cubicBezTo>
                        <a:pt x="224" y="143"/>
                        <a:pt x="241" y="130"/>
                        <a:pt x="257" y="118"/>
                      </a:cubicBezTo>
                      <a:cubicBezTo>
                        <a:pt x="256" y="119"/>
                        <a:pt x="254" y="119"/>
                        <a:pt x="253" y="120"/>
                      </a:cubicBezTo>
                      <a:close/>
                      <a:moveTo>
                        <a:pt x="124" y="151"/>
                      </a:moveTo>
                      <a:cubicBezTo>
                        <a:pt x="112" y="160"/>
                        <a:pt x="101" y="168"/>
                        <a:pt x="91" y="176"/>
                      </a:cubicBezTo>
                      <a:cubicBezTo>
                        <a:pt x="71" y="191"/>
                        <a:pt x="55" y="203"/>
                        <a:pt x="43" y="212"/>
                      </a:cubicBezTo>
                      <a:cubicBezTo>
                        <a:pt x="67" y="198"/>
                        <a:pt x="100" y="172"/>
                        <a:pt x="135" y="145"/>
                      </a:cubicBezTo>
                      <a:cubicBezTo>
                        <a:pt x="131" y="147"/>
                        <a:pt x="128" y="149"/>
                        <a:pt x="124" y="151"/>
                      </a:cubicBezTo>
                      <a:close/>
                      <a:moveTo>
                        <a:pt x="438" y="124"/>
                      </a:moveTo>
                      <a:cubicBezTo>
                        <a:pt x="410" y="133"/>
                        <a:pt x="362" y="170"/>
                        <a:pt x="309" y="212"/>
                      </a:cubicBezTo>
                      <a:cubicBezTo>
                        <a:pt x="366" y="179"/>
                        <a:pt x="417" y="146"/>
                        <a:pt x="438" y="124"/>
                      </a:cubicBezTo>
                      <a:close/>
                      <a:moveTo>
                        <a:pt x="462" y="195"/>
                      </a:moveTo>
                      <a:cubicBezTo>
                        <a:pt x="459" y="197"/>
                        <a:pt x="456" y="199"/>
                        <a:pt x="453" y="202"/>
                      </a:cubicBezTo>
                      <a:cubicBezTo>
                        <a:pt x="465" y="195"/>
                        <a:pt x="474" y="190"/>
                        <a:pt x="478" y="187"/>
                      </a:cubicBezTo>
                      <a:cubicBezTo>
                        <a:pt x="477" y="187"/>
                        <a:pt x="476" y="186"/>
                        <a:pt x="475" y="186"/>
                      </a:cubicBezTo>
                      <a:cubicBezTo>
                        <a:pt x="474" y="186"/>
                        <a:pt x="473" y="186"/>
                        <a:pt x="473" y="186"/>
                      </a:cubicBezTo>
                      <a:cubicBezTo>
                        <a:pt x="470" y="189"/>
                        <a:pt x="466" y="191"/>
                        <a:pt x="462" y="195"/>
                      </a:cubicBezTo>
                      <a:close/>
                      <a:moveTo>
                        <a:pt x="454" y="121"/>
                      </a:moveTo>
                      <a:cubicBezTo>
                        <a:pt x="441" y="132"/>
                        <a:pt x="401" y="164"/>
                        <a:pt x="351" y="201"/>
                      </a:cubicBezTo>
                      <a:cubicBezTo>
                        <a:pt x="424" y="154"/>
                        <a:pt x="450" y="132"/>
                        <a:pt x="455" y="122"/>
                      </a:cubicBezTo>
                      <a:cubicBezTo>
                        <a:pt x="455" y="122"/>
                        <a:pt x="454" y="121"/>
                        <a:pt x="454" y="121"/>
                      </a:cubicBezTo>
                      <a:close/>
                      <a:moveTo>
                        <a:pt x="450" y="161"/>
                      </a:moveTo>
                      <a:cubicBezTo>
                        <a:pt x="439" y="169"/>
                        <a:pt x="424" y="179"/>
                        <a:pt x="407" y="191"/>
                      </a:cubicBezTo>
                      <a:cubicBezTo>
                        <a:pt x="403" y="194"/>
                        <a:pt x="399" y="197"/>
                        <a:pt x="395" y="200"/>
                      </a:cubicBezTo>
                      <a:cubicBezTo>
                        <a:pt x="410" y="191"/>
                        <a:pt x="424" y="184"/>
                        <a:pt x="437" y="178"/>
                      </a:cubicBezTo>
                      <a:cubicBezTo>
                        <a:pt x="448" y="171"/>
                        <a:pt x="458" y="166"/>
                        <a:pt x="464" y="163"/>
                      </a:cubicBezTo>
                      <a:cubicBezTo>
                        <a:pt x="469" y="159"/>
                        <a:pt x="471" y="156"/>
                        <a:pt x="471" y="155"/>
                      </a:cubicBezTo>
                      <a:cubicBezTo>
                        <a:pt x="471" y="154"/>
                        <a:pt x="469" y="153"/>
                        <a:pt x="468" y="153"/>
                      </a:cubicBezTo>
                      <a:cubicBezTo>
                        <a:pt x="466" y="153"/>
                        <a:pt x="464" y="153"/>
                        <a:pt x="461" y="154"/>
                      </a:cubicBezTo>
                      <a:cubicBezTo>
                        <a:pt x="450" y="161"/>
                        <a:pt x="450" y="161"/>
                        <a:pt x="450" y="161"/>
                      </a:cubicBezTo>
                      <a:close/>
                      <a:moveTo>
                        <a:pt x="329" y="143"/>
                      </a:moveTo>
                      <a:cubicBezTo>
                        <a:pt x="250" y="193"/>
                        <a:pt x="250" y="193"/>
                        <a:pt x="250" y="193"/>
                      </a:cubicBezTo>
                      <a:cubicBezTo>
                        <a:pt x="280" y="175"/>
                        <a:pt x="307" y="158"/>
                        <a:pt x="329" y="143"/>
                      </a:cubicBezTo>
                      <a:close/>
                      <a:moveTo>
                        <a:pt x="438" y="164"/>
                      </a:moveTo>
                      <a:cubicBezTo>
                        <a:pt x="427" y="170"/>
                        <a:pt x="415" y="179"/>
                        <a:pt x="402" y="188"/>
                      </a:cubicBezTo>
                      <a:cubicBezTo>
                        <a:pt x="438" y="165"/>
                        <a:pt x="438" y="165"/>
                        <a:pt x="438" y="165"/>
                      </a:cubicBezTo>
                      <a:cubicBezTo>
                        <a:pt x="438" y="165"/>
                        <a:pt x="438" y="164"/>
                        <a:pt x="438" y="164"/>
                      </a:cubicBezTo>
                      <a:close/>
                      <a:moveTo>
                        <a:pt x="337" y="160"/>
                      </a:moveTo>
                      <a:cubicBezTo>
                        <a:pt x="325" y="168"/>
                        <a:pt x="313" y="177"/>
                        <a:pt x="300" y="186"/>
                      </a:cubicBezTo>
                      <a:cubicBezTo>
                        <a:pt x="310" y="181"/>
                        <a:pt x="320" y="175"/>
                        <a:pt x="330" y="170"/>
                      </a:cubicBezTo>
                      <a:cubicBezTo>
                        <a:pt x="337" y="166"/>
                        <a:pt x="344" y="161"/>
                        <a:pt x="351" y="157"/>
                      </a:cubicBezTo>
                      <a:cubicBezTo>
                        <a:pt x="361" y="149"/>
                        <a:pt x="371" y="142"/>
                        <a:pt x="381" y="135"/>
                      </a:cubicBezTo>
                      <a:cubicBezTo>
                        <a:pt x="368" y="142"/>
                        <a:pt x="353" y="151"/>
                        <a:pt x="337" y="160"/>
                      </a:cubicBezTo>
                      <a:close/>
                      <a:moveTo>
                        <a:pt x="477" y="176"/>
                      </a:moveTo>
                      <a:cubicBezTo>
                        <a:pt x="476" y="177"/>
                        <a:pt x="476" y="178"/>
                        <a:pt x="475" y="179"/>
                      </a:cubicBezTo>
                      <a:cubicBezTo>
                        <a:pt x="476" y="178"/>
                        <a:pt x="477" y="176"/>
                        <a:pt x="477" y="176"/>
                      </a:cubicBezTo>
                      <a:close/>
                      <a:moveTo>
                        <a:pt x="382" y="80"/>
                      </a:moveTo>
                      <a:cubicBezTo>
                        <a:pt x="349" y="96"/>
                        <a:pt x="299" y="128"/>
                        <a:pt x="230" y="175"/>
                      </a:cubicBezTo>
                      <a:cubicBezTo>
                        <a:pt x="292" y="137"/>
                        <a:pt x="347" y="102"/>
                        <a:pt x="382" y="80"/>
                      </a:cubicBezTo>
                      <a:close/>
                      <a:moveTo>
                        <a:pt x="469" y="169"/>
                      </a:moveTo>
                      <a:cubicBezTo>
                        <a:pt x="470" y="169"/>
                        <a:pt x="471" y="169"/>
                        <a:pt x="472" y="169"/>
                      </a:cubicBezTo>
                      <a:cubicBezTo>
                        <a:pt x="473" y="169"/>
                        <a:pt x="474" y="169"/>
                        <a:pt x="475" y="170"/>
                      </a:cubicBezTo>
                      <a:cubicBezTo>
                        <a:pt x="475" y="168"/>
                        <a:pt x="475" y="166"/>
                        <a:pt x="474" y="164"/>
                      </a:cubicBezTo>
                      <a:cubicBezTo>
                        <a:pt x="473" y="163"/>
                        <a:pt x="470" y="164"/>
                        <a:pt x="466" y="165"/>
                      </a:cubicBezTo>
                      <a:cubicBezTo>
                        <a:pt x="465" y="167"/>
                        <a:pt x="463" y="168"/>
                        <a:pt x="461" y="170"/>
                      </a:cubicBezTo>
                      <a:cubicBezTo>
                        <a:pt x="464" y="169"/>
                        <a:pt x="467" y="169"/>
                        <a:pt x="469" y="169"/>
                      </a:cubicBezTo>
                      <a:close/>
                      <a:moveTo>
                        <a:pt x="220" y="153"/>
                      </a:moveTo>
                      <a:cubicBezTo>
                        <a:pt x="219" y="155"/>
                        <a:pt x="217" y="156"/>
                        <a:pt x="215" y="157"/>
                      </a:cubicBezTo>
                      <a:cubicBezTo>
                        <a:pt x="220" y="154"/>
                        <a:pt x="224" y="151"/>
                        <a:pt x="229" y="148"/>
                      </a:cubicBezTo>
                      <a:cubicBezTo>
                        <a:pt x="226" y="150"/>
                        <a:pt x="223" y="152"/>
                        <a:pt x="220" y="153"/>
                      </a:cubicBezTo>
                      <a:close/>
                      <a:moveTo>
                        <a:pt x="382" y="110"/>
                      </a:moveTo>
                      <a:cubicBezTo>
                        <a:pt x="366" y="123"/>
                        <a:pt x="345" y="138"/>
                        <a:pt x="321" y="153"/>
                      </a:cubicBezTo>
                      <a:cubicBezTo>
                        <a:pt x="379" y="120"/>
                        <a:pt x="425" y="92"/>
                        <a:pt x="430" y="80"/>
                      </a:cubicBezTo>
                      <a:cubicBezTo>
                        <a:pt x="382" y="110"/>
                        <a:pt x="382" y="110"/>
                        <a:pt x="382" y="110"/>
                      </a:cubicBezTo>
                      <a:close/>
                      <a:moveTo>
                        <a:pt x="437" y="87"/>
                      </a:moveTo>
                      <a:cubicBezTo>
                        <a:pt x="429" y="93"/>
                        <a:pt x="401" y="114"/>
                        <a:pt x="363" y="141"/>
                      </a:cubicBezTo>
                      <a:cubicBezTo>
                        <a:pt x="379" y="132"/>
                        <a:pt x="394" y="123"/>
                        <a:pt x="407" y="116"/>
                      </a:cubicBezTo>
                      <a:cubicBezTo>
                        <a:pt x="421" y="105"/>
                        <a:pt x="431" y="97"/>
                        <a:pt x="437" y="93"/>
                      </a:cubicBezTo>
                      <a:cubicBezTo>
                        <a:pt x="437" y="93"/>
                        <a:pt x="437" y="93"/>
                        <a:pt x="437" y="93"/>
                      </a:cubicBezTo>
                      <a:cubicBezTo>
                        <a:pt x="438" y="91"/>
                        <a:pt x="438" y="89"/>
                        <a:pt x="437" y="87"/>
                      </a:cubicBezTo>
                      <a:close/>
                      <a:moveTo>
                        <a:pt x="458" y="123"/>
                      </a:moveTo>
                      <a:cubicBezTo>
                        <a:pt x="456" y="127"/>
                        <a:pt x="451" y="133"/>
                        <a:pt x="444" y="139"/>
                      </a:cubicBezTo>
                      <a:cubicBezTo>
                        <a:pt x="446" y="138"/>
                        <a:pt x="448" y="137"/>
                        <a:pt x="450" y="136"/>
                      </a:cubicBezTo>
                      <a:cubicBezTo>
                        <a:pt x="459" y="129"/>
                        <a:pt x="460" y="126"/>
                        <a:pt x="460" y="125"/>
                      </a:cubicBezTo>
                      <a:cubicBezTo>
                        <a:pt x="459" y="124"/>
                        <a:pt x="459" y="124"/>
                        <a:pt x="458" y="123"/>
                      </a:cubicBezTo>
                      <a:close/>
                      <a:moveTo>
                        <a:pt x="280" y="93"/>
                      </a:moveTo>
                      <a:cubicBezTo>
                        <a:pt x="273" y="98"/>
                        <a:pt x="266" y="103"/>
                        <a:pt x="258" y="108"/>
                      </a:cubicBezTo>
                      <a:cubicBezTo>
                        <a:pt x="243" y="118"/>
                        <a:pt x="228" y="128"/>
                        <a:pt x="214" y="138"/>
                      </a:cubicBezTo>
                      <a:cubicBezTo>
                        <a:pt x="227" y="131"/>
                        <a:pt x="239" y="124"/>
                        <a:pt x="251" y="117"/>
                      </a:cubicBezTo>
                      <a:cubicBezTo>
                        <a:pt x="283" y="96"/>
                        <a:pt x="308" y="79"/>
                        <a:pt x="328" y="66"/>
                      </a:cubicBezTo>
                      <a:cubicBezTo>
                        <a:pt x="336" y="61"/>
                        <a:pt x="343" y="56"/>
                        <a:pt x="350" y="52"/>
                      </a:cubicBezTo>
                      <a:cubicBezTo>
                        <a:pt x="361" y="45"/>
                        <a:pt x="370" y="40"/>
                        <a:pt x="376" y="36"/>
                      </a:cubicBezTo>
                      <a:cubicBezTo>
                        <a:pt x="377" y="34"/>
                        <a:pt x="378" y="33"/>
                        <a:pt x="379" y="31"/>
                      </a:cubicBezTo>
                      <a:cubicBezTo>
                        <a:pt x="379" y="30"/>
                        <a:pt x="379" y="30"/>
                        <a:pt x="379" y="29"/>
                      </a:cubicBezTo>
                      <a:cubicBezTo>
                        <a:pt x="376" y="31"/>
                        <a:pt x="367" y="36"/>
                        <a:pt x="356" y="43"/>
                      </a:cubicBezTo>
                      <a:cubicBezTo>
                        <a:pt x="340" y="57"/>
                        <a:pt x="313" y="74"/>
                        <a:pt x="280" y="93"/>
                      </a:cubicBezTo>
                      <a:close/>
                      <a:moveTo>
                        <a:pt x="409" y="119"/>
                      </a:moveTo>
                      <a:cubicBezTo>
                        <a:pt x="402" y="124"/>
                        <a:pt x="394" y="130"/>
                        <a:pt x="386" y="136"/>
                      </a:cubicBezTo>
                      <a:cubicBezTo>
                        <a:pt x="393" y="132"/>
                        <a:pt x="401" y="127"/>
                        <a:pt x="407" y="124"/>
                      </a:cubicBezTo>
                      <a:cubicBezTo>
                        <a:pt x="415" y="118"/>
                        <a:pt x="422" y="112"/>
                        <a:pt x="427" y="107"/>
                      </a:cubicBezTo>
                      <a:cubicBezTo>
                        <a:pt x="422" y="111"/>
                        <a:pt x="416" y="114"/>
                        <a:pt x="409" y="119"/>
                      </a:cubicBezTo>
                      <a:close/>
                      <a:moveTo>
                        <a:pt x="144" y="136"/>
                      </a:moveTo>
                      <a:cubicBezTo>
                        <a:pt x="144" y="136"/>
                        <a:pt x="144" y="136"/>
                        <a:pt x="144" y="136"/>
                      </a:cubicBezTo>
                      <a:cubicBezTo>
                        <a:pt x="146" y="135"/>
                        <a:pt x="149" y="133"/>
                        <a:pt x="151" y="132"/>
                      </a:cubicBezTo>
                      <a:cubicBezTo>
                        <a:pt x="152" y="131"/>
                        <a:pt x="153" y="131"/>
                        <a:pt x="154" y="130"/>
                      </a:cubicBezTo>
                      <a:cubicBezTo>
                        <a:pt x="150" y="132"/>
                        <a:pt x="147" y="134"/>
                        <a:pt x="144" y="136"/>
                      </a:cubicBezTo>
                      <a:close/>
                      <a:moveTo>
                        <a:pt x="307" y="89"/>
                      </a:moveTo>
                      <a:cubicBezTo>
                        <a:pt x="288" y="103"/>
                        <a:pt x="267" y="118"/>
                        <a:pt x="246" y="134"/>
                      </a:cubicBezTo>
                      <a:cubicBezTo>
                        <a:pt x="302" y="100"/>
                        <a:pt x="354" y="67"/>
                        <a:pt x="375" y="48"/>
                      </a:cubicBezTo>
                      <a:cubicBezTo>
                        <a:pt x="370" y="51"/>
                        <a:pt x="363" y="54"/>
                        <a:pt x="356" y="58"/>
                      </a:cubicBezTo>
                      <a:cubicBezTo>
                        <a:pt x="343" y="67"/>
                        <a:pt x="326" y="78"/>
                        <a:pt x="307" y="89"/>
                      </a:cubicBezTo>
                      <a:close/>
                      <a:moveTo>
                        <a:pt x="371" y="65"/>
                      </a:moveTo>
                      <a:cubicBezTo>
                        <a:pt x="343" y="80"/>
                        <a:pt x="302" y="105"/>
                        <a:pt x="258" y="134"/>
                      </a:cubicBezTo>
                      <a:cubicBezTo>
                        <a:pt x="303" y="108"/>
                        <a:pt x="345" y="83"/>
                        <a:pt x="371" y="65"/>
                      </a:cubicBezTo>
                      <a:close/>
                      <a:moveTo>
                        <a:pt x="444" y="122"/>
                      </a:moveTo>
                      <a:cubicBezTo>
                        <a:pt x="442" y="125"/>
                        <a:pt x="438" y="129"/>
                        <a:pt x="434" y="133"/>
                      </a:cubicBezTo>
                      <a:cubicBezTo>
                        <a:pt x="440" y="128"/>
                        <a:pt x="445" y="124"/>
                        <a:pt x="449" y="121"/>
                      </a:cubicBezTo>
                      <a:cubicBezTo>
                        <a:pt x="447" y="121"/>
                        <a:pt x="446" y="121"/>
                        <a:pt x="444" y="122"/>
                      </a:cubicBezTo>
                      <a:close/>
                      <a:moveTo>
                        <a:pt x="426" y="118"/>
                      </a:moveTo>
                      <a:cubicBezTo>
                        <a:pt x="421" y="121"/>
                        <a:pt x="415" y="125"/>
                        <a:pt x="409" y="130"/>
                      </a:cubicBezTo>
                      <a:cubicBezTo>
                        <a:pt x="427" y="120"/>
                        <a:pt x="442" y="112"/>
                        <a:pt x="448" y="109"/>
                      </a:cubicBezTo>
                      <a:cubicBezTo>
                        <a:pt x="448" y="109"/>
                        <a:pt x="448" y="109"/>
                        <a:pt x="448" y="109"/>
                      </a:cubicBezTo>
                      <a:cubicBezTo>
                        <a:pt x="448" y="108"/>
                        <a:pt x="448" y="108"/>
                        <a:pt x="448" y="108"/>
                      </a:cubicBezTo>
                      <a:cubicBezTo>
                        <a:pt x="445" y="109"/>
                        <a:pt x="438" y="111"/>
                        <a:pt x="426" y="118"/>
                      </a:cubicBezTo>
                      <a:close/>
                      <a:moveTo>
                        <a:pt x="176" y="117"/>
                      </a:moveTo>
                      <a:cubicBezTo>
                        <a:pt x="175" y="118"/>
                        <a:pt x="174" y="118"/>
                        <a:pt x="173" y="119"/>
                      </a:cubicBezTo>
                      <a:cubicBezTo>
                        <a:pt x="172" y="120"/>
                        <a:pt x="170" y="121"/>
                        <a:pt x="169" y="122"/>
                      </a:cubicBezTo>
                      <a:cubicBezTo>
                        <a:pt x="172" y="121"/>
                        <a:pt x="175" y="119"/>
                        <a:pt x="178" y="118"/>
                      </a:cubicBezTo>
                      <a:cubicBezTo>
                        <a:pt x="233" y="88"/>
                        <a:pt x="290" y="57"/>
                        <a:pt x="321" y="35"/>
                      </a:cubicBezTo>
                      <a:cubicBezTo>
                        <a:pt x="286" y="54"/>
                        <a:pt x="231" y="85"/>
                        <a:pt x="176" y="117"/>
                      </a:cubicBezTo>
                      <a:close/>
                      <a:moveTo>
                        <a:pt x="178" y="111"/>
                      </a:moveTo>
                      <a:cubicBezTo>
                        <a:pt x="176" y="112"/>
                        <a:pt x="174" y="113"/>
                        <a:pt x="173" y="114"/>
                      </a:cubicBezTo>
                      <a:cubicBezTo>
                        <a:pt x="173" y="114"/>
                        <a:pt x="174" y="114"/>
                        <a:pt x="174" y="113"/>
                      </a:cubicBezTo>
                      <a:cubicBezTo>
                        <a:pt x="175" y="112"/>
                        <a:pt x="176" y="112"/>
                        <a:pt x="178" y="111"/>
                      </a:cubicBezTo>
                      <a:close/>
                      <a:moveTo>
                        <a:pt x="448" y="103"/>
                      </a:moveTo>
                      <a:cubicBezTo>
                        <a:pt x="447" y="104"/>
                        <a:pt x="444" y="105"/>
                        <a:pt x="441" y="107"/>
                      </a:cubicBezTo>
                      <a:cubicBezTo>
                        <a:pt x="444" y="106"/>
                        <a:pt x="446" y="105"/>
                        <a:pt x="448" y="105"/>
                      </a:cubicBezTo>
                      <a:cubicBezTo>
                        <a:pt x="448" y="104"/>
                        <a:pt x="448" y="104"/>
                        <a:pt x="448" y="103"/>
                      </a:cubicBezTo>
                      <a:close/>
                      <a:moveTo>
                        <a:pt x="236" y="69"/>
                      </a:moveTo>
                      <a:cubicBezTo>
                        <a:pt x="223" y="79"/>
                        <a:pt x="209" y="90"/>
                        <a:pt x="196" y="101"/>
                      </a:cubicBezTo>
                      <a:cubicBezTo>
                        <a:pt x="254" y="67"/>
                        <a:pt x="310" y="37"/>
                        <a:pt x="338" y="22"/>
                      </a:cubicBezTo>
                      <a:cubicBezTo>
                        <a:pt x="342" y="18"/>
                        <a:pt x="345" y="15"/>
                        <a:pt x="346" y="12"/>
                      </a:cubicBezTo>
                      <a:cubicBezTo>
                        <a:pt x="346" y="12"/>
                        <a:pt x="346" y="11"/>
                        <a:pt x="346" y="11"/>
                      </a:cubicBezTo>
                      <a:cubicBezTo>
                        <a:pt x="326" y="12"/>
                        <a:pt x="284" y="37"/>
                        <a:pt x="236" y="69"/>
                      </a:cubicBezTo>
                      <a:close/>
                      <a:moveTo>
                        <a:pt x="368" y="24"/>
                      </a:moveTo>
                      <a:cubicBezTo>
                        <a:pt x="357" y="31"/>
                        <a:pt x="317" y="61"/>
                        <a:pt x="267" y="97"/>
                      </a:cubicBezTo>
                      <a:cubicBezTo>
                        <a:pt x="271" y="94"/>
                        <a:pt x="275" y="92"/>
                        <a:pt x="279" y="90"/>
                      </a:cubicBezTo>
                      <a:cubicBezTo>
                        <a:pt x="315" y="66"/>
                        <a:pt x="339" y="50"/>
                        <a:pt x="355" y="40"/>
                      </a:cubicBezTo>
                      <a:cubicBezTo>
                        <a:pt x="362" y="33"/>
                        <a:pt x="367" y="28"/>
                        <a:pt x="368" y="24"/>
                      </a:cubicBezTo>
                      <a:cubicBezTo>
                        <a:pt x="368" y="24"/>
                        <a:pt x="368" y="24"/>
                        <a:pt x="368" y="24"/>
                      </a:cubicBezTo>
                      <a:close/>
                      <a:moveTo>
                        <a:pt x="421" y="68"/>
                      </a:moveTo>
                      <a:cubicBezTo>
                        <a:pt x="421" y="69"/>
                        <a:pt x="421" y="69"/>
                        <a:pt x="421" y="69"/>
                      </a:cubicBezTo>
                      <a:cubicBezTo>
                        <a:pt x="420" y="72"/>
                        <a:pt x="418" y="76"/>
                        <a:pt x="414" y="81"/>
                      </a:cubicBezTo>
                      <a:cubicBezTo>
                        <a:pt x="421" y="76"/>
                        <a:pt x="425" y="72"/>
                        <a:pt x="425" y="70"/>
                      </a:cubicBezTo>
                      <a:cubicBezTo>
                        <a:pt x="425" y="70"/>
                        <a:pt x="423" y="69"/>
                        <a:pt x="421" y="68"/>
                      </a:cubicBezTo>
                      <a:cubicBezTo>
                        <a:pt x="421" y="68"/>
                        <a:pt x="421" y="68"/>
                        <a:pt x="421" y="68"/>
                      </a:cubicBezTo>
                      <a:close/>
                      <a:moveTo>
                        <a:pt x="383" y="45"/>
                      </a:moveTo>
                      <a:cubicBezTo>
                        <a:pt x="376" y="53"/>
                        <a:pt x="364" y="63"/>
                        <a:pt x="346" y="75"/>
                      </a:cubicBezTo>
                      <a:cubicBezTo>
                        <a:pt x="361" y="66"/>
                        <a:pt x="374" y="60"/>
                        <a:pt x="384" y="55"/>
                      </a:cubicBezTo>
                      <a:cubicBezTo>
                        <a:pt x="390" y="50"/>
                        <a:pt x="393" y="46"/>
                        <a:pt x="394" y="43"/>
                      </a:cubicBezTo>
                      <a:cubicBezTo>
                        <a:pt x="391" y="43"/>
                        <a:pt x="388" y="44"/>
                        <a:pt x="383" y="45"/>
                      </a:cubicBezTo>
                      <a:close/>
                      <a:moveTo>
                        <a:pt x="330" y="69"/>
                      </a:moveTo>
                      <a:cubicBezTo>
                        <a:pt x="329" y="70"/>
                        <a:pt x="328" y="71"/>
                        <a:pt x="327" y="71"/>
                      </a:cubicBezTo>
                      <a:cubicBezTo>
                        <a:pt x="337" y="65"/>
                        <a:pt x="346" y="59"/>
                        <a:pt x="354" y="55"/>
                      </a:cubicBezTo>
                      <a:cubicBezTo>
                        <a:pt x="357" y="53"/>
                        <a:pt x="359" y="51"/>
                        <a:pt x="361" y="50"/>
                      </a:cubicBezTo>
                      <a:cubicBezTo>
                        <a:pt x="359" y="51"/>
                        <a:pt x="356" y="52"/>
                        <a:pt x="354" y="54"/>
                      </a:cubicBezTo>
                      <a:cubicBezTo>
                        <a:pt x="347" y="58"/>
                        <a:pt x="339" y="64"/>
                        <a:pt x="330" y="69"/>
                      </a:cubicBezTo>
                      <a:close/>
                      <a:moveTo>
                        <a:pt x="418" y="63"/>
                      </a:moveTo>
                      <a:cubicBezTo>
                        <a:pt x="417" y="64"/>
                        <a:pt x="416" y="64"/>
                        <a:pt x="415" y="65"/>
                      </a:cubicBezTo>
                      <a:cubicBezTo>
                        <a:pt x="416" y="65"/>
                        <a:pt x="417" y="65"/>
                        <a:pt x="418" y="65"/>
                      </a:cubicBezTo>
                      <a:cubicBezTo>
                        <a:pt x="418" y="64"/>
                        <a:pt x="418" y="64"/>
                        <a:pt x="418" y="63"/>
                      </a:cubicBezTo>
                      <a:close/>
                      <a:moveTo>
                        <a:pt x="386" y="58"/>
                      </a:moveTo>
                      <a:cubicBezTo>
                        <a:pt x="386" y="58"/>
                        <a:pt x="385" y="59"/>
                        <a:pt x="384" y="60"/>
                      </a:cubicBezTo>
                      <a:cubicBezTo>
                        <a:pt x="385" y="59"/>
                        <a:pt x="387" y="58"/>
                        <a:pt x="388" y="57"/>
                      </a:cubicBezTo>
                      <a:cubicBezTo>
                        <a:pt x="387" y="57"/>
                        <a:pt x="387" y="57"/>
                        <a:pt x="386" y="58"/>
                      </a:cubicBezTo>
                      <a:close/>
                      <a:moveTo>
                        <a:pt x="398" y="44"/>
                      </a:moveTo>
                      <a:cubicBezTo>
                        <a:pt x="397" y="46"/>
                        <a:pt x="396" y="48"/>
                        <a:pt x="393" y="51"/>
                      </a:cubicBezTo>
                      <a:cubicBezTo>
                        <a:pt x="395" y="51"/>
                        <a:pt x="396" y="50"/>
                        <a:pt x="398" y="50"/>
                      </a:cubicBezTo>
                      <a:cubicBezTo>
                        <a:pt x="400" y="48"/>
                        <a:pt x="401" y="47"/>
                        <a:pt x="402" y="46"/>
                      </a:cubicBezTo>
                      <a:cubicBezTo>
                        <a:pt x="401" y="45"/>
                        <a:pt x="400" y="45"/>
                        <a:pt x="398" y="44"/>
                      </a:cubicBezTo>
                      <a:close/>
                      <a:moveTo>
                        <a:pt x="375" y="43"/>
                      </a:moveTo>
                      <a:cubicBezTo>
                        <a:pt x="373" y="44"/>
                        <a:pt x="372" y="45"/>
                        <a:pt x="370" y="46"/>
                      </a:cubicBezTo>
                      <a:cubicBezTo>
                        <a:pt x="374" y="45"/>
                        <a:pt x="378" y="43"/>
                        <a:pt x="382" y="42"/>
                      </a:cubicBezTo>
                      <a:cubicBezTo>
                        <a:pt x="383" y="41"/>
                        <a:pt x="383" y="40"/>
                        <a:pt x="384" y="39"/>
                      </a:cubicBezTo>
                      <a:cubicBezTo>
                        <a:pt x="381" y="40"/>
                        <a:pt x="378" y="41"/>
                        <a:pt x="375" y="43"/>
                      </a:cubicBezTo>
                      <a:close/>
                      <a:moveTo>
                        <a:pt x="389" y="38"/>
                      </a:moveTo>
                      <a:cubicBezTo>
                        <a:pt x="388" y="39"/>
                        <a:pt x="388" y="40"/>
                        <a:pt x="387" y="41"/>
                      </a:cubicBezTo>
                      <a:cubicBezTo>
                        <a:pt x="390" y="40"/>
                        <a:pt x="392" y="40"/>
                        <a:pt x="394" y="40"/>
                      </a:cubicBezTo>
                      <a:cubicBezTo>
                        <a:pt x="393" y="39"/>
                        <a:pt x="393" y="39"/>
                        <a:pt x="391" y="39"/>
                      </a:cubicBezTo>
                      <a:cubicBezTo>
                        <a:pt x="391" y="38"/>
                        <a:pt x="390" y="38"/>
                        <a:pt x="389" y="38"/>
                      </a:cubicBezTo>
                      <a:close/>
                      <a:moveTo>
                        <a:pt x="386" y="35"/>
                      </a:moveTo>
                      <a:cubicBezTo>
                        <a:pt x="386" y="35"/>
                        <a:pt x="385" y="35"/>
                        <a:pt x="384" y="36"/>
                      </a:cubicBezTo>
                      <a:cubicBezTo>
                        <a:pt x="385" y="35"/>
                        <a:pt x="385" y="35"/>
                        <a:pt x="386" y="35"/>
                      </a:cubicBezTo>
                      <a:cubicBezTo>
                        <a:pt x="386" y="35"/>
                        <a:pt x="386" y="35"/>
                        <a:pt x="386" y="35"/>
                      </a:cubicBezTo>
                      <a:close/>
                      <a:moveTo>
                        <a:pt x="339" y="6"/>
                      </a:moveTo>
                      <a:cubicBezTo>
                        <a:pt x="328" y="6"/>
                        <a:pt x="308" y="17"/>
                        <a:pt x="283" y="34"/>
                      </a:cubicBezTo>
                      <a:cubicBezTo>
                        <a:pt x="309" y="19"/>
                        <a:pt x="330" y="9"/>
                        <a:pt x="344" y="8"/>
                      </a:cubicBezTo>
                      <a:cubicBezTo>
                        <a:pt x="343" y="7"/>
                        <a:pt x="342" y="7"/>
                        <a:pt x="341" y="7"/>
                      </a:cubicBezTo>
                      <a:cubicBezTo>
                        <a:pt x="340" y="6"/>
                        <a:pt x="339" y="6"/>
                        <a:pt x="339" y="6"/>
                      </a:cubicBezTo>
                      <a:close/>
                      <a:moveTo>
                        <a:pt x="350" y="11"/>
                      </a:moveTo>
                      <a:cubicBezTo>
                        <a:pt x="350" y="12"/>
                        <a:pt x="349" y="12"/>
                        <a:pt x="349" y="13"/>
                      </a:cubicBezTo>
                      <a:cubicBezTo>
                        <a:pt x="349" y="14"/>
                        <a:pt x="348" y="16"/>
                        <a:pt x="347" y="18"/>
                      </a:cubicBezTo>
                      <a:cubicBezTo>
                        <a:pt x="350" y="16"/>
                        <a:pt x="353" y="14"/>
                        <a:pt x="355" y="13"/>
                      </a:cubicBezTo>
                      <a:cubicBezTo>
                        <a:pt x="354" y="12"/>
                        <a:pt x="352" y="12"/>
                        <a:pt x="350" y="11"/>
                      </a:cubicBezTo>
                      <a:cubicBezTo>
                        <a:pt x="350" y="11"/>
                        <a:pt x="350" y="11"/>
                        <a:pt x="35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19" name="Freeform 8">
                  <a:extLst>
                    <a:ext uri="{FF2B5EF4-FFF2-40B4-BE49-F238E27FC236}">
                      <a16:creationId xmlns="" xmlns:a16="http://schemas.microsoft.com/office/drawing/2014/main" id="{03F7AE12-CBBE-4321-8004-70EB2223CCB7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98425" y="71437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0" name="Freeform 9">
                  <a:extLst>
                    <a:ext uri="{FF2B5EF4-FFF2-40B4-BE49-F238E27FC236}">
                      <a16:creationId xmlns="" xmlns:a16="http://schemas.microsoft.com/office/drawing/2014/main" id="{E47B8F06-5CB2-43CD-BD3F-0842024FC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8575" y="1597025"/>
                  <a:ext cx="449263" cy="307975"/>
                </a:xfrm>
                <a:custGeom>
                  <a:avLst/>
                  <a:gdLst>
                    <a:gd name="T0" fmla="*/ 19 w 120"/>
                    <a:gd name="T1" fmla="*/ 80 h 82"/>
                    <a:gd name="T2" fmla="*/ 19 w 120"/>
                    <a:gd name="T3" fmla="*/ 80 h 82"/>
                    <a:gd name="T4" fmla="*/ 18 w 120"/>
                    <a:gd name="T5" fmla="*/ 79 h 82"/>
                    <a:gd name="T6" fmla="*/ 17 w 120"/>
                    <a:gd name="T7" fmla="*/ 78 h 82"/>
                    <a:gd name="T8" fmla="*/ 26 w 120"/>
                    <a:gd name="T9" fmla="*/ 71 h 82"/>
                    <a:gd name="T10" fmla="*/ 83 w 120"/>
                    <a:gd name="T11" fmla="*/ 36 h 82"/>
                    <a:gd name="T12" fmla="*/ 117 w 120"/>
                    <a:gd name="T13" fmla="*/ 6 h 82"/>
                    <a:gd name="T14" fmla="*/ 116 w 120"/>
                    <a:gd name="T15" fmla="*/ 5 h 82"/>
                    <a:gd name="T16" fmla="*/ 65 w 120"/>
                    <a:gd name="T17" fmla="*/ 40 h 82"/>
                    <a:gd name="T18" fmla="*/ 3 w 120"/>
                    <a:gd name="T19" fmla="*/ 80 h 82"/>
                    <a:gd name="T20" fmla="*/ 0 w 120"/>
                    <a:gd name="T21" fmla="*/ 78 h 82"/>
                    <a:gd name="T22" fmla="*/ 0 w 120"/>
                    <a:gd name="T23" fmla="*/ 76 h 82"/>
                    <a:gd name="T24" fmla="*/ 4 w 120"/>
                    <a:gd name="T25" fmla="*/ 67 h 82"/>
                    <a:gd name="T26" fmla="*/ 2 w 120"/>
                    <a:gd name="T27" fmla="*/ 65 h 82"/>
                    <a:gd name="T28" fmla="*/ 7 w 120"/>
                    <a:gd name="T29" fmla="*/ 63 h 82"/>
                    <a:gd name="T30" fmla="*/ 8 w 120"/>
                    <a:gd name="T31" fmla="*/ 64 h 82"/>
                    <a:gd name="T32" fmla="*/ 4 w 120"/>
                    <a:gd name="T33" fmla="*/ 76 h 82"/>
                    <a:gd name="T34" fmla="*/ 4 w 120"/>
                    <a:gd name="T35" fmla="*/ 76 h 82"/>
                    <a:gd name="T36" fmla="*/ 63 w 120"/>
                    <a:gd name="T37" fmla="*/ 37 h 82"/>
                    <a:gd name="T38" fmla="*/ 117 w 120"/>
                    <a:gd name="T39" fmla="*/ 1 h 82"/>
                    <a:gd name="T40" fmla="*/ 119 w 120"/>
                    <a:gd name="T41" fmla="*/ 3 h 82"/>
                    <a:gd name="T42" fmla="*/ 120 w 120"/>
                    <a:gd name="T43" fmla="*/ 7 h 82"/>
                    <a:gd name="T44" fmla="*/ 88 w 120"/>
                    <a:gd name="T45" fmla="*/ 37 h 82"/>
                    <a:gd name="T46" fmla="*/ 87 w 120"/>
                    <a:gd name="T47" fmla="*/ 38 h 82"/>
                    <a:gd name="T48" fmla="*/ 85 w 120"/>
                    <a:gd name="T49" fmla="*/ 38 h 82"/>
                    <a:gd name="T50" fmla="*/ 38 w 120"/>
                    <a:gd name="T51" fmla="*/ 68 h 82"/>
                    <a:gd name="T52" fmla="*/ 28 w 120"/>
                    <a:gd name="T53" fmla="*/ 74 h 82"/>
                    <a:gd name="T54" fmla="*/ 20 w 120"/>
                    <a:gd name="T55" fmla="*/ 80 h 82"/>
                    <a:gd name="T56" fmla="*/ 19 w 120"/>
                    <a:gd name="T57" fmla="*/ 80 h 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0"/>
                    <a:gd name="T88" fmla="*/ 0 h 82"/>
                    <a:gd name="T89" fmla="*/ 120 w 120"/>
                    <a:gd name="T90" fmla="*/ 82 h 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0" h="82">
                      <a:moveTo>
                        <a:pt x="19" y="80"/>
                      </a:move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8" y="80"/>
                        <a:pt x="18" y="80"/>
                        <a:pt x="18" y="79"/>
                      </a:cubicBezTo>
                      <a:cubicBezTo>
                        <a:pt x="17" y="79"/>
                        <a:pt x="17" y="78"/>
                        <a:pt x="17" y="78"/>
                      </a:cubicBezTo>
                      <a:cubicBezTo>
                        <a:pt x="18" y="77"/>
                        <a:pt x="18" y="76"/>
                        <a:pt x="26" y="71"/>
                      </a:cubicBezTo>
                      <a:cubicBezTo>
                        <a:pt x="47" y="57"/>
                        <a:pt x="74" y="39"/>
                        <a:pt x="83" y="36"/>
                      </a:cubicBezTo>
                      <a:cubicBezTo>
                        <a:pt x="100" y="24"/>
                        <a:pt x="115" y="12"/>
                        <a:pt x="117" y="6"/>
                      </a:cubicBezTo>
                      <a:cubicBezTo>
                        <a:pt x="117" y="6"/>
                        <a:pt x="117" y="5"/>
                        <a:pt x="116" y="5"/>
                      </a:cubicBezTo>
                      <a:cubicBezTo>
                        <a:pt x="110" y="4"/>
                        <a:pt x="86" y="23"/>
                        <a:pt x="65" y="40"/>
                      </a:cubicBezTo>
                      <a:cubicBezTo>
                        <a:pt x="33" y="65"/>
                        <a:pt x="12" y="82"/>
                        <a:pt x="3" y="80"/>
                      </a:cubicBezTo>
                      <a:cubicBezTo>
                        <a:pt x="2" y="80"/>
                        <a:pt x="1" y="79"/>
                        <a:pt x="0" y="78"/>
                      </a:cubicBezTo>
                      <a:cubicBezTo>
                        <a:pt x="0" y="77"/>
                        <a:pt x="0" y="77"/>
                        <a:pt x="0" y="76"/>
                      </a:cubicBezTo>
                      <a:cubicBezTo>
                        <a:pt x="1" y="73"/>
                        <a:pt x="3" y="70"/>
                        <a:pt x="4" y="67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6" y="63"/>
                        <a:pt x="6" y="63"/>
                        <a:pt x="7" y="63"/>
                      </a:cubicBezTo>
                      <a:cubicBezTo>
                        <a:pt x="7" y="63"/>
                        <a:pt x="8" y="64"/>
                        <a:pt x="8" y="64"/>
                      </a:cubicBezTo>
                      <a:cubicBezTo>
                        <a:pt x="8" y="65"/>
                        <a:pt x="8" y="6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12" y="78"/>
                        <a:pt x="40" y="55"/>
                        <a:pt x="63" y="37"/>
                      </a:cubicBezTo>
                      <a:cubicBezTo>
                        <a:pt x="92" y="14"/>
                        <a:pt x="110" y="0"/>
                        <a:pt x="117" y="1"/>
                      </a:cubicBezTo>
                      <a:cubicBezTo>
                        <a:pt x="118" y="2"/>
                        <a:pt x="119" y="2"/>
                        <a:pt x="119" y="3"/>
                      </a:cubicBezTo>
                      <a:cubicBezTo>
                        <a:pt x="120" y="4"/>
                        <a:pt x="120" y="6"/>
                        <a:pt x="120" y="7"/>
                      </a:cubicBezTo>
                      <a:cubicBezTo>
                        <a:pt x="118" y="14"/>
                        <a:pt x="105" y="25"/>
                        <a:pt x="88" y="37"/>
                      </a:cubicBezTo>
                      <a:cubicBezTo>
                        <a:pt x="88" y="37"/>
                        <a:pt x="87" y="38"/>
                        <a:pt x="87" y="38"/>
                      </a:cubicBezTo>
                      <a:cubicBezTo>
                        <a:pt x="86" y="39"/>
                        <a:pt x="86" y="39"/>
                        <a:pt x="85" y="38"/>
                      </a:cubicBezTo>
                      <a:cubicBezTo>
                        <a:pt x="71" y="48"/>
                        <a:pt x="55" y="58"/>
                        <a:pt x="38" y="68"/>
                      </a:cubicBezTo>
                      <a:cubicBezTo>
                        <a:pt x="35" y="70"/>
                        <a:pt x="31" y="72"/>
                        <a:pt x="28" y="74"/>
                      </a:cubicBezTo>
                      <a:cubicBezTo>
                        <a:pt x="26" y="76"/>
                        <a:pt x="23" y="78"/>
                        <a:pt x="20" y="80"/>
                      </a:cubicBezTo>
                      <a:cubicBezTo>
                        <a:pt x="20" y="80"/>
                        <a:pt x="19" y="80"/>
                        <a:pt x="19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1" name="Freeform 10">
                  <a:extLst>
                    <a:ext uri="{FF2B5EF4-FFF2-40B4-BE49-F238E27FC236}">
                      <a16:creationId xmlns="" xmlns:a16="http://schemas.microsoft.com/office/drawing/2014/main" id="{7AAE4C19-3A36-450A-9D7C-487EB6214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737" y="0"/>
                  <a:ext cx="1409700" cy="1624012"/>
                </a:xfrm>
                <a:custGeom>
                  <a:avLst/>
                  <a:gdLst>
                    <a:gd name="T0" fmla="*/ 310 w 376"/>
                    <a:gd name="T1" fmla="*/ 407 h 433"/>
                    <a:gd name="T2" fmla="*/ 352 w 376"/>
                    <a:gd name="T3" fmla="*/ 356 h 433"/>
                    <a:gd name="T4" fmla="*/ 341 w 376"/>
                    <a:gd name="T5" fmla="*/ 352 h 433"/>
                    <a:gd name="T6" fmla="*/ 351 w 376"/>
                    <a:gd name="T7" fmla="*/ 323 h 433"/>
                    <a:gd name="T8" fmla="*/ 366 w 376"/>
                    <a:gd name="T9" fmla="*/ 295 h 433"/>
                    <a:gd name="T10" fmla="*/ 366 w 376"/>
                    <a:gd name="T11" fmla="*/ 268 h 433"/>
                    <a:gd name="T12" fmla="*/ 367 w 376"/>
                    <a:gd name="T13" fmla="*/ 238 h 433"/>
                    <a:gd name="T14" fmla="*/ 357 w 376"/>
                    <a:gd name="T15" fmla="*/ 235 h 433"/>
                    <a:gd name="T16" fmla="*/ 362 w 376"/>
                    <a:gd name="T17" fmla="*/ 206 h 433"/>
                    <a:gd name="T18" fmla="*/ 351 w 376"/>
                    <a:gd name="T19" fmla="*/ 198 h 433"/>
                    <a:gd name="T20" fmla="*/ 352 w 376"/>
                    <a:gd name="T21" fmla="*/ 176 h 433"/>
                    <a:gd name="T22" fmla="*/ 346 w 376"/>
                    <a:gd name="T23" fmla="*/ 153 h 433"/>
                    <a:gd name="T24" fmla="*/ 334 w 376"/>
                    <a:gd name="T25" fmla="*/ 141 h 433"/>
                    <a:gd name="T26" fmla="*/ 322 w 376"/>
                    <a:gd name="T27" fmla="*/ 129 h 433"/>
                    <a:gd name="T28" fmla="*/ 320 w 376"/>
                    <a:gd name="T29" fmla="*/ 110 h 433"/>
                    <a:gd name="T30" fmla="*/ 306 w 376"/>
                    <a:gd name="T31" fmla="*/ 106 h 433"/>
                    <a:gd name="T32" fmla="*/ 296 w 376"/>
                    <a:gd name="T33" fmla="*/ 93 h 433"/>
                    <a:gd name="T34" fmla="*/ 289 w 376"/>
                    <a:gd name="T35" fmla="*/ 78 h 433"/>
                    <a:gd name="T36" fmla="*/ 276 w 376"/>
                    <a:gd name="T37" fmla="*/ 74 h 433"/>
                    <a:gd name="T38" fmla="*/ 259 w 376"/>
                    <a:gd name="T39" fmla="*/ 60 h 433"/>
                    <a:gd name="T40" fmla="*/ 241 w 376"/>
                    <a:gd name="T41" fmla="*/ 48 h 433"/>
                    <a:gd name="T42" fmla="*/ 231 w 376"/>
                    <a:gd name="T43" fmla="*/ 35 h 433"/>
                    <a:gd name="T44" fmla="*/ 213 w 376"/>
                    <a:gd name="T45" fmla="*/ 33 h 433"/>
                    <a:gd name="T46" fmla="*/ 189 w 376"/>
                    <a:gd name="T47" fmla="*/ 23 h 433"/>
                    <a:gd name="T48" fmla="*/ 166 w 376"/>
                    <a:gd name="T49" fmla="*/ 18 h 433"/>
                    <a:gd name="T50" fmla="*/ 133 w 376"/>
                    <a:gd name="T51" fmla="*/ 14 h 433"/>
                    <a:gd name="T52" fmla="*/ 118 w 376"/>
                    <a:gd name="T53" fmla="*/ 5 h 433"/>
                    <a:gd name="T54" fmla="*/ 88 w 376"/>
                    <a:gd name="T55" fmla="*/ 15 h 433"/>
                    <a:gd name="T56" fmla="*/ 46 w 376"/>
                    <a:gd name="T57" fmla="*/ 14 h 433"/>
                    <a:gd name="T58" fmla="*/ 47 w 376"/>
                    <a:gd name="T59" fmla="*/ 11 h 433"/>
                    <a:gd name="T60" fmla="*/ 88 w 376"/>
                    <a:gd name="T61" fmla="*/ 11 h 433"/>
                    <a:gd name="T62" fmla="*/ 122 w 376"/>
                    <a:gd name="T63" fmla="*/ 1 h 433"/>
                    <a:gd name="T64" fmla="*/ 143 w 376"/>
                    <a:gd name="T65" fmla="*/ 4 h 433"/>
                    <a:gd name="T66" fmla="*/ 169 w 376"/>
                    <a:gd name="T67" fmla="*/ 14 h 433"/>
                    <a:gd name="T68" fmla="*/ 192 w 376"/>
                    <a:gd name="T69" fmla="*/ 12 h 433"/>
                    <a:gd name="T70" fmla="*/ 213 w 376"/>
                    <a:gd name="T71" fmla="*/ 19 h 433"/>
                    <a:gd name="T72" fmla="*/ 226 w 376"/>
                    <a:gd name="T73" fmla="*/ 26 h 433"/>
                    <a:gd name="T74" fmla="*/ 244 w 376"/>
                    <a:gd name="T75" fmla="*/ 34 h 433"/>
                    <a:gd name="T76" fmla="*/ 251 w 376"/>
                    <a:gd name="T77" fmla="*/ 46 h 433"/>
                    <a:gd name="T78" fmla="*/ 271 w 376"/>
                    <a:gd name="T79" fmla="*/ 52 h 433"/>
                    <a:gd name="T80" fmla="*/ 281 w 376"/>
                    <a:gd name="T81" fmla="*/ 68 h 433"/>
                    <a:gd name="T82" fmla="*/ 295 w 376"/>
                    <a:gd name="T83" fmla="*/ 73 h 433"/>
                    <a:gd name="T84" fmla="*/ 307 w 376"/>
                    <a:gd name="T85" fmla="*/ 85 h 433"/>
                    <a:gd name="T86" fmla="*/ 312 w 376"/>
                    <a:gd name="T87" fmla="*/ 102 h 433"/>
                    <a:gd name="T88" fmla="*/ 322 w 376"/>
                    <a:gd name="T89" fmla="*/ 114 h 433"/>
                    <a:gd name="T90" fmla="*/ 334 w 376"/>
                    <a:gd name="T91" fmla="*/ 121 h 433"/>
                    <a:gd name="T92" fmla="*/ 340 w 376"/>
                    <a:gd name="T93" fmla="*/ 142 h 433"/>
                    <a:gd name="T94" fmla="*/ 346 w 376"/>
                    <a:gd name="T95" fmla="*/ 165 h 433"/>
                    <a:gd name="T96" fmla="*/ 358 w 376"/>
                    <a:gd name="T97" fmla="*/ 170 h 433"/>
                    <a:gd name="T98" fmla="*/ 363 w 376"/>
                    <a:gd name="T99" fmla="*/ 187 h 433"/>
                    <a:gd name="T100" fmla="*/ 360 w 376"/>
                    <a:gd name="T101" fmla="*/ 218 h 433"/>
                    <a:gd name="T102" fmla="*/ 368 w 376"/>
                    <a:gd name="T103" fmla="*/ 233 h 433"/>
                    <a:gd name="T104" fmla="*/ 374 w 376"/>
                    <a:gd name="T105" fmla="*/ 246 h 433"/>
                    <a:gd name="T106" fmla="*/ 362 w 376"/>
                    <a:gd name="T107" fmla="*/ 279 h 433"/>
                    <a:gd name="T108" fmla="*/ 373 w 376"/>
                    <a:gd name="T109" fmla="*/ 286 h 433"/>
                    <a:gd name="T110" fmla="*/ 364 w 376"/>
                    <a:gd name="T111" fmla="*/ 310 h 433"/>
                    <a:gd name="T112" fmla="*/ 348 w 376"/>
                    <a:gd name="T113" fmla="*/ 345 h 433"/>
                    <a:gd name="T114" fmla="*/ 359 w 376"/>
                    <a:gd name="T115" fmla="*/ 350 h 433"/>
                    <a:gd name="T116" fmla="*/ 323 w 376"/>
                    <a:gd name="T117" fmla="*/ 398 h 433"/>
                    <a:gd name="T118" fmla="*/ 330 w 376"/>
                    <a:gd name="T119" fmla="*/ 409 h 4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6"/>
                    <a:gd name="T181" fmla="*/ 0 h 433"/>
                    <a:gd name="T182" fmla="*/ 376 w 376"/>
                    <a:gd name="T183" fmla="*/ 433 h 4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6" h="433">
                      <a:moveTo>
                        <a:pt x="292" y="433"/>
                      </a:moveTo>
                      <a:cubicBezTo>
                        <a:pt x="292" y="433"/>
                        <a:pt x="291" y="433"/>
                        <a:pt x="291" y="433"/>
                      </a:cubicBezTo>
                      <a:cubicBezTo>
                        <a:pt x="291" y="433"/>
                        <a:pt x="290" y="433"/>
                        <a:pt x="290" y="432"/>
                      </a:cubicBezTo>
                      <a:cubicBezTo>
                        <a:pt x="289" y="430"/>
                        <a:pt x="290" y="429"/>
                        <a:pt x="308" y="415"/>
                      </a:cubicBezTo>
                      <a:cubicBezTo>
                        <a:pt x="315" y="410"/>
                        <a:pt x="326" y="402"/>
                        <a:pt x="333" y="395"/>
                      </a:cubicBezTo>
                      <a:cubicBezTo>
                        <a:pt x="316" y="407"/>
                        <a:pt x="313" y="409"/>
                        <a:pt x="312" y="408"/>
                      </a:cubicBezTo>
                      <a:cubicBezTo>
                        <a:pt x="311" y="408"/>
                        <a:pt x="311" y="408"/>
                        <a:pt x="310" y="407"/>
                      </a:cubicBezTo>
                      <a:cubicBezTo>
                        <a:pt x="309" y="405"/>
                        <a:pt x="310" y="404"/>
                        <a:pt x="324" y="393"/>
                      </a:cubicBezTo>
                      <a:cubicBezTo>
                        <a:pt x="331" y="386"/>
                        <a:pt x="343" y="376"/>
                        <a:pt x="348" y="371"/>
                      </a:cubicBezTo>
                      <a:cubicBezTo>
                        <a:pt x="346" y="372"/>
                        <a:pt x="344" y="373"/>
                        <a:pt x="342" y="375"/>
                      </a:cubicBezTo>
                      <a:cubicBezTo>
                        <a:pt x="332" y="382"/>
                        <a:pt x="329" y="384"/>
                        <a:pt x="327" y="383"/>
                      </a:cubicBezTo>
                      <a:cubicBezTo>
                        <a:pt x="327" y="383"/>
                        <a:pt x="326" y="383"/>
                        <a:pt x="326" y="383"/>
                      </a:cubicBezTo>
                      <a:cubicBezTo>
                        <a:pt x="325" y="380"/>
                        <a:pt x="327" y="378"/>
                        <a:pt x="339" y="367"/>
                      </a:cubicBezTo>
                      <a:cubicBezTo>
                        <a:pt x="343" y="364"/>
                        <a:pt x="349" y="360"/>
                        <a:pt x="352" y="356"/>
                      </a:cubicBezTo>
                      <a:cubicBezTo>
                        <a:pt x="351" y="357"/>
                        <a:pt x="350" y="358"/>
                        <a:pt x="348" y="359"/>
                      </a:cubicBezTo>
                      <a:cubicBezTo>
                        <a:pt x="341" y="365"/>
                        <a:pt x="338" y="367"/>
                        <a:pt x="336" y="367"/>
                      </a:cubicBezTo>
                      <a:cubicBezTo>
                        <a:pt x="335" y="367"/>
                        <a:pt x="335" y="366"/>
                        <a:pt x="334" y="366"/>
                      </a:cubicBezTo>
                      <a:cubicBezTo>
                        <a:pt x="333" y="363"/>
                        <a:pt x="336" y="359"/>
                        <a:pt x="347" y="349"/>
                      </a:cubicBezTo>
                      <a:cubicBezTo>
                        <a:pt x="346" y="350"/>
                        <a:pt x="344" y="351"/>
                        <a:pt x="343" y="352"/>
                      </a:cubicBezTo>
                      <a:cubicBezTo>
                        <a:pt x="343" y="352"/>
                        <a:pt x="342" y="352"/>
                        <a:pt x="342" y="352"/>
                      </a:cubicBezTo>
                      <a:cubicBezTo>
                        <a:pt x="341" y="352"/>
                        <a:pt x="341" y="352"/>
                        <a:pt x="341" y="352"/>
                      </a:cubicBezTo>
                      <a:cubicBezTo>
                        <a:pt x="340" y="350"/>
                        <a:pt x="339" y="348"/>
                        <a:pt x="354" y="332"/>
                      </a:cubicBezTo>
                      <a:cubicBezTo>
                        <a:pt x="350" y="335"/>
                        <a:pt x="349" y="335"/>
                        <a:pt x="348" y="335"/>
                      </a:cubicBezTo>
                      <a:cubicBezTo>
                        <a:pt x="347" y="335"/>
                        <a:pt x="347" y="335"/>
                        <a:pt x="347" y="334"/>
                      </a:cubicBezTo>
                      <a:cubicBezTo>
                        <a:pt x="346" y="334"/>
                        <a:pt x="346" y="333"/>
                        <a:pt x="347" y="332"/>
                      </a:cubicBezTo>
                      <a:cubicBezTo>
                        <a:pt x="352" y="327"/>
                        <a:pt x="359" y="319"/>
                        <a:pt x="363" y="315"/>
                      </a:cubicBezTo>
                      <a:cubicBezTo>
                        <a:pt x="360" y="317"/>
                        <a:pt x="356" y="320"/>
                        <a:pt x="352" y="323"/>
                      </a:cubicBezTo>
                      <a:cubicBezTo>
                        <a:pt x="352" y="323"/>
                        <a:pt x="351" y="323"/>
                        <a:pt x="351" y="323"/>
                      </a:cubicBezTo>
                      <a:cubicBezTo>
                        <a:pt x="350" y="323"/>
                        <a:pt x="350" y="323"/>
                        <a:pt x="350" y="322"/>
                      </a:cubicBezTo>
                      <a:cubicBezTo>
                        <a:pt x="349" y="321"/>
                        <a:pt x="349" y="321"/>
                        <a:pt x="359" y="310"/>
                      </a:cubicBezTo>
                      <a:cubicBezTo>
                        <a:pt x="358" y="311"/>
                        <a:pt x="356" y="312"/>
                        <a:pt x="355" y="312"/>
                      </a:cubicBezTo>
                      <a:cubicBezTo>
                        <a:pt x="354" y="313"/>
                        <a:pt x="354" y="313"/>
                        <a:pt x="353" y="313"/>
                      </a:cubicBezTo>
                      <a:cubicBezTo>
                        <a:pt x="353" y="313"/>
                        <a:pt x="353" y="312"/>
                        <a:pt x="352" y="312"/>
                      </a:cubicBezTo>
                      <a:cubicBezTo>
                        <a:pt x="351" y="310"/>
                        <a:pt x="352" y="308"/>
                        <a:pt x="360" y="300"/>
                      </a:cubicBezTo>
                      <a:cubicBezTo>
                        <a:pt x="362" y="298"/>
                        <a:pt x="364" y="296"/>
                        <a:pt x="366" y="295"/>
                      </a:cubicBezTo>
                      <a:cubicBezTo>
                        <a:pt x="358" y="300"/>
                        <a:pt x="357" y="300"/>
                        <a:pt x="356" y="300"/>
                      </a:cubicBezTo>
                      <a:cubicBezTo>
                        <a:pt x="355" y="300"/>
                        <a:pt x="355" y="300"/>
                        <a:pt x="354" y="299"/>
                      </a:cubicBezTo>
                      <a:cubicBezTo>
                        <a:pt x="353" y="297"/>
                        <a:pt x="355" y="294"/>
                        <a:pt x="366" y="281"/>
                      </a:cubicBezTo>
                      <a:cubicBezTo>
                        <a:pt x="366" y="281"/>
                        <a:pt x="366" y="281"/>
                        <a:pt x="366" y="281"/>
                      </a:cubicBezTo>
                      <a:cubicBezTo>
                        <a:pt x="360" y="285"/>
                        <a:pt x="359" y="286"/>
                        <a:pt x="358" y="285"/>
                      </a:cubicBezTo>
                      <a:cubicBezTo>
                        <a:pt x="357" y="285"/>
                        <a:pt x="357" y="285"/>
                        <a:pt x="356" y="285"/>
                      </a:cubicBezTo>
                      <a:cubicBezTo>
                        <a:pt x="355" y="282"/>
                        <a:pt x="358" y="278"/>
                        <a:pt x="366" y="268"/>
                      </a:cubicBezTo>
                      <a:cubicBezTo>
                        <a:pt x="366" y="268"/>
                        <a:pt x="366" y="268"/>
                        <a:pt x="366" y="267"/>
                      </a:cubicBezTo>
                      <a:cubicBezTo>
                        <a:pt x="361" y="271"/>
                        <a:pt x="359" y="271"/>
                        <a:pt x="359" y="271"/>
                      </a:cubicBezTo>
                      <a:cubicBezTo>
                        <a:pt x="358" y="271"/>
                        <a:pt x="358" y="270"/>
                        <a:pt x="357" y="270"/>
                      </a:cubicBezTo>
                      <a:cubicBezTo>
                        <a:pt x="357" y="269"/>
                        <a:pt x="356" y="268"/>
                        <a:pt x="366" y="253"/>
                      </a:cubicBezTo>
                      <a:cubicBezTo>
                        <a:pt x="362" y="257"/>
                        <a:pt x="360" y="257"/>
                        <a:pt x="359" y="257"/>
                      </a:cubicBezTo>
                      <a:cubicBezTo>
                        <a:pt x="359" y="257"/>
                        <a:pt x="358" y="257"/>
                        <a:pt x="358" y="256"/>
                      </a:cubicBezTo>
                      <a:cubicBezTo>
                        <a:pt x="357" y="255"/>
                        <a:pt x="357" y="252"/>
                        <a:pt x="367" y="238"/>
                      </a:cubicBezTo>
                      <a:cubicBezTo>
                        <a:pt x="365" y="240"/>
                        <a:pt x="362" y="242"/>
                        <a:pt x="359" y="244"/>
                      </a:cubicBezTo>
                      <a:cubicBezTo>
                        <a:pt x="359" y="244"/>
                        <a:pt x="359" y="244"/>
                        <a:pt x="358" y="244"/>
                      </a:cubicBezTo>
                      <a:cubicBezTo>
                        <a:pt x="358" y="244"/>
                        <a:pt x="357" y="244"/>
                        <a:pt x="357" y="243"/>
                      </a:cubicBezTo>
                      <a:cubicBezTo>
                        <a:pt x="356" y="242"/>
                        <a:pt x="357" y="240"/>
                        <a:pt x="362" y="235"/>
                      </a:cubicBezTo>
                      <a:cubicBezTo>
                        <a:pt x="363" y="234"/>
                        <a:pt x="364" y="233"/>
                        <a:pt x="365" y="231"/>
                      </a:cubicBezTo>
                      <a:cubicBezTo>
                        <a:pt x="365" y="231"/>
                        <a:pt x="365" y="231"/>
                        <a:pt x="365" y="231"/>
                      </a:cubicBezTo>
                      <a:cubicBezTo>
                        <a:pt x="359" y="235"/>
                        <a:pt x="358" y="236"/>
                        <a:pt x="357" y="235"/>
                      </a:cubicBezTo>
                      <a:cubicBezTo>
                        <a:pt x="357" y="235"/>
                        <a:pt x="357" y="235"/>
                        <a:pt x="356" y="235"/>
                      </a:cubicBezTo>
                      <a:cubicBezTo>
                        <a:pt x="356" y="234"/>
                        <a:pt x="355" y="233"/>
                        <a:pt x="363" y="220"/>
                      </a:cubicBezTo>
                      <a:cubicBezTo>
                        <a:pt x="362" y="221"/>
                        <a:pt x="359" y="223"/>
                        <a:pt x="357" y="224"/>
                      </a:cubicBezTo>
                      <a:cubicBezTo>
                        <a:pt x="357" y="224"/>
                        <a:pt x="357" y="224"/>
                        <a:pt x="356" y="224"/>
                      </a:cubicBezTo>
                      <a:cubicBezTo>
                        <a:pt x="356" y="224"/>
                        <a:pt x="355" y="224"/>
                        <a:pt x="355" y="223"/>
                      </a:cubicBezTo>
                      <a:cubicBezTo>
                        <a:pt x="354" y="222"/>
                        <a:pt x="355" y="220"/>
                        <a:pt x="361" y="208"/>
                      </a:cubicBezTo>
                      <a:cubicBezTo>
                        <a:pt x="362" y="207"/>
                        <a:pt x="362" y="207"/>
                        <a:pt x="362" y="206"/>
                      </a:cubicBezTo>
                      <a:cubicBezTo>
                        <a:pt x="362" y="207"/>
                        <a:pt x="361" y="207"/>
                        <a:pt x="361" y="207"/>
                      </a:cubicBezTo>
                      <a:cubicBezTo>
                        <a:pt x="356" y="211"/>
                        <a:pt x="355" y="211"/>
                        <a:pt x="354" y="211"/>
                      </a:cubicBezTo>
                      <a:cubicBezTo>
                        <a:pt x="354" y="211"/>
                        <a:pt x="353" y="211"/>
                        <a:pt x="353" y="210"/>
                      </a:cubicBezTo>
                      <a:cubicBezTo>
                        <a:pt x="352" y="210"/>
                        <a:pt x="352" y="209"/>
                        <a:pt x="353" y="209"/>
                      </a:cubicBezTo>
                      <a:cubicBezTo>
                        <a:pt x="355" y="203"/>
                        <a:pt x="358" y="196"/>
                        <a:pt x="360" y="193"/>
                      </a:cubicBezTo>
                      <a:cubicBezTo>
                        <a:pt x="359" y="193"/>
                        <a:pt x="358" y="194"/>
                        <a:pt x="357" y="195"/>
                      </a:cubicBezTo>
                      <a:cubicBezTo>
                        <a:pt x="353" y="198"/>
                        <a:pt x="352" y="198"/>
                        <a:pt x="351" y="198"/>
                      </a:cubicBezTo>
                      <a:cubicBezTo>
                        <a:pt x="351" y="198"/>
                        <a:pt x="350" y="197"/>
                        <a:pt x="350" y="197"/>
                      </a:cubicBezTo>
                      <a:cubicBezTo>
                        <a:pt x="349" y="196"/>
                        <a:pt x="349" y="194"/>
                        <a:pt x="355" y="184"/>
                      </a:cubicBezTo>
                      <a:cubicBezTo>
                        <a:pt x="351" y="187"/>
                        <a:pt x="350" y="188"/>
                        <a:pt x="348" y="188"/>
                      </a:cubicBezTo>
                      <a:cubicBezTo>
                        <a:pt x="348" y="188"/>
                        <a:pt x="347" y="187"/>
                        <a:pt x="347" y="187"/>
                      </a:cubicBezTo>
                      <a:cubicBezTo>
                        <a:pt x="347" y="186"/>
                        <a:pt x="347" y="185"/>
                        <a:pt x="347" y="185"/>
                      </a:cubicBezTo>
                      <a:cubicBezTo>
                        <a:pt x="349" y="182"/>
                        <a:pt x="352" y="178"/>
                        <a:pt x="353" y="175"/>
                      </a:cubicBezTo>
                      <a:cubicBezTo>
                        <a:pt x="353" y="175"/>
                        <a:pt x="352" y="176"/>
                        <a:pt x="352" y="176"/>
                      </a:cubicBezTo>
                      <a:cubicBezTo>
                        <a:pt x="347" y="179"/>
                        <a:pt x="347" y="179"/>
                        <a:pt x="346" y="179"/>
                      </a:cubicBezTo>
                      <a:cubicBezTo>
                        <a:pt x="345" y="179"/>
                        <a:pt x="345" y="179"/>
                        <a:pt x="345" y="178"/>
                      </a:cubicBezTo>
                      <a:cubicBezTo>
                        <a:pt x="344" y="178"/>
                        <a:pt x="344" y="177"/>
                        <a:pt x="349" y="168"/>
                      </a:cubicBezTo>
                      <a:cubicBezTo>
                        <a:pt x="344" y="171"/>
                        <a:pt x="343" y="171"/>
                        <a:pt x="343" y="171"/>
                      </a:cubicBezTo>
                      <a:cubicBezTo>
                        <a:pt x="342" y="171"/>
                        <a:pt x="342" y="170"/>
                        <a:pt x="341" y="170"/>
                      </a:cubicBezTo>
                      <a:cubicBezTo>
                        <a:pt x="341" y="169"/>
                        <a:pt x="341" y="169"/>
                        <a:pt x="342" y="167"/>
                      </a:cubicBezTo>
                      <a:cubicBezTo>
                        <a:pt x="344" y="159"/>
                        <a:pt x="346" y="155"/>
                        <a:pt x="346" y="153"/>
                      </a:cubicBezTo>
                      <a:cubicBezTo>
                        <a:pt x="344" y="154"/>
                        <a:pt x="341" y="156"/>
                        <a:pt x="339" y="158"/>
                      </a:cubicBezTo>
                      <a:cubicBezTo>
                        <a:pt x="339" y="158"/>
                        <a:pt x="338" y="159"/>
                        <a:pt x="338" y="159"/>
                      </a:cubicBezTo>
                      <a:cubicBezTo>
                        <a:pt x="337" y="158"/>
                        <a:pt x="337" y="158"/>
                        <a:pt x="336" y="158"/>
                      </a:cubicBezTo>
                      <a:cubicBezTo>
                        <a:pt x="336" y="157"/>
                        <a:pt x="335" y="156"/>
                        <a:pt x="339" y="147"/>
                      </a:cubicBezTo>
                      <a:cubicBezTo>
                        <a:pt x="336" y="149"/>
                        <a:pt x="335" y="150"/>
                        <a:pt x="334" y="149"/>
                      </a:cubicBezTo>
                      <a:cubicBezTo>
                        <a:pt x="333" y="149"/>
                        <a:pt x="332" y="149"/>
                        <a:pt x="332" y="149"/>
                      </a:cubicBezTo>
                      <a:cubicBezTo>
                        <a:pt x="332" y="148"/>
                        <a:pt x="332" y="148"/>
                        <a:pt x="334" y="141"/>
                      </a:cubicBezTo>
                      <a:cubicBezTo>
                        <a:pt x="334" y="139"/>
                        <a:pt x="335" y="137"/>
                        <a:pt x="335" y="135"/>
                      </a:cubicBezTo>
                      <a:cubicBezTo>
                        <a:pt x="331" y="138"/>
                        <a:pt x="330" y="139"/>
                        <a:pt x="328" y="139"/>
                      </a:cubicBezTo>
                      <a:cubicBezTo>
                        <a:pt x="327" y="139"/>
                        <a:pt x="327" y="138"/>
                        <a:pt x="327" y="138"/>
                      </a:cubicBezTo>
                      <a:cubicBezTo>
                        <a:pt x="326" y="137"/>
                        <a:pt x="326" y="137"/>
                        <a:pt x="327" y="134"/>
                      </a:cubicBezTo>
                      <a:cubicBezTo>
                        <a:pt x="328" y="132"/>
                        <a:pt x="329" y="127"/>
                        <a:pt x="330" y="125"/>
                      </a:cubicBezTo>
                      <a:cubicBezTo>
                        <a:pt x="329" y="126"/>
                        <a:pt x="326" y="127"/>
                        <a:pt x="324" y="129"/>
                      </a:cubicBezTo>
                      <a:cubicBezTo>
                        <a:pt x="323" y="130"/>
                        <a:pt x="323" y="130"/>
                        <a:pt x="322" y="129"/>
                      </a:cubicBezTo>
                      <a:cubicBezTo>
                        <a:pt x="321" y="129"/>
                        <a:pt x="321" y="128"/>
                        <a:pt x="321" y="127"/>
                      </a:cubicBezTo>
                      <a:cubicBezTo>
                        <a:pt x="323" y="124"/>
                        <a:pt x="324" y="121"/>
                        <a:pt x="325" y="118"/>
                      </a:cubicBezTo>
                      <a:cubicBezTo>
                        <a:pt x="324" y="119"/>
                        <a:pt x="324" y="119"/>
                        <a:pt x="324" y="119"/>
                      </a:cubicBezTo>
                      <a:cubicBezTo>
                        <a:pt x="320" y="122"/>
                        <a:pt x="319" y="123"/>
                        <a:pt x="318" y="122"/>
                      </a:cubicBezTo>
                      <a:cubicBezTo>
                        <a:pt x="318" y="122"/>
                        <a:pt x="317" y="122"/>
                        <a:pt x="317" y="122"/>
                      </a:cubicBezTo>
                      <a:cubicBezTo>
                        <a:pt x="316" y="120"/>
                        <a:pt x="316" y="119"/>
                        <a:pt x="319" y="113"/>
                      </a:cubicBezTo>
                      <a:cubicBezTo>
                        <a:pt x="319" y="112"/>
                        <a:pt x="319" y="111"/>
                        <a:pt x="320" y="110"/>
                      </a:cubicBezTo>
                      <a:cubicBezTo>
                        <a:pt x="319" y="110"/>
                        <a:pt x="318" y="111"/>
                        <a:pt x="318" y="111"/>
                      </a:cubicBezTo>
                      <a:cubicBezTo>
                        <a:pt x="314" y="114"/>
                        <a:pt x="314" y="115"/>
                        <a:pt x="312" y="114"/>
                      </a:cubicBezTo>
                      <a:cubicBezTo>
                        <a:pt x="312" y="114"/>
                        <a:pt x="312" y="114"/>
                        <a:pt x="311" y="113"/>
                      </a:cubicBezTo>
                      <a:cubicBezTo>
                        <a:pt x="311" y="113"/>
                        <a:pt x="310" y="112"/>
                        <a:pt x="313" y="105"/>
                      </a:cubicBezTo>
                      <a:cubicBezTo>
                        <a:pt x="310" y="107"/>
                        <a:pt x="309" y="108"/>
                        <a:pt x="308" y="108"/>
                      </a:cubicBezTo>
                      <a:cubicBezTo>
                        <a:pt x="307" y="108"/>
                        <a:pt x="307" y="107"/>
                        <a:pt x="307" y="107"/>
                      </a:cubicBezTo>
                      <a:cubicBezTo>
                        <a:pt x="306" y="107"/>
                        <a:pt x="306" y="106"/>
                        <a:pt x="306" y="106"/>
                      </a:cubicBezTo>
                      <a:cubicBezTo>
                        <a:pt x="307" y="102"/>
                        <a:pt x="308" y="97"/>
                        <a:pt x="309" y="95"/>
                      </a:cubicBezTo>
                      <a:cubicBezTo>
                        <a:pt x="308" y="95"/>
                        <a:pt x="307" y="96"/>
                        <a:pt x="307" y="96"/>
                      </a:cubicBezTo>
                      <a:cubicBezTo>
                        <a:pt x="303" y="99"/>
                        <a:pt x="302" y="100"/>
                        <a:pt x="301" y="99"/>
                      </a:cubicBezTo>
                      <a:cubicBezTo>
                        <a:pt x="300" y="99"/>
                        <a:pt x="300" y="99"/>
                        <a:pt x="300" y="99"/>
                      </a:cubicBezTo>
                      <a:cubicBezTo>
                        <a:pt x="299" y="98"/>
                        <a:pt x="299" y="97"/>
                        <a:pt x="302" y="90"/>
                      </a:cubicBezTo>
                      <a:cubicBezTo>
                        <a:pt x="301" y="90"/>
                        <a:pt x="300" y="91"/>
                        <a:pt x="300" y="91"/>
                      </a:cubicBezTo>
                      <a:cubicBezTo>
                        <a:pt x="297" y="93"/>
                        <a:pt x="297" y="94"/>
                        <a:pt x="296" y="93"/>
                      </a:cubicBezTo>
                      <a:cubicBezTo>
                        <a:pt x="295" y="93"/>
                        <a:pt x="295" y="93"/>
                        <a:pt x="294" y="93"/>
                      </a:cubicBezTo>
                      <a:cubicBezTo>
                        <a:pt x="294" y="92"/>
                        <a:pt x="294" y="92"/>
                        <a:pt x="295" y="86"/>
                      </a:cubicBezTo>
                      <a:cubicBezTo>
                        <a:pt x="296" y="85"/>
                        <a:pt x="296" y="82"/>
                        <a:pt x="296" y="81"/>
                      </a:cubicBezTo>
                      <a:cubicBezTo>
                        <a:pt x="295" y="82"/>
                        <a:pt x="292" y="84"/>
                        <a:pt x="290" y="85"/>
                      </a:cubicBezTo>
                      <a:cubicBezTo>
                        <a:pt x="290" y="86"/>
                        <a:pt x="289" y="86"/>
                        <a:pt x="289" y="86"/>
                      </a:cubicBezTo>
                      <a:cubicBezTo>
                        <a:pt x="288" y="86"/>
                        <a:pt x="288" y="85"/>
                        <a:pt x="287" y="85"/>
                      </a:cubicBezTo>
                      <a:cubicBezTo>
                        <a:pt x="287" y="84"/>
                        <a:pt x="287" y="84"/>
                        <a:pt x="289" y="78"/>
                      </a:cubicBezTo>
                      <a:cubicBezTo>
                        <a:pt x="285" y="81"/>
                        <a:pt x="284" y="81"/>
                        <a:pt x="283" y="81"/>
                      </a:cubicBezTo>
                      <a:cubicBezTo>
                        <a:pt x="283" y="81"/>
                        <a:pt x="282" y="80"/>
                        <a:pt x="282" y="80"/>
                      </a:cubicBezTo>
                      <a:cubicBezTo>
                        <a:pt x="281" y="79"/>
                        <a:pt x="282" y="78"/>
                        <a:pt x="283" y="73"/>
                      </a:cubicBezTo>
                      <a:cubicBezTo>
                        <a:pt x="283" y="72"/>
                        <a:pt x="284" y="71"/>
                        <a:pt x="284" y="70"/>
                      </a:cubicBezTo>
                      <a:cubicBezTo>
                        <a:pt x="284" y="71"/>
                        <a:pt x="284" y="71"/>
                        <a:pt x="283" y="71"/>
                      </a:cubicBezTo>
                      <a:cubicBezTo>
                        <a:pt x="279" y="74"/>
                        <a:pt x="278" y="75"/>
                        <a:pt x="277" y="75"/>
                      </a:cubicBezTo>
                      <a:cubicBezTo>
                        <a:pt x="276" y="74"/>
                        <a:pt x="276" y="74"/>
                        <a:pt x="276" y="74"/>
                      </a:cubicBezTo>
                      <a:cubicBezTo>
                        <a:pt x="275" y="73"/>
                        <a:pt x="275" y="73"/>
                        <a:pt x="277" y="65"/>
                      </a:cubicBezTo>
                      <a:cubicBezTo>
                        <a:pt x="271" y="68"/>
                        <a:pt x="270" y="68"/>
                        <a:pt x="270" y="68"/>
                      </a:cubicBezTo>
                      <a:cubicBezTo>
                        <a:pt x="269" y="68"/>
                        <a:pt x="269" y="68"/>
                        <a:pt x="268" y="67"/>
                      </a:cubicBezTo>
                      <a:cubicBezTo>
                        <a:pt x="268" y="67"/>
                        <a:pt x="268" y="67"/>
                        <a:pt x="268" y="62"/>
                      </a:cubicBezTo>
                      <a:cubicBezTo>
                        <a:pt x="268" y="60"/>
                        <a:pt x="268" y="58"/>
                        <a:pt x="268" y="56"/>
                      </a:cubicBezTo>
                      <a:cubicBezTo>
                        <a:pt x="267" y="56"/>
                        <a:pt x="266" y="57"/>
                        <a:pt x="265" y="58"/>
                      </a:cubicBezTo>
                      <a:cubicBezTo>
                        <a:pt x="260" y="61"/>
                        <a:pt x="260" y="61"/>
                        <a:pt x="259" y="60"/>
                      </a:cubicBezTo>
                      <a:cubicBezTo>
                        <a:pt x="259" y="60"/>
                        <a:pt x="259" y="60"/>
                        <a:pt x="258" y="60"/>
                      </a:cubicBezTo>
                      <a:cubicBezTo>
                        <a:pt x="258" y="59"/>
                        <a:pt x="258" y="59"/>
                        <a:pt x="257" y="47"/>
                      </a:cubicBezTo>
                      <a:cubicBezTo>
                        <a:pt x="255" y="48"/>
                        <a:pt x="252" y="50"/>
                        <a:pt x="251" y="51"/>
                      </a:cubicBezTo>
                      <a:cubicBezTo>
                        <a:pt x="249" y="52"/>
                        <a:pt x="249" y="52"/>
                        <a:pt x="248" y="52"/>
                      </a:cubicBezTo>
                      <a:cubicBezTo>
                        <a:pt x="248" y="52"/>
                        <a:pt x="247" y="52"/>
                        <a:pt x="247" y="51"/>
                      </a:cubicBezTo>
                      <a:cubicBezTo>
                        <a:pt x="247" y="51"/>
                        <a:pt x="246" y="51"/>
                        <a:pt x="248" y="44"/>
                      </a:cubicBezTo>
                      <a:cubicBezTo>
                        <a:pt x="243" y="48"/>
                        <a:pt x="242" y="48"/>
                        <a:pt x="241" y="48"/>
                      </a:cubicBezTo>
                      <a:cubicBezTo>
                        <a:pt x="241" y="48"/>
                        <a:pt x="240" y="47"/>
                        <a:pt x="240" y="47"/>
                      </a:cubicBezTo>
                      <a:cubicBezTo>
                        <a:pt x="239" y="46"/>
                        <a:pt x="239" y="46"/>
                        <a:pt x="241" y="39"/>
                      </a:cubicBezTo>
                      <a:cubicBezTo>
                        <a:pt x="241" y="39"/>
                        <a:pt x="241" y="39"/>
                        <a:pt x="241" y="39"/>
                      </a:cubicBezTo>
                      <a:cubicBezTo>
                        <a:pt x="240" y="39"/>
                        <a:pt x="238" y="41"/>
                        <a:pt x="236" y="43"/>
                      </a:cubicBezTo>
                      <a:cubicBezTo>
                        <a:pt x="235" y="43"/>
                        <a:pt x="235" y="44"/>
                        <a:pt x="234" y="43"/>
                      </a:cubicBezTo>
                      <a:cubicBezTo>
                        <a:pt x="233" y="43"/>
                        <a:pt x="233" y="43"/>
                        <a:pt x="233" y="43"/>
                      </a:cubicBezTo>
                      <a:cubicBezTo>
                        <a:pt x="232" y="42"/>
                        <a:pt x="232" y="40"/>
                        <a:pt x="231" y="35"/>
                      </a:cubicBezTo>
                      <a:cubicBezTo>
                        <a:pt x="231" y="34"/>
                        <a:pt x="231" y="33"/>
                        <a:pt x="231" y="32"/>
                      </a:cubicBezTo>
                      <a:cubicBezTo>
                        <a:pt x="223" y="38"/>
                        <a:pt x="222" y="37"/>
                        <a:pt x="222" y="37"/>
                      </a:cubicBezTo>
                      <a:cubicBezTo>
                        <a:pt x="221" y="37"/>
                        <a:pt x="221" y="37"/>
                        <a:pt x="220" y="36"/>
                      </a:cubicBezTo>
                      <a:cubicBezTo>
                        <a:pt x="220" y="36"/>
                        <a:pt x="220" y="36"/>
                        <a:pt x="221" y="29"/>
                      </a:cubicBezTo>
                      <a:cubicBezTo>
                        <a:pt x="221" y="30"/>
                        <a:pt x="220" y="30"/>
                        <a:pt x="219" y="31"/>
                      </a:cubicBezTo>
                      <a:cubicBezTo>
                        <a:pt x="216" y="33"/>
                        <a:pt x="215" y="34"/>
                        <a:pt x="214" y="33"/>
                      </a:cubicBezTo>
                      <a:cubicBezTo>
                        <a:pt x="214" y="33"/>
                        <a:pt x="213" y="33"/>
                        <a:pt x="213" y="33"/>
                      </a:cubicBezTo>
                      <a:cubicBezTo>
                        <a:pt x="212" y="32"/>
                        <a:pt x="212" y="30"/>
                        <a:pt x="212" y="24"/>
                      </a:cubicBezTo>
                      <a:cubicBezTo>
                        <a:pt x="206" y="28"/>
                        <a:pt x="204" y="29"/>
                        <a:pt x="203" y="29"/>
                      </a:cubicBezTo>
                      <a:cubicBezTo>
                        <a:pt x="202" y="29"/>
                        <a:pt x="202" y="29"/>
                        <a:pt x="201" y="28"/>
                      </a:cubicBezTo>
                      <a:cubicBezTo>
                        <a:pt x="201" y="27"/>
                        <a:pt x="201" y="26"/>
                        <a:pt x="200" y="20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1" y="25"/>
                        <a:pt x="191" y="25"/>
                        <a:pt x="190" y="25"/>
                      </a:cubicBezTo>
                      <a:cubicBezTo>
                        <a:pt x="190" y="24"/>
                        <a:pt x="189" y="24"/>
                        <a:pt x="189" y="23"/>
                      </a:cubicBezTo>
                      <a:cubicBezTo>
                        <a:pt x="189" y="21"/>
                        <a:pt x="189" y="18"/>
                        <a:pt x="189" y="16"/>
                      </a:cubicBezTo>
                      <a:cubicBezTo>
                        <a:pt x="188" y="17"/>
                        <a:pt x="187" y="17"/>
                        <a:pt x="187" y="18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79" y="22"/>
                        <a:pt x="179" y="21"/>
                        <a:pt x="178" y="21"/>
                      </a:cubicBezTo>
                      <a:cubicBezTo>
                        <a:pt x="178" y="20"/>
                        <a:pt x="178" y="20"/>
                        <a:pt x="177" y="13"/>
                      </a:cubicBezTo>
                      <a:cubicBezTo>
                        <a:pt x="169" y="19"/>
                        <a:pt x="168" y="19"/>
                        <a:pt x="167" y="19"/>
                      </a:cubicBezTo>
                      <a:cubicBezTo>
                        <a:pt x="167" y="19"/>
                        <a:pt x="166" y="18"/>
                        <a:pt x="166" y="18"/>
                      </a:cubicBezTo>
                      <a:cubicBezTo>
                        <a:pt x="166" y="18"/>
                        <a:pt x="166" y="17"/>
                        <a:pt x="166" y="17"/>
                      </a:cubicBezTo>
                      <a:cubicBezTo>
                        <a:pt x="165" y="15"/>
                        <a:pt x="165" y="12"/>
                        <a:pt x="165" y="10"/>
                      </a:cubicBezTo>
                      <a:cubicBezTo>
                        <a:pt x="159" y="14"/>
                        <a:pt x="155" y="17"/>
                        <a:pt x="154" y="16"/>
                      </a:cubicBezTo>
                      <a:cubicBezTo>
                        <a:pt x="153" y="16"/>
                        <a:pt x="153" y="16"/>
                        <a:pt x="152" y="15"/>
                      </a:cubicBezTo>
                      <a:cubicBezTo>
                        <a:pt x="151" y="14"/>
                        <a:pt x="147" y="9"/>
                        <a:pt x="146" y="6"/>
                      </a:cubicBezTo>
                      <a:cubicBezTo>
                        <a:pt x="146" y="6"/>
                        <a:pt x="146" y="6"/>
                        <a:pt x="145" y="6"/>
                      </a:cubicBezTo>
                      <a:cubicBezTo>
                        <a:pt x="136" y="13"/>
                        <a:pt x="134" y="14"/>
                        <a:pt x="133" y="14"/>
                      </a:cubicBezTo>
                      <a:cubicBezTo>
                        <a:pt x="132" y="14"/>
                        <a:pt x="132" y="14"/>
                        <a:pt x="131" y="13"/>
                      </a:cubicBezTo>
                      <a:cubicBezTo>
                        <a:pt x="131" y="12"/>
                        <a:pt x="131" y="12"/>
                        <a:pt x="132" y="6"/>
                      </a:cubicBezTo>
                      <a:cubicBezTo>
                        <a:pt x="132" y="6"/>
                        <a:pt x="132" y="6"/>
                        <a:pt x="132" y="6"/>
                      </a:cubicBezTo>
                      <a:cubicBezTo>
                        <a:pt x="130" y="7"/>
                        <a:pt x="125" y="10"/>
                        <a:pt x="121" y="13"/>
                      </a:cubicBezTo>
                      <a:cubicBezTo>
                        <a:pt x="121" y="14"/>
                        <a:pt x="120" y="14"/>
                        <a:pt x="120" y="14"/>
                      </a:cubicBezTo>
                      <a:cubicBezTo>
                        <a:pt x="119" y="14"/>
                        <a:pt x="119" y="13"/>
                        <a:pt x="119" y="13"/>
                      </a:cubicBezTo>
                      <a:cubicBezTo>
                        <a:pt x="118" y="12"/>
                        <a:pt x="118" y="11"/>
                        <a:pt x="118" y="5"/>
                      </a:cubicBezTo>
                      <a:cubicBezTo>
                        <a:pt x="118" y="5"/>
                        <a:pt x="118" y="5"/>
                        <a:pt x="118" y="5"/>
                      </a:cubicBezTo>
                      <a:cubicBezTo>
                        <a:pt x="116" y="6"/>
                        <a:pt x="113" y="8"/>
                        <a:pt x="111" y="10"/>
                      </a:cubicBezTo>
                      <a:cubicBezTo>
                        <a:pt x="106" y="14"/>
                        <a:pt x="105" y="14"/>
                        <a:pt x="104" y="14"/>
                      </a:cubicBezTo>
                      <a:cubicBezTo>
                        <a:pt x="104" y="14"/>
                        <a:pt x="104" y="13"/>
                        <a:pt x="103" y="13"/>
                      </a:cubicBezTo>
                      <a:cubicBezTo>
                        <a:pt x="103" y="12"/>
                        <a:pt x="103" y="11"/>
                        <a:pt x="103" y="8"/>
                      </a:cubicBezTo>
                      <a:cubicBezTo>
                        <a:pt x="103" y="7"/>
                        <a:pt x="103" y="6"/>
                        <a:pt x="103" y="6"/>
                      </a:cubicBezTo>
                      <a:cubicBezTo>
                        <a:pt x="88" y="15"/>
                        <a:pt x="88" y="15"/>
                        <a:pt x="88" y="15"/>
                      </a:cubicBezTo>
                      <a:cubicBezTo>
                        <a:pt x="88" y="16"/>
                        <a:pt x="87" y="16"/>
                        <a:pt x="87" y="15"/>
                      </a:cubicBezTo>
                      <a:cubicBezTo>
                        <a:pt x="86" y="15"/>
                        <a:pt x="86" y="15"/>
                        <a:pt x="86" y="15"/>
                      </a:cubicBezTo>
                      <a:cubicBezTo>
                        <a:pt x="85" y="14"/>
                        <a:pt x="85" y="13"/>
                        <a:pt x="84" y="11"/>
                      </a:cubicBezTo>
                      <a:cubicBezTo>
                        <a:pt x="83" y="10"/>
                        <a:pt x="82" y="8"/>
                        <a:pt x="82" y="7"/>
                      </a:cubicBezTo>
                      <a:cubicBezTo>
                        <a:pt x="79" y="9"/>
                        <a:pt x="75" y="12"/>
                        <a:pt x="71" y="14"/>
                      </a:cubicBezTo>
                      <a:cubicBezTo>
                        <a:pt x="61" y="20"/>
                        <a:pt x="61" y="20"/>
                        <a:pt x="60" y="20"/>
                      </a:cubicBezTo>
                      <a:cubicBezTo>
                        <a:pt x="51" y="17"/>
                        <a:pt x="47" y="15"/>
                        <a:pt x="46" y="14"/>
                      </a:cubicBezTo>
                      <a:cubicBezTo>
                        <a:pt x="43" y="16"/>
                        <a:pt x="30" y="24"/>
                        <a:pt x="22" y="30"/>
                      </a:cubicBezTo>
                      <a:cubicBezTo>
                        <a:pt x="4" y="42"/>
                        <a:pt x="3" y="42"/>
                        <a:pt x="2" y="42"/>
                      </a:cubicBezTo>
                      <a:cubicBezTo>
                        <a:pt x="2" y="41"/>
                        <a:pt x="1" y="41"/>
                        <a:pt x="1" y="41"/>
                      </a:cubicBezTo>
                      <a:cubicBezTo>
                        <a:pt x="0" y="40"/>
                        <a:pt x="1" y="39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4" y="37"/>
                        <a:pt x="12" y="32"/>
                        <a:pt x="20" y="27"/>
                      </a:cubicBezTo>
                      <a:cubicBezTo>
                        <a:pt x="42" y="12"/>
                        <a:pt x="45" y="10"/>
                        <a:pt x="47" y="11"/>
                      </a:cubicBezTo>
                      <a:cubicBezTo>
                        <a:pt x="47" y="11"/>
                        <a:pt x="48" y="11"/>
                        <a:pt x="48" y="11"/>
                      </a:cubicBezTo>
                      <a:cubicBezTo>
                        <a:pt x="49" y="12"/>
                        <a:pt x="55" y="14"/>
                        <a:pt x="60" y="16"/>
                      </a:cubicBezTo>
                      <a:cubicBezTo>
                        <a:pt x="62" y="16"/>
                        <a:pt x="66" y="13"/>
                        <a:pt x="69" y="11"/>
                      </a:cubicBezTo>
                      <a:cubicBezTo>
                        <a:pt x="82" y="3"/>
                        <a:pt x="82" y="3"/>
                        <a:pt x="83" y="3"/>
                      </a:cubicBezTo>
                      <a:cubicBezTo>
                        <a:pt x="83" y="3"/>
                        <a:pt x="84" y="3"/>
                        <a:pt x="84" y="4"/>
                      </a:cubicBezTo>
                      <a:cubicBezTo>
                        <a:pt x="84" y="4"/>
                        <a:pt x="86" y="7"/>
                        <a:pt x="87" y="10"/>
                      </a:cubicBezTo>
                      <a:cubicBezTo>
                        <a:pt x="87" y="10"/>
                        <a:pt x="88" y="11"/>
                        <a:pt x="88" y="11"/>
                      </a:cubicBezTo>
                      <a:cubicBezTo>
                        <a:pt x="104" y="1"/>
                        <a:pt x="104" y="1"/>
                        <a:pt x="104" y="1"/>
                      </a:cubicBezTo>
                      <a:cubicBezTo>
                        <a:pt x="105" y="1"/>
                        <a:pt x="106" y="1"/>
                        <a:pt x="106" y="2"/>
                      </a:cubicBezTo>
                      <a:cubicBezTo>
                        <a:pt x="107" y="3"/>
                        <a:pt x="107" y="4"/>
                        <a:pt x="107" y="8"/>
                      </a:cubicBezTo>
                      <a:cubicBezTo>
                        <a:pt x="107" y="8"/>
                        <a:pt x="107" y="9"/>
                        <a:pt x="107" y="9"/>
                      </a:cubicBezTo>
                      <a:cubicBezTo>
                        <a:pt x="108" y="8"/>
                        <a:pt x="109" y="8"/>
                        <a:pt x="109" y="7"/>
                      </a:cubicBezTo>
                      <a:cubicBezTo>
                        <a:pt x="118" y="1"/>
                        <a:pt x="119" y="0"/>
                        <a:pt x="121" y="1"/>
                      </a:cubicBezTo>
                      <a:cubicBezTo>
                        <a:pt x="121" y="1"/>
                        <a:pt x="122" y="1"/>
                        <a:pt x="122" y="1"/>
                      </a:cubicBezTo>
                      <a:cubicBezTo>
                        <a:pt x="122" y="2"/>
                        <a:pt x="122" y="3"/>
                        <a:pt x="122" y="6"/>
                      </a:cubicBezTo>
                      <a:cubicBezTo>
                        <a:pt x="122" y="6"/>
                        <a:pt x="122" y="7"/>
                        <a:pt x="122" y="8"/>
                      </a:cubicBezTo>
                      <a:cubicBezTo>
                        <a:pt x="132" y="1"/>
                        <a:pt x="134" y="1"/>
                        <a:pt x="134" y="1"/>
                      </a:cubicBezTo>
                      <a:cubicBezTo>
                        <a:pt x="135" y="1"/>
                        <a:pt x="136" y="2"/>
                        <a:pt x="136" y="2"/>
                      </a:cubicBezTo>
                      <a:cubicBezTo>
                        <a:pt x="136" y="3"/>
                        <a:pt x="136" y="3"/>
                        <a:pt x="136" y="7"/>
                      </a:cubicBezTo>
                      <a:cubicBezTo>
                        <a:pt x="135" y="8"/>
                        <a:pt x="135" y="9"/>
                        <a:pt x="135" y="9"/>
                      </a:cubicBezTo>
                      <a:cubicBezTo>
                        <a:pt x="137" y="8"/>
                        <a:pt x="140" y="6"/>
                        <a:pt x="143" y="4"/>
                      </a:cubicBezTo>
                      <a:cubicBezTo>
                        <a:pt x="145" y="2"/>
                        <a:pt x="146" y="2"/>
                        <a:pt x="146" y="2"/>
                      </a:cubicBezTo>
                      <a:cubicBezTo>
                        <a:pt x="147" y="2"/>
                        <a:pt x="147" y="2"/>
                        <a:pt x="148" y="3"/>
                      </a:cubicBezTo>
                      <a:cubicBezTo>
                        <a:pt x="148" y="3"/>
                        <a:pt x="152" y="9"/>
                        <a:pt x="155" y="13"/>
                      </a:cubicBezTo>
                      <a:cubicBezTo>
                        <a:pt x="156" y="12"/>
                        <a:pt x="161" y="8"/>
                        <a:pt x="164" y="6"/>
                      </a:cubicBezTo>
                      <a:cubicBezTo>
                        <a:pt x="165" y="5"/>
                        <a:pt x="165" y="5"/>
                        <a:pt x="166" y="5"/>
                      </a:cubicBezTo>
                      <a:cubicBezTo>
                        <a:pt x="166" y="5"/>
                        <a:pt x="167" y="6"/>
                        <a:pt x="167" y="6"/>
                      </a:cubicBezTo>
                      <a:cubicBezTo>
                        <a:pt x="167" y="6"/>
                        <a:pt x="168" y="7"/>
                        <a:pt x="169" y="14"/>
                      </a:cubicBezTo>
                      <a:cubicBezTo>
                        <a:pt x="171" y="13"/>
                        <a:pt x="175" y="11"/>
                        <a:pt x="178" y="8"/>
                      </a:cubicBezTo>
                      <a:cubicBezTo>
                        <a:pt x="178" y="8"/>
                        <a:pt x="179" y="8"/>
                        <a:pt x="180" y="8"/>
                      </a:cubicBezTo>
                      <a:cubicBezTo>
                        <a:pt x="180" y="8"/>
                        <a:pt x="181" y="9"/>
                        <a:pt x="181" y="10"/>
                      </a:cubicBezTo>
                      <a:cubicBezTo>
                        <a:pt x="181" y="12"/>
                        <a:pt x="181" y="15"/>
                        <a:pt x="181" y="17"/>
                      </a:cubicBezTo>
                      <a:cubicBezTo>
                        <a:pt x="182" y="16"/>
                        <a:pt x="184" y="15"/>
                        <a:pt x="185" y="15"/>
                      </a:cubicBezTo>
                      <a:cubicBezTo>
                        <a:pt x="190" y="11"/>
                        <a:pt x="190" y="11"/>
                        <a:pt x="191" y="11"/>
                      </a:cubicBezTo>
                      <a:cubicBezTo>
                        <a:pt x="192" y="11"/>
                        <a:pt x="192" y="12"/>
                        <a:pt x="192" y="12"/>
                      </a:cubicBezTo>
                      <a:cubicBezTo>
                        <a:pt x="193" y="13"/>
                        <a:pt x="193" y="13"/>
                        <a:pt x="193" y="20"/>
                      </a:cubicBezTo>
                      <a:cubicBezTo>
                        <a:pt x="200" y="15"/>
                        <a:pt x="200" y="15"/>
                        <a:pt x="200" y="15"/>
                      </a:cubicBezTo>
                      <a:cubicBezTo>
                        <a:pt x="201" y="14"/>
                        <a:pt x="202" y="15"/>
                        <a:pt x="203" y="16"/>
                      </a:cubicBezTo>
                      <a:cubicBezTo>
                        <a:pt x="203" y="16"/>
                        <a:pt x="203" y="16"/>
                        <a:pt x="203" y="19"/>
                      </a:cubicBezTo>
                      <a:cubicBezTo>
                        <a:pt x="204" y="20"/>
                        <a:pt x="204" y="23"/>
                        <a:pt x="204" y="25"/>
                      </a:cubicBezTo>
                      <a:cubicBezTo>
                        <a:pt x="206" y="24"/>
                        <a:pt x="209" y="22"/>
                        <a:pt x="210" y="21"/>
                      </a:cubicBezTo>
                      <a:cubicBezTo>
                        <a:pt x="212" y="19"/>
                        <a:pt x="213" y="19"/>
                        <a:pt x="213" y="19"/>
                      </a:cubicBezTo>
                      <a:cubicBezTo>
                        <a:pt x="214" y="19"/>
                        <a:pt x="214" y="19"/>
                        <a:pt x="215" y="20"/>
                      </a:cubicBezTo>
                      <a:cubicBezTo>
                        <a:pt x="215" y="20"/>
                        <a:pt x="215" y="21"/>
                        <a:pt x="215" y="24"/>
                      </a:cubicBezTo>
                      <a:cubicBezTo>
                        <a:pt x="215" y="25"/>
                        <a:pt x="215" y="27"/>
                        <a:pt x="216" y="29"/>
                      </a:cubicBezTo>
                      <a:cubicBezTo>
                        <a:pt x="216" y="28"/>
                        <a:pt x="217" y="28"/>
                        <a:pt x="217" y="28"/>
                      </a:cubicBezTo>
                      <a:cubicBezTo>
                        <a:pt x="222" y="24"/>
                        <a:pt x="223" y="23"/>
                        <a:pt x="224" y="24"/>
                      </a:cubicBezTo>
                      <a:cubicBezTo>
                        <a:pt x="225" y="24"/>
                        <a:pt x="225" y="24"/>
                        <a:pt x="226" y="25"/>
                      </a:cubicBezTo>
                      <a:cubicBezTo>
                        <a:pt x="226" y="25"/>
                        <a:pt x="226" y="25"/>
                        <a:pt x="226" y="26"/>
                      </a:cubicBezTo>
                      <a:cubicBezTo>
                        <a:pt x="225" y="28"/>
                        <a:pt x="225" y="30"/>
                        <a:pt x="224" y="32"/>
                      </a:cubicBezTo>
                      <a:cubicBezTo>
                        <a:pt x="226" y="31"/>
                        <a:pt x="229" y="29"/>
                        <a:pt x="231" y="28"/>
                      </a:cubicBezTo>
                      <a:cubicBezTo>
                        <a:pt x="231" y="28"/>
                        <a:pt x="232" y="27"/>
                        <a:pt x="232" y="27"/>
                      </a:cubicBezTo>
                      <a:cubicBezTo>
                        <a:pt x="233" y="28"/>
                        <a:pt x="233" y="28"/>
                        <a:pt x="233" y="28"/>
                      </a:cubicBezTo>
                      <a:cubicBezTo>
                        <a:pt x="234" y="29"/>
                        <a:pt x="234" y="30"/>
                        <a:pt x="235" y="35"/>
                      </a:cubicBezTo>
                      <a:cubicBezTo>
                        <a:pt x="235" y="36"/>
                        <a:pt x="235" y="37"/>
                        <a:pt x="235" y="38"/>
                      </a:cubicBezTo>
                      <a:cubicBezTo>
                        <a:pt x="241" y="34"/>
                        <a:pt x="243" y="34"/>
                        <a:pt x="244" y="34"/>
                      </a:cubicBezTo>
                      <a:cubicBezTo>
                        <a:pt x="244" y="34"/>
                        <a:pt x="245" y="34"/>
                        <a:pt x="245" y="35"/>
                      </a:cubicBezTo>
                      <a:cubicBezTo>
                        <a:pt x="246" y="35"/>
                        <a:pt x="246" y="35"/>
                        <a:pt x="245" y="40"/>
                      </a:cubicBezTo>
                      <a:cubicBezTo>
                        <a:pt x="244" y="41"/>
                        <a:pt x="244" y="42"/>
                        <a:pt x="244" y="43"/>
                      </a:cubicBezTo>
                      <a:cubicBezTo>
                        <a:pt x="246" y="42"/>
                        <a:pt x="248" y="40"/>
                        <a:pt x="250" y="38"/>
                      </a:cubicBezTo>
                      <a:cubicBezTo>
                        <a:pt x="250" y="38"/>
                        <a:pt x="251" y="38"/>
                        <a:pt x="252" y="38"/>
                      </a:cubicBezTo>
                      <a:cubicBezTo>
                        <a:pt x="253" y="39"/>
                        <a:pt x="253" y="40"/>
                        <a:pt x="253" y="40"/>
                      </a:cubicBezTo>
                      <a:cubicBezTo>
                        <a:pt x="252" y="42"/>
                        <a:pt x="252" y="45"/>
                        <a:pt x="251" y="46"/>
                      </a:cubicBezTo>
                      <a:cubicBezTo>
                        <a:pt x="257" y="43"/>
                        <a:pt x="258" y="42"/>
                        <a:pt x="259" y="43"/>
                      </a:cubicBezTo>
                      <a:cubicBezTo>
                        <a:pt x="259" y="43"/>
                        <a:pt x="260" y="43"/>
                        <a:pt x="260" y="43"/>
                      </a:cubicBezTo>
                      <a:cubicBezTo>
                        <a:pt x="260" y="44"/>
                        <a:pt x="260" y="44"/>
                        <a:pt x="260" y="44"/>
                      </a:cubicBezTo>
                      <a:cubicBezTo>
                        <a:pt x="260" y="48"/>
                        <a:pt x="261" y="53"/>
                        <a:pt x="261" y="56"/>
                      </a:cubicBezTo>
                      <a:cubicBezTo>
                        <a:pt x="262" y="55"/>
                        <a:pt x="263" y="55"/>
                        <a:pt x="263" y="55"/>
                      </a:cubicBezTo>
                      <a:cubicBezTo>
                        <a:pt x="269" y="51"/>
                        <a:pt x="269" y="51"/>
                        <a:pt x="270" y="51"/>
                      </a:cubicBezTo>
                      <a:cubicBezTo>
                        <a:pt x="270" y="51"/>
                        <a:pt x="271" y="51"/>
                        <a:pt x="271" y="52"/>
                      </a:cubicBezTo>
                      <a:cubicBezTo>
                        <a:pt x="271" y="52"/>
                        <a:pt x="271" y="52"/>
                        <a:pt x="272" y="62"/>
                      </a:cubicBezTo>
                      <a:cubicBezTo>
                        <a:pt x="272" y="63"/>
                        <a:pt x="272" y="63"/>
                        <a:pt x="272" y="64"/>
                      </a:cubicBezTo>
                      <a:cubicBezTo>
                        <a:pt x="273" y="63"/>
                        <a:pt x="276" y="61"/>
                        <a:pt x="278" y="59"/>
                      </a:cubicBezTo>
                      <a:cubicBezTo>
                        <a:pt x="279" y="58"/>
                        <a:pt x="280" y="58"/>
                        <a:pt x="280" y="59"/>
                      </a:cubicBezTo>
                      <a:cubicBezTo>
                        <a:pt x="281" y="59"/>
                        <a:pt x="281" y="60"/>
                        <a:pt x="281" y="61"/>
                      </a:cubicBezTo>
                      <a:cubicBezTo>
                        <a:pt x="281" y="64"/>
                        <a:pt x="280" y="67"/>
                        <a:pt x="279" y="69"/>
                      </a:cubicBezTo>
                      <a:cubicBezTo>
                        <a:pt x="280" y="69"/>
                        <a:pt x="281" y="68"/>
                        <a:pt x="281" y="68"/>
                      </a:cubicBezTo>
                      <a:cubicBezTo>
                        <a:pt x="285" y="65"/>
                        <a:pt x="286" y="65"/>
                        <a:pt x="287" y="65"/>
                      </a:cubicBezTo>
                      <a:cubicBezTo>
                        <a:pt x="287" y="65"/>
                        <a:pt x="288" y="65"/>
                        <a:pt x="288" y="66"/>
                      </a:cubicBezTo>
                      <a:cubicBezTo>
                        <a:pt x="289" y="67"/>
                        <a:pt x="289" y="68"/>
                        <a:pt x="287" y="74"/>
                      </a:cubicBezTo>
                      <a:cubicBezTo>
                        <a:pt x="286" y="75"/>
                        <a:pt x="286" y="75"/>
                        <a:pt x="286" y="76"/>
                      </a:cubicBezTo>
                      <a:cubicBezTo>
                        <a:pt x="288" y="75"/>
                        <a:pt x="290" y="73"/>
                        <a:pt x="292" y="71"/>
                      </a:cubicBezTo>
                      <a:cubicBezTo>
                        <a:pt x="293" y="71"/>
                        <a:pt x="294" y="71"/>
                        <a:pt x="294" y="71"/>
                      </a:cubicBezTo>
                      <a:cubicBezTo>
                        <a:pt x="295" y="72"/>
                        <a:pt x="295" y="73"/>
                        <a:pt x="295" y="73"/>
                      </a:cubicBezTo>
                      <a:cubicBezTo>
                        <a:pt x="294" y="75"/>
                        <a:pt x="294" y="77"/>
                        <a:pt x="293" y="79"/>
                      </a:cubicBezTo>
                      <a:cubicBezTo>
                        <a:pt x="297" y="76"/>
                        <a:pt x="298" y="76"/>
                        <a:pt x="299" y="76"/>
                      </a:cubicBezTo>
                      <a:cubicBezTo>
                        <a:pt x="299" y="76"/>
                        <a:pt x="300" y="77"/>
                        <a:pt x="300" y="77"/>
                      </a:cubicBezTo>
                      <a:cubicBezTo>
                        <a:pt x="301" y="78"/>
                        <a:pt x="301" y="79"/>
                        <a:pt x="299" y="87"/>
                      </a:cubicBezTo>
                      <a:cubicBezTo>
                        <a:pt x="299" y="87"/>
                        <a:pt x="299" y="87"/>
                        <a:pt x="299" y="88"/>
                      </a:cubicBezTo>
                      <a:cubicBezTo>
                        <a:pt x="304" y="84"/>
                        <a:pt x="305" y="84"/>
                        <a:pt x="306" y="84"/>
                      </a:cubicBezTo>
                      <a:cubicBezTo>
                        <a:pt x="306" y="84"/>
                        <a:pt x="307" y="84"/>
                        <a:pt x="307" y="85"/>
                      </a:cubicBezTo>
                      <a:cubicBezTo>
                        <a:pt x="307" y="85"/>
                        <a:pt x="307" y="86"/>
                        <a:pt x="307" y="86"/>
                      </a:cubicBezTo>
                      <a:cubicBezTo>
                        <a:pt x="306" y="89"/>
                        <a:pt x="305" y="91"/>
                        <a:pt x="304" y="94"/>
                      </a:cubicBezTo>
                      <a:cubicBezTo>
                        <a:pt x="304" y="94"/>
                        <a:pt x="304" y="93"/>
                        <a:pt x="305" y="93"/>
                      </a:cubicBezTo>
                      <a:cubicBezTo>
                        <a:pt x="308" y="90"/>
                        <a:pt x="310" y="89"/>
                        <a:pt x="311" y="90"/>
                      </a:cubicBezTo>
                      <a:cubicBezTo>
                        <a:pt x="312" y="90"/>
                        <a:pt x="312" y="90"/>
                        <a:pt x="312" y="90"/>
                      </a:cubicBezTo>
                      <a:cubicBezTo>
                        <a:pt x="313" y="91"/>
                        <a:pt x="313" y="91"/>
                        <a:pt x="311" y="102"/>
                      </a:cubicBezTo>
                      <a:cubicBezTo>
                        <a:pt x="311" y="102"/>
                        <a:pt x="311" y="102"/>
                        <a:pt x="312" y="102"/>
                      </a:cubicBezTo>
                      <a:cubicBezTo>
                        <a:pt x="315" y="99"/>
                        <a:pt x="316" y="98"/>
                        <a:pt x="318" y="98"/>
                      </a:cubicBezTo>
                      <a:cubicBezTo>
                        <a:pt x="318" y="98"/>
                        <a:pt x="319" y="99"/>
                        <a:pt x="319" y="99"/>
                      </a:cubicBezTo>
                      <a:cubicBezTo>
                        <a:pt x="319" y="100"/>
                        <a:pt x="319" y="100"/>
                        <a:pt x="319" y="101"/>
                      </a:cubicBezTo>
                      <a:cubicBezTo>
                        <a:pt x="318" y="103"/>
                        <a:pt x="317" y="106"/>
                        <a:pt x="316" y="108"/>
                      </a:cubicBezTo>
                      <a:cubicBezTo>
                        <a:pt x="320" y="105"/>
                        <a:pt x="322" y="104"/>
                        <a:pt x="323" y="105"/>
                      </a:cubicBezTo>
                      <a:cubicBezTo>
                        <a:pt x="323" y="105"/>
                        <a:pt x="324" y="105"/>
                        <a:pt x="324" y="106"/>
                      </a:cubicBezTo>
                      <a:cubicBezTo>
                        <a:pt x="325" y="107"/>
                        <a:pt x="324" y="108"/>
                        <a:pt x="322" y="114"/>
                      </a:cubicBezTo>
                      <a:cubicBezTo>
                        <a:pt x="322" y="115"/>
                        <a:pt x="321" y="116"/>
                        <a:pt x="321" y="117"/>
                      </a:cubicBezTo>
                      <a:cubicBezTo>
                        <a:pt x="321" y="117"/>
                        <a:pt x="321" y="117"/>
                        <a:pt x="321" y="117"/>
                      </a:cubicBezTo>
                      <a:cubicBezTo>
                        <a:pt x="325" y="113"/>
                        <a:pt x="327" y="112"/>
                        <a:pt x="328" y="113"/>
                      </a:cubicBezTo>
                      <a:cubicBezTo>
                        <a:pt x="329" y="113"/>
                        <a:pt x="329" y="113"/>
                        <a:pt x="330" y="114"/>
                      </a:cubicBezTo>
                      <a:cubicBezTo>
                        <a:pt x="330" y="114"/>
                        <a:pt x="330" y="115"/>
                        <a:pt x="327" y="122"/>
                      </a:cubicBezTo>
                      <a:cubicBezTo>
                        <a:pt x="331" y="119"/>
                        <a:pt x="332" y="120"/>
                        <a:pt x="333" y="120"/>
                      </a:cubicBezTo>
                      <a:cubicBezTo>
                        <a:pt x="333" y="120"/>
                        <a:pt x="334" y="120"/>
                        <a:pt x="334" y="121"/>
                      </a:cubicBezTo>
                      <a:cubicBezTo>
                        <a:pt x="335" y="122"/>
                        <a:pt x="335" y="123"/>
                        <a:pt x="331" y="133"/>
                      </a:cubicBezTo>
                      <a:cubicBezTo>
                        <a:pt x="332" y="133"/>
                        <a:pt x="333" y="132"/>
                        <a:pt x="334" y="131"/>
                      </a:cubicBezTo>
                      <a:cubicBezTo>
                        <a:pt x="336" y="129"/>
                        <a:pt x="337" y="129"/>
                        <a:pt x="338" y="129"/>
                      </a:cubicBezTo>
                      <a:cubicBezTo>
                        <a:pt x="339" y="129"/>
                        <a:pt x="339" y="129"/>
                        <a:pt x="340" y="130"/>
                      </a:cubicBezTo>
                      <a:cubicBezTo>
                        <a:pt x="340" y="131"/>
                        <a:pt x="340" y="131"/>
                        <a:pt x="337" y="142"/>
                      </a:cubicBezTo>
                      <a:cubicBezTo>
                        <a:pt x="337" y="143"/>
                        <a:pt x="337" y="144"/>
                        <a:pt x="336" y="144"/>
                      </a:cubicBezTo>
                      <a:cubicBezTo>
                        <a:pt x="338" y="143"/>
                        <a:pt x="339" y="143"/>
                        <a:pt x="340" y="142"/>
                      </a:cubicBezTo>
                      <a:cubicBezTo>
                        <a:pt x="343" y="140"/>
                        <a:pt x="343" y="139"/>
                        <a:pt x="344" y="140"/>
                      </a:cubicBezTo>
                      <a:cubicBezTo>
                        <a:pt x="344" y="140"/>
                        <a:pt x="345" y="140"/>
                        <a:pt x="345" y="140"/>
                      </a:cubicBezTo>
                      <a:cubicBezTo>
                        <a:pt x="346" y="141"/>
                        <a:pt x="346" y="142"/>
                        <a:pt x="345" y="142"/>
                      </a:cubicBezTo>
                      <a:cubicBezTo>
                        <a:pt x="344" y="146"/>
                        <a:pt x="342" y="149"/>
                        <a:pt x="341" y="152"/>
                      </a:cubicBezTo>
                      <a:cubicBezTo>
                        <a:pt x="346" y="148"/>
                        <a:pt x="348" y="148"/>
                        <a:pt x="348" y="148"/>
                      </a:cubicBezTo>
                      <a:cubicBezTo>
                        <a:pt x="349" y="148"/>
                        <a:pt x="349" y="149"/>
                        <a:pt x="350" y="149"/>
                      </a:cubicBezTo>
                      <a:cubicBezTo>
                        <a:pt x="350" y="150"/>
                        <a:pt x="351" y="152"/>
                        <a:pt x="346" y="165"/>
                      </a:cubicBezTo>
                      <a:cubicBezTo>
                        <a:pt x="347" y="165"/>
                        <a:pt x="348" y="164"/>
                        <a:pt x="348" y="164"/>
                      </a:cubicBezTo>
                      <a:cubicBezTo>
                        <a:pt x="353" y="161"/>
                        <a:pt x="353" y="161"/>
                        <a:pt x="354" y="161"/>
                      </a:cubicBezTo>
                      <a:cubicBezTo>
                        <a:pt x="354" y="161"/>
                        <a:pt x="355" y="161"/>
                        <a:pt x="355" y="162"/>
                      </a:cubicBezTo>
                      <a:cubicBezTo>
                        <a:pt x="355" y="162"/>
                        <a:pt x="355" y="163"/>
                        <a:pt x="355" y="163"/>
                      </a:cubicBezTo>
                      <a:cubicBezTo>
                        <a:pt x="353" y="167"/>
                        <a:pt x="351" y="170"/>
                        <a:pt x="350" y="173"/>
                      </a:cubicBezTo>
                      <a:cubicBezTo>
                        <a:pt x="355" y="169"/>
                        <a:pt x="356" y="169"/>
                        <a:pt x="357" y="169"/>
                      </a:cubicBezTo>
                      <a:cubicBezTo>
                        <a:pt x="357" y="169"/>
                        <a:pt x="358" y="170"/>
                        <a:pt x="358" y="170"/>
                      </a:cubicBezTo>
                      <a:cubicBezTo>
                        <a:pt x="359" y="171"/>
                        <a:pt x="359" y="172"/>
                        <a:pt x="355" y="180"/>
                      </a:cubicBezTo>
                      <a:cubicBezTo>
                        <a:pt x="357" y="177"/>
                        <a:pt x="359" y="177"/>
                        <a:pt x="360" y="177"/>
                      </a:cubicBezTo>
                      <a:cubicBezTo>
                        <a:pt x="360" y="177"/>
                        <a:pt x="361" y="177"/>
                        <a:pt x="361" y="178"/>
                      </a:cubicBezTo>
                      <a:cubicBezTo>
                        <a:pt x="362" y="179"/>
                        <a:pt x="362" y="179"/>
                        <a:pt x="359" y="184"/>
                      </a:cubicBezTo>
                      <a:cubicBezTo>
                        <a:pt x="358" y="186"/>
                        <a:pt x="356" y="189"/>
                        <a:pt x="355" y="192"/>
                      </a:cubicBezTo>
                      <a:cubicBezTo>
                        <a:pt x="355" y="192"/>
                        <a:pt x="355" y="192"/>
                        <a:pt x="355" y="192"/>
                      </a:cubicBezTo>
                      <a:cubicBezTo>
                        <a:pt x="361" y="188"/>
                        <a:pt x="362" y="187"/>
                        <a:pt x="363" y="187"/>
                      </a:cubicBezTo>
                      <a:cubicBezTo>
                        <a:pt x="363" y="187"/>
                        <a:pt x="364" y="188"/>
                        <a:pt x="364" y="188"/>
                      </a:cubicBezTo>
                      <a:cubicBezTo>
                        <a:pt x="365" y="189"/>
                        <a:pt x="365" y="190"/>
                        <a:pt x="359" y="205"/>
                      </a:cubicBezTo>
                      <a:cubicBezTo>
                        <a:pt x="359" y="205"/>
                        <a:pt x="359" y="205"/>
                        <a:pt x="359" y="205"/>
                      </a:cubicBezTo>
                      <a:cubicBezTo>
                        <a:pt x="364" y="201"/>
                        <a:pt x="365" y="200"/>
                        <a:pt x="366" y="200"/>
                      </a:cubicBezTo>
                      <a:cubicBezTo>
                        <a:pt x="367" y="200"/>
                        <a:pt x="367" y="201"/>
                        <a:pt x="368" y="201"/>
                      </a:cubicBezTo>
                      <a:cubicBezTo>
                        <a:pt x="368" y="202"/>
                        <a:pt x="368" y="202"/>
                        <a:pt x="364" y="209"/>
                      </a:cubicBezTo>
                      <a:cubicBezTo>
                        <a:pt x="363" y="212"/>
                        <a:pt x="361" y="215"/>
                        <a:pt x="360" y="218"/>
                      </a:cubicBezTo>
                      <a:cubicBezTo>
                        <a:pt x="368" y="213"/>
                        <a:pt x="368" y="213"/>
                        <a:pt x="369" y="213"/>
                      </a:cubicBezTo>
                      <a:cubicBezTo>
                        <a:pt x="370" y="213"/>
                        <a:pt x="370" y="213"/>
                        <a:pt x="370" y="214"/>
                      </a:cubicBezTo>
                      <a:cubicBezTo>
                        <a:pt x="371" y="214"/>
                        <a:pt x="371" y="215"/>
                        <a:pt x="370" y="216"/>
                      </a:cubicBezTo>
                      <a:cubicBezTo>
                        <a:pt x="368" y="220"/>
                        <a:pt x="365" y="225"/>
                        <a:pt x="363" y="228"/>
                      </a:cubicBezTo>
                      <a:cubicBezTo>
                        <a:pt x="369" y="224"/>
                        <a:pt x="370" y="224"/>
                        <a:pt x="371" y="224"/>
                      </a:cubicBezTo>
                      <a:cubicBezTo>
                        <a:pt x="371" y="224"/>
                        <a:pt x="372" y="224"/>
                        <a:pt x="372" y="225"/>
                      </a:cubicBezTo>
                      <a:cubicBezTo>
                        <a:pt x="373" y="226"/>
                        <a:pt x="372" y="228"/>
                        <a:pt x="368" y="233"/>
                      </a:cubicBezTo>
                      <a:cubicBezTo>
                        <a:pt x="370" y="232"/>
                        <a:pt x="371" y="232"/>
                        <a:pt x="372" y="232"/>
                      </a:cubicBezTo>
                      <a:cubicBezTo>
                        <a:pt x="373" y="232"/>
                        <a:pt x="373" y="232"/>
                        <a:pt x="374" y="233"/>
                      </a:cubicBezTo>
                      <a:cubicBezTo>
                        <a:pt x="374" y="234"/>
                        <a:pt x="374" y="234"/>
                        <a:pt x="371" y="238"/>
                      </a:cubicBezTo>
                      <a:cubicBezTo>
                        <a:pt x="370" y="241"/>
                        <a:pt x="365" y="247"/>
                        <a:pt x="363" y="251"/>
                      </a:cubicBezTo>
                      <a:cubicBezTo>
                        <a:pt x="363" y="251"/>
                        <a:pt x="364" y="250"/>
                        <a:pt x="364" y="250"/>
                      </a:cubicBezTo>
                      <a:cubicBezTo>
                        <a:pt x="369" y="246"/>
                        <a:pt x="371" y="245"/>
                        <a:pt x="373" y="245"/>
                      </a:cubicBezTo>
                      <a:cubicBezTo>
                        <a:pt x="373" y="245"/>
                        <a:pt x="374" y="245"/>
                        <a:pt x="374" y="246"/>
                      </a:cubicBezTo>
                      <a:cubicBezTo>
                        <a:pt x="375" y="247"/>
                        <a:pt x="375" y="247"/>
                        <a:pt x="374" y="248"/>
                      </a:cubicBezTo>
                      <a:cubicBezTo>
                        <a:pt x="369" y="254"/>
                        <a:pt x="364" y="262"/>
                        <a:pt x="362" y="266"/>
                      </a:cubicBezTo>
                      <a:cubicBezTo>
                        <a:pt x="365" y="264"/>
                        <a:pt x="369" y="261"/>
                        <a:pt x="373" y="258"/>
                      </a:cubicBezTo>
                      <a:cubicBezTo>
                        <a:pt x="373" y="258"/>
                        <a:pt x="373" y="258"/>
                        <a:pt x="374" y="258"/>
                      </a:cubicBezTo>
                      <a:cubicBezTo>
                        <a:pt x="374" y="258"/>
                        <a:pt x="375" y="258"/>
                        <a:pt x="375" y="259"/>
                      </a:cubicBezTo>
                      <a:cubicBezTo>
                        <a:pt x="376" y="261"/>
                        <a:pt x="375" y="263"/>
                        <a:pt x="369" y="270"/>
                      </a:cubicBezTo>
                      <a:cubicBezTo>
                        <a:pt x="366" y="273"/>
                        <a:pt x="363" y="277"/>
                        <a:pt x="362" y="279"/>
                      </a:cubicBezTo>
                      <a:cubicBezTo>
                        <a:pt x="362" y="279"/>
                        <a:pt x="363" y="278"/>
                        <a:pt x="364" y="278"/>
                      </a:cubicBezTo>
                      <a:cubicBezTo>
                        <a:pt x="370" y="273"/>
                        <a:pt x="372" y="272"/>
                        <a:pt x="373" y="272"/>
                      </a:cubicBezTo>
                      <a:cubicBezTo>
                        <a:pt x="374" y="272"/>
                        <a:pt x="374" y="273"/>
                        <a:pt x="375" y="273"/>
                      </a:cubicBezTo>
                      <a:cubicBezTo>
                        <a:pt x="375" y="275"/>
                        <a:pt x="375" y="275"/>
                        <a:pt x="368" y="283"/>
                      </a:cubicBezTo>
                      <a:cubicBezTo>
                        <a:pt x="366" y="286"/>
                        <a:pt x="362" y="291"/>
                        <a:pt x="360" y="294"/>
                      </a:cubicBezTo>
                      <a:cubicBezTo>
                        <a:pt x="362" y="293"/>
                        <a:pt x="365" y="291"/>
                        <a:pt x="366" y="290"/>
                      </a:cubicBezTo>
                      <a:cubicBezTo>
                        <a:pt x="372" y="286"/>
                        <a:pt x="372" y="286"/>
                        <a:pt x="373" y="286"/>
                      </a:cubicBezTo>
                      <a:cubicBezTo>
                        <a:pt x="373" y="286"/>
                        <a:pt x="373" y="287"/>
                        <a:pt x="374" y="287"/>
                      </a:cubicBezTo>
                      <a:cubicBezTo>
                        <a:pt x="375" y="289"/>
                        <a:pt x="373" y="292"/>
                        <a:pt x="363" y="303"/>
                      </a:cubicBezTo>
                      <a:cubicBezTo>
                        <a:pt x="363" y="303"/>
                        <a:pt x="363" y="303"/>
                        <a:pt x="362" y="303"/>
                      </a:cubicBezTo>
                      <a:cubicBezTo>
                        <a:pt x="370" y="299"/>
                        <a:pt x="370" y="299"/>
                        <a:pt x="371" y="299"/>
                      </a:cubicBezTo>
                      <a:cubicBezTo>
                        <a:pt x="371" y="299"/>
                        <a:pt x="372" y="299"/>
                        <a:pt x="372" y="300"/>
                      </a:cubicBezTo>
                      <a:cubicBezTo>
                        <a:pt x="373" y="301"/>
                        <a:pt x="373" y="301"/>
                        <a:pt x="367" y="307"/>
                      </a:cubicBezTo>
                      <a:cubicBezTo>
                        <a:pt x="366" y="308"/>
                        <a:pt x="365" y="309"/>
                        <a:pt x="364" y="310"/>
                      </a:cubicBezTo>
                      <a:cubicBezTo>
                        <a:pt x="366" y="309"/>
                        <a:pt x="368" y="308"/>
                        <a:pt x="369" y="308"/>
                      </a:cubicBezTo>
                      <a:cubicBezTo>
                        <a:pt x="369" y="309"/>
                        <a:pt x="370" y="309"/>
                        <a:pt x="370" y="310"/>
                      </a:cubicBezTo>
                      <a:cubicBezTo>
                        <a:pt x="371" y="311"/>
                        <a:pt x="371" y="311"/>
                        <a:pt x="362" y="321"/>
                      </a:cubicBezTo>
                      <a:cubicBezTo>
                        <a:pt x="364" y="320"/>
                        <a:pt x="365" y="320"/>
                        <a:pt x="366" y="320"/>
                      </a:cubicBezTo>
                      <a:cubicBezTo>
                        <a:pt x="367" y="320"/>
                        <a:pt x="367" y="320"/>
                        <a:pt x="368" y="321"/>
                      </a:cubicBezTo>
                      <a:cubicBezTo>
                        <a:pt x="368" y="322"/>
                        <a:pt x="368" y="323"/>
                        <a:pt x="367" y="323"/>
                      </a:cubicBezTo>
                      <a:cubicBezTo>
                        <a:pt x="360" y="331"/>
                        <a:pt x="352" y="339"/>
                        <a:pt x="348" y="345"/>
                      </a:cubicBezTo>
                      <a:cubicBezTo>
                        <a:pt x="361" y="336"/>
                        <a:pt x="362" y="336"/>
                        <a:pt x="362" y="336"/>
                      </a:cubicBezTo>
                      <a:cubicBezTo>
                        <a:pt x="363" y="336"/>
                        <a:pt x="363" y="337"/>
                        <a:pt x="364" y="337"/>
                      </a:cubicBezTo>
                      <a:cubicBezTo>
                        <a:pt x="365" y="339"/>
                        <a:pt x="363" y="340"/>
                        <a:pt x="354" y="348"/>
                      </a:cubicBezTo>
                      <a:cubicBezTo>
                        <a:pt x="350" y="352"/>
                        <a:pt x="343" y="358"/>
                        <a:pt x="340" y="361"/>
                      </a:cubicBezTo>
                      <a:cubicBezTo>
                        <a:pt x="342" y="360"/>
                        <a:pt x="344" y="358"/>
                        <a:pt x="346" y="356"/>
                      </a:cubicBezTo>
                      <a:cubicBezTo>
                        <a:pt x="353" y="351"/>
                        <a:pt x="355" y="349"/>
                        <a:pt x="357" y="349"/>
                      </a:cubicBezTo>
                      <a:cubicBezTo>
                        <a:pt x="358" y="349"/>
                        <a:pt x="359" y="350"/>
                        <a:pt x="359" y="350"/>
                      </a:cubicBezTo>
                      <a:cubicBezTo>
                        <a:pt x="361" y="354"/>
                        <a:pt x="356" y="358"/>
                        <a:pt x="342" y="370"/>
                      </a:cubicBezTo>
                      <a:cubicBezTo>
                        <a:pt x="341" y="371"/>
                        <a:pt x="339" y="372"/>
                        <a:pt x="338" y="373"/>
                      </a:cubicBezTo>
                      <a:cubicBezTo>
                        <a:pt x="339" y="373"/>
                        <a:pt x="339" y="372"/>
                        <a:pt x="340" y="372"/>
                      </a:cubicBezTo>
                      <a:cubicBezTo>
                        <a:pt x="349" y="365"/>
                        <a:pt x="350" y="365"/>
                        <a:pt x="352" y="365"/>
                      </a:cubicBezTo>
                      <a:cubicBezTo>
                        <a:pt x="352" y="365"/>
                        <a:pt x="353" y="365"/>
                        <a:pt x="353" y="366"/>
                      </a:cubicBezTo>
                      <a:cubicBezTo>
                        <a:pt x="355" y="370"/>
                        <a:pt x="348" y="377"/>
                        <a:pt x="326" y="395"/>
                      </a:cubicBezTo>
                      <a:cubicBezTo>
                        <a:pt x="325" y="396"/>
                        <a:pt x="324" y="397"/>
                        <a:pt x="323" y="398"/>
                      </a:cubicBezTo>
                      <a:cubicBezTo>
                        <a:pt x="328" y="395"/>
                        <a:pt x="333" y="392"/>
                        <a:pt x="336" y="390"/>
                      </a:cubicBezTo>
                      <a:cubicBezTo>
                        <a:pt x="341" y="386"/>
                        <a:pt x="341" y="386"/>
                        <a:pt x="342" y="386"/>
                      </a:cubicBezTo>
                      <a:cubicBezTo>
                        <a:pt x="342" y="386"/>
                        <a:pt x="342" y="387"/>
                        <a:pt x="343" y="387"/>
                      </a:cubicBezTo>
                      <a:cubicBezTo>
                        <a:pt x="345" y="390"/>
                        <a:pt x="339" y="396"/>
                        <a:pt x="321" y="410"/>
                      </a:cubicBezTo>
                      <a:cubicBezTo>
                        <a:pt x="329" y="405"/>
                        <a:pt x="329" y="406"/>
                        <a:pt x="330" y="406"/>
                      </a:cubicBezTo>
                      <a:cubicBezTo>
                        <a:pt x="330" y="406"/>
                        <a:pt x="331" y="406"/>
                        <a:pt x="331" y="407"/>
                      </a:cubicBezTo>
                      <a:cubicBezTo>
                        <a:pt x="332" y="407"/>
                        <a:pt x="331" y="409"/>
                        <a:pt x="330" y="409"/>
                      </a:cubicBezTo>
                      <a:cubicBezTo>
                        <a:pt x="330" y="409"/>
                        <a:pt x="330" y="409"/>
                        <a:pt x="329" y="409"/>
                      </a:cubicBezTo>
                      <a:cubicBezTo>
                        <a:pt x="329" y="409"/>
                        <a:pt x="329" y="409"/>
                        <a:pt x="329" y="409"/>
                      </a:cubicBezTo>
                      <a:cubicBezTo>
                        <a:pt x="326" y="411"/>
                        <a:pt x="305" y="424"/>
                        <a:pt x="293" y="433"/>
                      </a:cubicBezTo>
                      <a:cubicBezTo>
                        <a:pt x="292" y="433"/>
                        <a:pt x="292" y="433"/>
                        <a:pt x="292" y="4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2" name="Freeform 11">
                  <a:extLst>
                    <a:ext uri="{FF2B5EF4-FFF2-40B4-BE49-F238E27FC236}">
                      <a16:creationId xmlns="" xmlns:a16="http://schemas.microsoft.com/office/drawing/2014/main" id="{852B18BB-0DC7-4DBD-9652-8F41B9AA4C9F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30162" y="107950"/>
                  <a:ext cx="1350963" cy="1863725"/>
                </a:xfrm>
                <a:custGeom>
                  <a:avLst/>
                  <a:gdLst>
                    <a:gd name="T0" fmla="*/ 239 w 360"/>
                    <a:gd name="T1" fmla="*/ 480 h 497"/>
                    <a:gd name="T2" fmla="*/ 204 w 360"/>
                    <a:gd name="T3" fmla="*/ 490 h 497"/>
                    <a:gd name="T4" fmla="*/ 192 w 360"/>
                    <a:gd name="T5" fmla="*/ 477 h 497"/>
                    <a:gd name="T6" fmla="*/ 172 w 360"/>
                    <a:gd name="T7" fmla="*/ 467 h 497"/>
                    <a:gd name="T8" fmla="*/ 147 w 360"/>
                    <a:gd name="T9" fmla="*/ 471 h 497"/>
                    <a:gd name="T10" fmla="*/ 138 w 360"/>
                    <a:gd name="T11" fmla="*/ 457 h 497"/>
                    <a:gd name="T12" fmla="*/ 118 w 360"/>
                    <a:gd name="T13" fmla="*/ 448 h 497"/>
                    <a:gd name="T14" fmla="*/ 105 w 360"/>
                    <a:gd name="T15" fmla="*/ 437 h 497"/>
                    <a:gd name="T16" fmla="*/ 92 w 360"/>
                    <a:gd name="T17" fmla="*/ 422 h 497"/>
                    <a:gd name="T18" fmla="*/ 75 w 360"/>
                    <a:gd name="T19" fmla="*/ 419 h 497"/>
                    <a:gd name="T20" fmla="*/ 61 w 360"/>
                    <a:gd name="T21" fmla="*/ 402 h 497"/>
                    <a:gd name="T22" fmla="*/ 48 w 360"/>
                    <a:gd name="T23" fmla="*/ 385 h 497"/>
                    <a:gd name="T24" fmla="*/ 47 w 360"/>
                    <a:gd name="T25" fmla="*/ 366 h 497"/>
                    <a:gd name="T26" fmla="*/ 39 w 360"/>
                    <a:gd name="T27" fmla="*/ 351 h 497"/>
                    <a:gd name="T28" fmla="*/ 28 w 360"/>
                    <a:gd name="T29" fmla="*/ 334 h 497"/>
                    <a:gd name="T30" fmla="*/ 19 w 360"/>
                    <a:gd name="T31" fmla="*/ 318 h 497"/>
                    <a:gd name="T32" fmla="*/ 13 w 360"/>
                    <a:gd name="T33" fmla="*/ 309 h 497"/>
                    <a:gd name="T34" fmla="*/ 15 w 360"/>
                    <a:gd name="T35" fmla="*/ 285 h 497"/>
                    <a:gd name="T36" fmla="*/ 11 w 360"/>
                    <a:gd name="T37" fmla="*/ 265 h 497"/>
                    <a:gd name="T38" fmla="*/ 8 w 360"/>
                    <a:gd name="T39" fmla="*/ 245 h 497"/>
                    <a:gd name="T40" fmla="*/ 8 w 360"/>
                    <a:gd name="T41" fmla="*/ 227 h 497"/>
                    <a:gd name="T42" fmla="*/ 2 w 360"/>
                    <a:gd name="T43" fmla="*/ 212 h 497"/>
                    <a:gd name="T44" fmla="*/ 14 w 360"/>
                    <a:gd name="T45" fmla="*/ 181 h 497"/>
                    <a:gd name="T46" fmla="*/ 16 w 360"/>
                    <a:gd name="T47" fmla="*/ 162 h 497"/>
                    <a:gd name="T48" fmla="*/ 27 w 360"/>
                    <a:gd name="T49" fmla="*/ 128 h 497"/>
                    <a:gd name="T50" fmla="*/ 56 w 360"/>
                    <a:gd name="T51" fmla="*/ 83 h 497"/>
                    <a:gd name="T52" fmla="*/ 112 w 360"/>
                    <a:gd name="T53" fmla="*/ 24 h 497"/>
                    <a:gd name="T54" fmla="*/ 143 w 360"/>
                    <a:gd name="T55" fmla="*/ 4 h 497"/>
                    <a:gd name="T56" fmla="*/ 51 w 360"/>
                    <a:gd name="T57" fmla="*/ 97 h 497"/>
                    <a:gd name="T58" fmla="*/ 25 w 360"/>
                    <a:gd name="T59" fmla="*/ 138 h 497"/>
                    <a:gd name="T60" fmla="*/ 18 w 360"/>
                    <a:gd name="T61" fmla="*/ 165 h 497"/>
                    <a:gd name="T62" fmla="*/ 20 w 360"/>
                    <a:gd name="T63" fmla="*/ 187 h 497"/>
                    <a:gd name="T64" fmla="*/ 333 w 360"/>
                    <a:gd name="T65" fmla="*/ 4 h 497"/>
                    <a:gd name="T66" fmla="*/ 344 w 360"/>
                    <a:gd name="T67" fmla="*/ 15 h 497"/>
                    <a:gd name="T68" fmla="*/ 12 w 360"/>
                    <a:gd name="T69" fmla="*/ 245 h 497"/>
                    <a:gd name="T70" fmla="*/ 17 w 360"/>
                    <a:gd name="T71" fmla="*/ 262 h 497"/>
                    <a:gd name="T72" fmla="*/ 17 w 360"/>
                    <a:gd name="T73" fmla="*/ 289 h 497"/>
                    <a:gd name="T74" fmla="*/ 22 w 360"/>
                    <a:gd name="T75" fmla="*/ 309 h 497"/>
                    <a:gd name="T76" fmla="*/ 25 w 360"/>
                    <a:gd name="T77" fmla="*/ 328 h 497"/>
                    <a:gd name="T78" fmla="*/ 39 w 360"/>
                    <a:gd name="T79" fmla="*/ 335 h 497"/>
                    <a:gd name="T80" fmla="*/ 48 w 360"/>
                    <a:gd name="T81" fmla="*/ 354 h 497"/>
                    <a:gd name="T82" fmla="*/ 56 w 360"/>
                    <a:gd name="T83" fmla="*/ 367 h 497"/>
                    <a:gd name="T84" fmla="*/ 69 w 360"/>
                    <a:gd name="T85" fmla="*/ 384 h 497"/>
                    <a:gd name="T86" fmla="*/ 81 w 360"/>
                    <a:gd name="T87" fmla="*/ 399 h 497"/>
                    <a:gd name="T88" fmla="*/ 87 w 360"/>
                    <a:gd name="T89" fmla="*/ 421 h 497"/>
                    <a:gd name="T90" fmla="*/ 102 w 360"/>
                    <a:gd name="T91" fmla="*/ 434 h 497"/>
                    <a:gd name="T92" fmla="*/ 118 w 360"/>
                    <a:gd name="T93" fmla="*/ 432 h 497"/>
                    <a:gd name="T94" fmla="*/ 135 w 360"/>
                    <a:gd name="T95" fmla="*/ 443 h 497"/>
                    <a:gd name="T96" fmla="*/ 153 w 360"/>
                    <a:gd name="T97" fmla="*/ 452 h 497"/>
                    <a:gd name="T98" fmla="*/ 166 w 360"/>
                    <a:gd name="T99" fmla="*/ 467 h 497"/>
                    <a:gd name="T100" fmla="*/ 184 w 360"/>
                    <a:gd name="T101" fmla="*/ 478 h 497"/>
                    <a:gd name="T102" fmla="*/ 209 w 360"/>
                    <a:gd name="T103" fmla="*/ 486 h 497"/>
                    <a:gd name="T104" fmla="*/ 240 w 360"/>
                    <a:gd name="T105" fmla="*/ 490 h 497"/>
                    <a:gd name="T106" fmla="*/ 283 w 360"/>
                    <a:gd name="T107" fmla="*/ 488 h 497"/>
                    <a:gd name="T108" fmla="*/ 329 w 360"/>
                    <a:gd name="T109" fmla="*/ 473 h 497"/>
                    <a:gd name="T110" fmla="*/ 320 w 360"/>
                    <a:gd name="T111" fmla="*/ 488 h 497"/>
                    <a:gd name="T112" fmla="*/ 278 w 360"/>
                    <a:gd name="T113" fmla="*/ 496 h 497"/>
                    <a:gd name="T114" fmla="*/ 4 w 360"/>
                    <a:gd name="T115" fmla="*/ 240 h 497"/>
                    <a:gd name="T116" fmla="*/ 5 w 360"/>
                    <a:gd name="T117" fmla="*/ 236 h 497"/>
                    <a:gd name="T118" fmla="*/ 276 w 360"/>
                    <a:gd name="T119" fmla="*/ 55 h 497"/>
                    <a:gd name="T120" fmla="*/ 182 w 360"/>
                    <a:gd name="T121" fmla="*/ 109 h 497"/>
                    <a:gd name="T122" fmla="*/ 331 w 360"/>
                    <a:gd name="T123" fmla="*/ 9 h 49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60"/>
                    <a:gd name="T187" fmla="*/ 0 h 497"/>
                    <a:gd name="T188" fmla="*/ 360 w 360"/>
                    <a:gd name="T189" fmla="*/ 497 h 49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60" h="497">
                      <a:moveTo>
                        <a:pt x="259" y="497"/>
                      </a:moveTo>
                      <a:cubicBezTo>
                        <a:pt x="259" y="497"/>
                        <a:pt x="259" y="497"/>
                        <a:pt x="259" y="497"/>
                      </a:cubicBezTo>
                      <a:cubicBezTo>
                        <a:pt x="258" y="497"/>
                        <a:pt x="258" y="496"/>
                        <a:pt x="258" y="496"/>
                      </a:cubicBezTo>
                      <a:cubicBezTo>
                        <a:pt x="257" y="495"/>
                        <a:pt x="257" y="495"/>
                        <a:pt x="262" y="480"/>
                      </a:cubicBezTo>
                      <a:cubicBezTo>
                        <a:pt x="257" y="483"/>
                        <a:pt x="248" y="489"/>
                        <a:pt x="239" y="495"/>
                      </a:cubicBezTo>
                      <a:cubicBezTo>
                        <a:pt x="239" y="496"/>
                        <a:pt x="238" y="496"/>
                        <a:pt x="238" y="496"/>
                      </a:cubicBezTo>
                      <a:cubicBezTo>
                        <a:pt x="237" y="496"/>
                        <a:pt x="237" y="495"/>
                        <a:pt x="237" y="495"/>
                      </a:cubicBezTo>
                      <a:cubicBezTo>
                        <a:pt x="236" y="494"/>
                        <a:pt x="235" y="493"/>
                        <a:pt x="239" y="480"/>
                      </a:cubicBezTo>
                      <a:cubicBezTo>
                        <a:pt x="235" y="482"/>
                        <a:pt x="227" y="488"/>
                        <a:pt x="220" y="493"/>
                      </a:cubicBezTo>
                      <a:cubicBezTo>
                        <a:pt x="219" y="493"/>
                        <a:pt x="219" y="493"/>
                        <a:pt x="218" y="493"/>
                      </a:cubicBezTo>
                      <a:cubicBezTo>
                        <a:pt x="218" y="493"/>
                        <a:pt x="217" y="493"/>
                        <a:pt x="217" y="493"/>
                      </a:cubicBezTo>
                      <a:cubicBezTo>
                        <a:pt x="216" y="491"/>
                        <a:pt x="217" y="491"/>
                        <a:pt x="220" y="486"/>
                      </a:cubicBezTo>
                      <a:cubicBezTo>
                        <a:pt x="221" y="484"/>
                        <a:pt x="223" y="482"/>
                        <a:pt x="225" y="480"/>
                      </a:cubicBezTo>
                      <a:cubicBezTo>
                        <a:pt x="223" y="481"/>
                        <a:pt x="221" y="482"/>
                        <a:pt x="219" y="483"/>
                      </a:cubicBezTo>
                      <a:cubicBezTo>
                        <a:pt x="210" y="490"/>
                        <a:pt x="208" y="492"/>
                        <a:pt x="206" y="491"/>
                      </a:cubicBezTo>
                      <a:cubicBezTo>
                        <a:pt x="205" y="491"/>
                        <a:pt x="205" y="491"/>
                        <a:pt x="204" y="490"/>
                      </a:cubicBezTo>
                      <a:cubicBezTo>
                        <a:pt x="203" y="489"/>
                        <a:pt x="205" y="486"/>
                        <a:pt x="209" y="478"/>
                      </a:cubicBezTo>
                      <a:cubicBezTo>
                        <a:pt x="209" y="477"/>
                        <a:pt x="210" y="477"/>
                        <a:pt x="210" y="476"/>
                      </a:cubicBezTo>
                      <a:cubicBezTo>
                        <a:pt x="207" y="478"/>
                        <a:pt x="202" y="482"/>
                        <a:pt x="199" y="484"/>
                      </a:cubicBezTo>
                      <a:cubicBezTo>
                        <a:pt x="194" y="488"/>
                        <a:pt x="193" y="488"/>
                        <a:pt x="192" y="488"/>
                      </a:cubicBezTo>
                      <a:cubicBezTo>
                        <a:pt x="192" y="488"/>
                        <a:pt x="191" y="488"/>
                        <a:pt x="191" y="487"/>
                      </a:cubicBezTo>
                      <a:cubicBezTo>
                        <a:pt x="191" y="487"/>
                        <a:pt x="191" y="486"/>
                        <a:pt x="191" y="485"/>
                      </a:cubicBezTo>
                      <a:cubicBezTo>
                        <a:pt x="193" y="482"/>
                        <a:pt x="195" y="478"/>
                        <a:pt x="196" y="475"/>
                      </a:cubicBezTo>
                      <a:cubicBezTo>
                        <a:pt x="195" y="476"/>
                        <a:pt x="193" y="477"/>
                        <a:pt x="192" y="477"/>
                      </a:cubicBezTo>
                      <a:cubicBezTo>
                        <a:pt x="182" y="484"/>
                        <a:pt x="181" y="485"/>
                        <a:pt x="180" y="484"/>
                      </a:cubicBezTo>
                      <a:cubicBezTo>
                        <a:pt x="179" y="484"/>
                        <a:pt x="179" y="484"/>
                        <a:pt x="179" y="484"/>
                      </a:cubicBezTo>
                      <a:cubicBezTo>
                        <a:pt x="178" y="483"/>
                        <a:pt x="178" y="483"/>
                        <a:pt x="180" y="480"/>
                      </a:cubicBezTo>
                      <a:cubicBezTo>
                        <a:pt x="180" y="478"/>
                        <a:pt x="182" y="475"/>
                        <a:pt x="183" y="472"/>
                      </a:cubicBezTo>
                      <a:cubicBezTo>
                        <a:pt x="177" y="477"/>
                        <a:pt x="171" y="481"/>
                        <a:pt x="169" y="480"/>
                      </a:cubicBezTo>
                      <a:cubicBezTo>
                        <a:pt x="168" y="480"/>
                        <a:pt x="167" y="480"/>
                        <a:pt x="167" y="479"/>
                      </a:cubicBezTo>
                      <a:cubicBezTo>
                        <a:pt x="166" y="478"/>
                        <a:pt x="167" y="477"/>
                        <a:pt x="170" y="471"/>
                      </a:cubicBezTo>
                      <a:cubicBezTo>
                        <a:pt x="170" y="470"/>
                        <a:pt x="171" y="468"/>
                        <a:pt x="172" y="467"/>
                      </a:cubicBezTo>
                      <a:cubicBezTo>
                        <a:pt x="171" y="468"/>
                        <a:pt x="169" y="469"/>
                        <a:pt x="168" y="469"/>
                      </a:cubicBezTo>
                      <a:cubicBezTo>
                        <a:pt x="161" y="475"/>
                        <a:pt x="159" y="476"/>
                        <a:pt x="157" y="476"/>
                      </a:cubicBezTo>
                      <a:cubicBezTo>
                        <a:pt x="157" y="476"/>
                        <a:pt x="156" y="475"/>
                        <a:pt x="156" y="475"/>
                      </a:cubicBezTo>
                      <a:cubicBezTo>
                        <a:pt x="155" y="474"/>
                        <a:pt x="155" y="474"/>
                        <a:pt x="156" y="473"/>
                      </a:cubicBezTo>
                      <a:cubicBezTo>
                        <a:pt x="158" y="470"/>
                        <a:pt x="160" y="466"/>
                        <a:pt x="162" y="463"/>
                      </a:cubicBezTo>
                      <a:cubicBezTo>
                        <a:pt x="160" y="465"/>
                        <a:pt x="157" y="467"/>
                        <a:pt x="156" y="468"/>
                      </a:cubicBezTo>
                      <a:cubicBezTo>
                        <a:pt x="150" y="472"/>
                        <a:pt x="150" y="472"/>
                        <a:pt x="149" y="472"/>
                      </a:cubicBezTo>
                      <a:cubicBezTo>
                        <a:pt x="148" y="472"/>
                        <a:pt x="148" y="471"/>
                        <a:pt x="147" y="471"/>
                      </a:cubicBezTo>
                      <a:cubicBezTo>
                        <a:pt x="147" y="471"/>
                        <a:pt x="147" y="470"/>
                        <a:pt x="147" y="470"/>
                      </a:cubicBezTo>
                      <a:cubicBezTo>
                        <a:pt x="151" y="457"/>
                        <a:pt x="151" y="457"/>
                        <a:pt x="151" y="457"/>
                      </a:cubicBezTo>
                      <a:cubicBezTo>
                        <a:pt x="148" y="459"/>
                        <a:pt x="142" y="462"/>
                        <a:pt x="138" y="466"/>
                      </a:cubicBezTo>
                      <a:cubicBezTo>
                        <a:pt x="138" y="466"/>
                        <a:pt x="137" y="466"/>
                        <a:pt x="137" y="466"/>
                      </a:cubicBezTo>
                      <a:cubicBezTo>
                        <a:pt x="136" y="466"/>
                        <a:pt x="136" y="466"/>
                        <a:pt x="135" y="465"/>
                      </a:cubicBezTo>
                      <a:cubicBezTo>
                        <a:pt x="135" y="464"/>
                        <a:pt x="136" y="463"/>
                        <a:pt x="139" y="458"/>
                      </a:cubicBezTo>
                      <a:cubicBezTo>
                        <a:pt x="139" y="457"/>
                        <a:pt x="140" y="456"/>
                        <a:pt x="141" y="455"/>
                      </a:cubicBezTo>
                      <a:cubicBezTo>
                        <a:pt x="140" y="456"/>
                        <a:pt x="139" y="456"/>
                        <a:pt x="138" y="457"/>
                      </a:cubicBezTo>
                      <a:cubicBezTo>
                        <a:pt x="131" y="462"/>
                        <a:pt x="130" y="462"/>
                        <a:pt x="129" y="462"/>
                      </a:cubicBezTo>
                      <a:cubicBezTo>
                        <a:pt x="129" y="462"/>
                        <a:pt x="128" y="461"/>
                        <a:pt x="128" y="461"/>
                      </a:cubicBezTo>
                      <a:cubicBezTo>
                        <a:pt x="127" y="460"/>
                        <a:pt x="128" y="459"/>
                        <a:pt x="130" y="454"/>
                      </a:cubicBezTo>
                      <a:cubicBezTo>
                        <a:pt x="130" y="452"/>
                        <a:pt x="131" y="451"/>
                        <a:pt x="132" y="449"/>
                      </a:cubicBezTo>
                      <a:cubicBezTo>
                        <a:pt x="122" y="456"/>
                        <a:pt x="121" y="456"/>
                        <a:pt x="120" y="456"/>
                      </a:cubicBezTo>
                      <a:cubicBezTo>
                        <a:pt x="119" y="456"/>
                        <a:pt x="119" y="455"/>
                        <a:pt x="118" y="455"/>
                      </a:cubicBezTo>
                      <a:cubicBezTo>
                        <a:pt x="118" y="454"/>
                        <a:pt x="118" y="453"/>
                        <a:pt x="122" y="445"/>
                      </a:cubicBezTo>
                      <a:cubicBezTo>
                        <a:pt x="121" y="446"/>
                        <a:pt x="119" y="447"/>
                        <a:pt x="118" y="448"/>
                      </a:cubicBezTo>
                      <a:cubicBezTo>
                        <a:pt x="113" y="451"/>
                        <a:pt x="113" y="451"/>
                        <a:pt x="113" y="451"/>
                      </a:cubicBezTo>
                      <a:cubicBezTo>
                        <a:pt x="112" y="451"/>
                        <a:pt x="112" y="451"/>
                        <a:pt x="111" y="450"/>
                      </a:cubicBezTo>
                      <a:cubicBezTo>
                        <a:pt x="111" y="450"/>
                        <a:pt x="111" y="449"/>
                        <a:pt x="111" y="449"/>
                      </a:cubicBezTo>
                      <a:cubicBezTo>
                        <a:pt x="113" y="445"/>
                        <a:pt x="115" y="440"/>
                        <a:pt x="116" y="437"/>
                      </a:cubicBezTo>
                      <a:cubicBezTo>
                        <a:pt x="115" y="438"/>
                        <a:pt x="114" y="439"/>
                        <a:pt x="112" y="440"/>
                      </a:cubicBezTo>
                      <a:cubicBezTo>
                        <a:pt x="108" y="444"/>
                        <a:pt x="106" y="445"/>
                        <a:pt x="104" y="445"/>
                      </a:cubicBezTo>
                      <a:cubicBezTo>
                        <a:pt x="104" y="445"/>
                        <a:pt x="103" y="444"/>
                        <a:pt x="103" y="444"/>
                      </a:cubicBezTo>
                      <a:cubicBezTo>
                        <a:pt x="102" y="443"/>
                        <a:pt x="102" y="442"/>
                        <a:pt x="105" y="437"/>
                      </a:cubicBezTo>
                      <a:cubicBezTo>
                        <a:pt x="100" y="441"/>
                        <a:pt x="99" y="440"/>
                        <a:pt x="98" y="440"/>
                      </a:cubicBezTo>
                      <a:cubicBezTo>
                        <a:pt x="98" y="440"/>
                        <a:pt x="97" y="440"/>
                        <a:pt x="97" y="439"/>
                      </a:cubicBezTo>
                      <a:cubicBezTo>
                        <a:pt x="97" y="438"/>
                        <a:pt x="97" y="438"/>
                        <a:pt x="99" y="433"/>
                      </a:cubicBezTo>
                      <a:cubicBezTo>
                        <a:pt x="99" y="431"/>
                        <a:pt x="100" y="428"/>
                        <a:pt x="101" y="426"/>
                      </a:cubicBezTo>
                      <a:cubicBezTo>
                        <a:pt x="100" y="427"/>
                        <a:pt x="99" y="428"/>
                        <a:pt x="97" y="429"/>
                      </a:cubicBezTo>
                      <a:cubicBezTo>
                        <a:pt x="93" y="432"/>
                        <a:pt x="91" y="433"/>
                        <a:pt x="90" y="433"/>
                      </a:cubicBezTo>
                      <a:cubicBezTo>
                        <a:pt x="89" y="433"/>
                        <a:pt x="89" y="433"/>
                        <a:pt x="89" y="432"/>
                      </a:cubicBezTo>
                      <a:cubicBezTo>
                        <a:pt x="88" y="431"/>
                        <a:pt x="88" y="430"/>
                        <a:pt x="92" y="422"/>
                      </a:cubicBezTo>
                      <a:cubicBezTo>
                        <a:pt x="90" y="423"/>
                        <a:pt x="87" y="425"/>
                        <a:pt x="85" y="427"/>
                      </a:cubicBezTo>
                      <a:cubicBezTo>
                        <a:pt x="85" y="427"/>
                        <a:pt x="84" y="427"/>
                        <a:pt x="84" y="427"/>
                      </a:cubicBezTo>
                      <a:cubicBezTo>
                        <a:pt x="83" y="427"/>
                        <a:pt x="83" y="427"/>
                        <a:pt x="82" y="426"/>
                      </a:cubicBezTo>
                      <a:cubicBezTo>
                        <a:pt x="82" y="425"/>
                        <a:pt x="82" y="424"/>
                        <a:pt x="85" y="417"/>
                      </a:cubicBezTo>
                      <a:cubicBezTo>
                        <a:pt x="85" y="416"/>
                        <a:pt x="86" y="415"/>
                        <a:pt x="86" y="414"/>
                      </a:cubicBezTo>
                      <a:cubicBezTo>
                        <a:pt x="85" y="415"/>
                        <a:pt x="84" y="415"/>
                        <a:pt x="83" y="416"/>
                      </a:cubicBezTo>
                      <a:cubicBezTo>
                        <a:pt x="77" y="420"/>
                        <a:pt x="77" y="420"/>
                        <a:pt x="76" y="420"/>
                      </a:cubicBezTo>
                      <a:cubicBezTo>
                        <a:pt x="76" y="420"/>
                        <a:pt x="75" y="419"/>
                        <a:pt x="75" y="419"/>
                      </a:cubicBezTo>
                      <a:cubicBezTo>
                        <a:pt x="75" y="418"/>
                        <a:pt x="74" y="418"/>
                        <a:pt x="78" y="405"/>
                      </a:cubicBezTo>
                      <a:cubicBezTo>
                        <a:pt x="77" y="405"/>
                        <a:pt x="77" y="406"/>
                        <a:pt x="76" y="406"/>
                      </a:cubicBezTo>
                      <a:cubicBezTo>
                        <a:pt x="72" y="410"/>
                        <a:pt x="70" y="411"/>
                        <a:pt x="68" y="411"/>
                      </a:cubicBezTo>
                      <a:cubicBezTo>
                        <a:pt x="68" y="411"/>
                        <a:pt x="67" y="410"/>
                        <a:pt x="67" y="410"/>
                      </a:cubicBezTo>
                      <a:cubicBezTo>
                        <a:pt x="66" y="408"/>
                        <a:pt x="66" y="406"/>
                        <a:pt x="69" y="399"/>
                      </a:cubicBezTo>
                      <a:cubicBezTo>
                        <a:pt x="70" y="398"/>
                        <a:pt x="70" y="397"/>
                        <a:pt x="71" y="396"/>
                      </a:cubicBezTo>
                      <a:cubicBezTo>
                        <a:pt x="69" y="397"/>
                        <a:pt x="67" y="398"/>
                        <a:pt x="64" y="401"/>
                      </a:cubicBezTo>
                      <a:cubicBezTo>
                        <a:pt x="62" y="402"/>
                        <a:pt x="62" y="402"/>
                        <a:pt x="61" y="402"/>
                      </a:cubicBezTo>
                      <a:cubicBezTo>
                        <a:pt x="60" y="402"/>
                        <a:pt x="60" y="402"/>
                        <a:pt x="60" y="401"/>
                      </a:cubicBezTo>
                      <a:cubicBezTo>
                        <a:pt x="59" y="401"/>
                        <a:pt x="58" y="400"/>
                        <a:pt x="63" y="389"/>
                      </a:cubicBezTo>
                      <a:cubicBezTo>
                        <a:pt x="62" y="390"/>
                        <a:pt x="60" y="391"/>
                        <a:pt x="57" y="394"/>
                      </a:cubicBezTo>
                      <a:cubicBezTo>
                        <a:pt x="56" y="394"/>
                        <a:pt x="56" y="395"/>
                        <a:pt x="55" y="394"/>
                      </a:cubicBezTo>
                      <a:cubicBezTo>
                        <a:pt x="54" y="394"/>
                        <a:pt x="54" y="394"/>
                        <a:pt x="54" y="394"/>
                      </a:cubicBezTo>
                      <a:cubicBezTo>
                        <a:pt x="53" y="393"/>
                        <a:pt x="53" y="392"/>
                        <a:pt x="57" y="379"/>
                      </a:cubicBezTo>
                      <a:cubicBezTo>
                        <a:pt x="56" y="380"/>
                        <a:pt x="55" y="380"/>
                        <a:pt x="55" y="381"/>
                      </a:cubicBezTo>
                      <a:cubicBezTo>
                        <a:pt x="50" y="384"/>
                        <a:pt x="49" y="385"/>
                        <a:pt x="48" y="385"/>
                      </a:cubicBezTo>
                      <a:cubicBezTo>
                        <a:pt x="47" y="384"/>
                        <a:pt x="47" y="384"/>
                        <a:pt x="47" y="384"/>
                      </a:cubicBezTo>
                      <a:cubicBezTo>
                        <a:pt x="46" y="383"/>
                        <a:pt x="46" y="382"/>
                        <a:pt x="47" y="382"/>
                      </a:cubicBezTo>
                      <a:cubicBezTo>
                        <a:pt x="49" y="379"/>
                        <a:pt x="51" y="376"/>
                        <a:pt x="52" y="373"/>
                      </a:cubicBezTo>
                      <a:cubicBezTo>
                        <a:pt x="52" y="374"/>
                        <a:pt x="51" y="374"/>
                        <a:pt x="51" y="374"/>
                      </a:cubicBezTo>
                      <a:cubicBezTo>
                        <a:pt x="47" y="377"/>
                        <a:pt x="45" y="379"/>
                        <a:pt x="44" y="378"/>
                      </a:cubicBezTo>
                      <a:cubicBezTo>
                        <a:pt x="43" y="378"/>
                        <a:pt x="43" y="378"/>
                        <a:pt x="42" y="377"/>
                      </a:cubicBezTo>
                      <a:cubicBezTo>
                        <a:pt x="42" y="376"/>
                        <a:pt x="42" y="375"/>
                        <a:pt x="46" y="369"/>
                      </a:cubicBezTo>
                      <a:cubicBezTo>
                        <a:pt x="46" y="368"/>
                        <a:pt x="47" y="367"/>
                        <a:pt x="47" y="366"/>
                      </a:cubicBezTo>
                      <a:cubicBezTo>
                        <a:pt x="45" y="368"/>
                        <a:pt x="43" y="369"/>
                        <a:pt x="41" y="371"/>
                      </a:cubicBezTo>
                      <a:cubicBezTo>
                        <a:pt x="40" y="371"/>
                        <a:pt x="39" y="371"/>
                        <a:pt x="39" y="371"/>
                      </a:cubicBezTo>
                      <a:cubicBezTo>
                        <a:pt x="38" y="370"/>
                        <a:pt x="38" y="369"/>
                        <a:pt x="38" y="368"/>
                      </a:cubicBezTo>
                      <a:cubicBezTo>
                        <a:pt x="40" y="367"/>
                        <a:pt x="41" y="365"/>
                        <a:pt x="42" y="363"/>
                      </a:cubicBezTo>
                      <a:cubicBezTo>
                        <a:pt x="39" y="365"/>
                        <a:pt x="38" y="366"/>
                        <a:pt x="37" y="365"/>
                      </a:cubicBezTo>
                      <a:cubicBezTo>
                        <a:pt x="36" y="365"/>
                        <a:pt x="35" y="365"/>
                        <a:pt x="35" y="364"/>
                      </a:cubicBezTo>
                      <a:cubicBezTo>
                        <a:pt x="34" y="363"/>
                        <a:pt x="34" y="363"/>
                        <a:pt x="38" y="354"/>
                      </a:cubicBezTo>
                      <a:cubicBezTo>
                        <a:pt x="38" y="353"/>
                        <a:pt x="39" y="352"/>
                        <a:pt x="39" y="351"/>
                      </a:cubicBezTo>
                      <a:cubicBezTo>
                        <a:pt x="33" y="355"/>
                        <a:pt x="31" y="355"/>
                        <a:pt x="31" y="355"/>
                      </a:cubicBezTo>
                      <a:cubicBezTo>
                        <a:pt x="30" y="355"/>
                        <a:pt x="30" y="355"/>
                        <a:pt x="29" y="354"/>
                      </a:cubicBezTo>
                      <a:cubicBezTo>
                        <a:pt x="29" y="354"/>
                        <a:pt x="29" y="353"/>
                        <a:pt x="29" y="352"/>
                      </a:cubicBezTo>
                      <a:cubicBezTo>
                        <a:pt x="31" y="348"/>
                        <a:pt x="33" y="343"/>
                        <a:pt x="35" y="340"/>
                      </a:cubicBezTo>
                      <a:cubicBezTo>
                        <a:pt x="34" y="340"/>
                        <a:pt x="34" y="341"/>
                        <a:pt x="33" y="341"/>
                      </a:cubicBezTo>
                      <a:cubicBezTo>
                        <a:pt x="28" y="345"/>
                        <a:pt x="27" y="345"/>
                        <a:pt x="26" y="345"/>
                      </a:cubicBezTo>
                      <a:cubicBezTo>
                        <a:pt x="25" y="345"/>
                        <a:pt x="25" y="344"/>
                        <a:pt x="25" y="344"/>
                      </a:cubicBezTo>
                      <a:cubicBezTo>
                        <a:pt x="24" y="343"/>
                        <a:pt x="24" y="341"/>
                        <a:pt x="28" y="334"/>
                      </a:cubicBezTo>
                      <a:cubicBezTo>
                        <a:pt x="28" y="333"/>
                        <a:pt x="29" y="330"/>
                        <a:pt x="30" y="328"/>
                      </a:cubicBezTo>
                      <a:cubicBezTo>
                        <a:pt x="23" y="333"/>
                        <a:pt x="22" y="333"/>
                        <a:pt x="21" y="333"/>
                      </a:cubicBezTo>
                      <a:cubicBezTo>
                        <a:pt x="21" y="333"/>
                        <a:pt x="20" y="333"/>
                        <a:pt x="20" y="332"/>
                      </a:cubicBezTo>
                      <a:cubicBezTo>
                        <a:pt x="19" y="331"/>
                        <a:pt x="19" y="330"/>
                        <a:pt x="24" y="322"/>
                      </a:cubicBezTo>
                      <a:cubicBezTo>
                        <a:pt x="24" y="322"/>
                        <a:pt x="24" y="322"/>
                        <a:pt x="24" y="322"/>
                      </a:cubicBezTo>
                      <a:cubicBezTo>
                        <a:pt x="19" y="325"/>
                        <a:pt x="19" y="325"/>
                        <a:pt x="18" y="325"/>
                      </a:cubicBezTo>
                      <a:cubicBezTo>
                        <a:pt x="17" y="325"/>
                        <a:pt x="17" y="325"/>
                        <a:pt x="17" y="324"/>
                      </a:cubicBezTo>
                      <a:cubicBezTo>
                        <a:pt x="16" y="323"/>
                        <a:pt x="16" y="323"/>
                        <a:pt x="19" y="318"/>
                      </a:cubicBezTo>
                      <a:cubicBezTo>
                        <a:pt x="20" y="317"/>
                        <a:pt x="22" y="314"/>
                        <a:pt x="24" y="312"/>
                      </a:cubicBezTo>
                      <a:cubicBezTo>
                        <a:pt x="22" y="314"/>
                        <a:pt x="19" y="316"/>
                        <a:pt x="17" y="317"/>
                      </a:cubicBezTo>
                      <a:cubicBezTo>
                        <a:pt x="17" y="318"/>
                        <a:pt x="16" y="318"/>
                        <a:pt x="16" y="318"/>
                      </a:cubicBezTo>
                      <a:cubicBezTo>
                        <a:pt x="15" y="318"/>
                        <a:pt x="15" y="317"/>
                        <a:pt x="14" y="317"/>
                      </a:cubicBezTo>
                      <a:cubicBezTo>
                        <a:pt x="13" y="315"/>
                        <a:pt x="15" y="313"/>
                        <a:pt x="19" y="307"/>
                      </a:cubicBezTo>
                      <a:cubicBezTo>
                        <a:pt x="19" y="306"/>
                        <a:pt x="20" y="305"/>
                        <a:pt x="21" y="304"/>
                      </a:cubicBezTo>
                      <a:cubicBezTo>
                        <a:pt x="19" y="305"/>
                        <a:pt x="16" y="307"/>
                        <a:pt x="14" y="309"/>
                      </a:cubicBezTo>
                      <a:cubicBezTo>
                        <a:pt x="14" y="309"/>
                        <a:pt x="13" y="309"/>
                        <a:pt x="13" y="309"/>
                      </a:cubicBezTo>
                      <a:cubicBezTo>
                        <a:pt x="12" y="309"/>
                        <a:pt x="12" y="308"/>
                        <a:pt x="12" y="308"/>
                      </a:cubicBezTo>
                      <a:cubicBezTo>
                        <a:pt x="11" y="307"/>
                        <a:pt x="11" y="307"/>
                        <a:pt x="18" y="295"/>
                      </a:cubicBezTo>
                      <a:cubicBezTo>
                        <a:pt x="16" y="297"/>
                        <a:pt x="14" y="298"/>
                        <a:pt x="12" y="300"/>
                      </a:cubicBezTo>
                      <a:cubicBezTo>
                        <a:pt x="11" y="300"/>
                        <a:pt x="11" y="300"/>
                        <a:pt x="10" y="300"/>
                      </a:cubicBezTo>
                      <a:cubicBezTo>
                        <a:pt x="10" y="300"/>
                        <a:pt x="9" y="300"/>
                        <a:pt x="9" y="299"/>
                      </a:cubicBezTo>
                      <a:cubicBezTo>
                        <a:pt x="8" y="298"/>
                        <a:pt x="9" y="297"/>
                        <a:pt x="14" y="288"/>
                      </a:cubicBezTo>
                      <a:cubicBezTo>
                        <a:pt x="15" y="286"/>
                        <a:pt x="16" y="285"/>
                        <a:pt x="16" y="284"/>
                      </a:cubicBezTo>
                      <a:cubicBezTo>
                        <a:pt x="16" y="284"/>
                        <a:pt x="15" y="285"/>
                        <a:pt x="15" y="285"/>
                      </a:cubicBezTo>
                      <a:cubicBezTo>
                        <a:pt x="11" y="288"/>
                        <a:pt x="9" y="289"/>
                        <a:pt x="8" y="289"/>
                      </a:cubicBezTo>
                      <a:cubicBezTo>
                        <a:pt x="8" y="289"/>
                        <a:pt x="7" y="289"/>
                        <a:pt x="7" y="288"/>
                      </a:cubicBezTo>
                      <a:cubicBezTo>
                        <a:pt x="6" y="287"/>
                        <a:pt x="6" y="287"/>
                        <a:pt x="7" y="286"/>
                      </a:cubicBezTo>
                      <a:cubicBezTo>
                        <a:pt x="10" y="282"/>
                        <a:pt x="13" y="277"/>
                        <a:pt x="15" y="274"/>
                      </a:cubicBezTo>
                      <a:cubicBezTo>
                        <a:pt x="14" y="274"/>
                        <a:pt x="14" y="274"/>
                        <a:pt x="13" y="275"/>
                      </a:cubicBezTo>
                      <a:cubicBezTo>
                        <a:pt x="9" y="278"/>
                        <a:pt x="7" y="279"/>
                        <a:pt x="6" y="279"/>
                      </a:cubicBezTo>
                      <a:cubicBezTo>
                        <a:pt x="5" y="279"/>
                        <a:pt x="5" y="279"/>
                        <a:pt x="5" y="278"/>
                      </a:cubicBezTo>
                      <a:cubicBezTo>
                        <a:pt x="4" y="277"/>
                        <a:pt x="3" y="276"/>
                        <a:pt x="11" y="265"/>
                      </a:cubicBezTo>
                      <a:cubicBezTo>
                        <a:pt x="6" y="268"/>
                        <a:pt x="5" y="268"/>
                        <a:pt x="4" y="268"/>
                      </a:cubicBezTo>
                      <a:cubicBezTo>
                        <a:pt x="4" y="268"/>
                        <a:pt x="3" y="267"/>
                        <a:pt x="3" y="267"/>
                      </a:cubicBezTo>
                      <a:cubicBezTo>
                        <a:pt x="2" y="265"/>
                        <a:pt x="3" y="264"/>
                        <a:pt x="7" y="258"/>
                      </a:cubicBezTo>
                      <a:cubicBezTo>
                        <a:pt x="9" y="255"/>
                        <a:pt x="12" y="251"/>
                        <a:pt x="14" y="248"/>
                      </a:cubicBezTo>
                      <a:cubicBezTo>
                        <a:pt x="11" y="250"/>
                        <a:pt x="8" y="252"/>
                        <a:pt x="4" y="255"/>
                      </a:cubicBezTo>
                      <a:cubicBezTo>
                        <a:pt x="4" y="255"/>
                        <a:pt x="3" y="256"/>
                        <a:pt x="3" y="256"/>
                      </a:cubicBezTo>
                      <a:cubicBezTo>
                        <a:pt x="2" y="255"/>
                        <a:pt x="2" y="255"/>
                        <a:pt x="2" y="255"/>
                      </a:cubicBezTo>
                      <a:cubicBezTo>
                        <a:pt x="1" y="253"/>
                        <a:pt x="1" y="253"/>
                        <a:pt x="8" y="245"/>
                      </a:cubicBezTo>
                      <a:cubicBezTo>
                        <a:pt x="8" y="245"/>
                        <a:pt x="8" y="244"/>
                        <a:pt x="9" y="244"/>
                      </a:cubicBezTo>
                      <a:cubicBezTo>
                        <a:pt x="4" y="247"/>
                        <a:pt x="4" y="247"/>
                        <a:pt x="4" y="247"/>
                      </a:cubicBezTo>
                      <a:cubicBezTo>
                        <a:pt x="3" y="247"/>
                        <a:pt x="3" y="247"/>
                        <a:pt x="2" y="247"/>
                      </a:cubicBezTo>
                      <a:cubicBezTo>
                        <a:pt x="2" y="247"/>
                        <a:pt x="1" y="247"/>
                        <a:pt x="1" y="246"/>
                      </a:cubicBezTo>
                      <a:cubicBezTo>
                        <a:pt x="0" y="244"/>
                        <a:pt x="0" y="242"/>
                        <a:pt x="0" y="239"/>
                      </a:cubicBezTo>
                      <a:cubicBezTo>
                        <a:pt x="0" y="238"/>
                        <a:pt x="1" y="238"/>
                        <a:pt x="1" y="237"/>
                      </a:cubicBezTo>
                      <a:cubicBezTo>
                        <a:pt x="1" y="237"/>
                        <a:pt x="0" y="236"/>
                        <a:pt x="1" y="235"/>
                      </a:cubicBezTo>
                      <a:cubicBezTo>
                        <a:pt x="1" y="233"/>
                        <a:pt x="4" y="230"/>
                        <a:pt x="8" y="227"/>
                      </a:cubicBezTo>
                      <a:cubicBezTo>
                        <a:pt x="12" y="223"/>
                        <a:pt x="16" y="218"/>
                        <a:pt x="22" y="213"/>
                      </a:cubicBezTo>
                      <a:cubicBezTo>
                        <a:pt x="4" y="225"/>
                        <a:pt x="4" y="225"/>
                        <a:pt x="4" y="225"/>
                      </a:cubicBezTo>
                      <a:cubicBezTo>
                        <a:pt x="3" y="225"/>
                        <a:pt x="3" y="225"/>
                        <a:pt x="2" y="225"/>
                      </a:cubicBezTo>
                      <a:cubicBezTo>
                        <a:pt x="2" y="225"/>
                        <a:pt x="1" y="225"/>
                        <a:pt x="1" y="225"/>
                      </a:cubicBezTo>
                      <a:cubicBezTo>
                        <a:pt x="0" y="223"/>
                        <a:pt x="0" y="222"/>
                        <a:pt x="0" y="220"/>
                      </a:cubicBezTo>
                      <a:cubicBezTo>
                        <a:pt x="1" y="218"/>
                        <a:pt x="2" y="216"/>
                        <a:pt x="4" y="213"/>
                      </a:cubicBezTo>
                      <a:cubicBezTo>
                        <a:pt x="4" y="213"/>
                        <a:pt x="4" y="213"/>
                        <a:pt x="4" y="213"/>
                      </a:cubicBezTo>
                      <a:cubicBezTo>
                        <a:pt x="3" y="213"/>
                        <a:pt x="2" y="213"/>
                        <a:pt x="2" y="212"/>
                      </a:cubicBezTo>
                      <a:cubicBezTo>
                        <a:pt x="1" y="210"/>
                        <a:pt x="2" y="209"/>
                        <a:pt x="8" y="203"/>
                      </a:cubicBezTo>
                      <a:cubicBezTo>
                        <a:pt x="10" y="200"/>
                        <a:pt x="13" y="197"/>
                        <a:pt x="15" y="194"/>
                      </a:cubicBezTo>
                      <a:cubicBezTo>
                        <a:pt x="12" y="195"/>
                        <a:pt x="9" y="198"/>
                        <a:pt x="6" y="200"/>
                      </a:cubicBezTo>
                      <a:cubicBezTo>
                        <a:pt x="6" y="200"/>
                        <a:pt x="5" y="200"/>
                        <a:pt x="5" y="200"/>
                      </a:cubicBezTo>
                      <a:cubicBezTo>
                        <a:pt x="4" y="200"/>
                        <a:pt x="4" y="200"/>
                        <a:pt x="3" y="199"/>
                      </a:cubicBezTo>
                      <a:cubicBezTo>
                        <a:pt x="3" y="198"/>
                        <a:pt x="3" y="198"/>
                        <a:pt x="11" y="186"/>
                      </a:cubicBezTo>
                      <a:cubicBezTo>
                        <a:pt x="13" y="184"/>
                        <a:pt x="15" y="181"/>
                        <a:pt x="17" y="178"/>
                      </a:cubicBezTo>
                      <a:cubicBezTo>
                        <a:pt x="16" y="179"/>
                        <a:pt x="15" y="180"/>
                        <a:pt x="14" y="181"/>
                      </a:cubicBezTo>
                      <a:cubicBezTo>
                        <a:pt x="9" y="184"/>
                        <a:pt x="8" y="185"/>
                        <a:pt x="7" y="184"/>
                      </a:cubicBezTo>
                      <a:cubicBezTo>
                        <a:pt x="7" y="184"/>
                        <a:pt x="6" y="184"/>
                        <a:pt x="6" y="184"/>
                      </a:cubicBezTo>
                      <a:cubicBezTo>
                        <a:pt x="5" y="182"/>
                        <a:pt x="6" y="181"/>
                        <a:pt x="13" y="174"/>
                      </a:cubicBezTo>
                      <a:cubicBezTo>
                        <a:pt x="14" y="173"/>
                        <a:pt x="16" y="171"/>
                        <a:pt x="17" y="170"/>
                      </a:cubicBezTo>
                      <a:cubicBezTo>
                        <a:pt x="11" y="173"/>
                        <a:pt x="11" y="173"/>
                        <a:pt x="11" y="173"/>
                      </a:cubicBezTo>
                      <a:cubicBezTo>
                        <a:pt x="11" y="174"/>
                        <a:pt x="10" y="174"/>
                        <a:pt x="10" y="174"/>
                      </a:cubicBezTo>
                      <a:cubicBezTo>
                        <a:pt x="9" y="174"/>
                        <a:pt x="9" y="173"/>
                        <a:pt x="9" y="173"/>
                      </a:cubicBezTo>
                      <a:cubicBezTo>
                        <a:pt x="8" y="172"/>
                        <a:pt x="7" y="171"/>
                        <a:pt x="16" y="162"/>
                      </a:cubicBezTo>
                      <a:cubicBezTo>
                        <a:pt x="14" y="162"/>
                        <a:pt x="14" y="163"/>
                        <a:pt x="13" y="163"/>
                      </a:cubicBezTo>
                      <a:cubicBezTo>
                        <a:pt x="12" y="162"/>
                        <a:pt x="12" y="162"/>
                        <a:pt x="12" y="162"/>
                      </a:cubicBezTo>
                      <a:cubicBezTo>
                        <a:pt x="11" y="160"/>
                        <a:pt x="11" y="160"/>
                        <a:pt x="17" y="153"/>
                      </a:cubicBezTo>
                      <a:cubicBezTo>
                        <a:pt x="20" y="150"/>
                        <a:pt x="26" y="144"/>
                        <a:pt x="29" y="139"/>
                      </a:cubicBezTo>
                      <a:cubicBezTo>
                        <a:pt x="21" y="145"/>
                        <a:pt x="20" y="145"/>
                        <a:pt x="19" y="145"/>
                      </a:cubicBezTo>
                      <a:cubicBezTo>
                        <a:pt x="19" y="145"/>
                        <a:pt x="18" y="144"/>
                        <a:pt x="18" y="144"/>
                      </a:cubicBezTo>
                      <a:cubicBezTo>
                        <a:pt x="17" y="142"/>
                        <a:pt x="17" y="141"/>
                        <a:pt x="32" y="125"/>
                      </a:cubicBezTo>
                      <a:cubicBezTo>
                        <a:pt x="27" y="128"/>
                        <a:pt x="27" y="128"/>
                        <a:pt x="27" y="128"/>
                      </a:cubicBezTo>
                      <a:cubicBezTo>
                        <a:pt x="27" y="129"/>
                        <a:pt x="26" y="129"/>
                        <a:pt x="26" y="128"/>
                      </a:cubicBezTo>
                      <a:cubicBezTo>
                        <a:pt x="25" y="128"/>
                        <a:pt x="25" y="128"/>
                        <a:pt x="24" y="128"/>
                      </a:cubicBezTo>
                      <a:cubicBezTo>
                        <a:pt x="23" y="125"/>
                        <a:pt x="26" y="120"/>
                        <a:pt x="36" y="111"/>
                      </a:cubicBezTo>
                      <a:cubicBezTo>
                        <a:pt x="36" y="111"/>
                        <a:pt x="35" y="111"/>
                        <a:pt x="35" y="111"/>
                      </a:cubicBezTo>
                      <a:cubicBezTo>
                        <a:pt x="34" y="111"/>
                        <a:pt x="34" y="111"/>
                        <a:pt x="33" y="110"/>
                      </a:cubicBezTo>
                      <a:cubicBezTo>
                        <a:pt x="33" y="109"/>
                        <a:pt x="33" y="109"/>
                        <a:pt x="36" y="106"/>
                      </a:cubicBezTo>
                      <a:cubicBezTo>
                        <a:pt x="58" y="86"/>
                        <a:pt x="66" y="77"/>
                        <a:pt x="68" y="74"/>
                      </a:cubicBezTo>
                      <a:cubicBezTo>
                        <a:pt x="65" y="76"/>
                        <a:pt x="59" y="80"/>
                        <a:pt x="56" y="83"/>
                      </a:cubicBezTo>
                      <a:cubicBezTo>
                        <a:pt x="51" y="86"/>
                        <a:pt x="51" y="86"/>
                        <a:pt x="50" y="86"/>
                      </a:cubicBezTo>
                      <a:cubicBezTo>
                        <a:pt x="50" y="86"/>
                        <a:pt x="49" y="86"/>
                        <a:pt x="49" y="85"/>
                      </a:cubicBezTo>
                      <a:cubicBezTo>
                        <a:pt x="47" y="82"/>
                        <a:pt x="52" y="78"/>
                        <a:pt x="73" y="62"/>
                      </a:cubicBezTo>
                      <a:cubicBezTo>
                        <a:pt x="80" y="57"/>
                        <a:pt x="90" y="50"/>
                        <a:pt x="94" y="46"/>
                      </a:cubicBezTo>
                      <a:cubicBezTo>
                        <a:pt x="91" y="48"/>
                        <a:pt x="86" y="52"/>
                        <a:pt x="82" y="55"/>
                      </a:cubicBezTo>
                      <a:cubicBezTo>
                        <a:pt x="71" y="63"/>
                        <a:pt x="69" y="64"/>
                        <a:pt x="68" y="64"/>
                      </a:cubicBezTo>
                      <a:cubicBezTo>
                        <a:pt x="67" y="64"/>
                        <a:pt x="67" y="63"/>
                        <a:pt x="66" y="63"/>
                      </a:cubicBezTo>
                      <a:cubicBezTo>
                        <a:pt x="65" y="61"/>
                        <a:pt x="65" y="60"/>
                        <a:pt x="112" y="24"/>
                      </a:cubicBezTo>
                      <a:cubicBezTo>
                        <a:pt x="111" y="24"/>
                        <a:pt x="111" y="24"/>
                        <a:pt x="110" y="24"/>
                      </a:cubicBezTo>
                      <a:cubicBezTo>
                        <a:pt x="110" y="24"/>
                        <a:pt x="109" y="23"/>
                        <a:pt x="109" y="23"/>
                      </a:cubicBezTo>
                      <a:cubicBezTo>
                        <a:pt x="108" y="22"/>
                        <a:pt x="109" y="21"/>
                        <a:pt x="109" y="21"/>
                      </a:cubicBezTo>
                      <a:cubicBezTo>
                        <a:pt x="110" y="20"/>
                        <a:pt x="110" y="20"/>
                        <a:pt x="111" y="20"/>
                      </a:cubicBezTo>
                      <a:cubicBezTo>
                        <a:pt x="112" y="20"/>
                        <a:pt x="118" y="15"/>
                        <a:pt x="123" y="12"/>
                      </a:cubicBezTo>
                      <a:cubicBezTo>
                        <a:pt x="137" y="2"/>
                        <a:pt x="140" y="0"/>
                        <a:pt x="142" y="0"/>
                      </a:cubicBezTo>
                      <a:cubicBezTo>
                        <a:pt x="143" y="1"/>
                        <a:pt x="143" y="1"/>
                        <a:pt x="144" y="1"/>
                      </a:cubicBezTo>
                      <a:cubicBezTo>
                        <a:pt x="144" y="2"/>
                        <a:pt x="144" y="3"/>
                        <a:pt x="143" y="4"/>
                      </a:cubicBezTo>
                      <a:cubicBezTo>
                        <a:pt x="128" y="15"/>
                        <a:pt x="109" y="30"/>
                        <a:pt x="94" y="42"/>
                      </a:cubicBezTo>
                      <a:cubicBezTo>
                        <a:pt x="96" y="41"/>
                        <a:pt x="98" y="40"/>
                        <a:pt x="99" y="41"/>
                      </a:cubicBezTo>
                      <a:cubicBezTo>
                        <a:pt x="99" y="41"/>
                        <a:pt x="100" y="41"/>
                        <a:pt x="100" y="42"/>
                      </a:cubicBezTo>
                      <a:cubicBezTo>
                        <a:pt x="102" y="45"/>
                        <a:pt x="97" y="50"/>
                        <a:pt x="75" y="65"/>
                      </a:cubicBezTo>
                      <a:cubicBezTo>
                        <a:pt x="73" y="67"/>
                        <a:pt x="71" y="68"/>
                        <a:pt x="69" y="69"/>
                      </a:cubicBezTo>
                      <a:cubicBezTo>
                        <a:pt x="70" y="69"/>
                        <a:pt x="70" y="69"/>
                        <a:pt x="71" y="69"/>
                      </a:cubicBezTo>
                      <a:cubicBezTo>
                        <a:pt x="72" y="70"/>
                        <a:pt x="72" y="70"/>
                        <a:pt x="72" y="70"/>
                      </a:cubicBezTo>
                      <a:cubicBezTo>
                        <a:pt x="74" y="72"/>
                        <a:pt x="75" y="74"/>
                        <a:pt x="51" y="97"/>
                      </a:cubicBezTo>
                      <a:cubicBezTo>
                        <a:pt x="52" y="97"/>
                        <a:pt x="52" y="97"/>
                        <a:pt x="52" y="97"/>
                      </a:cubicBezTo>
                      <a:cubicBezTo>
                        <a:pt x="53" y="97"/>
                        <a:pt x="53" y="97"/>
                        <a:pt x="54" y="98"/>
                      </a:cubicBezTo>
                      <a:cubicBezTo>
                        <a:pt x="55" y="99"/>
                        <a:pt x="54" y="100"/>
                        <a:pt x="46" y="107"/>
                      </a:cubicBezTo>
                      <a:cubicBezTo>
                        <a:pt x="42" y="111"/>
                        <a:pt x="35" y="117"/>
                        <a:pt x="31" y="122"/>
                      </a:cubicBezTo>
                      <a:cubicBezTo>
                        <a:pt x="41" y="115"/>
                        <a:pt x="41" y="115"/>
                        <a:pt x="41" y="115"/>
                      </a:cubicBezTo>
                      <a:cubicBezTo>
                        <a:pt x="42" y="115"/>
                        <a:pt x="43" y="115"/>
                        <a:pt x="44" y="116"/>
                      </a:cubicBezTo>
                      <a:cubicBezTo>
                        <a:pt x="44" y="117"/>
                        <a:pt x="44" y="117"/>
                        <a:pt x="37" y="125"/>
                      </a:cubicBezTo>
                      <a:cubicBezTo>
                        <a:pt x="33" y="129"/>
                        <a:pt x="28" y="134"/>
                        <a:pt x="25" y="138"/>
                      </a:cubicBezTo>
                      <a:cubicBezTo>
                        <a:pt x="27" y="136"/>
                        <a:pt x="31" y="134"/>
                        <a:pt x="34" y="132"/>
                      </a:cubicBezTo>
                      <a:cubicBezTo>
                        <a:pt x="34" y="131"/>
                        <a:pt x="35" y="131"/>
                        <a:pt x="35" y="131"/>
                      </a:cubicBezTo>
                      <a:cubicBezTo>
                        <a:pt x="36" y="131"/>
                        <a:pt x="36" y="132"/>
                        <a:pt x="36" y="132"/>
                      </a:cubicBezTo>
                      <a:cubicBezTo>
                        <a:pt x="38" y="135"/>
                        <a:pt x="35" y="139"/>
                        <a:pt x="22" y="153"/>
                      </a:cubicBezTo>
                      <a:cubicBezTo>
                        <a:pt x="27" y="150"/>
                        <a:pt x="28" y="149"/>
                        <a:pt x="29" y="149"/>
                      </a:cubicBezTo>
                      <a:cubicBezTo>
                        <a:pt x="29" y="149"/>
                        <a:pt x="30" y="150"/>
                        <a:pt x="30" y="150"/>
                      </a:cubicBezTo>
                      <a:cubicBezTo>
                        <a:pt x="30" y="151"/>
                        <a:pt x="30" y="152"/>
                        <a:pt x="30" y="152"/>
                      </a:cubicBezTo>
                      <a:cubicBezTo>
                        <a:pt x="25" y="157"/>
                        <a:pt x="21" y="161"/>
                        <a:pt x="18" y="165"/>
                      </a:cubicBezTo>
                      <a:cubicBezTo>
                        <a:pt x="24" y="161"/>
                        <a:pt x="24" y="161"/>
                        <a:pt x="24" y="161"/>
                      </a:cubicBezTo>
                      <a:cubicBezTo>
                        <a:pt x="25" y="161"/>
                        <a:pt x="26" y="161"/>
                        <a:pt x="26" y="162"/>
                      </a:cubicBezTo>
                      <a:cubicBezTo>
                        <a:pt x="28" y="164"/>
                        <a:pt x="26" y="166"/>
                        <a:pt x="20" y="172"/>
                      </a:cubicBezTo>
                      <a:cubicBezTo>
                        <a:pt x="21" y="172"/>
                        <a:pt x="22" y="171"/>
                        <a:pt x="23" y="171"/>
                      </a:cubicBezTo>
                      <a:cubicBezTo>
                        <a:pt x="23" y="172"/>
                        <a:pt x="24" y="172"/>
                        <a:pt x="24" y="172"/>
                      </a:cubicBezTo>
                      <a:cubicBezTo>
                        <a:pt x="25" y="174"/>
                        <a:pt x="25" y="174"/>
                        <a:pt x="14" y="188"/>
                      </a:cubicBezTo>
                      <a:cubicBezTo>
                        <a:pt x="13" y="189"/>
                        <a:pt x="12" y="191"/>
                        <a:pt x="12" y="192"/>
                      </a:cubicBezTo>
                      <a:cubicBezTo>
                        <a:pt x="19" y="187"/>
                        <a:pt x="19" y="187"/>
                        <a:pt x="20" y="187"/>
                      </a:cubicBezTo>
                      <a:cubicBezTo>
                        <a:pt x="20" y="188"/>
                        <a:pt x="21" y="188"/>
                        <a:pt x="21" y="188"/>
                      </a:cubicBezTo>
                      <a:cubicBezTo>
                        <a:pt x="22" y="191"/>
                        <a:pt x="20" y="194"/>
                        <a:pt x="10" y="205"/>
                      </a:cubicBezTo>
                      <a:cubicBezTo>
                        <a:pt x="9" y="207"/>
                        <a:pt x="7" y="209"/>
                        <a:pt x="6" y="210"/>
                      </a:cubicBezTo>
                      <a:cubicBezTo>
                        <a:pt x="7" y="210"/>
                        <a:pt x="7" y="210"/>
                        <a:pt x="8" y="209"/>
                      </a:cubicBezTo>
                      <a:cubicBezTo>
                        <a:pt x="31" y="188"/>
                        <a:pt x="97" y="151"/>
                        <a:pt x="167" y="113"/>
                      </a:cubicBezTo>
                      <a:cubicBezTo>
                        <a:pt x="171" y="110"/>
                        <a:pt x="175" y="108"/>
                        <a:pt x="180" y="106"/>
                      </a:cubicBezTo>
                      <a:cubicBezTo>
                        <a:pt x="231" y="72"/>
                        <a:pt x="286" y="35"/>
                        <a:pt x="332" y="4"/>
                      </a:cubicBezTo>
                      <a:cubicBezTo>
                        <a:pt x="332" y="4"/>
                        <a:pt x="332" y="4"/>
                        <a:pt x="333" y="4"/>
                      </a:cubicBezTo>
                      <a:cubicBezTo>
                        <a:pt x="333" y="4"/>
                        <a:pt x="334" y="4"/>
                        <a:pt x="334" y="5"/>
                      </a:cubicBezTo>
                      <a:cubicBezTo>
                        <a:pt x="335" y="6"/>
                        <a:pt x="335" y="7"/>
                        <a:pt x="335" y="9"/>
                      </a:cubicBezTo>
                      <a:cubicBezTo>
                        <a:pt x="334" y="12"/>
                        <a:pt x="332" y="14"/>
                        <a:pt x="329" y="18"/>
                      </a:cubicBezTo>
                      <a:cubicBezTo>
                        <a:pt x="344" y="8"/>
                        <a:pt x="344" y="8"/>
                        <a:pt x="344" y="8"/>
                      </a:cubicBezTo>
                      <a:cubicBezTo>
                        <a:pt x="344" y="8"/>
                        <a:pt x="345" y="8"/>
                        <a:pt x="345" y="8"/>
                      </a:cubicBezTo>
                      <a:cubicBezTo>
                        <a:pt x="346" y="8"/>
                        <a:pt x="346" y="8"/>
                        <a:pt x="346" y="9"/>
                      </a:cubicBezTo>
                      <a:cubicBezTo>
                        <a:pt x="347" y="9"/>
                        <a:pt x="347" y="10"/>
                        <a:pt x="347" y="11"/>
                      </a:cubicBezTo>
                      <a:cubicBezTo>
                        <a:pt x="347" y="13"/>
                        <a:pt x="346" y="14"/>
                        <a:pt x="344" y="15"/>
                      </a:cubicBezTo>
                      <a:cubicBezTo>
                        <a:pt x="350" y="13"/>
                        <a:pt x="354" y="12"/>
                        <a:pt x="356" y="12"/>
                      </a:cubicBezTo>
                      <a:cubicBezTo>
                        <a:pt x="358" y="13"/>
                        <a:pt x="358" y="13"/>
                        <a:pt x="359" y="14"/>
                      </a:cubicBezTo>
                      <a:cubicBezTo>
                        <a:pt x="359" y="15"/>
                        <a:pt x="360" y="15"/>
                        <a:pt x="359" y="17"/>
                      </a:cubicBezTo>
                      <a:cubicBezTo>
                        <a:pt x="357" y="26"/>
                        <a:pt x="312" y="50"/>
                        <a:pt x="232" y="93"/>
                      </a:cubicBezTo>
                      <a:cubicBezTo>
                        <a:pt x="232" y="94"/>
                        <a:pt x="231" y="94"/>
                        <a:pt x="231" y="94"/>
                      </a:cubicBezTo>
                      <a:cubicBezTo>
                        <a:pt x="219" y="102"/>
                        <a:pt x="207" y="111"/>
                        <a:pt x="194" y="120"/>
                      </a:cubicBezTo>
                      <a:cubicBezTo>
                        <a:pt x="108" y="181"/>
                        <a:pt x="46" y="225"/>
                        <a:pt x="18" y="237"/>
                      </a:cubicBezTo>
                      <a:cubicBezTo>
                        <a:pt x="18" y="238"/>
                        <a:pt x="17" y="239"/>
                        <a:pt x="12" y="245"/>
                      </a:cubicBezTo>
                      <a:cubicBezTo>
                        <a:pt x="14" y="244"/>
                        <a:pt x="15" y="243"/>
                        <a:pt x="16" y="244"/>
                      </a:cubicBezTo>
                      <a:cubicBezTo>
                        <a:pt x="17" y="244"/>
                        <a:pt x="18" y="244"/>
                        <a:pt x="18" y="245"/>
                      </a:cubicBezTo>
                      <a:cubicBezTo>
                        <a:pt x="19" y="247"/>
                        <a:pt x="17" y="250"/>
                        <a:pt x="10" y="260"/>
                      </a:cubicBezTo>
                      <a:cubicBezTo>
                        <a:pt x="10" y="261"/>
                        <a:pt x="10" y="261"/>
                        <a:pt x="9" y="262"/>
                      </a:cubicBezTo>
                      <a:cubicBezTo>
                        <a:pt x="11" y="260"/>
                        <a:pt x="14" y="258"/>
                        <a:pt x="16" y="257"/>
                      </a:cubicBezTo>
                      <a:cubicBezTo>
                        <a:pt x="17" y="256"/>
                        <a:pt x="17" y="256"/>
                        <a:pt x="18" y="256"/>
                      </a:cubicBezTo>
                      <a:cubicBezTo>
                        <a:pt x="18" y="256"/>
                        <a:pt x="18" y="257"/>
                        <a:pt x="19" y="257"/>
                      </a:cubicBezTo>
                      <a:cubicBezTo>
                        <a:pt x="19" y="258"/>
                        <a:pt x="19" y="258"/>
                        <a:pt x="17" y="262"/>
                      </a:cubicBezTo>
                      <a:cubicBezTo>
                        <a:pt x="16" y="264"/>
                        <a:pt x="12" y="269"/>
                        <a:pt x="10" y="273"/>
                      </a:cubicBezTo>
                      <a:cubicBezTo>
                        <a:pt x="11" y="272"/>
                        <a:pt x="11" y="272"/>
                        <a:pt x="11" y="272"/>
                      </a:cubicBezTo>
                      <a:cubicBezTo>
                        <a:pt x="16" y="268"/>
                        <a:pt x="17" y="267"/>
                        <a:pt x="19" y="267"/>
                      </a:cubicBezTo>
                      <a:cubicBezTo>
                        <a:pt x="19" y="267"/>
                        <a:pt x="20" y="268"/>
                        <a:pt x="20" y="268"/>
                      </a:cubicBezTo>
                      <a:cubicBezTo>
                        <a:pt x="21" y="269"/>
                        <a:pt x="21" y="270"/>
                        <a:pt x="15" y="280"/>
                      </a:cubicBezTo>
                      <a:cubicBezTo>
                        <a:pt x="18" y="278"/>
                        <a:pt x="19" y="277"/>
                        <a:pt x="20" y="278"/>
                      </a:cubicBezTo>
                      <a:cubicBezTo>
                        <a:pt x="21" y="278"/>
                        <a:pt x="22" y="278"/>
                        <a:pt x="22" y="279"/>
                      </a:cubicBezTo>
                      <a:cubicBezTo>
                        <a:pt x="23" y="280"/>
                        <a:pt x="22" y="281"/>
                        <a:pt x="17" y="289"/>
                      </a:cubicBezTo>
                      <a:cubicBezTo>
                        <a:pt x="17" y="290"/>
                        <a:pt x="16" y="291"/>
                        <a:pt x="15" y="293"/>
                      </a:cubicBezTo>
                      <a:cubicBezTo>
                        <a:pt x="21" y="289"/>
                        <a:pt x="22" y="289"/>
                        <a:pt x="23" y="289"/>
                      </a:cubicBezTo>
                      <a:cubicBezTo>
                        <a:pt x="23" y="289"/>
                        <a:pt x="24" y="289"/>
                        <a:pt x="24" y="290"/>
                      </a:cubicBezTo>
                      <a:cubicBezTo>
                        <a:pt x="25" y="291"/>
                        <a:pt x="25" y="291"/>
                        <a:pt x="22" y="295"/>
                      </a:cubicBezTo>
                      <a:cubicBezTo>
                        <a:pt x="21" y="296"/>
                        <a:pt x="20" y="299"/>
                        <a:pt x="19" y="301"/>
                      </a:cubicBezTo>
                      <a:cubicBezTo>
                        <a:pt x="24" y="298"/>
                        <a:pt x="24" y="298"/>
                        <a:pt x="25" y="298"/>
                      </a:cubicBezTo>
                      <a:cubicBezTo>
                        <a:pt x="26" y="298"/>
                        <a:pt x="26" y="298"/>
                        <a:pt x="26" y="299"/>
                      </a:cubicBezTo>
                      <a:cubicBezTo>
                        <a:pt x="28" y="301"/>
                        <a:pt x="26" y="303"/>
                        <a:pt x="22" y="309"/>
                      </a:cubicBezTo>
                      <a:cubicBezTo>
                        <a:pt x="22" y="309"/>
                        <a:pt x="21" y="309"/>
                        <a:pt x="21" y="310"/>
                      </a:cubicBezTo>
                      <a:cubicBezTo>
                        <a:pt x="26" y="306"/>
                        <a:pt x="27" y="307"/>
                        <a:pt x="28" y="307"/>
                      </a:cubicBezTo>
                      <a:cubicBezTo>
                        <a:pt x="28" y="307"/>
                        <a:pt x="29" y="307"/>
                        <a:pt x="29" y="308"/>
                      </a:cubicBezTo>
                      <a:cubicBezTo>
                        <a:pt x="30" y="309"/>
                        <a:pt x="29" y="310"/>
                        <a:pt x="25" y="316"/>
                      </a:cubicBezTo>
                      <a:cubicBezTo>
                        <a:pt x="28" y="314"/>
                        <a:pt x="29" y="314"/>
                        <a:pt x="30" y="314"/>
                      </a:cubicBezTo>
                      <a:cubicBezTo>
                        <a:pt x="31" y="314"/>
                        <a:pt x="31" y="314"/>
                        <a:pt x="31" y="315"/>
                      </a:cubicBezTo>
                      <a:cubicBezTo>
                        <a:pt x="32" y="316"/>
                        <a:pt x="32" y="316"/>
                        <a:pt x="31" y="317"/>
                      </a:cubicBezTo>
                      <a:cubicBezTo>
                        <a:pt x="29" y="321"/>
                        <a:pt x="26" y="325"/>
                        <a:pt x="25" y="328"/>
                      </a:cubicBezTo>
                      <a:cubicBezTo>
                        <a:pt x="26" y="327"/>
                        <a:pt x="29" y="325"/>
                        <a:pt x="32" y="323"/>
                      </a:cubicBezTo>
                      <a:cubicBezTo>
                        <a:pt x="32" y="322"/>
                        <a:pt x="33" y="322"/>
                        <a:pt x="33" y="322"/>
                      </a:cubicBezTo>
                      <a:cubicBezTo>
                        <a:pt x="34" y="322"/>
                        <a:pt x="34" y="323"/>
                        <a:pt x="34" y="323"/>
                      </a:cubicBezTo>
                      <a:cubicBezTo>
                        <a:pt x="35" y="325"/>
                        <a:pt x="35" y="327"/>
                        <a:pt x="31" y="336"/>
                      </a:cubicBezTo>
                      <a:cubicBezTo>
                        <a:pt x="30" y="337"/>
                        <a:pt x="30" y="338"/>
                        <a:pt x="29" y="339"/>
                      </a:cubicBezTo>
                      <a:cubicBezTo>
                        <a:pt x="30" y="339"/>
                        <a:pt x="31" y="338"/>
                        <a:pt x="31" y="338"/>
                      </a:cubicBezTo>
                      <a:cubicBezTo>
                        <a:pt x="37" y="334"/>
                        <a:pt x="37" y="334"/>
                        <a:pt x="38" y="334"/>
                      </a:cubicBezTo>
                      <a:cubicBezTo>
                        <a:pt x="39" y="334"/>
                        <a:pt x="39" y="334"/>
                        <a:pt x="39" y="335"/>
                      </a:cubicBezTo>
                      <a:cubicBezTo>
                        <a:pt x="40" y="336"/>
                        <a:pt x="40" y="336"/>
                        <a:pt x="34" y="350"/>
                      </a:cubicBezTo>
                      <a:cubicBezTo>
                        <a:pt x="36" y="348"/>
                        <a:pt x="39" y="346"/>
                        <a:pt x="41" y="344"/>
                      </a:cubicBezTo>
                      <a:cubicBezTo>
                        <a:pt x="42" y="344"/>
                        <a:pt x="42" y="344"/>
                        <a:pt x="43" y="344"/>
                      </a:cubicBezTo>
                      <a:cubicBezTo>
                        <a:pt x="43" y="344"/>
                        <a:pt x="44" y="344"/>
                        <a:pt x="44" y="345"/>
                      </a:cubicBezTo>
                      <a:cubicBezTo>
                        <a:pt x="45" y="346"/>
                        <a:pt x="45" y="346"/>
                        <a:pt x="41" y="355"/>
                      </a:cubicBezTo>
                      <a:cubicBezTo>
                        <a:pt x="41" y="357"/>
                        <a:pt x="40" y="359"/>
                        <a:pt x="39" y="361"/>
                      </a:cubicBezTo>
                      <a:cubicBezTo>
                        <a:pt x="41" y="359"/>
                        <a:pt x="44" y="357"/>
                        <a:pt x="45" y="356"/>
                      </a:cubicBezTo>
                      <a:cubicBezTo>
                        <a:pt x="47" y="354"/>
                        <a:pt x="47" y="354"/>
                        <a:pt x="48" y="354"/>
                      </a:cubicBezTo>
                      <a:cubicBezTo>
                        <a:pt x="49" y="355"/>
                        <a:pt x="49" y="355"/>
                        <a:pt x="50" y="355"/>
                      </a:cubicBezTo>
                      <a:cubicBezTo>
                        <a:pt x="50" y="356"/>
                        <a:pt x="51" y="357"/>
                        <a:pt x="47" y="362"/>
                      </a:cubicBezTo>
                      <a:cubicBezTo>
                        <a:pt x="50" y="360"/>
                        <a:pt x="51" y="360"/>
                        <a:pt x="52" y="360"/>
                      </a:cubicBezTo>
                      <a:cubicBezTo>
                        <a:pt x="52" y="360"/>
                        <a:pt x="53" y="361"/>
                        <a:pt x="53" y="361"/>
                      </a:cubicBezTo>
                      <a:cubicBezTo>
                        <a:pt x="54" y="363"/>
                        <a:pt x="53" y="364"/>
                        <a:pt x="49" y="371"/>
                      </a:cubicBezTo>
                      <a:cubicBezTo>
                        <a:pt x="49" y="371"/>
                        <a:pt x="49" y="371"/>
                        <a:pt x="48" y="371"/>
                      </a:cubicBezTo>
                      <a:cubicBezTo>
                        <a:pt x="49" y="371"/>
                        <a:pt x="49" y="371"/>
                        <a:pt x="49" y="371"/>
                      </a:cubicBezTo>
                      <a:cubicBezTo>
                        <a:pt x="53" y="368"/>
                        <a:pt x="54" y="367"/>
                        <a:pt x="56" y="367"/>
                      </a:cubicBezTo>
                      <a:cubicBezTo>
                        <a:pt x="56" y="367"/>
                        <a:pt x="57" y="368"/>
                        <a:pt x="57" y="368"/>
                      </a:cubicBezTo>
                      <a:cubicBezTo>
                        <a:pt x="58" y="369"/>
                        <a:pt x="58" y="370"/>
                        <a:pt x="54" y="377"/>
                      </a:cubicBezTo>
                      <a:cubicBezTo>
                        <a:pt x="58" y="374"/>
                        <a:pt x="59" y="373"/>
                        <a:pt x="60" y="374"/>
                      </a:cubicBezTo>
                      <a:cubicBezTo>
                        <a:pt x="61" y="374"/>
                        <a:pt x="61" y="374"/>
                        <a:pt x="62" y="374"/>
                      </a:cubicBezTo>
                      <a:cubicBezTo>
                        <a:pt x="62" y="375"/>
                        <a:pt x="62" y="376"/>
                        <a:pt x="62" y="376"/>
                      </a:cubicBezTo>
                      <a:cubicBezTo>
                        <a:pt x="60" y="382"/>
                        <a:pt x="59" y="386"/>
                        <a:pt x="58" y="388"/>
                      </a:cubicBezTo>
                      <a:cubicBezTo>
                        <a:pt x="65" y="383"/>
                        <a:pt x="66" y="383"/>
                        <a:pt x="67" y="383"/>
                      </a:cubicBezTo>
                      <a:cubicBezTo>
                        <a:pt x="68" y="383"/>
                        <a:pt x="68" y="384"/>
                        <a:pt x="69" y="384"/>
                      </a:cubicBezTo>
                      <a:cubicBezTo>
                        <a:pt x="69" y="385"/>
                        <a:pt x="69" y="385"/>
                        <a:pt x="69" y="386"/>
                      </a:cubicBezTo>
                      <a:cubicBezTo>
                        <a:pt x="67" y="389"/>
                        <a:pt x="66" y="393"/>
                        <a:pt x="64" y="396"/>
                      </a:cubicBezTo>
                      <a:cubicBezTo>
                        <a:pt x="70" y="391"/>
                        <a:pt x="72" y="391"/>
                        <a:pt x="73" y="391"/>
                      </a:cubicBezTo>
                      <a:cubicBezTo>
                        <a:pt x="74" y="391"/>
                        <a:pt x="75" y="391"/>
                        <a:pt x="75" y="392"/>
                      </a:cubicBezTo>
                      <a:cubicBezTo>
                        <a:pt x="76" y="393"/>
                        <a:pt x="75" y="394"/>
                        <a:pt x="73" y="401"/>
                      </a:cubicBezTo>
                      <a:cubicBezTo>
                        <a:pt x="72" y="402"/>
                        <a:pt x="71" y="404"/>
                        <a:pt x="71" y="406"/>
                      </a:cubicBezTo>
                      <a:cubicBezTo>
                        <a:pt x="72" y="405"/>
                        <a:pt x="73" y="404"/>
                        <a:pt x="74" y="403"/>
                      </a:cubicBezTo>
                      <a:cubicBezTo>
                        <a:pt x="78" y="400"/>
                        <a:pt x="79" y="399"/>
                        <a:pt x="81" y="399"/>
                      </a:cubicBezTo>
                      <a:cubicBezTo>
                        <a:pt x="81" y="399"/>
                        <a:pt x="82" y="400"/>
                        <a:pt x="82" y="400"/>
                      </a:cubicBezTo>
                      <a:cubicBezTo>
                        <a:pt x="82" y="401"/>
                        <a:pt x="82" y="401"/>
                        <a:pt x="82" y="402"/>
                      </a:cubicBezTo>
                      <a:cubicBezTo>
                        <a:pt x="81" y="406"/>
                        <a:pt x="80" y="411"/>
                        <a:pt x="79" y="415"/>
                      </a:cubicBezTo>
                      <a:cubicBezTo>
                        <a:pt x="80" y="414"/>
                        <a:pt x="80" y="414"/>
                        <a:pt x="81" y="413"/>
                      </a:cubicBezTo>
                      <a:cubicBezTo>
                        <a:pt x="89" y="408"/>
                        <a:pt x="89" y="408"/>
                        <a:pt x="90" y="408"/>
                      </a:cubicBezTo>
                      <a:cubicBezTo>
                        <a:pt x="90" y="408"/>
                        <a:pt x="91" y="409"/>
                        <a:pt x="91" y="409"/>
                      </a:cubicBezTo>
                      <a:cubicBezTo>
                        <a:pt x="92" y="410"/>
                        <a:pt x="91" y="411"/>
                        <a:pt x="88" y="418"/>
                      </a:cubicBezTo>
                      <a:cubicBezTo>
                        <a:pt x="88" y="419"/>
                        <a:pt x="88" y="420"/>
                        <a:pt x="87" y="421"/>
                      </a:cubicBezTo>
                      <a:cubicBezTo>
                        <a:pt x="95" y="415"/>
                        <a:pt x="96" y="415"/>
                        <a:pt x="97" y="415"/>
                      </a:cubicBezTo>
                      <a:cubicBezTo>
                        <a:pt x="98" y="415"/>
                        <a:pt x="98" y="416"/>
                        <a:pt x="98" y="416"/>
                      </a:cubicBezTo>
                      <a:cubicBezTo>
                        <a:pt x="99" y="417"/>
                        <a:pt x="99" y="417"/>
                        <a:pt x="98" y="418"/>
                      </a:cubicBezTo>
                      <a:cubicBezTo>
                        <a:pt x="97" y="421"/>
                        <a:pt x="95" y="425"/>
                        <a:pt x="93" y="427"/>
                      </a:cubicBezTo>
                      <a:cubicBezTo>
                        <a:pt x="94" y="427"/>
                        <a:pt x="95" y="426"/>
                        <a:pt x="95" y="426"/>
                      </a:cubicBezTo>
                      <a:cubicBezTo>
                        <a:pt x="100" y="422"/>
                        <a:pt x="102" y="421"/>
                        <a:pt x="104" y="421"/>
                      </a:cubicBezTo>
                      <a:cubicBezTo>
                        <a:pt x="104" y="421"/>
                        <a:pt x="105" y="421"/>
                        <a:pt x="105" y="422"/>
                      </a:cubicBezTo>
                      <a:cubicBezTo>
                        <a:pt x="106" y="423"/>
                        <a:pt x="105" y="425"/>
                        <a:pt x="102" y="434"/>
                      </a:cubicBezTo>
                      <a:cubicBezTo>
                        <a:pt x="102" y="435"/>
                        <a:pt x="102" y="435"/>
                        <a:pt x="102" y="435"/>
                      </a:cubicBezTo>
                      <a:cubicBezTo>
                        <a:pt x="104" y="433"/>
                        <a:pt x="108" y="431"/>
                        <a:pt x="111" y="428"/>
                      </a:cubicBezTo>
                      <a:cubicBezTo>
                        <a:pt x="112" y="428"/>
                        <a:pt x="112" y="428"/>
                        <a:pt x="113" y="428"/>
                      </a:cubicBezTo>
                      <a:cubicBezTo>
                        <a:pt x="113" y="428"/>
                        <a:pt x="113" y="429"/>
                        <a:pt x="114" y="429"/>
                      </a:cubicBezTo>
                      <a:cubicBezTo>
                        <a:pt x="114" y="430"/>
                        <a:pt x="114" y="431"/>
                        <a:pt x="113" y="432"/>
                      </a:cubicBezTo>
                      <a:cubicBezTo>
                        <a:pt x="111" y="435"/>
                        <a:pt x="109" y="437"/>
                        <a:pt x="108" y="439"/>
                      </a:cubicBezTo>
                      <a:cubicBezTo>
                        <a:pt x="109" y="438"/>
                        <a:pt x="110" y="438"/>
                        <a:pt x="110" y="437"/>
                      </a:cubicBezTo>
                      <a:cubicBezTo>
                        <a:pt x="115" y="433"/>
                        <a:pt x="117" y="432"/>
                        <a:pt x="118" y="432"/>
                      </a:cubicBezTo>
                      <a:cubicBezTo>
                        <a:pt x="119" y="432"/>
                        <a:pt x="120" y="433"/>
                        <a:pt x="120" y="433"/>
                      </a:cubicBezTo>
                      <a:cubicBezTo>
                        <a:pt x="120" y="434"/>
                        <a:pt x="121" y="435"/>
                        <a:pt x="117" y="445"/>
                      </a:cubicBezTo>
                      <a:cubicBezTo>
                        <a:pt x="126" y="439"/>
                        <a:pt x="127" y="438"/>
                        <a:pt x="128" y="439"/>
                      </a:cubicBezTo>
                      <a:cubicBezTo>
                        <a:pt x="128" y="439"/>
                        <a:pt x="129" y="439"/>
                        <a:pt x="129" y="439"/>
                      </a:cubicBezTo>
                      <a:cubicBezTo>
                        <a:pt x="130" y="440"/>
                        <a:pt x="130" y="440"/>
                        <a:pt x="127" y="445"/>
                      </a:cubicBezTo>
                      <a:cubicBezTo>
                        <a:pt x="126" y="447"/>
                        <a:pt x="125" y="449"/>
                        <a:pt x="123" y="450"/>
                      </a:cubicBezTo>
                      <a:cubicBezTo>
                        <a:pt x="126" y="449"/>
                        <a:pt x="129" y="447"/>
                        <a:pt x="134" y="443"/>
                      </a:cubicBezTo>
                      <a:cubicBezTo>
                        <a:pt x="134" y="443"/>
                        <a:pt x="135" y="443"/>
                        <a:pt x="135" y="443"/>
                      </a:cubicBezTo>
                      <a:cubicBezTo>
                        <a:pt x="136" y="443"/>
                        <a:pt x="136" y="443"/>
                        <a:pt x="136" y="444"/>
                      </a:cubicBezTo>
                      <a:cubicBezTo>
                        <a:pt x="137" y="445"/>
                        <a:pt x="136" y="447"/>
                        <a:pt x="133" y="455"/>
                      </a:cubicBezTo>
                      <a:cubicBezTo>
                        <a:pt x="133" y="455"/>
                        <a:pt x="133" y="456"/>
                        <a:pt x="133" y="456"/>
                      </a:cubicBezTo>
                      <a:cubicBezTo>
                        <a:pt x="134" y="455"/>
                        <a:pt x="135" y="455"/>
                        <a:pt x="136" y="454"/>
                      </a:cubicBezTo>
                      <a:cubicBezTo>
                        <a:pt x="144" y="448"/>
                        <a:pt x="144" y="448"/>
                        <a:pt x="145" y="448"/>
                      </a:cubicBezTo>
                      <a:cubicBezTo>
                        <a:pt x="146" y="449"/>
                        <a:pt x="146" y="449"/>
                        <a:pt x="147" y="449"/>
                      </a:cubicBezTo>
                      <a:cubicBezTo>
                        <a:pt x="148" y="451"/>
                        <a:pt x="147" y="453"/>
                        <a:pt x="144" y="457"/>
                      </a:cubicBezTo>
                      <a:cubicBezTo>
                        <a:pt x="151" y="452"/>
                        <a:pt x="153" y="452"/>
                        <a:pt x="153" y="452"/>
                      </a:cubicBezTo>
                      <a:cubicBezTo>
                        <a:pt x="154" y="453"/>
                        <a:pt x="154" y="453"/>
                        <a:pt x="155" y="453"/>
                      </a:cubicBezTo>
                      <a:cubicBezTo>
                        <a:pt x="155" y="454"/>
                        <a:pt x="155" y="454"/>
                        <a:pt x="155" y="455"/>
                      </a:cubicBezTo>
                      <a:cubicBezTo>
                        <a:pt x="152" y="466"/>
                        <a:pt x="152" y="466"/>
                        <a:pt x="152" y="466"/>
                      </a:cubicBezTo>
                      <a:cubicBezTo>
                        <a:pt x="152" y="466"/>
                        <a:pt x="153" y="465"/>
                        <a:pt x="154" y="465"/>
                      </a:cubicBezTo>
                      <a:cubicBezTo>
                        <a:pt x="162" y="459"/>
                        <a:pt x="164" y="457"/>
                        <a:pt x="166" y="458"/>
                      </a:cubicBezTo>
                      <a:cubicBezTo>
                        <a:pt x="166" y="458"/>
                        <a:pt x="167" y="458"/>
                        <a:pt x="167" y="459"/>
                      </a:cubicBezTo>
                      <a:cubicBezTo>
                        <a:pt x="168" y="459"/>
                        <a:pt x="168" y="461"/>
                        <a:pt x="163" y="469"/>
                      </a:cubicBezTo>
                      <a:cubicBezTo>
                        <a:pt x="164" y="468"/>
                        <a:pt x="165" y="467"/>
                        <a:pt x="166" y="467"/>
                      </a:cubicBezTo>
                      <a:cubicBezTo>
                        <a:pt x="172" y="462"/>
                        <a:pt x="173" y="461"/>
                        <a:pt x="175" y="461"/>
                      </a:cubicBezTo>
                      <a:cubicBezTo>
                        <a:pt x="175" y="461"/>
                        <a:pt x="176" y="462"/>
                        <a:pt x="176" y="462"/>
                      </a:cubicBezTo>
                      <a:cubicBezTo>
                        <a:pt x="177" y="464"/>
                        <a:pt x="176" y="466"/>
                        <a:pt x="173" y="473"/>
                      </a:cubicBezTo>
                      <a:cubicBezTo>
                        <a:pt x="172" y="474"/>
                        <a:pt x="172" y="475"/>
                        <a:pt x="171" y="476"/>
                      </a:cubicBezTo>
                      <a:cubicBezTo>
                        <a:pt x="175" y="474"/>
                        <a:pt x="181" y="470"/>
                        <a:pt x="186" y="466"/>
                      </a:cubicBezTo>
                      <a:cubicBezTo>
                        <a:pt x="186" y="465"/>
                        <a:pt x="187" y="465"/>
                        <a:pt x="187" y="465"/>
                      </a:cubicBezTo>
                      <a:cubicBezTo>
                        <a:pt x="188" y="465"/>
                        <a:pt x="188" y="466"/>
                        <a:pt x="188" y="466"/>
                      </a:cubicBezTo>
                      <a:cubicBezTo>
                        <a:pt x="189" y="467"/>
                        <a:pt x="189" y="467"/>
                        <a:pt x="184" y="478"/>
                      </a:cubicBezTo>
                      <a:cubicBezTo>
                        <a:pt x="186" y="477"/>
                        <a:pt x="188" y="476"/>
                        <a:pt x="190" y="474"/>
                      </a:cubicBezTo>
                      <a:cubicBezTo>
                        <a:pt x="198" y="469"/>
                        <a:pt x="199" y="468"/>
                        <a:pt x="200" y="469"/>
                      </a:cubicBezTo>
                      <a:cubicBezTo>
                        <a:pt x="200" y="469"/>
                        <a:pt x="201" y="469"/>
                        <a:pt x="201" y="470"/>
                      </a:cubicBezTo>
                      <a:cubicBezTo>
                        <a:pt x="202" y="470"/>
                        <a:pt x="202" y="471"/>
                        <a:pt x="197" y="481"/>
                      </a:cubicBezTo>
                      <a:cubicBezTo>
                        <a:pt x="206" y="474"/>
                        <a:pt x="211" y="471"/>
                        <a:pt x="213" y="471"/>
                      </a:cubicBezTo>
                      <a:cubicBezTo>
                        <a:pt x="214" y="472"/>
                        <a:pt x="214" y="472"/>
                        <a:pt x="215" y="472"/>
                      </a:cubicBezTo>
                      <a:cubicBezTo>
                        <a:pt x="215" y="474"/>
                        <a:pt x="215" y="474"/>
                        <a:pt x="212" y="479"/>
                      </a:cubicBezTo>
                      <a:cubicBezTo>
                        <a:pt x="211" y="481"/>
                        <a:pt x="210" y="484"/>
                        <a:pt x="209" y="486"/>
                      </a:cubicBezTo>
                      <a:cubicBezTo>
                        <a:pt x="211" y="485"/>
                        <a:pt x="215" y="482"/>
                        <a:pt x="217" y="480"/>
                      </a:cubicBezTo>
                      <a:cubicBezTo>
                        <a:pt x="226" y="474"/>
                        <a:pt x="227" y="473"/>
                        <a:pt x="229" y="474"/>
                      </a:cubicBezTo>
                      <a:cubicBezTo>
                        <a:pt x="229" y="474"/>
                        <a:pt x="230" y="474"/>
                        <a:pt x="230" y="475"/>
                      </a:cubicBezTo>
                      <a:cubicBezTo>
                        <a:pt x="231" y="476"/>
                        <a:pt x="230" y="479"/>
                        <a:pt x="226" y="484"/>
                      </a:cubicBezTo>
                      <a:cubicBezTo>
                        <a:pt x="240" y="475"/>
                        <a:pt x="241" y="475"/>
                        <a:pt x="242" y="475"/>
                      </a:cubicBezTo>
                      <a:cubicBezTo>
                        <a:pt x="243" y="475"/>
                        <a:pt x="243" y="476"/>
                        <a:pt x="244" y="476"/>
                      </a:cubicBezTo>
                      <a:cubicBezTo>
                        <a:pt x="244" y="476"/>
                        <a:pt x="244" y="477"/>
                        <a:pt x="244" y="477"/>
                      </a:cubicBezTo>
                      <a:cubicBezTo>
                        <a:pt x="242" y="482"/>
                        <a:pt x="241" y="487"/>
                        <a:pt x="240" y="490"/>
                      </a:cubicBezTo>
                      <a:cubicBezTo>
                        <a:pt x="254" y="480"/>
                        <a:pt x="263" y="475"/>
                        <a:pt x="265" y="475"/>
                      </a:cubicBezTo>
                      <a:cubicBezTo>
                        <a:pt x="266" y="475"/>
                        <a:pt x="266" y="476"/>
                        <a:pt x="266" y="476"/>
                      </a:cubicBezTo>
                      <a:cubicBezTo>
                        <a:pt x="267" y="477"/>
                        <a:pt x="267" y="477"/>
                        <a:pt x="267" y="478"/>
                      </a:cubicBezTo>
                      <a:cubicBezTo>
                        <a:pt x="265" y="482"/>
                        <a:pt x="264" y="487"/>
                        <a:pt x="262" y="490"/>
                      </a:cubicBezTo>
                      <a:cubicBezTo>
                        <a:pt x="275" y="482"/>
                        <a:pt x="288" y="473"/>
                        <a:pt x="291" y="473"/>
                      </a:cubicBezTo>
                      <a:cubicBezTo>
                        <a:pt x="291" y="473"/>
                        <a:pt x="292" y="474"/>
                        <a:pt x="292" y="474"/>
                      </a:cubicBezTo>
                      <a:cubicBezTo>
                        <a:pt x="293" y="475"/>
                        <a:pt x="293" y="476"/>
                        <a:pt x="291" y="478"/>
                      </a:cubicBezTo>
                      <a:cubicBezTo>
                        <a:pt x="287" y="483"/>
                        <a:pt x="285" y="486"/>
                        <a:pt x="283" y="488"/>
                      </a:cubicBezTo>
                      <a:cubicBezTo>
                        <a:pt x="301" y="475"/>
                        <a:pt x="312" y="467"/>
                        <a:pt x="316" y="468"/>
                      </a:cubicBezTo>
                      <a:cubicBezTo>
                        <a:pt x="317" y="468"/>
                        <a:pt x="318" y="469"/>
                        <a:pt x="318" y="469"/>
                      </a:cubicBezTo>
                      <a:cubicBezTo>
                        <a:pt x="319" y="471"/>
                        <a:pt x="319" y="471"/>
                        <a:pt x="312" y="477"/>
                      </a:cubicBezTo>
                      <a:cubicBezTo>
                        <a:pt x="308" y="480"/>
                        <a:pt x="301" y="487"/>
                        <a:pt x="298" y="490"/>
                      </a:cubicBezTo>
                      <a:cubicBezTo>
                        <a:pt x="303" y="488"/>
                        <a:pt x="313" y="480"/>
                        <a:pt x="318" y="476"/>
                      </a:cubicBezTo>
                      <a:cubicBezTo>
                        <a:pt x="326" y="470"/>
                        <a:pt x="327" y="470"/>
                        <a:pt x="328" y="470"/>
                      </a:cubicBezTo>
                      <a:cubicBezTo>
                        <a:pt x="328" y="470"/>
                        <a:pt x="329" y="470"/>
                        <a:pt x="329" y="471"/>
                      </a:cubicBezTo>
                      <a:cubicBezTo>
                        <a:pt x="329" y="471"/>
                        <a:pt x="329" y="472"/>
                        <a:pt x="329" y="473"/>
                      </a:cubicBezTo>
                      <a:cubicBezTo>
                        <a:pt x="328" y="476"/>
                        <a:pt x="326" y="480"/>
                        <a:pt x="325" y="483"/>
                      </a:cubicBezTo>
                      <a:cubicBezTo>
                        <a:pt x="327" y="481"/>
                        <a:pt x="328" y="481"/>
                        <a:pt x="329" y="481"/>
                      </a:cubicBezTo>
                      <a:cubicBezTo>
                        <a:pt x="330" y="481"/>
                        <a:pt x="330" y="481"/>
                        <a:pt x="330" y="482"/>
                      </a:cubicBezTo>
                      <a:cubicBezTo>
                        <a:pt x="331" y="483"/>
                        <a:pt x="331" y="484"/>
                        <a:pt x="330" y="484"/>
                      </a:cubicBezTo>
                      <a:cubicBezTo>
                        <a:pt x="329" y="484"/>
                        <a:pt x="329" y="484"/>
                        <a:pt x="329" y="484"/>
                      </a:cubicBezTo>
                      <a:cubicBezTo>
                        <a:pt x="328" y="485"/>
                        <a:pt x="326" y="486"/>
                        <a:pt x="325" y="487"/>
                      </a:cubicBezTo>
                      <a:cubicBezTo>
                        <a:pt x="323" y="489"/>
                        <a:pt x="322" y="489"/>
                        <a:pt x="322" y="489"/>
                      </a:cubicBezTo>
                      <a:cubicBezTo>
                        <a:pt x="321" y="489"/>
                        <a:pt x="321" y="488"/>
                        <a:pt x="320" y="488"/>
                      </a:cubicBezTo>
                      <a:cubicBezTo>
                        <a:pt x="320" y="487"/>
                        <a:pt x="319" y="486"/>
                        <a:pt x="323" y="477"/>
                      </a:cubicBezTo>
                      <a:cubicBezTo>
                        <a:pt x="323" y="477"/>
                        <a:pt x="322" y="478"/>
                        <a:pt x="321" y="479"/>
                      </a:cubicBezTo>
                      <a:cubicBezTo>
                        <a:pt x="306" y="490"/>
                        <a:pt x="299" y="495"/>
                        <a:pt x="295" y="494"/>
                      </a:cubicBezTo>
                      <a:cubicBezTo>
                        <a:pt x="294" y="494"/>
                        <a:pt x="294" y="494"/>
                        <a:pt x="293" y="493"/>
                      </a:cubicBezTo>
                      <a:cubicBezTo>
                        <a:pt x="292" y="491"/>
                        <a:pt x="294" y="489"/>
                        <a:pt x="310" y="474"/>
                      </a:cubicBezTo>
                      <a:cubicBezTo>
                        <a:pt x="310" y="474"/>
                        <a:pt x="310" y="474"/>
                        <a:pt x="310" y="474"/>
                      </a:cubicBezTo>
                      <a:cubicBezTo>
                        <a:pt x="302" y="479"/>
                        <a:pt x="290" y="488"/>
                        <a:pt x="285" y="492"/>
                      </a:cubicBezTo>
                      <a:cubicBezTo>
                        <a:pt x="279" y="496"/>
                        <a:pt x="279" y="496"/>
                        <a:pt x="278" y="496"/>
                      </a:cubicBezTo>
                      <a:cubicBezTo>
                        <a:pt x="277" y="496"/>
                        <a:pt x="277" y="496"/>
                        <a:pt x="277" y="495"/>
                      </a:cubicBezTo>
                      <a:cubicBezTo>
                        <a:pt x="276" y="494"/>
                        <a:pt x="276" y="491"/>
                        <a:pt x="285" y="479"/>
                      </a:cubicBezTo>
                      <a:cubicBezTo>
                        <a:pt x="279" y="483"/>
                        <a:pt x="269" y="490"/>
                        <a:pt x="260" y="496"/>
                      </a:cubicBezTo>
                      <a:cubicBezTo>
                        <a:pt x="260" y="497"/>
                        <a:pt x="260" y="497"/>
                        <a:pt x="259" y="497"/>
                      </a:cubicBezTo>
                      <a:close/>
                      <a:moveTo>
                        <a:pt x="4" y="240"/>
                      </a:moveTo>
                      <a:cubicBezTo>
                        <a:pt x="3" y="241"/>
                        <a:pt x="3" y="242"/>
                        <a:pt x="4" y="243"/>
                      </a:cubicBezTo>
                      <a:cubicBezTo>
                        <a:pt x="8" y="240"/>
                        <a:pt x="8" y="240"/>
                        <a:pt x="8" y="240"/>
                      </a:cubicBezTo>
                      <a:cubicBezTo>
                        <a:pt x="7" y="240"/>
                        <a:pt x="5" y="240"/>
                        <a:pt x="4" y="240"/>
                      </a:cubicBezTo>
                      <a:cubicBezTo>
                        <a:pt x="4" y="240"/>
                        <a:pt x="4" y="240"/>
                        <a:pt x="4" y="240"/>
                      </a:cubicBezTo>
                      <a:close/>
                      <a:moveTo>
                        <a:pt x="5" y="236"/>
                      </a:moveTo>
                      <a:cubicBezTo>
                        <a:pt x="21" y="239"/>
                        <a:pt x="112" y="174"/>
                        <a:pt x="192" y="117"/>
                      </a:cubicBezTo>
                      <a:cubicBezTo>
                        <a:pt x="196" y="114"/>
                        <a:pt x="201" y="111"/>
                        <a:pt x="205" y="108"/>
                      </a:cubicBezTo>
                      <a:cubicBezTo>
                        <a:pt x="201" y="110"/>
                        <a:pt x="196" y="113"/>
                        <a:pt x="192" y="115"/>
                      </a:cubicBezTo>
                      <a:cubicBezTo>
                        <a:pt x="184" y="120"/>
                        <a:pt x="177" y="124"/>
                        <a:pt x="169" y="129"/>
                      </a:cubicBezTo>
                      <a:cubicBezTo>
                        <a:pt x="108" y="166"/>
                        <a:pt x="33" y="210"/>
                        <a:pt x="11" y="229"/>
                      </a:cubicBezTo>
                      <a:cubicBezTo>
                        <a:pt x="8" y="231"/>
                        <a:pt x="6" y="234"/>
                        <a:pt x="5" y="236"/>
                      </a:cubicBezTo>
                      <a:close/>
                      <a:moveTo>
                        <a:pt x="10" y="212"/>
                      </a:moveTo>
                      <a:cubicBezTo>
                        <a:pt x="7" y="215"/>
                        <a:pt x="5" y="218"/>
                        <a:pt x="4" y="221"/>
                      </a:cubicBezTo>
                      <a:cubicBezTo>
                        <a:pt x="56" y="188"/>
                        <a:pt x="56" y="188"/>
                        <a:pt x="56" y="188"/>
                      </a:cubicBezTo>
                      <a:cubicBezTo>
                        <a:pt x="35" y="200"/>
                        <a:pt x="19" y="209"/>
                        <a:pt x="10" y="212"/>
                      </a:cubicBezTo>
                      <a:close/>
                      <a:moveTo>
                        <a:pt x="136" y="134"/>
                      </a:moveTo>
                      <a:cubicBezTo>
                        <a:pt x="87" y="161"/>
                        <a:pt x="42" y="187"/>
                        <a:pt x="19" y="205"/>
                      </a:cubicBezTo>
                      <a:cubicBezTo>
                        <a:pt x="41" y="194"/>
                        <a:pt x="85" y="167"/>
                        <a:pt x="136" y="134"/>
                      </a:cubicBezTo>
                      <a:close/>
                      <a:moveTo>
                        <a:pt x="276" y="55"/>
                      </a:moveTo>
                      <a:cubicBezTo>
                        <a:pt x="145" y="137"/>
                        <a:pt x="145" y="137"/>
                        <a:pt x="145" y="137"/>
                      </a:cubicBezTo>
                      <a:cubicBezTo>
                        <a:pt x="160" y="129"/>
                        <a:pt x="175" y="120"/>
                        <a:pt x="190" y="112"/>
                      </a:cubicBezTo>
                      <a:cubicBezTo>
                        <a:pt x="212" y="99"/>
                        <a:pt x="235" y="85"/>
                        <a:pt x="256" y="72"/>
                      </a:cubicBezTo>
                      <a:cubicBezTo>
                        <a:pt x="290" y="49"/>
                        <a:pt x="316" y="31"/>
                        <a:pt x="333" y="21"/>
                      </a:cubicBezTo>
                      <a:cubicBezTo>
                        <a:pt x="337" y="18"/>
                        <a:pt x="340" y="16"/>
                        <a:pt x="341" y="14"/>
                      </a:cubicBezTo>
                      <a:cubicBezTo>
                        <a:pt x="296" y="42"/>
                        <a:pt x="296" y="42"/>
                        <a:pt x="296" y="42"/>
                      </a:cubicBezTo>
                      <a:cubicBezTo>
                        <a:pt x="290" y="46"/>
                        <a:pt x="283" y="51"/>
                        <a:pt x="276" y="55"/>
                      </a:cubicBezTo>
                      <a:close/>
                      <a:moveTo>
                        <a:pt x="182" y="109"/>
                      </a:moveTo>
                      <a:cubicBezTo>
                        <a:pt x="170" y="116"/>
                        <a:pt x="159" y="123"/>
                        <a:pt x="148" y="131"/>
                      </a:cubicBezTo>
                      <a:cubicBezTo>
                        <a:pt x="195" y="101"/>
                        <a:pt x="195" y="101"/>
                        <a:pt x="195" y="101"/>
                      </a:cubicBezTo>
                      <a:cubicBezTo>
                        <a:pt x="190" y="104"/>
                        <a:pt x="186" y="106"/>
                        <a:pt x="182" y="109"/>
                      </a:cubicBezTo>
                      <a:close/>
                      <a:moveTo>
                        <a:pt x="331" y="9"/>
                      </a:moveTo>
                      <a:cubicBezTo>
                        <a:pt x="316" y="19"/>
                        <a:pt x="273" y="48"/>
                        <a:pt x="222" y="82"/>
                      </a:cubicBezTo>
                      <a:cubicBezTo>
                        <a:pt x="240" y="72"/>
                        <a:pt x="258" y="62"/>
                        <a:pt x="273" y="53"/>
                      </a:cubicBezTo>
                      <a:cubicBezTo>
                        <a:pt x="297" y="37"/>
                        <a:pt x="297" y="37"/>
                        <a:pt x="297" y="37"/>
                      </a:cubicBezTo>
                      <a:cubicBezTo>
                        <a:pt x="316" y="25"/>
                        <a:pt x="329" y="15"/>
                        <a:pt x="331" y="9"/>
                      </a:cubicBezTo>
                      <a:close/>
                      <a:moveTo>
                        <a:pt x="257" y="75"/>
                      </a:moveTo>
                      <a:cubicBezTo>
                        <a:pt x="257" y="76"/>
                        <a:pt x="256" y="76"/>
                        <a:pt x="256" y="76"/>
                      </a:cubicBezTo>
                      <a:cubicBezTo>
                        <a:pt x="308" y="48"/>
                        <a:pt x="355" y="22"/>
                        <a:pt x="356" y="16"/>
                      </a:cubicBezTo>
                      <a:cubicBezTo>
                        <a:pt x="355" y="15"/>
                        <a:pt x="352" y="15"/>
                        <a:pt x="334" y="25"/>
                      </a:cubicBezTo>
                      <a:cubicBezTo>
                        <a:pt x="319" y="36"/>
                        <a:pt x="293" y="54"/>
                        <a:pt x="257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="" xmlns:a16="http://schemas.microsoft.com/office/drawing/2014/main" id="{5A1169AC-5D2B-4E53-B90D-4308AC276BD2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306512" y="1330325"/>
                  <a:ext cx="490538" cy="458787"/>
                </a:xfrm>
                <a:custGeom>
                  <a:avLst/>
                  <a:gdLst>
                    <a:gd name="T0" fmla="*/ 13 w 131"/>
                    <a:gd name="T1" fmla="*/ 122 h 122"/>
                    <a:gd name="T2" fmla="*/ 13 w 131"/>
                    <a:gd name="T3" fmla="*/ 122 h 122"/>
                    <a:gd name="T4" fmla="*/ 11 w 131"/>
                    <a:gd name="T5" fmla="*/ 121 h 122"/>
                    <a:gd name="T6" fmla="*/ 14 w 131"/>
                    <a:gd name="T7" fmla="*/ 116 h 122"/>
                    <a:gd name="T8" fmla="*/ 36 w 131"/>
                    <a:gd name="T9" fmla="*/ 102 h 122"/>
                    <a:gd name="T10" fmla="*/ 56 w 131"/>
                    <a:gd name="T11" fmla="*/ 89 h 122"/>
                    <a:gd name="T12" fmla="*/ 98 w 131"/>
                    <a:gd name="T13" fmla="*/ 52 h 122"/>
                    <a:gd name="T14" fmla="*/ 66 w 131"/>
                    <a:gd name="T15" fmla="*/ 74 h 122"/>
                    <a:gd name="T16" fmla="*/ 6 w 131"/>
                    <a:gd name="T17" fmla="*/ 110 h 122"/>
                    <a:gd name="T18" fmla="*/ 5 w 131"/>
                    <a:gd name="T19" fmla="*/ 109 h 122"/>
                    <a:gd name="T20" fmla="*/ 88 w 131"/>
                    <a:gd name="T21" fmla="*/ 43 h 122"/>
                    <a:gd name="T22" fmla="*/ 107 w 131"/>
                    <a:gd name="T23" fmla="*/ 30 h 122"/>
                    <a:gd name="T24" fmla="*/ 11 w 131"/>
                    <a:gd name="T25" fmla="*/ 93 h 122"/>
                    <a:gd name="T26" fmla="*/ 9 w 131"/>
                    <a:gd name="T27" fmla="*/ 93 h 122"/>
                    <a:gd name="T28" fmla="*/ 8 w 131"/>
                    <a:gd name="T29" fmla="*/ 93 h 122"/>
                    <a:gd name="T30" fmla="*/ 16 w 131"/>
                    <a:gd name="T31" fmla="*/ 81 h 122"/>
                    <a:gd name="T32" fmla="*/ 3 w 131"/>
                    <a:gd name="T33" fmla="*/ 85 h 122"/>
                    <a:gd name="T34" fmla="*/ 1 w 131"/>
                    <a:gd name="T35" fmla="*/ 84 h 122"/>
                    <a:gd name="T36" fmla="*/ 1 w 131"/>
                    <a:gd name="T37" fmla="*/ 81 h 122"/>
                    <a:gd name="T38" fmla="*/ 4 w 131"/>
                    <a:gd name="T39" fmla="*/ 82 h 122"/>
                    <a:gd name="T40" fmla="*/ 2 w 131"/>
                    <a:gd name="T41" fmla="*/ 83 h 122"/>
                    <a:gd name="T42" fmla="*/ 4 w 131"/>
                    <a:gd name="T43" fmla="*/ 82 h 122"/>
                    <a:gd name="T44" fmla="*/ 64 w 131"/>
                    <a:gd name="T45" fmla="*/ 42 h 122"/>
                    <a:gd name="T46" fmla="*/ 127 w 131"/>
                    <a:gd name="T47" fmla="*/ 1 h 122"/>
                    <a:gd name="T48" fmla="*/ 130 w 131"/>
                    <a:gd name="T49" fmla="*/ 3 h 122"/>
                    <a:gd name="T50" fmla="*/ 87 w 131"/>
                    <a:gd name="T51" fmla="*/ 35 h 122"/>
                    <a:gd name="T52" fmla="*/ 17 w 131"/>
                    <a:gd name="T53" fmla="*/ 84 h 122"/>
                    <a:gd name="T54" fmla="*/ 117 w 131"/>
                    <a:gd name="T55" fmla="*/ 23 h 122"/>
                    <a:gd name="T56" fmla="*/ 118 w 131"/>
                    <a:gd name="T57" fmla="*/ 24 h 122"/>
                    <a:gd name="T58" fmla="*/ 90 w 131"/>
                    <a:gd name="T59" fmla="*/ 46 h 122"/>
                    <a:gd name="T60" fmla="*/ 8 w 131"/>
                    <a:gd name="T61" fmla="*/ 106 h 122"/>
                    <a:gd name="T62" fmla="*/ 64 w 131"/>
                    <a:gd name="T63" fmla="*/ 71 h 122"/>
                    <a:gd name="T64" fmla="*/ 100 w 131"/>
                    <a:gd name="T65" fmla="*/ 48 h 122"/>
                    <a:gd name="T66" fmla="*/ 101 w 131"/>
                    <a:gd name="T67" fmla="*/ 49 h 122"/>
                    <a:gd name="T68" fmla="*/ 60 w 131"/>
                    <a:gd name="T69" fmla="*/ 90 h 122"/>
                    <a:gd name="T70" fmla="*/ 59 w 131"/>
                    <a:gd name="T71" fmla="*/ 92 h 122"/>
                    <a:gd name="T72" fmla="*/ 57 w 131"/>
                    <a:gd name="T73" fmla="*/ 92 h 122"/>
                    <a:gd name="T74" fmla="*/ 38 w 131"/>
                    <a:gd name="T75" fmla="*/ 105 h 122"/>
                    <a:gd name="T76" fmla="*/ 36 w 131"/>
                    <a:gd name="T77" fmla="*/ 107 h 122"/>
                    <a:gd name="T78" fmla="*/ 13 w 131"/>
                    <a:gd name="T79" fmla="*/ 122 h 122"/>
                    <a:gd name="T80" fmla="*/ 125 w 131"/>
                    <a:gd name="T81" fmla="*/ 5 h 122"/>
                    <a:gd name="T82" fmla="*/ 66 w 131"/>
                    <a:gd name="T83" fmla="*/ 45 h 122"/>
                    <a:gd name="T84" fmla="*/ 65 w 131"/>
                    <a:gd name="T85" fmla="*/ 46 h 122"/>
                    <a:gd name="T86" fmla="*/ 85 w 131"/>
                    <a:gd name="T87" fmla="*/ 32 h 122"/>
                    <a:gd name="T88" fmla="*/ 125 w 131"/>
                    <a:gd name="T89" fmla="*/ 5 h 1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1"/>
                    <a:gd name="T136" fmla="*/ 0 h 122"/>
                    <a:gd name="T137" fmla="*/ 131 w 131"/>
                    <a:gd name="T138" fmla="*/ 122 h 1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1" h="122">
                      <a:moveTo>
                        <a:pt x="13" y="122"/>
                      </a:moveTo>
                      <a:cubicBezTo>
                        <a:pt x="13" y="122"/>
                        <a:pt x="13" y="122"/>
                        <a:pt x="13" y="122"/>
                      </a:cubicBezTo>
                      <a:cubicBezTo>
                        <a:pt x="12" y="122"/>
                        <a:pt x="11" y="121"/>
                        <a:pt x="11" y="121"/>
                      </a:cubicBezTo>
                      <a:cubicBezTo>
                        <a:pt x="10" y="119"/>
                        <a:pt x="11" y="119"/>
                        <a:pt x="14" y="116"/>
                      </a:cubicBezTo>
                      <a:cubicBezTo>
                        <a:pt x="22" y="111"/>
                        <a:pt x="29" y="107"/>
                        <a:pt x="36" y="102"/>
                      </a:cubicBezTo>
                      <a:cubicBezTo>
                        <a:pt x="46" y="94"/>
                        <a:pt x="52" y="90"/>
                        <a:pt x="56" y="89"/>
                      </a:cubicBezTo>
                      <a:cubicBezTo>
                        <a:pt x="91" y="64"/>
                        <a:pt x="97" y="55"/>
                        <a:pt x="98" y="52"/>
                      </a:cubicBezTo>
                      <a:cubicBezTo>
                        <a:pt x="93" y="55"/>
                        <a:pt x="79" y="65"/>
                        <a:pt x="66" y="74"/>
                      </a:cubicBezTo>
                      <a:cubicBezTo>
                        <a:pt x="27" y="100"/>
                        <a:pt x="11" y="111"/>
                        <a:pt x="6" y="110"/>
                      </a:cubicBezTo>
                      <a:cubicBezTo>
                        <a:pt x="6" y="110"/>
                        <a:pt x="5" y="110"/>
                        <a:pt x="5" y="109"/>
                      </a:cubicBezTo>
                      <a:cubicBezTo>
                        <a:pt x="1" y="104"/>
                        <a:pt x="20" y="89"/>
                        <a:pt x="88" y="43"/>
                      </a:cubicBezTo>
                      <a:cubicBezTo>
                        <a:pt x="95" y="38"/>
                        <a:pt x="102" y="34"/>
                        <a:pt x="107" y="30"/>
                      </a:cubicBezTo>
                      <a:cubicBezTo>
                        <a:pt x="87" y="41"/>
                        <a:pt x="41" y="72"/>
                        <a:pt x="11" y="93"/>
                      </a:cubicBezTo>
                      <a:cubicBezTo>
                        <a:pt x="10" y="93"/>
                        <a:pt x="10" y="94"/>
                        <a:pt x="9" y="93"/>
                      </a:cubicBezTo>
                      <a:cubicBezTo>
                        <a:pt x="9" y="93"/>
                        <a:pt x="9" y="93"/>
                        <a:pt x="8" y="93"/>
                      </a:cubicBezTo>
                      <a:cubicBezTo>
                        <a:pt x="7" y="90"/>
                        <a:pt x="9" y="87"/>
                        <a:pt x="16" y="81"/>
                      </a:cubicBezTo>
                      <a:cubicBezTo>
                        <a:pt x="10" y="84"/>
                        <a:pt x="6" y="86"/>
                        <a:pt x="3" y="85"/>
                      </a:cubicBezTo>
                      <a:cubicBezTo>
                        <a:pt x="2" y="85"/>
                        <a:pt x="1" y="84"/>
                        <a:pt x="1" y="84"/>
                      </a:cubicBezTo>
                      <a:cubicBezTo>
                        <a:pt x="0" y="83"/>
                        <a:pt x="0" y="82"/>
                        <a:pt x="1" y="81"/>
                      </a:cubicBezTo>
                      <a:cubicBezTo>
                        <a:pt x="2" y="81"/>
                        <a:pt x="3" y="81"/>
                        <a:pt x="4" y="82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4" y="82"/>
                        <a:pt x="4" y="82"/>
                        <a:pt x="4" y="82"/>
                      </a:cubicBezTo>
                      <a:cubicBezTo>
                        <a:pt x="8" y="85"/>
                        <a:pt x="41" y="59"/>
                        <a:pt x="64" y="42"/>
                      </a:cubicBezTo>
                      <a:cubicBezTo>
                        <a:pt x="98" y="16"/>
                        <a:pt x="120" y="0"/>
                        <a:pt x="127" y="1"/>
                      </a:cubicBezTo>
                      <a:cubicBezTo>
                        <a:pt x="129" y="2"/>
                        <a:pt x="129" y="2"/>
                        <a:pt x="130" y="3"/>
                      </a:cubicBezTo>
                      <a:cubicBezTo>
                        <a:pt x="131" y="6"/>
                        <a:pt x="130" y="7"/>
                        <a:pt x="87" y="35"/>
                      </a:cubicBezTo>
                      <a:cubicBezTo>
                        <a:pt x="65" y="50"/>
                        <a:pt x="31" y="73"/>
                        <a:pt x="17" y="84"/>
                      </a:cubicBezTo>
                      <a:cubicBezTo>
                        <a:pt x="44" y="66"/>
                        <a:pt x="109" y="21"/>
                        <a:pt x="117" y="23"/>
                      </a:cubicBezTo>
                      <a:cubicBezTo>
                        <a:pt x="118" y="23"/>
                        <a:pt x="118" y="23"/>
                        <a:pt x="118" y="24"/>
                      </a:cubicBezTo>
                      <a:cubicBezTo>
                        <a:pt x="120" y="26"/>
                        <a:pt x="120" y="26"/>
                        <a:pt x="90" y="46"/>
                      </a:cubicBezTo>
                      <a:cubicBezTo>
                        <a:pt x="65" y="63"/>
                        <a:pt x="13" y="97"/>
                        <a:pt x="8" y="106"/>
                      </a:cubicBezTo>
                      <a:cubicBezTo>
                        <a:pt x="16" y="104"/>
                        <a:pt x="44" y="84"/>
                        <a:pt x="64" y="71"/>
                      </a:cubicBezTo>
                      <a:cubicBezTo>
                        <a:pt x="93" y="51"/>
                        <a:pt x="98" y="47"/>
                        <a:pt x="100" y="48"/>
                      </a:cubicBezTo>
                      <a:cubicBezTo>
                        <a:pt x="100" y="48"/>
                        <a:pt x="101" y="48"/>
                        <a:pt x="101" y="49"/>
                      </a:cubicBezTo>
                      <a:cubicBezTo>
                        <a:pt x="103" y="51"/>
                        <a:pt x="107" y="57"/>
                        <a:pt x="60" y="90"/>
                      </a:cubicBezTo>
                      <a:cubicBezTo>
                        <a:pt x="60" y="91"/>
                        <a:pt x="60" y="92"/>
                        <a:pt x="59" y="92"/>
                      </a:cubicBezTo>
                      <a:cubicBezTo>
                        <a:pt x="58" y="93"/>
                        <a:pt x="58" y="93"/>
                        <a:pt x="57" y="92"/>
                      </a:cubicBezTo>
                      <a:cubicBezTo>
                        <a:pt x="51" y="96"/>
                        <a:pt x="45" y="101"/>
                        <a:pt x="38" y="105"/>
                      </a:cubicBezTo>
                      <a:cubicBezTo>
                        <a:pt x="37" y="106"/>
                        <a:pt x="36" y="106"/>
                        <a:pt x="36" y="107"/>
                      </a:cubicBezTo>
                      <a:cubicBezTo>
                        <a:pt x="23" y="117"/>
                        <a:pt x="17" y="122"/>
                        <a:pt x="13" y="122"/>
                      </a:cubicBezTo>
                      <a:close/>
                      <a:moveTo>
                        <a:pt x="125" y="5"/>
                      </a:moveTo>
                      <a:cubicBezTo>
                        <a:pt x="116" y="7"/>
                        <a:pt x="89" y="28"/>
                        <a:pt x="66" y="45"/>
                      </a:cubicBezTo>
                      <a:cubicBezTo>
                        <a:pt x="66" y="45"/>
                        <a:pt x="65" y="46"/>
                        <a:pt x="65" y="46"/>
                      </a:cubicBezTo>
                      <a:cubicBezTo>
                        <a:pt x="71" y="42"/>
                        <a:pt x="78" y="37"/>
                        <a:pt x="85" y="32"/>
                      </a:cubicBezTo>
                      <a:cubicBezTo>
                        <a:pt x="102" y="21"/>
                        <a:pt x="120" y="9"/>
                        <a:pt x="125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="" xmlns:a16="http://schemas.microsoft.com/office/drawing/2014/main" id="{1A50246F-A6D8-4426-91E0-C15F7F25B599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60325" y="142875"/>
                  <a:ext cx="1827213" cy="1731962"/>
                </a:xfrm>
                <a:custGeom>
                  <a:avLst/>
                  <a:gdLst>
                    <a:gd name="T0" fmla="*/ 447 w 487"/>
                    <a:gd name="T1" fmla="*/ 289 h 462"/>
                    <a:gd name="T2" fmla="*/ 135 w 487"/>
                    <a:gd name="T3" fmla="*/ 435 h 462"/>
                    <a:gd name="T4" fmla="*/ 98 w 487"/>
                    <a:gd name="T5" fmla="*/ 409 h 462"/>
                    <a:gd name="T6" fmla="*/ 67 w 487"/>
                    <a:gd name="T7" fmla="*/ 381 h 462"/>
                    <a:gd name="T8" fmla="*/ 32 w 487"/>
                    <a:gd name="T9" fmla="*/ 338 h 462"/>
                    <a:gd name="T10" fmla="*/ 86 w 487"/>
                    <a:gd name="T11" fmla="*/ 271 h 462"/>
                    <a:gd name="T12" fmla="*/ 14 w 487"/>
                    <a:gd name="T13" fmla="*/ 299 h 462"/>
                    <a:gd name="T14" fmla="*/ 4 w 487"/>
                    <a:gd name="T15" fmla="*/ 258 h 462"/>
                    <a:gd name="T16" fmla="*/ 341 w 487"/>
                    <a:gd name="T17" fmla="*/ 3 h 462"/>
                    <a:gd name="T18" fmla="*/ 232 w 487"/>
                    <a:gd name="T19" fmla="*/ 117 h 462"/>
                    <a:gd name="T20" fmla="*/ 398 w 487"/>
                    <a:gd name="T21" fmla="*/ 40 h 462"/>
                    <a:gd name="T22" fmla="*/ 434 w 487"/>
                    <a:gd name="T23" fmla="*/ 76 h 462"/>
                    <a:gd name="T24" fmla="*/ 454 w 487"/>
                    <a:gd name="T25" fmla="*/ 107 h 462"/>
                    <a:gd name="T26" fmla="*/ 470 w 487"/>
                    <a:gd name="T27" fmla="*/ 144 h 462"/>
                    <a:gd name="T28" fmla="*/ 481 w 487"/>
                    <a:gd name="T29" fmla="*/ 189 h 462"/>
                    <a:gd name="T30" fmla="*/ 168 w 487"/>
                    <a:gd name="T31" fmla="*/ 446 h 462"/>
                    <a:gd name="T32" fmla="*/ 472 w 487"/>
                    <a:gd name="T33" fmla="*/ 287 h 462"/>
                    <a:gd name="T34" fmla="*/ 308 w 487"/>
                    <a:gd name="T35" fmla="*/ 434 h 462"/>
                    <a:gd name="T36" fmla="*/ 279 w 487"/>
                    <a:gd name="T37" fmla="*/ 456 h 462"/>
                    <a:gd name="T38" fmla="*/ 224 w 487"/>
                    <a:gd name="T39" fmla="*/ 456 h 462"/>
                    <a:gd name="T40" fmla="*/ 363 w 487"/>
                    <a:gd name="T41" fmla="*/ 380 h 462"/>
                    <a:gd name="T42" fmla="*/ 212 w 487"/>
                    <a:gd name="T43" fmla="*/ 425 h 462"/>
                    <a:gd name="T44" fmla="*/ 212 w 487"/>
                    <a:gd name="T45" fmla="*/ 431 h 462"/>
                    <a:gd name="T46" fmla="*/ 192 w 487"/>
                    <a:gd name="T47" fmla="*/ 391 h 462"/>
                    <a:gd name="T48" fmla="*/ 112 w 487"/>
                    <a:gd name="T49" fmla="*/ 418 h 462"/>
                    <a:gd name="T50" fmla="*/ 103 w 487"/>
                    <a:gd name="T51" fmla="*/ 402 h 462"/>
                    <a:gd name="T52" fmla="*/ 240 w 487"/>
                    <a:gd name="T53" fmla="*/ 353 h 462"/>
                    <a:gd name="T54" fmla="*/ 306 w 487"/>
                    <a:gd name="T55" fmla="*/ 235 h 462"/>
                    <a:gd name="T56" fmla="*/ 296 w 487"/>
                    <a:gd name="T57" fmla="*/ 263 h 462"/>
                    <a:gd name="T58" fmla="*/ 74 w 487"/>
                    <a:gd name="T59" fmla="*/ 374 h 462"/>
                    <a:gd name="T60" fmla="*/ 56 w 487"/>
                    <a:gd name="T61" fmla="*/ 359 h 462"/>
                    <a:gd name="T62" fmla="*/ 280 w 487"/>
                    <a:gd name="T63" fmla="*/ 328 h 462"/>
                    <a:gd name="T64" fmla="*/ 58 w 487"/>
                    <a:gd name="T65" fmla="*/ 355 h 462"/>
                    <a:gd name="T66" fmla="*/ 473 w 487"/>
                    <a:gd name="T67" fmla="*/ 223 h 462"/>
                    <a:gd name="T68" fmla="*/ 39 w 487"/>
                    <a:gd name="T69" fmla="*/ 341 h 462"/>
                    <a:gd name="T70" fmla="*/ 35 w 487"/>
                    <a:gd name="T71" fmla="*/ 334 h 462"/>
                    <a:gd name="T72" fmla="*/ 158 w 487"/>
                    <a:gd name="T73" fmla="*/ 262 h 462"/>
                    <a:gd name="T74" fmla="*/ 411 w 487"/>
                    <a:gd name="T75" fmla="*/ 300 h 462"/>
                    <a:gd name="T76" fmla="*/ 106 w 487"/>
                    <a:gd name="T77" fmla="*/ 309 h 462"/>
                    <a:gd name="T78" fmla="*/ 397 w 487"/>
                    <a:gd name="T79" fmla="*/ 75 h 462"/>
                    <a:gd name="T80" fmla="*/ 336 w 487"/>
                    <a:gd name="T81" fmla="*/ 172 h 462"/>
                    <a:gd name="T82" fmla="*/ 12 w 487"/>
                    <a:gd name="T83" fmla="*/ 280 h 462"/>
                    <a:gd name="T84" fmla="*/ 289 w 487"/>
                    <a:gd name="T85" fmla="*/ 165 h 462"/>
                    <a:gd name="T86" fmla="*/ 9 w 487"/>
                    <a:gd name="T87" fmla="*/ 269 h 462"/>
                    <a:gd name="T88" fmla="*/ 464 w 487"/>
                    <a:gd name="T89" fmla="*/ 188 h 462"/>
                    <a:gd name="T90" fmla="*/ 17 w 487"/>
                    <a:gd name="T91" fmla="*/ 248 h 462"/>
                    <a:gd name="T92" fmla="*/ 5 w 487"/>
                    <a:gd name="T93" fmla="*/ 229 h 462"/>
                    <a:gd name="T94" fmla="*/ 8 w 487"/>
                    <a:gd name="T95" fmla="*/ 226 h 462"/>
                    <a:gd name="T96" fmla="*/ 167 w 487"/>
                    <a:gd name="T97" fmla="*/ 220 h 462"/>
                    <a:gd name="T98" fmla="*/ 438 w 487"/>
                    <a:gd name="T99" fmla="*/ 124 h 462"/>
                    <a:gd name="T100" fmla="*/ 437 w 487"/>
                    <a:gd name="T101" fmla="*/ 178 h 462"/>
                    <a:gd name="T102" fmla="*/ 351 w 487"/>
                    <a:gd name="T103" fmla="*/ 157 h 462"/>
                    <a:gd name="T104" fmla="*/ 220 w 487"/>
                    <a:gd name="T105" fmla="*/ 153 h 462"/>
                    <a:gd name="T106" fmla="*/ 450 w 487"/>
                    <a:gd name="T107" fmla="*/ 136 h 462"/>
                    <a:gd name="T108" fmla="*/ 407 w 487"/>
                    <a:gd name="T109" fmla="*/ 124 h 462"/>
                    <a:gd name="T110" fmla="*/ 444 w 487"/>
                    <a:gd name="T111" fmla="*/ 122 h 462"/>
                    <a:gd name="T112" fmla="*/ 178 w 487"/>
                    <a:gd name="T113" fmla="*/ 111 h 462"/>
                    <a:gd name="T114" fmla="*/ 279 w 487"/>
                    <a:gd name="T115" fmla="*/ 90 h 462"/>
                    <a:gd name="T116" fmla="*/ 327 w 487"/>
                    <a:gd name="T117" fmla="*/ 71 h 462"/>
                    <a:gd name="T118" fmla="*/ 402 w 487"/>
                    <a:gd name="T119" fmla="*/ 46 h 462"/>
                    <a:gd name="T120" fmla="*/ 339 w 487"/>
                    <a:gd name="T121" fmla="*/ 6 h 46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87"/>
                    <a:gd name="T184" fmla="*/ 0 h 462"/>
                    <a:gd name="T185" fmla="*/ 487 w 487"/>
                    <a:gd name="T186" fmla="*/ 462 h 46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87" h="462">
                      <a:moveTo>
                        <a:pt x="244" y="462"/>
                      </a:moveTo>
                      <a:cubicBezTo>
                        <a:pt x="243" y="462"/>
                        <a:pt x="242" y="462"/>
                        <a:pt x="242" y="462"/>
                      </a:cubicBezTo>
                      <a:cubicBezTo>
                        <a:pt x="240" y="462"/>
                        <a:pt x="238" y="461"/>
                        <a:pt x="237" y="459"/>
                      </a:cubicBezTo>
                      <a:cubicBezTo>
                        <a:pt x="237" y="458"/>
                        <a:pt x="236" y="458"/>
                        <a:pt x="237" y="458"/>
                      </a:cubicBezTo>
                      <a:cubicBezTo>
                        <a:pt x="231" y="460"/>
                        <a:pt x="227" y="461"/>
                        <a:pt x="225" y="460"/>
                      </a:cubicBezTo>
                      <a:cubicBezTo>
                        <a:pt x="223" y="460"/>
                        <a:pt x="222" y="459"/>
                        <a:pt x="221" y="458"/>
                      </a:cubicBezTo>
                      <a:cubicBezTo>
                        <a:pt x="221" y="457"/>
                        <a:pt x="220" y="456"/>
                        <a:pt x="220" y="454"/>
                      </a:cubicBezTo>
                      <a:cubicBezTo>
                        <a:pt x="214" y="457"/>
                        <a:pt x="210" y="458"/>
                        <a:pt x="207" y="457"/>
                      </a:cubicBezTo>
                      <a:cubicBezTo>
                        <a:pt x="206" y="457"/>
                        <a:pt x="205" y="456"/>
                        <a:pt x="205" y="456"/>
                      </a:cubicBezTo>
                      <a:cubicBezTo>
                        <a:pt x="205" y="456"/>
                        <a:pt x="205" y="455"/>
                        <a:pt x="205" y="454"/>
                      </a:cubicBezTo>
                      <a:cubicBezTo>
                        <a:pt x="205" y="453"/>
                        <a:pt x="213" y="447"/>
                        <a:pt x="236" y="432"/>
                      </a:cubicBezTo>
                      <a:cubicBezTo>
                        <a:pt x="262" y="410"/>
                        <a:pt x="316" y="379"/>
                        <a:pt x="366" y="351"/>
                      </a:cubicBezTo>
                      <a:cubicBezTo>
                        <a:pt x="421" y="316"/>
                        <a:pt x="474" y="281"/>
                        <a:pt x="475" y="274"/>
                      </a:cubicBezTo>
                      <a:cubicBezTo>
                        <a:pt x="475" y="273"/>
                        <a:pt x="473" y="273"/>
                        <a:pt x="472" y="272"/>
                      </a:cubicBezTo>
                      <a:cubicBezTo>
                        <a:pt x="471" y="272"/>
                        <a:pt x="471" y="272"/>
                        <a:pt x="471" y="272"/>
                      </a:cubicBezTo>
                      <a:cubicBezTo>
                        <a:pt x="465" y="277"/>
                        <a:pt x="457" y="283"/>
                        <a:pt x="447" y="289"/>
                      </a:cubicBezTo>
                      <a:cubicBezTo>
                        <a:pt x="417" y="310"/>
                        <a:pt x="375" y="335"/>
                        <a:pt x="332" y="359"/>
                      </a:cubicBezTo>
                      <a:cubicBezTo>
                        <a:pt x="318" y="369"/>
                        <a:pt x="303" y="380"/>
                        <a:pt x="288" y="390"/>
                      </a:cubicBezTo>
                      <a:cubicBezTo>
                        <a:pt x="232" y="432"/>
                        <a:pt x="200" y="456"/>
                        <a:pt x="192" y="455"/>
                      </a:cubicBezTo>
                      <a:cubicBezTo>
                        <a:pt x="191" y="454"/>
                        <a:pt x="190" y="454"/>
                        <a:pt x="190" y="453"/>
                      </a:cubicBezTo>
                      <a:cubicBezTo>
                        <a:pt x="190" y="452"/>
                        <a:pt x="189" y="451"/>
                        <a:pt x="190" y="449"/>
                      </a:cubicBezTo>
                      <a:cubicBezTo>
                        <a:pt x="190" y="448"/>
                        <a:pt x="191" y="446"/>
                        <a:pt x="192" y="444"/>
                      </a:cubicBezTo>
                      <a:cubicBezTo>
                        <a:pt x="188" y="446"/>
                        <a:pt x="184" y="447"/>
                        <a:pt x="180" y="448"/>
                      </a:cubicBezTo>
                      <a:cubicBezTo>
                        <a:pt x="177" y="450"/>
                        <a:pt x="176" y="450"/>
                        <a:pt x="175" y="450"/>
                      </a:cubicBezTo>
                      <a:cubicBezTo>
                        <a:pt x="174" y="450"/>
                        <a:pt x="174" y="450"/>
                        <a:pt x="173" y="449"/>
                      </a:cubicBezTo>
                      <a:cubicBezTo>
                        <a:pt x="171" y="450"/>
                        <a:pt x="169" y="450"/>
                        <a:pt x="167" y="449"/>
                      </a:cubicBezTo>
                      <a:cubicBezTo>
                        <a:pt x="163" y="449"/>
                        <a:pt x="161" y="447"/>
                        <a:pt x="159" y="444"/>
                      </a:cubicBezTo>
                      <a:cubicBezTo>
                        <a:pt x="159" y="444"/>
                        <a:pt x="158" y="443"/>
                        <a:pt x="158" y="443"/>
                      </a:cubicBezTo>
                      <a:cubicBezTo>
                        <a:pt x="156" y="443"/>
                        <a:pt x="153" y="443"/>
                        <a:pt x="151" y="443"/>
                      </a:cubicBezTo>
                      <a:cubicBezTo>
                        <a:pt x="148" y="442"/>
                        <a:pt x="145" y="441"/>
                        <a:pt x="144" y="438"/>
                      </a:cubicBezTo>
                      <a:cubicBezTo>
                        <a:pt x="143" y="437"/>
                        <a:pt x="142" y="435"/>
                        <a:pt x="142" y="433"/>
                      </a:cubicBezTo>
                      <a:cubicBezTo>
                        <a:pt x="139" y="434"/>
                        <a:pt x="136" y="435"/>
                        <a:pt x="135" y="435"/>
                      </a:cubicBezTo>
                      <a:cubicBezTo>
                        <a:pt x="133" y="434"/>
                        <a:pt x="133" y="434"/>
                        <a:pt x="132" y="433"/>
                      </a:cubicBezTo>
                      <a:cubicBezTo>
                        <a:pt x="132" y="432"/>
                        <a:pt x="132" y="431"/>
                        <a:pt x="132" y="430"/>
                      </a:cubicBezTo>
                      <a:cubicBezTo>
                        <a:pt x="132" y="429"/>
                        <a:pt x="133" y="428"/>
                        <a:pt x="134" y="427"/>
                      </a:cubicBezTo>
                      <a:cubicBezTo>
                        <a:pt x="130" y="428"/>
                        <a:pt x="126" y="429"/>
                        <a:pt x="124" y="429"/>
                      </a:cubicBezTo>
                      <a:cubicBezTo>
                        <a:pt x="122" y="428"/>
                        <a:pt x="121" y="427"/>
                        <a:pt x="121" y="427"/>
                      </a:cubicBezTo>
                      <a:cubicBezTo>
                        <a:pt x="120" y="426"/>
                        <a:pt x="120" y="425"/>
                        <a:pt x="120" y="423"/>
                      </a:cubicBezTo>
                      <a:cubicBezTo>
                        <a:pt x="120" y="423"/>
                        <a:pt x="121" y="423"/>
                        <a:pt x="121" y="422"/>
                      </a:cubicBezTo>
                      <a:cubicBezTo>
                        <a:pt x="118" y="423"/>
                        <a:pt x="116" y="423"/>
                        <a:pt x="114" y="423"/>
                      </a:cubicBezTo>
                      <a:cubicBezTo>
                        <a:pt x="112" y="423"/>
                        <a:pt x="110" y="421"/>
                        <a:pt x="109" y="420"/>
                      </a:cubicBezTo>
                      <a:cubicBezTo>
                        <a:pt x="109" y="419"/>
                        <a:pt x="108" y="418"/>
                        <a:pt x="109" y="416"/>
                      </a:cubicBezTo>
                      <a:cubicBezTo>
                        <a:pt x="110" y="409"/>
                        <a:pt x="126" y="397"/>
                        <a:pt x="152" y="379"/>
                      </a:cubicBezTo>
                      <a:cubicBezTo>
                        <a:pt x="139" y="387"/>
                        <a:pt x="128" y="394"/>
                        <a:pt x="119" y="399"/>
                      </a:cubicBezTo>
                      <a:cubicBezTo>
                        <a:pt x="116" y="401"/>
                        <a:pt x="113" y="403"/>
                        <a:pt x="109" y="406"/>
                      </a:cubicBezTo>
                      <a:cubicBezTo>
                        <a:pt x="100" y="413"/>
                        <a:pt x="100" y="413"/>
                        <a:pt x="99" y="413"/>
                      </a:cubicBezTo>
                      <a:cubicBezTo>
                        <a:pt x="99" y="413"/>
                        <a:pt x="98" y="412"/>
                        <a:pt x="98" y="412"/>
                      </a:cubicBezTo>
                      <a:cubicBezTo>
                        <a:pt x="98" y="411"/>
                        <a:pt x="97" y="410"/>
                        <a:pt x="98" y="409"/>
                      </a:cubicBezTo>
                      <a:cubicBezTo>
                        <a:pt x="98" y="408"/>
                        <a:pt x="98" y="408"/>
                        <a:pt x="99" y="407"/>
                      </a:cubicBezTo>
                      <a:cubicBezTo>
                        <a:pt x="96" y="407"/>
                        <a:pt x="94" y="408"/>
                        <a:pt x="92" y="407"/>
                      </a:cubicBezTo>
                      <a:cubicBezTo>
                        <a:pt x="91" y="407"/>
                        <a:pt x="89" y="406"/>
                        <a:pt x="89" y="405"/>
                      </a:cubicBezTo>
                      <a:cubicBezTo>
                        <a:pt x="88" y="404"/>
                        <a:pt x="88" y="404"/>
                        <a:pt x="88" y="403"/>
                      </a:cubicBezTo>
                      <a:cubicBezTo>
                        <a:pt x="88" y="403"/>
                        <a:pt x="88" y="403"/>
                        <a:pt x="88" y="403"/>
                      </a:cubicBezTo>
                      <a:cubicBezTo>
                        <a:pt x="85" y="403"/>
                        <a:pt x="83" y="401"/>
                        <a:pt x="81" y="399"/>
                      </a:cubicBezTo>
                      <a:cubicBezTo>
                        <a:pt x="81" y="398"/>
                        <a:pt x="81" y="397"/>
                        <a:pt x="82" y="396"/>
                      </a:cubicBezTo>
                      <a:cubicBezTo>
                        <a:pt x="82" y="396"/>
                        <a:pt x="82" y="396"/>
                        <a:pt x="82" y="396"/>
                      </a:cubicBezTo>
                      <a:cubicBezTo>
                        <a:pt x="81" y="396"/>
                        <a:pt x="80" y="396"/>
                        <a:pt x="80" y="396"/>
                      </a:cubicBezTo>
                      <a:cubicBezTo>
                        <a:pt x="77" y="395"/>
                        <a:pt x="76" y="394"/>
                        <a:pt x="75" y="393"/>
                      </a:cubicBezTo>
                      <a:cubicBezTo>
                        <a:pt x="74" y="392"/>
                        <a:pt x="74" y="392"/>
                        <a:pt x="74" y="391"/>
                      </a:cubicBezTo>
                      <a:cubicBezTo>
                        <a:pt x="75" y="391"/>
                        <a:pt x="75" y="390"/>
                        <a:pt x="75" y="390"/>
                      </a:cubicBezTo>
                      <a:cubicBezTo>
                        <a:pt x="75" y="390"/>
                        <a:pt x="75" y="390"/>
                        <a:pt x="75" y="390"/>
                      </a:cubicBezTo>
                      <a:cubicBezTo>
                        <a:pt x="72" y="389"/>
                        <a:pt x="69" y="387"/>
                        <a:pt x="67" y="384"/>
                      </a:cubicBezTo>
                      <a:cubicBezTo>
                        <a:pt x="67" y="384"/>
                        <a:pt x="66" y="383"/>
                        <a:pt x="67" y="382"/>
                      </a:cubicBezTo>
                      <a:cubicBezTo>
                        <a:pt x="67" y="382"/>
                        <a:pt x="67" y="382"/>
                        <a:pt x="67" y="381"/>
                      </a:cubicBezTo>
                      <a:cubicBezTo>
                        <a:pt x="67" y="381"/>
                        <a:pt x="67" y="381"/>
                        <a:pt x="67" y="381"/>
                      </a:cubicBezTo>
                      <a:cubicBezTo>
                        <a:pt x="63" y="380"/>
                        <a:pt x="60" y="379"/>
                        <a:pt x="59" y="376"/>
                      </a:cubicBezTo>
                      <a:cubicBezTo>
                        <a:pt x="58" y="375"/>
                        <a:pt x="58" y="375"/>
                        <a:pt x="58" y="374"/>
                      </a:cubicBezTo>
                      <a:cubicBezTo>
                        <a:pt x="58" y="374"/>
                        <a:pt x="58" y="374"/>
                        <a:pt x="59" y="374"/>
                      </a:cubicBezTo>
                      <a:cubicBezTo>
                        <a:pt x="56" y="373"/>
                        <a:pt x="55" y="371"/>
                        <a:pt x="53" y="369"/>
                      </a:cubicBezTo>
                      <a:cubicBezTo>
                        <a:pt x="52" y="366"/>
                        <a:pt x="51" y="363"/>
                        <a:pt x="52" y="360"/>
                      </a:cubicBezTo>
                      <a:cubicBezTo>
                        <a:pt x="50" y="361"/>
                        <a:pt x="50" y="361"/>
                        <a:pt x="50" y="361"/>
                      </a:cubicBezTo>
                      <a:cubicBezTo>
                        <a:pt x="49" y="362"/>
                        <a:pt x="49" y="362"/>
                        <a:pt x="48" y="362"/>
                      </a:cubicBezTo>
                      <a:cubicBezTo>
                        <a:pt x="48" y="362"/>
                        <a:pt x="47" y="361"/>
                        <a:pt x="47" y="361"/>
                      </a:cubicBezTo>
                      <a:cubicBezTo>
                        <a:pt x="47" y="361"/>
                        <a:pt x="47" y="360"/>
                        <a:pt x="47" y="359"/>
                      </a:cubicBezTo>
                      <a:cubicBezTo>
                        <a:pt x="47" y="359"/>
                        <a:pt x="47" y="359"/>
                        <a:pt x="47" y="359"/>
                      </a:cubicBezTo>
                      <a:cubicBezTo>
                        <a:pt x="45" y="358"/>
                        <a:pt x="44" y="357"/>
                        <a:pt x="43" y="355"/>
                      </a:cubicBezTo>
                      <a:cubicBezTo>
                        <a:pt x="42" y="353"/>
                        <a:pt x="41" y="351"/>
                        <a:pt x="42" y="349"/>
                      </a:cubicBezTo>
                      <a:cubicBezTo>
                        <a:pt x="39" y="348"/>
                        <a:pt x="37" y="347"/>
                        <a:pt x="36" y="345"/>
                      </a:cubicBezTo>
                      <a:cubicBezTo>
                        <a:pt x="35" y="344"/>
                        <a:pt x="35" y="342"/>
                        <a:pt x="35" y="340"/>
                      </a:cubicBezTo>
                      <a:cubicBezTo>
                        <a:pt x="34" y="340"/>
                        <a:pt x="33" y="339"/>
                        <a:pt x="32" y="338"/>
                      </a:cubicBezTo>
                      <a:cubicBezTo>
                        <a:pt x="31" y="336"/>
                        <a:pt x="31" y="335"/>
                        <a:pt x="31" y="333"/>
                      </a:cubicBezTo>
                      <a:cubicBezTo>
                        <a:pt x="32" y="331"/>
                        <a:pt x="32" y="330"/>
                        <a:pt x="34" y="328"/>
                      </a:cubicBezTo>
                      <a:cubicBezTo>
                        <a:pt x="28" y="331"/>
                        <a:pt x="28" y="331"/>
                        <a:pt x="28" y="330"/>
                      </a:cubicBezTo>
                      <a:cubicBezTo>
                        <a:pt x="27" y="329"/>
                        <a:pt x="27" y="328"/>
                        <a:pt x="27" y="327"/>
                      </a:cubicBezTo>
                      <a:cubicBezTo>
                        <a:pt x="28" y="325"/>
                        <a:pt x="31" y="321"/>
                        <a:pt x="37" y="316"/>
                      </a:cubicBezTo>
                      <a:cubicBezTo>
                        <a:pt x="37" y="317"/>
                        <a:pt x="36" y="317"/>
                        <a:pt x="36" y="317"/>
                      </a:cubicBezTo>
                      <a:cubicBezTo>
                        <a:pt x="30" y="320"/>
                        <a:pt x="27" y="322"/>
                        <a:pt x="26" y="322"/>
                      </a:cubicBezTo>
                      <a:cubicBezTo>
                        <a:pt x="26" y="322"/>
                        <a:pt x="26" y="322"/>
                        <a:pt x="26" y="322"/>
                      </a:cubicBezTo>
                      <a:cubicBezTo>
                        <a:pt x="25" y="323"/>
                        <a:pt x="25" y="323"/>
                        <a:pt x="25" y="322"/>
                      </a:cubicBezTo>
                      <a:cubicBezTo>
                        <a:pt x="24" y="322"/>
                        <a:pt x="24" y="322"/>
                        <a:pt x="24" y="322"/>
                      </a:cubicBezTo>
                      <a:cubicBezTo>
                        <a:pt x="23" y="321"/>
                        <a:pt x="23" y="321"/>
                        <a:pt x="23" y="320"/>
                      </a:cubicBezTo>
                      <a:cubicBezTo>
                        <a:pt x="24" y="320"/>
                        <a:pt x="24" y="320"/>
                        <a:pt x="24" y="319"/>
                      </a:cubicBezTo>
                      <a:cubicBezTo>
                        <a:pt x="24" y="319"/>
                        <a:pt x="24" y="319"/>
                        <a:pt x="24" y="319"/>
                      </a:cubicBezTo>
                      <a:cubicBezTo>
                        <a:pt x="25" y="319"/>
                        <a:pt x="33" y="313"/>
                        <a:pt x="45" y="304"/>
                      </a:cubicBezTo>
                      <a:cubicBezTo>
                        <a:pt x="66" y="288"/>
                        <a:pt x="87" y="273"/>
                        <a:pt x="106" y="259"/>
                      </a:cubicBezTo>
                      <a:cubicBezTo>
                        <a:pt x="99" y="263"/>
                        <a:pt x="92" y="267"/>
                        <a:pt x="86" y="271"/>
                      </a:cubicBezTo>
                      <a:cubicBezTo>
                        <a:pt x="62" y="286"/>
                        <a:pt x="41" y="299"/>
                        <a:pt x="21" y="312"/>
                      </a:cubicBezTo>
                      <a:cubicBezTo>
                        <a:pt x="21" y="312"/>
                        <a:pt x="20" y="312"/>
                        <a:pt x="20" y="312"/>
                      </a:cubicBezTo>
                      <a:cubicBezTo>
                        <a:pt x="19" y="312"/>
                        <a:pt x="19" y="312"/>
                        <a:pt x="19" y="311"/>
                      </a:cubicBezTo>
                      <a:cubicBezTo>
                        <a:pt x="19" y="311"/>
                        <a:pt x="18" y="310"/>
                        <a:pt x="19" y="309"/>
                      </a:cubicBezTo>
                      <a:cubicBezTo>
                        <a:pt x="19" y="306"/>
                        <a:pt x="37" y="295"/>
                        <a:pt x="83" y="268"/>
                      </a:cubicBezTo>
                      <a:cubicBezTo>
                        <a:pt x="110" y="251"/>
                        <a:pt x="139" y="233"/>
                        <a:pt x="167" y="215"/>
                      </a:cubicBezTo>
                      <a:cubicBezTo>
                        <a:pt x="283" y="132"/>
                        <a:pt x="359" y="84"/>
                        <a:pt x="398" y="70"/>
                      </a:cubicBezTo>
                      <a:cubicBezTo>
                        <a:pt x="404" y="64"/>
                        <a:pt x="407" y="59"/>
                        <a:pt x="408" y="56"/>
                      </a:cubicBezTo>
                      <a:cubicBezTo>
                        <a:pt x="409" y="54"/>
                        <a:pt x="409" y="53"/>
                        <a:pt x="408" y="52"/>
                      </a:cubicBezTo>
                      <a:cubicBezTo>
                        <a:pt x="408" y="52"/>
                        <a:pt x="408" y="52"/>
                        <a:pt x="407" y="52"/>
                      </a:cubicBezTo>
                      <a:cubicBezTo>
                        <a:pt x="405" y="51"/>
                        <a:pt x="403" y="52"/>
                        <a:pt x="399" y="53"/>
                      </a:cubicBezTo>
                      <a:cubicBezTo>
                        <a:pt x="386" y="64"/>
                        <a:pt x="342" y="93"/>
                        <a:pt x="212" y="176"/>
                      </a:cubicBezTo>
                      <a:cubicBezTo>
                        <a:pt x="170" y="203"/>
                        <a:pt x="127" y="230"/>
                        <a:pt x="92" y="252"/>
                      </a:cubicBezTo>
                      <a:cubicBezTo>
                        <a:pt x="65" y="272"/>
                        <a:pt x="42" y="287"/>
                        <a:pt x="28" y="292"/>
                      </a:cubicBezTo>
                      <a:cubicBezTo>
                        <a:pt x="21" y="297"/>
                        <a:pt x="17" y="299"/>
                        <a:pt x="16" y="299"/>
                      </a:cubicBezTo>
                      <a:cubicBezTo>
                        <a:pt x="16" y="300"/>
                        <a:pt x="15" y="299"/>
                        <a:pt x="14" y="299"/>
                      </a:cubicBezTo>
                      <a:cubicBezTo>
                        <a:pt x="13" y="298"/>
                        <a:pt x="14" y="297"/>
                        <a:pt x="14" y="296"/>
                      </a:cubicBezTo>
                      <a:cubicBezTo>
                        <a:pt x="15" y="296"/>
                        <a:pt x="16" y="295"/>
                        <a:pt x="17" y="294"/>
                      </a:cubicBezTo>
                      <a:cubicBezTo>
                        <a:pt x="17" y="294"/>
                        <a:pt x="16" y="294"/>
                        <a:pt x="16" y="294"/>
                      </a:cubicBezTo>
                      <a:cubicBezTo>
                        <a:pt x="14" y="294"/>
                        <a:pt x="12" y="293"/>
                        <a:pt x="11" y="291"/>
                      </a:cubicBezTo>
                      <a:cubicBezTo>
                        <a:pt x="11" y="290"/>
                        <a:pt x="10" y="289"/>
                        <a:pt x="11" y="287"/>
                      </a:cubicBezTo>
                      <a:cubicBezTo>
                        <a:pt x="11" y="286"/>
                        <a:pt x="11" y="285"/>
                        <a:pt x="12" y="285"/>
                      </a:cubicBezTo>
                      <a:cubicBezTo>
                        <a:pt x="11" y="284"/>
                        <a:pt x="10" y="283"/>
                        <a:pt x="9" y="282"/>
                      </a:cubicBezTo>
                      <a:cubicBezTo>
                        <a:pt x="9" y="281"/>
                        <a:pt x="8" y="281"/>
                        <a:pt x="8" y="280"/>
                      </a:cubicBezTo>
                      <a:cubicBezTo>
                        <a:pt x="9" y="278"/>
                        <a:pt x="14" y="274"/>
                        <a:pt x="23" y="267"/>
                      </a:cubicBezTo>
                      <a:cubicBezTo>
                        <a:pt x="15" y="271"/>
                        <a:pt x="10" y="273"/>
                        <a:pt x="8" y="273"/>
                      </a:cubicBezTo>
                      <a:cubicBezTo>
                        <a:pt x="7" y="272"/>
                        <a:pt x="6" y="272"/>
                        <a:pt x="6" y="271"/>
                      </a:cubicBezTo>
                      <a:cubicBezTo>
                        <a:pt x="5" y="270"/>
                        <a:pt x="5" y="269"/>
                        <a:pt x="5" y="267"/>
                      </a:cubicBezTo>
                      <a:cubicBezTo>
                        <a:pt x="6" y="266"/>
                        <a:pt x="6" y="265"/>
                        <a:pt x="7" y="264"/>
                      </a:cubicBezTo>
                      <a:cubicBezTo>
                        <a:pt x="7" y="264"/>
                        <a:pt x="7" y="264"/>
                        <a:pt x="6" y="264"/>
                      </a:cubicBezTo>
                      <a:cubicBezTo>
                        <a:pt x="5" y="263"/>
                        <a:pt x="5" y="263"/>
                        <a:pt x="4" y="262"/>
                      </a:cubicBezTo>
                      <a:cubicBezTo>
                        <a:pt x="4" y="261"/>
                        <a:pt x="3" y="260"/>
                        <a:pt x="4" y="258"/>
                      </a:cubicBezTo>
                      <a:cubicBezTo>
                        <a:pt x="4" y="257"/>
                        <a:pt x="5" y="255"/>
                        <a:pt x="7" y="253"/>
                      </a:cubicBezTo>
                      <a:cubicBezTo>
                        <a:pt x="7" y="253"/>
                        <a:pt x="7" y="253"/>
                        <a:pt x="7" y="253"/>
                      </a:cubicBezTo>
                      <a:cubicBezTo>
                        <a:pt x="5" y="252"/>
                        <a:pt x="3" y="251"/>
                        <a:pt x="2" y="250"/>
                      </a:cubicBezTo>
                      <a:cubicBezTo>
                        <a:pt x="1" y="247"/>
                        <a:pt x="0" y="245"/>
                        <a:pt x="1" y="241"/>
                      </a:cubicBezTo>
                      <a:cubicBezTo>
                        <a:pt x="2" y="240"/>
                        <a:pt x="2" y="239"/>
                        <a:pt x="3" y="238"/>
                      </a:cubicBezTo>
                      <a:cubicBezTo>
                        <a:pt x="2" y="238"/>
                        <a:pt x="1" y="237"/>
                        <a:pt x="1" y="237"/>
                      </a:cubicBezTo>
                      <a:cubicBezTo>
                        <a:pt x="0" y="235"/>
                        <a:pt x="0" y="233"/>
                        <a:pt x="0" y="231"/>
                      </a:cubicBezTo>
                      <a:cubicBezTo>
                        <a:pt x="1" y="230"/>
                        <a:pt x="1" y="229"/>
                        <a:pt x="2" y="227"/>
                      </a:cubicBezTo>
                      <a:cubicBezTo>
                        <a:pt x="1" y="227"/>
                        <a:pt x="1" y="226"/>
                        <a:pt x="0" y="225"/>
                      </a:cubicBezTo>
                      <a:cubicBezTo>
                        <a:pt x="0" y="224"/>
                        <a:pt x="0" y="223"/>
                        <a:pt x="1" y="223"/>
                      </a:cubicBezTo>
                      <a:cubicBezTo>
                        <a:pt x="2" y="222"/>
                        <a:pt x="3" y="223"/>
                        <a:pt x="3" y="223"/>
                      </a:cubicBezTo>
                      <a:cubicBezTo>
                        <a:pt x="3" y="224"/>
                        <a:pt x="4" y="224"/>
                        <a:pt x="4" y="224"/>
                      </a:cubicBezTo>
                      <a:cubicBezTo>
                        <a:pt x="15" y="211"/>
                        <a:pt x="46" y="190"/>
                        <a:pt x="87" y="167"/>
                      </a:cubicBezTo>
                      <a:cubicBezTo>
                        <a:pt x="104" y="156"/>
                        <a:pt x="123" y="144"/>
                        <a:pt x="142" y="133"/>
                      </a:cubicBezTo>
                      <a:cubicBezTo>
                        <a:pt x="173" y="109"/>
                        <a:pt x="205" y="86"/>
                        <a:pt x="234" y="66"/>
                      </a:cubicBezTo>
                      <a:cubicBezTo>
                        <a:pt x="283" y="28"/>
                        <a:pt x="324" y="0"/>
                        <a:pt x="341" y="3"/>
                      </a:cubicBezTo>
                      <a:cubicBezTo>
                        <a:pt x="345" y="4"/>
                        <a:pt x="347" y="5"/>
                        <a:pt x="348" y="7"/>
                      </a:cubicBezTo>
                      <a:cubicBezTo>
                        <a:pt x="349" y="7"/>
                        <a:pt x="350" y="8"/>
                        <a:pt x="351" y="8"/>
                      </a:cubicBezTo>
                      <a:cubicBezTo>
                        <a:pt x="355" y="8"/>
                        <a:pt x="357" y="10"/>
                        <a:pt x="359" y="13"/>
                      </a:cubicBezTo>
                      <a:cubicBezTo>
                        <a:pt x="359" y="13"/>
                        <a:pt x="360" y="14"/>
                        <a:pt x="359" y="14"/>
                      </a:cubicBezTo>
                      <a:cubicBezTo>
                        <a:pt x="359" y="15"/>
                        <a:pt x="359" y="15"/>
                        <a:pt x="359" y="16"/>
                      </a:cubicBezTo>
                      <a:cubicBezTo>
                        <a:pt x="358" y="16"/>
                        <a:pt x="351" y="19"/>
                        <a:pt x="340" y="26"/>
                      </a:cubicBezTo>
                      <a:cubicBezTo>
                        <a:pt x="315" y="48"/>
                        <a:pt x="249" y="83"/>
                        <a:pt x="180" y="121"/>
                      </a:cubicBezTo>
                      <a:cubicBezTo>
                        <a:pt x="171" y="125"/>
                        <a:pt x="162" y="130"/>
                        <a:pt x="153" y="135"/>
                      </a:cubicBezTo>
                      <a:cubicBezTo>
                        <a:pt x="100" y="177"/>
                        <a:pt x="51" y="215"/>
                        <a:pt x="23" y="226"/>
                      </a:cubicBezTo>
                      <a:cubicBezTo>
                        <a:pt x="16" y="232"/>
                        <a:pt x="11" y="235"/>
                        <a:pt x="7" y="237"/>
                      </a:cubicBezTo>
                      <a:cubicBezTo>
                        <a:pt x="6" y="239"/>
                        <a:pt x="5" y="241"/>
                        <a:pt x="5" y="242"/>
                      </a:cubicBezTo>
                      <a:cubicBezTo>
                        <a:pt x="4" y="245"/>
                        <a:pt x="4" y="246"/>
                        <a:pt x="5" y="248"/>
                      </a:cubicBezTo>
                      <a:cubicBezTo>
                        <a:pt x="6" y="249"/>
                        <a:pt x="6" y="249"/>
                        <a:pt x="8" y="249"/>
                      </a:cubicBezTo>
                      <a:cubicBezTo>
                        <a:pt x="8" y="249"/>
                        <a:pt x="9" y="249"/>
                        <a:pt x="10" y="249"/>
                      </a:cubicBezTo>
                      <a:cubicBezTo>
                        <a:pt x="31" y="230"/>
                        <a:pt x="97" y="193"/>
                        <a:pt x="171" y="151"/>
                      </a:cubicBezTo>
                      <a:cubicBezTo>
                        <a:pt x="191" y="140"/>
                        <a:pt x="212" y="128"/>
                        <a:pt x="232" y="117"/>
                      </a:cubicBezTo>
                      <a:cubicBezTo>
                        <a:pt x="305" y="66"/>
                        <a:pt x="367" y="20"/>
                        <a:pt x="368" y="19"/>
                      </a:cubicBezTo>
                      <a:cubicBezTo>
                        <a:pt x="368" y="19"/>
                        <a:pt x="369" y="19"/>
                        <a:pt x="369" y="19"/>
                      </a:cubicBezTo>
                      <a:cubicBezTo>
                        <a:pt x="370" y="19"/>
                        <a:pt x="370" y="19"/>
                        <a:pt x="371" y="19"/>
                      </a:cubicBezTo>
                      <a:cubicBezTo>
                        <a:pt x="372" y="21"/>
                        <a:pt x="372" y="23"/>
                        <a:pt x="371" y="25"/>
                      </a:cubicBezTo>
                      <a:cubicBezTo>
                        <a:pt x="371" y="27"/>
                        <a:pt x="370" y="29"/>
                        <a:pt x="368" y="32"/>
                      </a:cubicBezTo>
                      <a:cubicBezTo>
                        <a:pt x="375" y="27"/>
                        <a:pt x="379" y="25"/>
                        <a:pt x="380" y="26"/>
                      </a:cubicBezTo>
                      <a:cubicBezTo>
                        <a:pt x="381" y="26"/>
                        <a:pt x="381" y="26"/>
                        <a:pt x="381" y="27"/>
                      </a:cubicBezTo>
                      <a:cubicBezTo>
                        <a:pt x="382" y="28"/>
                        <a:pt x="383" y="30"/>
                        <a:pt x="382" y="32"/>
                      </a:cubicBezTo>
                      <a:cubicBezTo>
                        <a:pt x="382" y="32"/>
                        <a:pt x="382" y="33"/>
                        <a:pt x="382" y="33"/>
                      </a:cubicBezTo>
                      <a:cubicBezTo>
                        <a:pt x="385" y="31"/>
                        <a:pt x="387" y="31"/>
                        <a:pt x="388" y="31"/>
                      </a:cubicBezTo>
                      <a:cubicBezTo>
                        <a:pt x="388" y="31"/>
                        <a:pt x="389" y="31"/>
                        <a:pt x="389" y="32"/>
                      </a:cubicBezTo>
                      <a:cubicBezTo>
                        <a:pt x="390" y="33"/>
                        <a:pt x="390" y="34"/>
                        <a:pt x="390" y="35"/>
                      </a:cubicBezTo>
                      <a:cubicBezTo>
                        <a:pt x="390" y="35"/>
                        <a:pt x="390" y="35"/>
                        <a:pt x="390" y="35"/>
                      </a:cubicBezTo>
                      <a:cubicBezTo>
                        <a:pt x="391" y="35"/>
                        <a:pt x="391" y="35"/>
                        <a:pt x="392" y="35"/>
                      </a:cubicBezTo>
                      <a:cubicBezTo>
                        <a:pt x="395" y="36"/>
                        <a:pt x="396" y="37"/>
                        <a:pt x="398" y="39"/>
                      </a:cubicBezTo>
                      <a:cubicBezTo>
                        <a:pt x="398" y="39"/>
                        <a:pt x="398" y="40"/>
                        <a:pt x="398" y="40"/>
                      </a:cubicBezTo>
                      <a:cubicBezTo>
                        <a:pt x="401" y="41"/>
                        <a:pt x="404" y="43"/>
                        <a:pt x="405" y="45"/>
                      </a:cubicBezTo>
                      <a:cubicBezTo>
                        <a:pt x="406" y="46"/>
                        <a:pt x="406" y="46"/>
                        <a:pt x="404" y="48"/>
                      </a:cubicBezTo>
                      <a:cubicBezTo>
                        <a:pt x="406" y="48"/>
                        <a:pt x="407" y="48"/>
                        <a:pt x="408" y="48"/>
                      </a:cubicBezTo>
                      <a:cubicBezTo>
                        <a:pt x="409" y="49"/>
                        <a:pt x="410" y="49"/>
                        <a:pt x="411" y="50"/>
                      </a:cubicBezTo>
                      <a:cubicBezTo>
                        <a:pt x="412" y="52"/>
                        <a:pt x="412" y="54"/>
                        <a:pt x="412" y="56"/>
                      </a:cubicBezTo>
                      <a:cubicBezTo>
                        <a:pt x="411" y="59"/>
                        <a:pt x="409" y="62"/>
                        <a:pt x="406" y="66"/>
                      </a:cubicBezTo>
                      <a:cubicBezTo>
                        <a:pt x="414" y="62"/>
                        <a:pt x="419" y="59"/>
                        <a:pt x="419" y="59"/>
                      </a:cubicBezTo>
                      <a:cubicBezTo>
                        <a:pt x="420" y="59"/>
                        <a:pt x="420" y="60"/>
                        <a:pt x="420" y="60"/>
                      </a:cubicBezTo>
                      <a:cubicBezTo>
                        <a:pt x="421" y="62"/>
                        <a:pt x="422" y="63"/>
                        <a:pt x="422" y="65"/>
                      </a:cubicBezTo>
                      <a:cubicBezTo>
                        <a:pt x="422" y="65"/>
                        <a:pt x="422" y="65"/>
                        <a:pt x="422" y="65"/>
                      </a:cubicBezTo>
                      <a:cubicBezTo>
                        <a:pt x="425" y="65"/>
                        <a:pt x="427" y="67"/>
                        <a:pt x="428" y="69"/>
                      </a:cubicBezTo>
                      <a:cubicBezTo>
                        <a:pt x="429" y="69"/>
                        <a:pt x="429" y="70"/>
                        <a:pt x="429" y="71"/>
                      </a:cubicBezTo>
                      <a:cubicBezTo>
                        <a:pt x="428" y="75"/>
                        <a:pt x="420" y="81"/>
                        <a:pt x="406" y="91"/>
                      </a:cubicBezTo>
                      <a:cubicBezTo>
                        <a:pt x="421" y="82"/>
                        <a:pt x="431" y="76"/>
                        <a:pt x="431" y="75"/>
                      </a:cubicBezTo>
                      <a:cubicBezTo>
                        <a:pt x="432" y="75"/>
                        <a:pt x="432" y="75"/>
                        <a:pt x="433" y="75"/>
                      </a:cubicBezTo>
                      <a:cubicBezTo>
                        <a:pt x="433" y="75"/>
                        <a:pt x="433" y="76"/>
                        <a:pt x="434" y="76"/>
                      </a:cubicBezTo>
                      <a:cubicBezTo>
                        <a:pt x="434" y="77"/>
                        <a:pt x="435" y="78"/>
                        <a:pt x="434" y="80"/>
                      </a:cubicBezTo>
                      <a:cubicBezTo>
                        <a:pt x="434" y="83"/>
                        <a:pt x="430" y="87"/>
                        <a:pt x="425" y="91"/>
                      </a:cubicBezTo>
                      <a:cubicBezTo>
                        <a:pt x="432" y="86"/>
                        <a:pt x="436" y="83"/>
                        <a:pt x="437" y="83"/>
                      </a:cubicBezTo>
                      <a:cubicBezTo>
                        <a:pt x="437" y="82"/>
                        <a:pt x="438" y="82"/>
                        <a:pt x="438" y="82"/>
                      </a:cubicBezTo>
                      <a:cubicBezTo>
                        <a:pt x="439" y="82"/>
                        <a:pt x="439" y="83"/>
                        <a:pt x="439" y="83"/>
                      </a:cubicBezTo>
                      <a:cubicBezTo>
                        <a:pt x="441" y="85"/>
                        <a:pt x="441" y="87"/>
                        <a:pt x="441" y="90"/>
                      </a:cubicBezTo>
                      <a:cubicBezTo>
                        <a:pt x="441" y="90"/>
                        <a:pt x="441" y="90"/>
                        <a:pt x="441" y="90"/>
                      </a:cubicBezTo>
                      <a:cubicBezTo>
                        <a:pt x="442" y="89"/>
                        <a:pt x="442" y="89"/>
                        <a:pt x="443" y="89"/>
                      </a:cubicBezTo>
                      <a:cubicBezTo>
                        <a:pt x="443" y="89"/>
                        <a:pt x="444" y="90"/>
                        <a:pt x="444" y="90"/>
                      </a:cubicBezTo>
                      <a:cubicBezTo>
                        <a:pt x="444" y="91"/>
                        <a:pt x="445" y="91"/>
                        <a:pt x="444" y="93"/>
                      </a:cubicBezTo>
                      <a:cubicBezTo>
                        <a:pt x="444" y="94"/>
                        <a:pt x="442" y="97"/>
                        <a:pt x="438" y="100"/>
                      </a:cubicBezTo>
                      <a:cubicBezTo>
                        <a:pt x="435" y="104"/>
                        <a:pt x="432" y="108"/>
                        <a:pt x="427" y="112"/>
                      </a:cubicBezTo>
                      <a:cubicBezTo>
                        <a:pt x="441" y="103"/>
                        <a:pt x="447" y="99"/>
                        <a:pt x="449" y="99"/>
                      </a:cubicBezTo>
                      <a:cubicBezTo>
                        <a:pt x="450" y="99"/>
                        <a:pt x="450" y="100"/>
                        <a:pt x="450" y="100"/>
                      </a:cubicBezTo>
                      <a:cubicBezTo>
                        <a:pt x="451" y="102"/>
                        <a:pt x="452" y="103"/>
                        <a:pt x="452" y="105"/>
                      </a:cubicBezTo>
                      <a:cubicBezTo>
                        <a:pt x="453" y="105"/>
                        <a:pt x="454" y="106"/>
                        <a:pt x="454" y="107"/>
                      </a:cubicBezTo>
                      <a:cubicBezTo>
                        <a:pt x="455" y="107"/>
                        <a:pt x="455" y="108"/>
                        <a:pt x="454" y="108"/>
                      </a:cubicBezTo>
                      <a:cubicBezTo>
                        <a:pt x="454" y="109"/>
                        <a:pt x="454" y="109"/>
                        <a:pt x="451" y="111"/>
                      </a:cubicBezTo>
                      <a:cubicBezTo>
                        <a:pt x="450" y="113"/>
                        <a:pt x="449" y="115"/>
                        <a:pt x="447" y="118"/>
                      </a:cubicBezTo>
                      <a:cubicBezTo>
                        <a:pt x="449" y="117"/>
                        <a:pt x="451" y="117"/>
                        <a:pt x="453" y="118"/>
                      </a:cubicBezTo>
                      <a:cubicBezTo>
                        <a:pt x="455" y="116"/>
                        <a:pt x="456" y="115"/>
                        <a:pt x="456" y="115"/>
                      </a:cubicBezTo>
                      <a:cubicBezTo>
                        <a:pt x="457" y="115"/>
                        <a:pt x="457" y="115"/>
                        <a:pt x="458" y="115"/>
                      </a:cubicBezTo>
                      <a:cubicBezTo>
                        <a:pt x="458" y="115"/>
                        <a:pt x="458" y="115"/>
                        <a:pt x="459" y="116"/>
                      </a:cubicBezTo>
                      <a:cubicBezTo>
                        <a:pt x="460" y="117"/>
                        <a:pt x="460" y="118"/>
                        <a:pt x="459" y="120"/>
                      </a:cubicBezTo>
                      <a:cubicBezTo>
                        <a:pt x="461" y="121"/>
                        <a:pt x="462" y="122"/>
                        <a:pt x="463" y="123"/>
                      </a:cubicBezTo>
                      <a:cubicBezTo>
                        <a:pt x="463" y="124"/>
                        <a:pt x="463" y="125"/>
                        <a:pt x="463" y="126"/>
                      </a:cubicBezTo>
                      <a:cubicBezTo>
                        <a:pt x="463" y="128"/>
                        <a:pt x="461" y="130"/>
                        <a:pt x="459" y="132"/>
                      </a:cubicBezTo>
                      <a:cubicBezTo>
                        <a:pt x="461" y="132"/>
                        <a:pt x="463" y="132"/>
                        <a:pt x="464" y="132"/>
                      </a:cubicBezTo>
                      <a:cubicBezTo>
                        <a:pt x="466" y="132"/>
                        <a:pt x="467" y="133"/>
                        <a:pt x="467" y="134"/>
                      </a:cubicBezTo>
                      <a:cubicBezTo>
                        <a:pt x="468" y="135"/>
                        <a:pt x="468" y="137"/>
                        <a:pt x="468" y="139"/>
                      </a:cubicBezTo>
                      <a:cubicBezTo>
                        <a:pt x="467" y="141"/>
                        <a:pt x="464" y="145"/>
                        <a:pt x="460" y="149"/>
                      </a:cubicBezTo>
                      <a:cubicBezTo>
                        <a:pt x="468" y="144"/>
                        <a:pt x="469" y="144"/>
                        <a:pt x="470" y="144"/>
                      </a:cubicBezTo>
                      <a:cubicBezTo>
                        <a:pt x="471" y="144"/>
                        <a:pt x="471" y="144"/>
                        <a:pt x="471" y="145"/>
                      </a:cubicBezTo>
                      <a:cubicBezTo>
                        <a:pt x="472" y="146"/>
                        <a:pt x="472" y="147"/>
                        <a:pt x="471" y="147"/>
                      </a:cubicBezTo>
                      <a:cubicBezTo>
                        <a:pt x="467" y="149"/>
                        <a:pt x="467" y="149"/>
                        <a:pt x="467" y="149"/>
                      </a:cubicBezTo>
                      <a:cubicBezTo>
                        <a:pt x="468" y="149"/>
                        <a:pt x="468" y="150"/>
                        <a:pt x="469" y="150"/>
                      </a:cubicBezTo>
                      <a:cubicBezTo>
                        <a:pt x="471" y="150"/>
                        <a:pt x="473" y="151"/>
                        <a:pt x="474" y="153"/>
                      </a:cubicBezTo>
                      <a:cubicBezTo>
                        <a:pt x="475" y="154"/>
                        <a:pt x="475" y="155"/>
                        <a:pt x="475" y="156"/>
                      </a:cubicBezTo>
                      <a:cubicBezTo>
                        <a:pt x="474" y="157"/>
                        <a:pt x="473" y="158"/>
                        <a:pt x="471" y="161"/>
                      </a:cubicBezTo>
                      <a:cubicBezTo>
                        <a:pt x="472" y="160"/>
                        <a:pt x="473" y="160"/>
                        <a:pt x="474" y="160"/>
                      </a:cubicBezTo>
                      <a:cubicBezTo>
                        <a:pt x="476" y="161"/>
                        <a:pt x="476" y="162"/>
                        <a:pt x="477" y="162"/>
                      </a:cubicBezTo>
                      <a:cubicBezTo>
                        <a:pt x="478" y="165"/>
                        <a:pt x="479" y="168"/>
                        <a:pt x="478" y="172"/>
                      </a:cubicBezTo>
                      <a:cubicBezTo>
                        <a:pt x="479" y="172"/>
                        <a:pt x="479" y="173"/>
                        <a:pt x="480" y="174"/>
                      </a:cubicBezTo>
                      <a:cubicBezTo>
                        <a:pt x="480" y="174"/>
                        <a:pt x="481" y="175"/>
                        <a:pt x="480" y="177"/>
                      </a:cubicBezTo>
                      <a:cubicBezTo>
                        <a:pt x="480" y="178"/>
                        <a:pt x="478" y="180"/>
                        <a:pt x="476" y="183"/>
                      </a:cubicBezTo>
                      <a:cubicBezTo>
                        <a:pt x="479" y="183"/>
                        <a:pt x="481" y="185"/>
                        <a:pt x="482" y="187"/>
                      </a:cubicBezTo>
                      <a:cubicBezTo>
                        <a:pt x="482" y="187"/>
                        <a:pt x="482" y="188"/>
                        <a:pt x="482" y="188"/>
                      </a:cubicBezTo>
                      <a:cubicBezTo>
                        <a:pt x="482" y="189"/>
                        <a:pt x="482" y="189"/>
                        <a:pt x="481" y="189"/>
                      </a:cubicBezTo>
                      <a:cubicBezTo>
                        <a:pt x="475" y="193"/>
                        <a:pt x="469" y="197"/>
                        <a:pt x="462" y="201"/>
                      </a:cubicBezTo>
                      <a:cubicBezTo>
                        <a:pt x="470" y="197"/>
                        <a:pt x="476" y="196"/>
                        <a:pt x="480" y="197"/>
                      </a:cubicBezTo>
                      <a:cubicBezTo>
                        <a:pt x="482" y="197"/>
                        <a:pt x="483" y="198"/>
                        <a:pt x="484" y="199"/>
                      </a:cubicBezTo>
                      <a:cubicBezTo>
                        <a:pt x="485" y="201"/>
                        <a:pt x="485" y="203"/>
                        <a:pt x="485" y="205"/>
                      </a:cubicBezTo>
                      <a:cubicBezTo>
                        <a:pt x="484" y="207"/>
                        <a:pt x="482" y="210"/>
                        <a:pt x="480" y="213"/>
                      </a:cubicBezTo>
                      <a:cubicBezTo>
                        <a:pt x="481" y="213"/>
                        <a:pt x="482" y="212"/>
                        <a:pt x="483" y="212"/>
                      </a:cubicBezTo>
                      <a:cubicBezTo>
                        <a:pt x="484" y="212"/>
                        <a:pt x="485" y="212"/>
                        <a:pt x="485" y="213"/>
                      </a:cubicBezTo>
                      <a:cubicBezTo>
                        <a:pt x="486" y="213"/>
                        <a:pt x="485" y="214"/>
                        <a:pt x="485" y="215"/>
                      </a:cubicBezTo>
                      <a:cubicBezTo>
                        <a:pt x="484" y="216"/>
                        <a:pt x="481" y="217"/>
                        <a:pt x="478" y="220"/>
                      </a:cubicBezTo>
                      <a:cubicBezTo>
                        <a:pt x="481" y="220"/>
                        <a:pt x="484" y="222"/>
                        <a:pt x="485" y="225"/>
                      </a:cubicBezTo>
                      <a:cubicBezTo>
                        <a:pt x="486" y="226"/>
                        <a:pt x="487" y="228"/>
                        <a:pt x="486" y="230"/>
                      </a:cubicBezTo>
                      <a:cubicBezTo>
                        <a:pt x="481" y="250"/>
                        <a:pt x="400" y="295"/>
                        <a:pt x="315" y="342"/>
                      </a:cubicBezTo>
                      <a:cubicBezTo>
                        <a:pt x="303" y="349"/>
                        <a:pt x="291" y="356"/>
                        <a:pt x="279" y="362"/>
                      </a:cubicBezTo>
                      <a:cubicBezTo>
                        <a:pt x="230" y="402"/>
                        <a:pt x="186" y="435"/>
                        <a:pt x="162" y="442"/>
                      </a:cubicBezTo>
                      <a:cubicBezTo>
                        <a:pt x="162" y="442"/>
                        <a:pt x="162" y="442"/>
                        <a:pt x="162" y="442"/>
                      </a:cubicBezTo>
                      <a:cubicBezTo>
                        <a:pt x="163" y="444"/>
                        <a:pt x="165" y="445"/>
                        <a:pt x="168" y="446"/>
                      </a:cubicBezTo>
                      <a:cubicBezTo>
                        <a:pt x="169" y="446"/>
                        <a:pt x="171" y="446"/>
                        <a:pt x="173" y="446"/>
                      </a:cubicBezTo>
                      <a:cubicBezTo>
                        <a:pt x="177" y="440"/>
                        <a:pt x="200" y="427"/>
                        <a:pt x="245" y="402"/>
                      </a:cubicBezTo>
                      <a:cubicBezTo>
                        <a:pt x="259" y="393"/>
                        <a:pt x="274" y="383"/>
                        <a:pt x="289" y="372"/>
                      </a:cubicBezTo>
                      <a:cubicBezTo>
                        <a:pt x="358" y="325"/>
                        <a:pt x="414" y="287"/>
                        <a:pt x="447" y="268"/>
                      </a:cubicBezTo>
                      <a:cubicBezTo>
                        <a:pt x="468" y="252"/>
                        <a:pt x="481" y="241"/>
                        <a:pt x="481" y="241"/>
                      </a:cubicBezTo>
                      <a:cubicBezTo>
                        <a:pt x="482" y="240"/>
                        <a:pt x="482" y="240"/>
                        <a:pt x="483" y="240"/>
                      </a:cubicBezTo>
                      <a:cubicBezTo>
                        <a:pt x="483" y="240"/>
                        <a:pt x="484" y="241"/>
                        <a:pt x="484" y="241"/>
                      </a:cubicBezTo>
                      <a:cubicBezTo>
                        <a:pt x="486" y="244"/>
                        <a:pt x="486" y="247"/>
                        <a:pt x="485" y="250"/>
                      </a:cubicBezTo>
                      <a:cubicBezTo>
                        <a:pt x="485" y="252"/>
                        <a:pt x="484" y="254"/>
                        <a:pt x="482" y="256"/>
                      </a:cubicBezTo>
                      <a:cubicBezTo>
                        <a:pt x="482" y="257"/>
                        <a:pt x="483" y="258"/>
                        <a:pt x="482" y="259"/>
                      </a:cubicBezTo>
                      <a:cubicBezTo>
                        <a:pt x="482" y="262"/>
                        <a:pt x="479" y="265"/>
                        <a:pt x="474" y="269"/>
                      </a:cubicBezTo>
                      <a:cubicBezTo>
                        <a:pt x="476" y="270"/>
                        <a:pt x="478" y="271"/>
                        <a:pt x="479" y="273"/>
                      </a:cubicBezTo>
                      <a:cubicBezTo>
                        <a:pt x="479" y="273"/>
                        <a:pt x="479" y="274"/>
                        <a:pt x="479" y="275"/>
                      </a:cubicBezTo>
                      <a:cubicBezTo>
                        <a:pt x="478" y="281"/>
                        <a:pt x="454" y="298"/>
                        <a:pt x="416" y="323"/>
                      </a:cubicBezTo>
                      <a:cubicBezTo>
                        <a:pt x="424" y="319"/>
                        <a:pt x="431" y="315"/>
                        <a:pt x="438" y="311"/>
                      </a:cubicBezTo>
                      <a:cubicBezTo>
                        <a:pt x="450" y="303"/>
                        <a:pt x="461" y="295"/>
                        <a:pt x="472" y="287"/>
                      </a:cubicBezTo>
                      <a:cubicBezTo>
                        <a:pt x="472" y="287"/>
                        <a:pt x="473" y="287"/>
                        <a:pt x="473" y="287"/>
                      </a:cubicBezTo>
                      <a:cubicBezTo>
                        <a:pt x="474" y="287"/>
                        <a:pt x="474" y="287"/>
                        <a:pt x="474" y="288"/>
                      </a:cubicBezTo>
                      <a:cubicBezTo>
                        <a:pt x="474" y="288"/>
                        <a:pt x="475" y="289"/>
                        <a:pt x="474" y="290"/>
                      </a:cubicBezTo>
                      <a:cubicBezTo>
                        <a:pt x="474" y="292"/>
                        <a:pt x="470" y="296"/>
                        <a:pt x="461" y="301"/>
                      </a:cubicBezTo>
                      <a:cubicBezTo>
                        <a:pt x="462" y="301"/>
                        <a:pt x="464" y="301"/>
                        <a:pt x="465" y="301"/>
                      </a:cubicBezTo>
                      <a:cubicBezTo>
                        <a:pt x="467" y="301"/>
                        <a:pt x="468" y="302"/>
                        <a:pt x="469" y="304"/>
                      </a:cubicBezTo>
                      <a:cubicBezTo>
                        <a:pt x="469" y="305"/>
                        <a:pt x="470" y="305"/>
                        <a:pt x="452" y="317"/>
                      </a:cubicBezTo>
                      <a:cubicBezTo>
                        <a:pt x="455" y="316"/>
                        <a:pt x="458" y="315"/>
                        <a:pt x="460" y="316"/>
                      </a:cubicBezTo>
                      <a:cubicBezTo>
                        <a:pt x="461" y="316"/>
                        <a:pt x="462" y="317"/>
                        <a:pt x="463" y="318"/>
                      </a:cubicBezTo>
                      <a:cubicBezTo>
                        <a:pt x="463" y="318"/>
                        <a:pt x="463" y="319"/>
                        <a:pt x="463" y="319"/>
                      </a:cubicBezTo>
                      <a:cubicBezTo>
                        <a:pt x="463" y="320"/>
                        <a:pt x="463" y="320"/>
                        <a:pt x="444" y="331"/>
                      </a:cubicBezTo>
                      <a:cubicBezTo>
                        <a:pt x="432" y="338"/>
                        <a:pt x="413" y="350"/>
                        <a:pt x="391" y="363"/>
                      </a:cubicBezTo>
                      <a:cubicBezTo>
                        <a:pt x="383" y="369"/>
                        <a:pt x="374" y="376"/>
                        <a:pt x="365" y="383"/>
                      </a:cubicBezTo>
                      <a:cubicBezTo>
                        <a:pt x="351" y="393"/>
                        <a:pt x="337" y="404"/>
                        <a:pt x="324" y="414"/>
                      </a:cubicBezTo>
                      <a:cubicBezTo>
                        <a:pt x="324" y="415"/>
                        <a:pt x="324" y="415"/>
                        <a:pt x="324" y="415"/>
                      </a:cubicBezTo>
                      <a:cubicBezTo>
                        <a:pt x="326" y="417"/>
                        <a:pt x="323" y="421"/>
                        <a:pt x="308" y="434"/>
                      </a:cubicBezTo>
                      <a:cubicBezTo>
                        <a:pt x="312" y="432"/>
                        <a:pt x="314" y="431"/>
                        <a:pt x="315" y="431"/>
                      </a:cubicBezTo>
                      <a:cubicBezTo>
                        <a:pt x="316" y="431"/>
                        <a:pt x="317" y="432"/>
                        <a:pt x="317" y="432"/>
                      </a:cubicBezTo>
                      <a:cubicBezTo>
                        <a:pt x="318" y="434"/>
                        <a:pt x="318" y="434"/>
                        <a:pt x="310" y="442"/>
                      </a:cubicBezTo>
                      <a:cubicBezTo>
                        <a:pt x="310" y="442"/>
                        <a:pt x="310" y="443"/>
                        <a:pt x="310" y="443"/>
                      </a:cubicBezTo>
                      <a:cubicBezTo>
                        <a:pt x="312" y="441"/>
                        <a:pt x="313" y="441"/>
                        <a:pt x="313" y="441"/>
                      </a:cubicBezTo>
                      <a:cubicBezTo>
                        <a:pt x="314" y="441"/>
                        <a:pt x="314" y="442"/>
                        <a:pt x="315" y="442"/>
                      </a:cubicBezTo>
                      <a:cubicBezTo>
                        <a:pt x="315" y="443"/>
                        <a:pt x="315" y="444"/>
                        <a:pt x="314" y="445"/>
                      </a:cubicBezTo>
                      <a:cubicBezTo>
                        <a:pt x="314" y="445"/>
                        <a:pt x="313" y="445"/>
                        <a:pt x="313" y="445"/>
                      </a:cubicBezTo>
                      <a:cubicBezTo>
                        <a:pt x="312" y="446"/>
                        <a:pt x="308" y="448"/>
                        <a:pt x="306" y="450"/>
                      </a:cubicBezTo>
                      <a:cubicBezTo>
                        <a:pt x="301" y="453"/>
                        <a:pt x="300" y="454"/>
                        <a:pt x="299" y="454"/>
                      </a:cubicBezTo>
                      <a:cubicBezTo>
                        <a:pt x="299" y="453"/>
                        <a:pt x="298" y="453"/>
                        <a:pt x="298" y="453"/>
                      </a:cubicBezTo>
                      <a:cubicBezTo>
                        <a:pt x="297" y="451"/>
                        <a:pt x="297" y="451"/>
                        <a:pt x="308" y="439"/>
                      </a:cubicBezTo>
                      <a:cubicBezTo>
                        <a:pt x="308" y="439"/>
                        <a:pt x="309" y="438"/>
                        <a:pt x="310" y="437"/>
                      </a:cubicBezTo>
                      <a:cubicBezTo>
                        <a:pt x="305" y="440"/>
                        <a:pt x="299" y="445"/>
                        <a:pt x="295" y="448"/>
                      </a:cubicBezTo>
                      <a:cubicBezTo>
                        <a:pt x="285" y="456"/>
                        <a:pt x="282" y="458"/>
                        <a:pt x="280" y="457"/>
                      </a:cubicBezTo>
                      <a:cubicBezTo>
                        <a:pt x="280" y="457"/>
                        <a:pt x="279" y="457"/>
                        <a:pt x="279" y="456"/>
                      </a:cubicBezTo>
                      <a:cubicBezTo>
                        <a:pt x="278" y="455"/>
                        <a:pt x="278" y="455"/>
                        <a:pt x="289" y="446"/>
                      </a:cubicBezTo>
                      <a:cubicBezTo>
                        <a:pt x="298" y="438"/>
                        <a:pt x="318" y="422"/>
                        <a:pt x="321" y="417"/>
                      </a:cubicBezTo>
                      <a:cubicBezTo>
                        <a:pt x="301" y="432"/>
                        <a:pt x="283" y="445"/>
                        <a:pt x="268" y="453"/>
                      </a:cubicBezTo>
                      <a:cubicBezTo>
                        <a:pt x="261" y="458"/>
                        <a:pt x="258" y="460"/>
                        <a:pt x="256" y="460"/>
                      </a:cubicBezTo>
                      <a:cubicBezTo>
                        <a:pt x="256" y="460"/>
                        <a:pt x="255" y="460"/>
                        <a:pt x="255" y="459"/>
                      </a:cubicBezTo>
                      <a:cubicBezTo>
                        <a:pt x="251" y="461"/>
                        <a:pt x="247" y="462"/>
                        <a:pt x="244" y="462"/>
                      </a:cubicBezTo>
                      <a:close/>
                      <a:moveTo>
                        <a:pt x="240" y="458"/>
                      </a:moveTo>
                      <a:cubicBezTo>
                        <a:pt x="241" y="458"/>
                        <a:pt x="242" y="458"/>
                        <a:pt x="242" y="459"/>
                      </a:cubicBezTo>
                      <a:cubicBezTo>
                        <a:pt x="245" y="459"/>
                        <a:pt x="249" y="458"/>
                        <a:pt x="254" y="456"/>
                      </a:cubicBezTo>
                      <a:cubicBezTo>
                        <a:pt x="254" y="456"/>
                        <a:pt x="254" y="456"/>
                        <a:pt x="254" y="455"/>
                      </a:cubicBezTo>
                      <a:cubicBezTo>
                        <a:pt x="255" y="451"/>
                        <a:pt x="263" y="443"/>
                        <a:pt x="276" y="433"/>
                      </a:cubicBezTo>
                      <a:cubicBezTo>
                        <a:pt x="265" y="441"/>
                        <a:pt x="255" y="447"/>
                        <a:pt x="248" y="452"/>
                      </a:cubicBezTo>
                      <a:cubicBezTo>
                        <a:pt x="244" y="454"/>
                        <a:pt x="242" y="456"/>
                        <a:pt x="240" y="458"/>
                      </a:cubicBezTo>
                      <a:close/>
                      <a:moveTo>
                        <a:pt x="224" y="452"/>
                      </a:moveTo>
                      <a:cubicBezTo>
                        <a:pt x="224" y="452"/>
                        <a:pt x="224" y="452"/>
                        <a:pt x="224" y="452"/>
                      </a:cubicBezTo>
                      <a:cubicBezTo>
                        <a:pt x="224" y="454"/>
                        <a:pt x="224" y="455"/>
                        <a:pt x="224" y="456"/>
                      </a:cubicBezTo>
                      <a:cubicBezTo>
                        <a:pt x="224" y="456"/>
                        <a:pt x="225" y="457"/>
                        <a:pt x="225" y="457"/>
                      </a:cubicBezTo>
                      <a:cubicBezTo>
                        <a:pt x="229" y="457"/>
                        <a:pt x="237" y="454"/>
                        <a:pt x="247" y="448"/>
                      </a:cubicBezTo>
                      <a:cubicBezTo>
                        <a:pt x="255" y="442"/>
                        <a:pt x="271" y="431"/>
                        <a:pt x="298" y="413"/>
                      </a:cubicBezTo>
                      <a:cubicBezTo>
                        <a:pt x="312" y="402"/>
                        <a:pt x="327" y="391"/>
                        <a:pt x="341" y="381"/>
                      </a:cubicBezTo>
                      <a:cubicBezTo>
                        <a:pt x="341" y="381"/>
                        <a:pt x="341" y="381"/>
                        <a:pt x="341" y="381"/>
                      </a:cubicBezTo>
                      <a:cubicBezTo>
                        <a:pt x="295" y="411"/>
                        <a:pt x="249" y="441"/>
                        <a:pt x="224" y="452"/>
                      </a:cubicBezTo>
                      <a:close/>
                      <a:moveTo>
                        <a:pt x="225" y="444"/>
                      </a:moveTo>
                      <a:cubicBezTo>
                        <a:pt x="217" y="449"/>
                        <a:pt x="212" y="452"/>
                        <a:pt x="210" y="454"/>
                      </a:cubicBezTo>
                      <a:cubicBezTo>
                        <a:pt x="212" y="454"/>
                        <a:pt x="216" y="453"/>
                        <a:pt x="221" y="450"/>
                      </a:cubicBezTo>
                      <a:cubicBezTo>
                        <a:pt x="222" y="448"/>
                        <a:pt x="223" y="446"/>
                        <a:pt x="225" y="444"/>
                      </a:cubicBezTo>
                      <a:close/>
                      <a:moveTo>
                        <a:pt x="363" y="380"/>
                      </a:moveTo>
                      <a:cubicBezTo>
                        <a:pt x="315" y="409"/>
                        <a:pt x="266" y="442"/>
                        <a:pt x="258" y="454"/>
                      </a:cubicBezTo>
                      <a:cubicBezTo>
                        <a:pt x="261" y="453"/>
                        <a:pt x="263" y="452"/>
                        <a:pt x="266" y="450"/>
                      </a:cubicBezTo>
                      <a:cubicBezTo>
                        <a:pt x="270" y="447"/>
                        <a:pt x="275" y="443"/>
                        <a:pt x="279" y="440"/>
                      </a:cubicBezTo>
                      <a:cubicBezTo>
                        <a:pt x="298" y="425"/>
                        <a:pt x="312" y="415"/>
                        <a:pt x="319" y="413"/>
                      </a:cubicBezTo>
                      <a:cubicBezTo>
                        <a:pt x="334" y="403"/>
                        <a:pt x="349" y="391"/>
                        <a:pt x="363" y="380"/>
                      </a:cubicBezTo>
                      <a:close/>
                      <a:moveTo>
                        <a:pt x="200" y="441"/>
                      </a:moveTo>
                      <a:cubicBezTo>
                        <a:pt x="196" y="445"/>
                        <a:pt x="194" y="448"/>
                        <a:pt x="193" y="450"/>
                      </a:cubicBezTo>
                      <a:cubicBezTo>
                        <a:pt x="193" y="451"/>
                        <a:pt x="193" y="451"/>
                        <a:pt x="193" y="451"/>
                      </a:cubicBezTo>
                      <a:cubicBezTo>
                        <a:pt x="197" y="452"/>
                        <a:pt x="220" y="436"/>
                        <a:pt x="248" y="415"/>
                      </a:cubicBezTo>
                      <a:cubicBezTo>
                        <a:pt x="230" y="426"/>
                        <a:pt x="214" y="435"/>
                        <a:pt x="200" y="441"/>
                      </a:cubicBezTo>
                      <a:close/>
                      <a:moveTo>
                        <a:pt x="238" y="436"/>
                      </a:moveTo>
                      <a:cubicBezTo>
                        <a:pt x="233" y="440"/>
                        <a:pt x="229" y="444"/>
                        <a:pt x="226" y="448"/>
                      </a:cubicBezTo>
                      <a:cubicBezTo>
                        <a:pt x="261" y="430"/>
                        <a:pt x="336" y="381"/>
                        <a:pt x="405" y="334"/>
                      </a:cubicBezTo>
                      <a:cubicBezTo>
                        <a:pt x="401" y="336"/>
                        <a:pt x="398" y="338"/>
                        <a:pt x="394" y="340"/>
                      </a:cubicBezTo>
                      <a:cubicBezTo>
                        <a:pt x="386" y="344"/>
                        <a:pt x="377" y="349"/>
                        <a:pt x="368" y="354"/>
                      </a:cubicBezTo>
                      <a:cubicBezTo>
                        <a:pt x="346" y="368"/>
                        <a:pt x="321" y="384"/>
                        <a:pt x="295" y="400"/>
                      </a:cubicBezTo>
                      <a:cubicBezTo>
                        <a:pt x="274" y="413"/>
                        <a:pt x="254" y="426"/>
                        <a:pt x="238" y="436"/>
                      </a:cubicBezTo>
                      <a:close/>
                      <a:moveTo>
                        <a:pt x="212" y="425"/>
                      </a:moveTo>
                      <a:cubicBezTo>
                        <a:pt x="196" y="434"/>
                        <a:pt x="184" y="441"/>
                        <a:pt x="179" y="445"/>
                      </a:cubicBezTo>
                      <a:cubicBezTo>
                        <a:pt x="179" y="445"/>
                        <a:pt x="179" y="445"/>
                        <a:pt x="179" y="445"/>
                      </a:cubicBezTo>
                      <a:cubicBezTo>
                        <a:pt x="185" y="442"/>
                        <a:pt x="197" y="434"/>
                        <a:pt x="212" y="425"/>
                      </a:cubicBezTo>
                      <a:close/>
                      <a:moveTo>
                        <a:pt x="146" y="432"/>
                      </a:moveTo>
                      <a:cubicBezTo>
                        <a:pt x="146" y="433"/>
                        <a:pt x="146" y="435"/>
                        <a:pt x="147" y="436"/>
                      </a:cubicBezTo>
                      <a:cubicBezTo>
                        <a:pt x="148" y="438"/>
                        <a:pt x="150" y="439"/>
                        <a:pt x="152" y="439"/>
                      </a:cubicBezTo>
                      <a:cubicBezTo>
                        <a:pt x="154" y="440"/>
                        <a:pt x="156" y="440"/>
                        <a:pt x="159" y="439"/>
                      </a:cubicBezTo>
                      <a:cubicBezTo>
                        <a:pt x="163" y="425"/>
                        <a:pt x="213" y="395"/>
                        <a:pt x="277" y="359"/>
                      </a:cubicBezTo>
                      <a:cubicBezTo>
                        <a:pt x="288" y="351"/>
                        <a:pt x="298" y="342"/>
                        <a:pt x="309" y="334"/>
                      </a:cubicBezTo>
                      <a:cubicBezTo>
                        <a:pt x="241" y="378"/>
                        <a:pt x="174" y="421"/>
                        <a:pt x="146" y="432"/>
                      </a:cubicBezTo>
                      <a:close/>
                      <a:moveTo>
                        <a:pt x="200" y="437"/>
                      </a:moveTo>
                      <a:cubicBezTo>
                        <a:pt x="199" y="438"/>
                        <a:pt x="197" y="438"/>
                        <a:pt x="196" y="439"/>
                      </a:cubicBezTo>
                      <a:cubicBezTo>
                        <a:pt x="197" y="439"/>
                        <a:pt x="198" y="439"/>
                        <a:pt x="198" y="438"/>
                      </a:cubicBezTo>
                      <a:cubicBezTo>
                        <a:pt x="199" y="438"/>
                        <a:pt x="199" y="437"/>
                        <a:pt x="200" y="437"/>
                      </a:cubicBezTo>
                      <a:close/>
                      <a:moveTo>
                        <a:pt x="260" y="373"/>
                      </a:moveTo>
                      <a:cubicBezTo>
                        <a:pt x="211" y="401"/>
                        <a:pt x="171" y="426"/>
                        <a:pt x="163" y="438"/>
                      </a:cubicBezTo>
                      <a:cubicBezTo>
                        <a:pt x="184" y="431"/>
                        <a:pt x="220" y="405"/>
                        <a:pt x="260" y="373"/>
                      </a:cubicBezTo>
                      <a:close/>
                      <a:moveTo>
                        <a:pt x="295" y="379"/>
                      </a:moveTo>
                      <a:cubicBezTo>
                        <a:pt x="262" y="399"/>
                        <a:pt x="231" y="418"/>
                        <a:pt x="212" y="431"/>
                      </a:cubicBezTo>
                      <a:cubicBezTo>
                        <a:pt x="234" y="421"/>
                        <a:pt x="260" y="404"/>
                        <a:pt x="287" y="386"/>
                      </a:cubicBezTo>
                      <a:cubicBezTo>
                        <a:pt x="287" y="386"/>
                        <a:pt x="288" y="386"/>
                        <a:pt x="288" y="385"/>
                      </a:cubicBezTo>
                      <a:cubicBezTo>
                        <a:pt x="291" y="383"/>
                        <a:pt x="294" y="381"/>
                        <a:pt x="297" y="378"/>
                      </a:cubicBezTo>
                      <a:cubicBezTo>
                        <a:pt x="297" y="379"/>
                        <a:pt x="296" y="379"/>
                        <a:pt x="295" y="379"/>
                      </a:cubicBezTo>
                      <a:close/>
                      <a:moveTo>
                        <a:pt x="145" y="421"/>
                      </a:moveTo>
                      <a:cubicBezTo>
                        <a:pt x="139" y="426"/>
                        <a:pt x="135" y="429"/>
                        <a:pt x="135" y="431"/>
                      </a:cubicBezTo>
                      <a:cubicBezTo>
                        <a:pt x="136" y="432"/>
                        <a:pt x="139" y="431"/>
                        <a:pt x="143" y="430"/>
                      </a:cubicBezTo>
                      <a:cubicBezTo>
                        <a:pt x="143" y="430"/>
                        <a:pt x="143" y="430"/>
                        <a:pt x="143" y="429"/>
                      </a:cubicBezTo>
                      <a:cubicBezTo>
                        <a:pt x="144" y="426"/>
                        <a:pt x="146" y="423"/>
                        <a:pt x="148" y="419"/>
                      </a:cubicBezTo>
                      <a:cubicBezTo>
                        <a:pt x="147" y="420"/>
                        <a:pt x="146" y="421"/>
                        <a:pt x="145" y="421"/>
                      </a:cubicBezTo>
                      <a:close/>
                      <a:moveTo>
                        <a:pt x="158" y="414"/>
                      </a:moveTo>
                      <a:cubicBezTo>
                        <a:pt x="153" y="419"/>
                        <a:pt x="149" y="424"/>
                        <a:pt x="147" y="428"/>
                      </a:cubicBezTo>
                      <a:cubicBezTo>
                        <a:pt x="177" y="415"/>
                        <a:pt x="255" y="365"/>
                        <a:pt x="336" y="311"/>
                      </a:cubicBezTo>
                      <a:cubicBezTo>
                        <a:pt x="340" y="308"/>
                        <a:pt x="344" y="305"/>
                        <a:pt x="348" y="302"/>
                      </a:cubicBezTo>
                      <a:cubicBezTo>
                        <a:pt x="325" y="315"/>
                        <a:pt x="301" y="329"/>
                        <a:pt x="277" y="343"/>
                      </a:cubicBezTo>
                      <a:cubicBezTo>
                        <a:pt x="248" y="359"/>
                        <a:pt x="217" y="376"/>
                        <a:pt x="192" y="391"/>
                      </a:cubicBezTo>
                      <a:cubicBezTo>
                        <a:pt x="179" y="400"/>
                        <a:pt x="167" y="408"/>
                        <a:pt x="158" y="414"/>
                      </a:cubicBezTo>
                      <a:close/>
                      <a:moveTo>
                        <a:pt x="125" y="421"/>
                      </a:moveTo>
                      <a:cubicBezTo>
                        <a:pt x="124" y="423"/>
                        <a:pt x="124" y="424"/>
                        <a:pt x="124" y="425"/>
                      </a:cubicBezTo>
                      <a:cubicBezTo>
                        <a:pt x="124" y="425"/>
                        <a:pt x="124" y="425"/>
                        <a:pt x="125" y="425"/>
                      </a:cubicBezTo>
                      <a:cubicBezTo>
                        <a:pt x="128" y="426"/>
                        <a:pt x="134" y="423"/>
                        <a:pt x="144" y="418"/>
                      </a:cubicBezTo>
                      <a:cubicBezTo>
                        <a:pt x="148" y="415"/>
                        <a:pt x="154" y="411"/>
                        <a:pt x="160" y="407"/>
                      </a:cubicBezTo>
                      <a:cubicBezTo>
                        <a:pt x="184" y="384"/>
                        <a:pt x="229" y="354"/>
                        <a:pt x="279" y="325"/>
                      </a:cubicBezTo>
                      <a:cubicBezTo>
                        <a:pt x="280" y="323"/>
                        <a:pt x="282" y="322"/>
                        <a:pt x="283" y="321"/>
                      </a:cubicBezTo>
                      <a:cubicBezTo>
                        <a:pt x="319" y="295"/>
                        <a:pt x="354" y="269"/>
                        <a:pt x="385" y="248"/>
                      </a:cubicBezTo>
                      <a:cubicBezTo>
                        <a:pt x="380" y="251"/>
                        <a:pt x="374" y="254"/>
                        <a:pt x="368" y="258"/>
                      </a:cubicBezTo>
                      <a:cubicBezTo>
                        <a:pt x="341" y="274"/>
                        <a:pt x="315" y="291"/>
                        <a:pt x="289" y="307"/>
                      </a:cubicBezTo>
                      <a:cubicBezTo>
                        <a:pt x="287" y="308"/>
                        <a:pt x="286" y="310"/>
                        <a:pt x="284" y="311"/>
                      </a:cubicBezTo>
                      <a:cubicBezTo>
                        <a:pt x="217" y="362"/>
                        <a:pt x="154" y="411"/>
                        <a:pt x="125" y="421"/>
                      </a:cubicBezTo>
                      <a:close/>
                      <a:moveTo>
                        <a:pt x="265" y="315"/>
                      </a:moveTo>
                      <a:cubicBezTo>
                        <a:pt x="188" y="360"/>
                        <a:pt x="115" y="404"/>
                        <a:pt x="112" y="417"/>
                      </a:cubicBezTo>
                      <a:cubicBezTo>
                        <a:pt x="112" y="417"/>
                        <a:pt x="112" y="418"/>
                        <a:pt x="112" y="418"/>
                      </a:cubicBezTo>
                      <a:cubicBezTo>
                        <a:pt x="113" y="419"/>
                        <a:pt x="114" y="419"/>
                        <a:pt x="115" y="419"/>
                      </a:cubicBezTo>
                      <a:cubicBezTo>
                        <a:pt x="117" y="420"/>
                        <a:pt x="120" y="419"/>
                        <a:pt x="124" y="418"/>
                      </a:cubicBezTo>
                      <a:cubicBezTo>
                        <a:pt x="141" y="399"/>
                        <a:pt x="212" y="351"/>
                        <a:pt x="287" y="304"/>
                      </a:cubicBezTo>
                      <a:cubicBezTo>
                        <a:pt x="289" y="302"/>
                        <a:pt x="291" y="301"/>
                        <a:pt x="293" y="299"/>
                      </a:cubicBezTo>
                      <a:cubicBezTo>
                        <a:pt x="284" y="304"/>
                        <a:pt x="274" y="310"/>
                        <a:pt x="265" y="315"/>
                      </a:cubicBezTo>
                      <a:close/>
                      <a:moveTo>
                        <a:pt x="301" y="415"/>
                      </a:moveTo>
                      <a:cubicBezTo>
                        <a:pt x="300" y="416"/>
                        <a:pt x="299" y="417"/>
                        <a:pt x="298" y="417"/>
                      </a:cubicBezTo>
                      <a:cubicBezTo>
                        <a:pt x="323" y="400"/>
                        <a:pt x="355" y="380"/>
                        <a:pt x="389" y="360"/>
                      </a:cubicBezTo>
                      <a:cubicBezTo>
                        <a:pt x="395" y="355"/>
                        <a:pt x="401" y="351"/>
                        <a:pt x="406" y="347"/>
                      </a:cubicBezTo>
                      <a:cubicBezTo>
                        <a:pt x="406" y="347"/>
                        <a:pt x="406" y="347"/>
                        <a:pt x="406" y="347"/>
                      </a:cubicBezTo>
                      <a:cubicBezTo>
                        <a:pt x="375" y="367"/>
                        <a:pt x="334" y="393"/>
                        <a:pt x="301" y="415"/>
                      </a:cubicBezTo>
                      <a:close/>
                      <a:moveTo>
                        <a:pt x="255" y="329"/>
                      </a:moveTo>
                      <a:cubicBezTo>
                        <a:pt x="197" y="366"/>
                        <a:pt x="149" y="399"/>
                        <a:pt x="131" y="415"/>
                      </a:cubicBezTo>
                      <a:cubicBezTo>
                        <a:pt x="157" y="403"/>
                        <a:pt x="205" y="367"/>
                        <a:pt x="255" y="329"/>
                      </a:cubicBezTo>
                      <a:close/>
                      <a:moveTo>
                        <a:pt x="94" y="404"/>
                      </a:moveTo>
                      <a:cubicBezTo>
                        <a:pt x="96" y="404"/>
                        <a:pt x="99" y="403"/>
                        <a:pt x="103" y="402"/>
                      </a:cubicBezTo>
                      <a:cubicBezTo>
                        <a:pt x="103" y="402"/>
                        <a:pt x="104" y="401"/>
                        <a:pt x="104" y="401"/>
                      </a:cubicBezTo>
                      <a:cubicBezTo>
                        <a:pt x="100" y="402"/>
                        <a:pt x="97" y="403"/>
                        <a:pt x="94" y="403"/>
                      </a:cubicBezTo>
                      <a:cubicBezTo>
                        <a:pt x="94" y="404"/>
                        <a:pt x="94" y="404"/>
                        <a:pt x="94" y="404"/>
                      </a:cubicBezTo>
                      <a:close/>
                      <a:moveTo>
                        <a:pt x="86" y="398"/>
                      </a:moveTo>
                      <a:cubicBezTo>
                        <a:pt x="87" y="399"/>
                        <a:pt x="88" y="399"/>
                        <a:pt x="89" y="400"/>
                      </a:cubicBezTo>
                      <a:cubicBezTo>
                        <a:pt x="91" y="400"/>
                        <a:pt x="92" y="400"/>
                        <a:pt x="93" y="400"/>
                      </a:cubicBezTo>
                      <a:cubicBezTo>
                        <a:pt x="121" y="383"/>
                        <a:pt x="152" y="365"/>
                        <a:pt x="183" y="346"/>
                      </a:cubicBezTo>
                      <a:cubicBezTo>
                        <a:pt x="184" y="345"/>
                        <a:pt x="185" y="344"/>
                        <a:pt x="186" y="344"/>
                      </a:cubicBezTo>
                      <a:cubicBezTo>
                        <a:pt x="145" y="369"/>
                        <a:pt x="111" y="389"/>
                        <a:pt x="91" y="394"/>
                      </a:cubicBezTo>
                      <a:cubicBezTo>
                        <a:pt x="86" y="398"/>
                        <a:pt x="86" y="398"/>
                        <a:pt x="86" y="398"/>
                      </a:cubicBezTo>
                      <a:close/>
                      <a:moveTo>
                        <a:pt x="154" y="368"/>
                      </a:moveTo>
                      <a:cubicBezTo>
                        <a:pt x="133" y="380"/>
                        <a:pt x="117" y="390"/>
                        <a:pt x="105" y="397"/>
                      </a:cubicBezTo>
                      <a:cubicBezTo>
                        <a:pt x="108" y="396"/>
                        <a:pt x="112" y="394"/>
                        <a:pt x="117" y="392"/>
                      </a:cubicBezTo>
                      <a:cubicBezTo>
                        <a:pt x="123" y="387"/>
                        <a:pt x="132" y="382"/>
                        <a:pt x="142" y="377"/>
                      </a:cubicBezTo>
                      <a:cubicBezTo>
                        <a:pt x="146" y="374"/>
                        <a:pt x="150" y="371"/>
                        <a:pt x="154" y="368"/>
                      </a:cubicBezTo>
                      <a:close/>
                      <a:moveTo>
                        <a:pt x="240" y="353"/>
                      </a:moveTo>
                      <a:cubicBezTo>
                        <a:pt x="217" y="367"/>
                        <a:pt x="196" y="381"/>
                        <a:pt x="180" y="394"/>
                      </a:cubicBezTo>
                      <a:cubicBezTo>
                        <a:pt x="183" y="392"/>
                        <a:pt x="187" y="390"/>
                        <a:pt x="190" y="388"/>
                      </a:cubicBezTo>
                      <a:cubicBezTo>
                        <a:pt x="206" y="377"/>
                        <a:pt x="223" y="365"/>
                        <a:pt x="240" y="353"/>
                      </a:cubicBezTo>
                      <a:close/>
                      <a:moveTo>
                        <a:pt x="79" y="392"/>
                      </a:moveTo>
                      <a:cubicBezTo>
                        <a:pt x="80" y="392"/>
                        <a:pt x="80" y="392"/>
                        <a:pt x="80" y="392"/>
                      </a:cubicBezTo>
                      <a:cubicBezTo>
                        <a:pt x="82" y="393"/>
                        <a:pt x="86" y="392"/>
                        <a:pt x="89" y="391"/>
                      </a:cubicBezTo>
                      <a:cubicBezTo>
                        <a:pt x="95" y="387"/>
                        <a:pt x="95" y="387"/>
                        <a:pt x="95" y="387"/>
                      </a:cubicBezTo>
                      <a:cubicBezTo>
                        <a:pt x="90" y="389"/>
                        <a:pt x="86" y="390"/>
                        <a:pt x="82" y="390"/>
                      </a:cubicBezTo>
                      <a:cubicBezTo>
                        <a:pt x="81" y="391"/>
                        <a:pt x="80" y="392"/>
                        <a:pt x="79" y="392"/>
                      </a:cubicBezTo>
                      <a:close/>
                      <a:moveTo>
                        <a:pt x="70" y="383"/>
                      </a:moveTo>
                      <a:cubicBezTo>
                        <a:pt x="72" y="385"/>
                        <a:pt x="74" y="386"/>
                        <a:pt x="76" y="387"/>
                      </a:cubicBezTo>
                      <a:cubicBezTo>
                        <a:pt x="78" y="387"/>
                        <a:pt x="79" y="387"/>
                        <a:pt x="81" y="387"/>
                      </a:cubicBezTo>
                      <a:cubicBezTo>
                        <a:pt x="121" y="364"/>
                        <a:pt x="172" y="334"/>
                        <a:pt x="223" y="304"/>
                      </a:cubicBezTo>
                      <a:cubicBezTo>
                        <a:pt x="255" y="280"/>
                        <a:pt x="287" y="255"/>
                        <a:pt x="318" y="232"/>
                      </a:cubicBezTo>
                      <a:cubicBezTo>
                        <a:pt x="327" y="224"/>
                        <a:pt x="336" y="217"/>
                        <a:pt x="345" y="210"/>
                      </a:cubicBezTo>
                      <a:cubicBezTo>
                        <a:pt x="333" y="218"/>
                        <a:pt x="320" y="226"/>
                        <a:pt x="306" y="235"/>
                      </a:cubicBezTo>
                      <a:cubicBezTo>
                        <a:pt x="250" y="275"/>
                        <a:pt x="190" y="317"/>
                        <a:pt x="142" y="344"/>
                      </a:cubicBezTo>
                      <a:cubicBezTo>
                        <a:pt x="111" y="366"/>
                        <a:pt x="86" y="381"/>
                        <a:pt x="71" y="381"/>
                      </a:cubicBezTo>
                      <a:cubicBezTo>
                        <a:pt x="71" y="382"/>
                        <a:pt x="70" y="382"/>
                        <a:pt x="70" y="383"/>
                      </a:cubicBezTo>
                      <a:close/>
                      <a:moveTo>
                        <a:pt x="423" y="287"/>
                      </a:moveTo>
                      <a:cubicBezTo>
                        <a:pt x="384" y="311"/>
                        <a:pt x="331" y="348"/>
                        <a:pt x="291" y="375"/>
                      </a:cubicBezTo>
                      <a:cubicBezTo>
                        <a:pt x="285" y="379"/>
                        <a:pt x="280" y="383"/>
                        <a:pt x="275" y="386"/>
                      </a:cubicBezTo>
                      <a:cubicBezTo>
                        <a:pt x="281" y="383"/>
                        <a:pt x="288" y="379"/>
                        <a:pt x="294" y="376"/>
                      </a:cubicBezTo>
                      <a:cubicBezTo>
                        <a:pt x="303" y="371"/>
                        <a:pt x="313" y="365"/>
                        <a:pt x="323" y="359"/>
                      </a:cubicBezTo>
                      <a:cubicBezTo>
                        <a:pt x="353" y="336"/>
                        <a:pt x="383" y="314"/>
                        <a:pt x="409" y="297"/>
                      </a:cubicBezTo>
                      <a:cubicBezTo>
                        <a:pt x="414" y="294"/>
                        <a:pt x="419" y="290"/>
                        <a:pt x="423" y="287"/>
                      </a:cubicBezTo>
                      <a:close/>
                      <a:moveTo>
                        <a:pt x="114" y="379"/>
                      </a:moveTo>
                      <a:cubicBezTo>
                        <a:pt x="105" y="386"/>
                        <a:pt x="105" y="386"/>
                        <a:pt x="105" y="386"/>
                      </a:cubicBezTo>
                      <a:cubicBezTo>
                        <a:pt x="135" y="372"/>
                        <a:pt x="186" y="340"/>
                        <a:pt x="240" y="304"/>
                      </a:cubicBezTo>
                      <a:cubicBezTo>
                        <a:pt x="256" y="292"/>
                        <a:pt x="272" y="281"/>
                        <a:pt x="288" y="270"/>
                      </a:cubicBezTo>
                      <a:cubicBezTo>
                        <a:pt x="289" y="269"/>
                        <a:pt x="289" y="268"/>
                        <a:pt x="290" y="268"/>
                      </a:cubicBezTo>
                      <a:cubicBezTo>
                        <a:pt x="292" y="266"/>
                        <a:pt x="294" y="265"/>
                        <a:pt x="296" y="263"/>
                      </a:cubicBezTo>
                      <a:cubicBezTo>
                        <a:pt x="277" y="275"/>
                        <a:pt x="258" y="287"/>
                        <a:pt x="240" y="298"/>
                      </a:cubicBezTo>
                      <a:cubicBezTo>
                        <a:pt x="218" y="312"/>
                        <a:pt x="218" y="312"/>
                        <a:pt x="218" y="312"/>
                      </a:cubicBezTo>
                      <a:cubicBezTo>
                        <a:pt x="179" y="341"/>
                        <a:pt x="142" y="366"/>
                        <a:pt x="114" y="379"/>
                      </a:cubicBezTo>
                      <a:close/>
                      <a:moveTo>
                        <a:pt x="162" y="344"/>
                      </a:moveTo>
                      <a:cubicBezTo>
                        <a:pt x="132" y="362"/>
                        <a:pt x="107" y="376"/>
                        <a:pt x="92" y="385"/>
                      </a:cubicBezTo>
                      <a:cubicBezTo>
                        <a:pt x="98" y="383"/>
                        <a:pt x="105" y="380"/>
                        <a:pt x="112" y="376"/>
                      </a:cubicBezTo>
                      <a:cubicBezTo>
                        <a:pt x="162" y="344"/>
                        <a:pt x="162" y="344"/>
                        <a:pt x="162" y="344"/>
                      </a:cubicBezTo>
                      <a:close/>
                      <a:moveTo>
                        <a:pt x="463" y="305"/>
                      </a:moveTo>
                      <a:cubicBezTo>
                        <a:pt x="449" y="305"/>
                        <a:pt x="396" y="344"/>
                        <a:pt x="348" y="380"/>
                      </a:cubicBezTo>
                      <a:cubicBezTo>
                        <a:pt x="364" y="370"/>
                        <a:pt x="382" y="358"/>
                        <a:pt x="404" y="344"/>
                      </a:cubicBezTo>
                      <a:cubicBezTo>
                        <a:pt x="432" y="326"/>
                        <a:pt x="457" y="309"/>
                        <a:pt x="464" y="305"/>
                      </a:cubicBezTo>
                      <a:cubicBezTo>
                        <a:pt x="464" y="305"/>
                        <a:pt x="464" y="305"/>
                        <a:pt x="463" y="305"/>
                      </a:cubicBezTo>
                      <a:close/>
                      <a:moveTo>
                        <a:pt x="63" y="375"/>
                      </a:moveTo>
                      <a:cubicBezTo>
                        <a:pt x="64" y="376"/>
                        <a:pt x="66" y="377"/>
                        <a:pt x="68" y="378"/>
                      </a:cubicBezTo>
                      <a:cubicBezTo>
                        <a:pt x="68" y="378"/>
                        <a:pt x="69" y="378"/>
                        <a:pt x="70" y="378"/>
                      </a:cubicBezTo>
                      <a:cubicBezTo>
                        <a:pt x="71" y="377"/>
                        <a:pt x="73" y="375"/>
                        <a:pt x="74" y="374"/>
                      </a:cubicBezTo>
                      <a:cubicBezTo>
                        <a:pt x="70" y="375"/>
                        <a:pt x="67" y="375"/>
                        <a:pt x="64" y="375"/>
                      </a:cubicBezTo>
                      <a:cubicBezTo>
                        <a:pt x="63" y="375"/>
                        <a:pt x="63" y="375"/>
                        <a:pt x="63" y="375"/>
                      </a:cubicBezTo>
                      <a:close/>
                      <a:moveTo>
                        <a:pt x="154" y="374"/>
                      </a:moveTo>
                      <a:cubicBezTo>
                        <a:pt x="152" y="375"/>
                        <a:pt x="150" y="376"/>
                        <a:pt x="148" y="378"/>
                      </a:cubicBezTo>
                      <a:cubicBezTo>
                        <a:pt x="150" y="376"/>
                        <a:pt x="153" y="375"/>
                        <a:pt x="155" y="373"/>
                      </a:cubicBezTo>
                      <a:cubicBezTo>
                        <a:pt x="155" y="373"/>
                        <a:pt x="154" y="374"/>
                        <a:pt x="154" y="374"/>
                      </a:cubicBezTo>
                      <a:close/>
                      <a:moveTo>
                        <a:pt x="83" y="372"/>
                      </a:moveTo>
                      <a:cubicBezTo>
                        <a:pt x="80" y="374"/>
                        <a:pt x="78" y="376"/>
                        <a:pt x="76" y="377"/>
                      </a:cubicBezTo>
                      <a:cubicBezTo>
                        <a:pt x="85" y="375"/>
                        <a:pt x="97" y="369"/>
                        <a:pt x="111" y="361"/>
                      </a:cubicBezTo>
                      <a:cubicBezTo>
                        <a:pt x="100" y="366"/>
                        <a:pt x="91" y="369"/>
                        <a:pt x="83" y="372"/>
                      </a:cubicBezTo>
                      <a:close/>
                      <a:moveTo>
                        <a:pt x="127" y="339"/>
                      </a:moveTo>
                      <a:cubicBezTo>
                        <a:pt x="112" y="347"/>
                        <a:pt x="96" y="356"/>
                        <a:pt x="80" y="365"/>
                      </a:cubicBezTo>
                      <a:cubicBezTo>
                        <a:pt x="76" y="367"/>
                        <a:pt x="73" y="369"/>
                        <a:pt x="70" y="371"/>
                      </a:cubicBezTo>
                      <a:cubicBezTo>
                        <a:pt x="73" y="371"/>
                        <a:pt x="77" y="370"/>
                        <a:pt x="81" y="369"/>
                      </a:cubicBezTo>
                      <a:cubicBezTo>
                        <a:pt x="92" y="361"/>
                        <a:pt x="107" y="351"/>
                        <a:pt x="127" y="339"/>
                      </a:cubicBezTo>
                      <a:close/>
                      <a:moveTo>
                        <a:pt x="56" y="359"/>
                      </a:moveTo>
                      <a:cubicBezTo>
                        <a:pt x="56" y="359"/>
                        <a:pt x="56" y="360"/>
                        <a:pt x="56" y="360"/>
                      </a:cubicBezTo>
                      <a:cubicBezTo>
                        <a:pt x="55" y="363"/>
                        <a:pt x="55" y="365"/>
                        <a:pt x="56" y="367"/>
                      </a:cubicBezTo>
                      <a:cubicBezTo>
                        <a:pt x="58" y="369"/>
                        <a:pt x="60" y="370"/>
                        <a:pt x="63" y="371"/>
                      </a:cubicBezTo>
                      <a:cubicBezTo>
                        <a:pt x="63" y="371"/>
                        <a:pt x="63" y="371"/>
                        <a:pt x="63" y="371"/>
                      </a:cubicBezTo>
                      <a:cubicBezTo>
                        <a:pt x="66" y="369"/>
                        <a:pt x="71" y="367"/>
                        <a:pt x="79" y="362"/>
                      </a:cubicBezTo>
                      <a:cubicBezTo>
                        <a:pt x="130" y="333"/>
                        <a:pt x="175" y="307"/>
                        <a:pt x="214" y="284"/>
                      </a:cubicBezTo>
                      <a:cubicBezTo>
                        <a:pt x="228" y="273"/>
                        <a:pt x="243" y="261"/>
                        <a:pt x="257" y="249"/>
                      </a:cubicBezTo>
                      <a:cubicBezTo>
                        <a:pt x="262" y="245"/>
                        <a:pt x="267" y="241"/>
                        <a:pt x="271" y="238"/>
                      </a:cubicBezTo>
                      <a:cubicBezTo>
                        <a:pt x="255" y="247"/>
                        <a:pt x="237" y="257"/>
                        <a:pt x="220" y="266"/>
                      </a:cubicBezTo>
                      <a:cubicBezTo>
                        <a:pt x="149" y="315"/>
                        <a:pt x="83" y="357"/>
                        <a:pt x="56" y="359"/>
                      </a:cubicBezTo>
                      <a:close/>
                      <a:moveTo>
                        <a:pt x="280" y="328"/>
                      </a:moveTo>
                      <a:cubicBezTo>
                        <a:pt x="260" y="343"/>
                        <a:pt x="242" y="356"/>
                        <a:pt x="226" y="367"/>
                      </a:cubicBezTo>
                      <a:cubicBezTo>
                        <a:pt x="241" y="359"/>
                        <a:pt x="257" y="350"/>
                        <a:pt x="275" y="339"/>
                      </a:cubicBezTo>
                      <a:cubicBezTo>
                        <a:pt x="305" y="322"/>
                        <a:pt x="337" y="304"/>
                        <a:pt x="367" y="286"/>
                      </a:cubicBezTo>
                      <a:cubicBezTo>
                        <a:pt x="381" y="276"/>
                        <a:pt x="394" y="266"/>
                        <a:pt x="406" y="257"/>
                      </a:cubicBezTo>
                      <a:cubicBezTo>
                        <a:pt x="368" y="277"/>
                        <a:pt x="323" y="303"/>
                        <a:pt x="280" y="328"/>
                      </a:cubicBezTo>
                      <a:close/>
                      <a:moveTo>
                        <a:pt x="184" y="308"/>
                      </a:moveTo>
                      <a:cubicBezTo>
                        <a:pt x="148" y="330"/>
                        <a:pt x="115" y="350"/>
                        <a:pt x="94" y="364"/>
                      </a:cubicBezTo>
                      <a:cubicBezTo>
                        <a:pt x="107" y="359"/>
                        <a:pt x="122" y="351"/>
                        <a:pt x="139" y="341"/>
                      </a:cubicBezTo>
                      <a:cubicBezTo>
                        <a:pt x="153" y="332"/>
                        <a:pt x="168" y="320"/>
                        <a:pt x="184" y="308"/>
                      </a:cubicBezTo>
                      <a:close/>
                      <a:moveTo>
                        <a:pt x="193" y="353"/>
                      </a:moveTo>
                      <a:cubicBezTo>
                        <a:pt x="187" y="357"/>
                        <a:pt x="181" y="360"/>
                        <a:pt x="176" y="364"/>
                      </a:cubicBezTo>
                      <a:cubicBezTo>
                        <a:pt x="184" y="359"/>
                        <a:pt x="193" y="353"/>
                        <a:pt x="203" y="347"/>
                      </a:cubicBezTo>
                      <a:cubicBezTo>
                        <a:pt x="200" y="349"/>
                        <a:pt x="196" y="351"/>
                        <a:pt x="193" y="353"/>
                      </a:cubicBezTo>
                      <a:close/>
                      <a:moveTo>
                        <a:pt x="45" y="349"/>
                      </a:moveTo>
                      <a:cubicBezTo>
                        <a:pt x="45" y="351"/>
                        <a:pt x="45" y="352"/>
                        <a:pt x="46" y="353"/>
                      </a:cubicBezTo>
                      <a:cubicBezTo>
                        <a:pt x="47" y="354"/>
                        <a:pt x="48" y="355"/>
                        <a:pt x="50" y="356"/>
                      </a:cubicBezTo>
                      <a:cubicBezTo>
                        <a:pt x="51" y="355"/>
                        <a:pt x="53" y="354"/>
                        <a:pt x="55" y="352"/>
                      </a:cubicBezTo>
                      <a:cubicBezTo>
                        <a:pt x="56" y="351"/>
                        <a:pt x="57" y="349"/>
                        <a:pt x="58" y="347"/>
                      </a:cubicBezTo>
                      <a:cubicBezTo>
                        <a:pt x="53" y="349"/>
                        <a:pt x="49" y="349"/>
                        <a:pt x="45" y="349"/>
                      </a:cubicBezTo>
                      <a:close/>
                      <a:moveTo>
                        <a:pt x="72" y="346"/>
                      </a:moveTo>
                      <a:cubicBezTo>
                        <a:pt x="66" y="350"/>
                        <a:pt x="62" y="353"/>
                        <a:pt x="58" y="355"/>
                      </a:cubicBezTo>
                      <a:cubicBezTo>
                        <a:pt x="82" y="351"/>
                        <a:pt x="133" y="321"/>
                        <a:pt x="189" y="283"/>
                      </a:cubicBezTo>
                      <a:cubicBezTo>
                        <a:pt x="175" y="290"/>
                        <a:pt x="161" y="298"/>
                        <a:pt x="148" y="305"/>
                      </a:cubicBezTo>
                      <a:cubicBezTo>
                        <a:pt x="118" y="321"/>
                        <a:pt x="90" y="336"/>
                        <a:pt x="72" y="346"/>
                      </a:cubicBezTo>
                      <a:close/>
                      <a:moveTo>
                        <a:pt x="216" y="330"/>
                      </a:moveTo>
                      <a:cubicBezTo>
                        <a:pt x="205" y="338"/>
                        <a:pt x="193" y="346"/>
                        <a:pt x="183" y="354"/>
                      </a:cubicBezTo>
                      <a:cubicBezTo>
                        <a:pt x="186" y="353"/>
                        <a:pt x="188" y="351"/>
                        <a:pt x="191" y="350"/>
                      </a:cubicBezTo>
                      <a:cubicBezTo>
                        <a:pt x="209" y="337"/>
                        <a:pt x="228" y="324"/>
                        <a:pt x="248" y="310"/>
                      </a:cubicBezTo>
                      <a:cubicBezTo>
                        <a:pt x="237" y="317"/>
                        <a:pt x="226" y="323"/>
                        <a:pt x="216" y="330"/>
                      </a:cubicBezTo>
                      <a:close/>
                      <a:moveTo>
                        <a:pt x="339" y="314"/>
                      </a:moveTo>
                      <a:cubicBezTo>
                        <a:pt x="331" y="320"/>
                        <a:pt x="323" y="326"/>
                        <a:pt x="316" y="333"/>
                      </a:cubicBezTo>
                      <a:cubicBezTo>
                        <a:pt x="309" y="338"/>
                        <a:pt x="302" y="344"/>
                        <a:pt x="296" y="349"/>
                      </a:cubicBezTo>
                      <a:cubicBezTo>
                        <a:pt x="302" y="346"/>
                        <a:pt x="307" y="342"/>
                        <a:pt x="313" y="339"/>
                      </a:cubicBezTo>
                      <a:cubicBezTo>
                        <a:pt x="390" y="296"/>
                        <a:pt x="478" y="247"/>
                        <a:pt x="482" y="229"/>
                      </a:cubicBezTo>
                      <a:cubicBezTo>
                        <a:pt x="483" y="228"/>
                        <a:pt x="483" y="227"/>
                        <a:pt x="482" y="227"/>
                      </a:cubicBezTo>
                      <a:cubicBezTo>
                        <a:pt x="481" y="225"/>
                        <a:pt x="479" y="224"/>
                        <a:pt x="477" y="223"/>
                      </a:cubicBezTo>
                      <a:cubicBezTo>
                        <a:pt x="476" y="223"/>
                        <a:pt x="474" y="223"/>
                        <a:pt x="473" y="223"/>
                      </a:cubicBezTo>
                      <a:cubicBezTo>
                        <a:pt x="449" y="239"/>
                        <a:pt x="396" y="276"/>
                        <a:pt x="339" y="314"/>
                      </a:cubicBezTo>
                      <a:close/>
                      <a:moveTo>
                        <a:pt x="64" y="345"/>
                      </a:moveTo>
                      <a:cubicBezTo>
                        <a:pt x="64" y="346"/>
                        <a:pt x="63" y="347"/>
                        <a:pt x="62" y="348"/>
                      </a:cubicBezTo>
                      <a:cubicBezTo>
                        <a:pt x="64" y="346"/>
                        <a:pt x="67" y="345"/>
                        <a:pt x="70" y="343"/>
                      </a:cubicBezTo>
                      <a:cubicBezTo>
                        <a:pt x="70" y="343"/>
                        <a:pt x="70" y="343"/>
                        <a:pt x="70" y="343"/>
                      </a:cubicBezTo>
                      <a:cubicBezTo>
                        <a:pt x="68" y="344"/>
                        <a:pt x="66" y="345"/>
                        <a:pt x="64" y="345"/>
                      </a:cubicBezTo>
                      <a:close/>
                      <a:moveTo>
                        <a:pt x="46" y="346"/>
                      </a:moveTo>
                      <a:cubicBezTo>
                        <a:pt x="50" y="346"/>
                        <a:pt x="56" y="345"/>
                        <a:pt x="62" y="342"/>
                      </a:cubicBezTo>
                      <a:cubicBezTo>
                        <a:pt x="66" y="338"/>
                        <a:pt x="70" y="334"/>
                        <a:pt x="75" y="330"/>
                      </a:cubicBezTo>
                      <a:cubicBezTo>
                        <a:pt x="65" y="334"/>
                        <a:pt x="57" y="338"/>
                        <a:pt x="50" y="340"/>
                      </a:cubicBezTo>
                      <a:cubicBezTo>
                        <a:pt x="48" y="342"/>
                        <a:pt x="47" y="344"/>
                        <a:pt x="46" y="346"/>
                      </a:cubicBezTo>
                      <a:close/>
                      <a:moveTo>
                        <a:pt x="39" y="341"/>
                      </a:moveTo>
                      <a:cubicBezTo>
                        <a:pt x="39" y="342"/>
                        <a:pt x="39" y="342"/>
                        <a:pt x="39" y="343"/>
                      </a:cubicBezTo>
                      <a:cubicBezTo>
                        <a:pt x="40" y="344"/>
                        <a:pt x="41" y="345"/>
                        <a:pt x="43" y="345"/>
                      </a:cubicBezTo>
                      <a:cubicBezTo>
                        <a:pt x="43" y="344"/>
                        <a:pt x="44" y="342"/>
                        <a:pt x="45" y="341"/>
                      </a:cubicBezTo>
                      <a:cubicBezTo>
                        <a:pt x="43" y="341"/>
                        <a:pt x="41" y="341"/>
                        <a:pt x="39" y="341"/>
                      </a:cubicBezTo>
                      <a:close/>
                      <a:moveTo>
                        <a:pt x="457" y="319"/>
                      </a:moveTo>
                      <a:cubicBezTo>
                        <a:pt x="451" y="320"/>
                        <a:pt x="436" y="329"/>
                        <a:pt x="419" y="342"/>
                      </a:cubicBezTo>
                      <a:cubicBezTo>
                        <a:pt x="427" y="337"/>
                        <a:pt x="435" y="332"/>
                        <a:pt x="443" y="328"/>
                      </a:cubicBezTo>
                      <a:cubicBezTo>
                        <a:pt x="449" y="324"/>
                        <a:pt x="454" y="321"/>
                        <a:pt x="457" y="319"/>
                      </a:cubicBezTo>
                      <a:close/>
                      <a:moveTo>
                        <a:pt x="88" y="323"/>
                      </a:moveTo>
                      <a:cubicBezTo>
                        <a:pt x="81" y="329"/>
                        <a:pt x="74" y="334"/>
                        <a:pt x="69" y="340"/>
                      </a:cubicBezTo>
                      <a:cubicBezTo>
                        <a:pt x="74" y="338"/>
                        <a:pt x="80" y="335"/>
                        <a:pt x="86" y="332"/>
                      </a:cubicBezTo>
                      <a:cubicBezTo>
                        <a:pt x="129" y="303"/>
                        <a:pt x="202" y="253"/>
                        <a:pt x="271" y="208"/>
                      </a:cubicBezTo>
                      <a:cubicBezTo>
                        <a:pt x="267" y="210"/>
                        <a:pt x="263" y="213"/>
                        <a:pt x="258" y="215"/>
                      </a:cubicBezTo>
                      <a:cubicBezTo>
                        <a:pt x="197" y="258"/>
                        <a:pt x="132" y="300"/>
                        <a:pt x="88" y="323"/>
                      </a:cubicBezTo>
                      <a:close/>
                      <a:moveTo>
                        <a:pt x="39" y="338"/>
                      </a:moveTo>
                      <a:cubicBezTo>
                        <a:pt x="42" y="338"/>
                        <a:pt x="45" y="338"/>
                        <a:pt x="48" y="337"/>
                      </a:cubicBezTo>
                      <a:cubicBezTo>
                        <a:pt x="59" y="323"/>
                        <a:pt x="83" y="305"/>
                        <a:pt x="114" y="285"/>
                      </a:cubicBezTo>
                      <a:cubicBezTo>
                        <a:pt x="74" y="307"/>
                        <a:pt x="44" y="326"/>
                        <a:pt x="39" y="338"/>
                      </a:cubicBezTo>
                      <a:close/>
                      <a:moveTo>
                        <a:pt x="46" y="320"/>
                      </a:moveTo>
                      <a:cubicBezTo>
                        <a:pt x="40" y="326"/>
                        <a:pt x="36" y="330"/>
                        <a:pt x="35" y="334"/>
                      </a:cubicBezTo>
                      <a:cubicBezTo>
                        <a:pt x="35" y="335"/>
                        <a:pt x="35" y="335"/>
                        <a:pt x="35" y="336"/>
                      </a:cubicBezTo>
                      <a:cubicBezTo>
                        <a:pt x="35" y="336"/>
                        <a:pt x="35" y="337"/>
                        <a:pt x="36" y="337"/>
                      </a:cubicBezTo>
                      <a:cubicBezTo>
                        <a:pt x="42" y="320"/>
                        <a:pt x="91" y="292"/>
                        <a:pt x="156" y="259"/>
                      </a:cubicBezTo>
                      <a:cubicBezTo>
                        <a:pt x="203" y="230"/>
                        <a:pt x="259" y="199"/>
                        <a:pt x="309" y="171"/>
                      </a:cubicBezTo>
                      <a:cubicBezTo>
                        <a:pt x="317" y="167"/>
                        <a:pt x="326" y="162"/>
                        <a:pt x="334" y="157"/>
                      </a:cubicBezTo>
                      <a:cubicBezTo>
                        <a:pt x="359" y="140"/>
                        <a:pt x="381" y="123"/>
                        <a:pt x="398" y="111"/>
                      </a:cubicBezTo>
                      <a:cubicBezTo>
                        <a:pt x="364" y="134"/>
                        <a:pt x="308" y="165"/>
                        <a:pt x="247" y="199"/>
                      </a:cubicBezTo>
                      <a:cubicBezTo>
                        <a:pt x="219" y="215"/>
                        <a:pt x="190" y="232"/>
                        <a:pt x="161" y="249"/>
                      </a:cubicBezTo>
                      <a:cubicBezTo>
                        <a:pt x="47" y="319"/>
                        <a:pt x="47" y="319"/>
                        <a:pt x="47" y="319"/>
                      </a:cubicBezTo>
                      <a:cubicBezTo>
                        <a:pt x="47" y="320"/>
                        <a:pt x="46" y="320"/>
                        <a:pt x="46" y="320"/>
                      </a:cubicBezTo>
                      <a:close/>
                      <a:moveTo>
                        <a:pt x="158" y="262"/>
                      </a:moveTo>
                      <a:cubicBezTo>
                        <a:pt x="111" y="290"/>
                        <a:pt x="72" y="317"/>
                        <a:pt x="54" y="335"/>
                      </a:cubicBezTo>
                      <a:cubicBezTo>
                        <a:pt x="63" y="332"/>
                        <a:pt x="73" y="327"/>
                        <a:pt x="85" y="321"/>
                      </a:cubicBezTo>
                      <a:cubicBezTo>
                        <a:pt x="123" y="290"/>
                        <a:pt x="187" y="251"/>
                        <a:pt x="251" y="215"/>
                      </a:cubicBezTo>
                      <a:cubicBezTo>
                        <a:pt x="241" y="220"/>
                        <a:pt x="231" y="225"/>
                        <a:pt x="221" y="230"/>
                      </a:cubicBezTo>
                      <a:cubicBezTo>
                        <a:pt x="200" y="241"/>
                        <a:pt x="178" y="251"/>
                        <a:pt x="158" y="262"/>
                      </a:cubicBezTo>
                      <a:close/>
                      <a:moveTo>
                        <a:pt x="298" y="279"/>
                      </a:moveTo>
                      <a:cubicBezTo>
                        <a:pt x="271" y="298"/>
                        <a:pt x="244" y="317"/>
                        <a:pt x="219" y="335"/>
                      </a:cubicBezTo>
                      <a:cubicBezTo>
                        <a:pt x="224" y="332"/>
                        <a:pt x="229" y="330"/>
                        <a:pt x="234" y="327"/>
                      </a:cubicBezTo>
                      <a:cubicBezTo>
                        <a:pt x="243" y="322"/>
                        <a:pt x="253" y="317"/>
                        <a:pt x="263" y="311"/>
                      </a:cubicBezTo>
                      <a:cubicBezTo>
                        <a:pt x="276" y="304"/>
                        <a:pt x="290" y="295"/>
                        <a:pt x="304" y="287"/>
                      </a:cubicBezTo>
                      <a:cubicBezTo>
                        <a:pt x="311" y="283"/>
                        <a:pt x="318" y="279"/>
                        <a:pt x="326" y="275"/>
                      </a:cubicBezTo>
                      <a:cubicBezTo>
                        <a:pt x="386" y="229"/>
                        <a:pt x="442" y="188"/>
                        <a:pt x="468" y="183"/>
                      </a:cubicBezTo>
                      <a:cubicBezTo>
                        <a:pt x="471" y="179"/>
                        <a:pt x="473" y="176"/>
                        <a:pt x="474" y="173"/>
                      </a:cubicBezTo>
                      <a:cubicBezTo>
                        <a:pt x="473" y="173"/>
                        <a:pt x="473" y="173"/>
                        <a:pt x="472" y="172"/>
                      </a:cubicBezTo>
                      <a:cubicBezTo>
                        <a:pt x="468" y="172"/>
                        <a:pt x="462" y="173"/>
                        <a:pt x="454" y="175"/>
                      </a:cubicBezTo>
                      <a:cubicBezTo>
                        <a:pt x="424" y="199"/>
                        <a:pt x="362" y="239"/>
                        <a:pt x="298" y="279"/>
                      </a:cubicBezTo>
                      <a:close/>
                      <a:moveTo>
                        <a:pt x="411" y="300"/>
                      </a:moveTo>
                      <a:cubicBezTo>
                        <a:pt x="398" y="310"/>
                        <a:pt x="385" y="321"/>
                        <a:pt x="370" y="331"/>
                      </a:cubicBezTo>
                      <a:cubicBezTo>
                        <a:pt x="398" y="315"/>
                        <a:pt x="425" y="299"/>
                        <a:pt x="446" y="285"/>
                      </a:cubicBezTo>
                      <a:cubicBezTo>
                        <a:pt x="451" y="281"/>
                        <a:pt x="456" y="277"/>
                        <a:pt x="461" y="274"/>
                      </a:cubicBezTo>
                      <a:cubicBezTo>
                        <a:pt x="449" y="277"/>
                        <a:pt x="431" y="287"/>
                        <a:pt x="411" y="300"/>
                      </a:cubicBezTo>
                      <a:close/>
                      <a:moveTo>
                        <a:pt x="60" y="304"/>
                      </a:moveTo>
                      <a:cubicBezTo>
                        <a:pt x="47" y="313"/>
                        <a:pt x="38" y="319"/>
                        <a:pt x="34" y="324"/>
                      </a:cubicBezTo>
                      <a:cubicBezTo>
                        <a:pt x="36" y="322"/>
                        <a:pt x="40" y="320"/>
                        <a:pt x="44" y="317"/>
                      </a:cubicBezTo>
                      <a:cubicBezTo>
                        <a:pt x="50" y="312"/>
                        <a:pt x="58" y="307"/>
                        <a:pt x="66" y="301"/>
                      </a:cubicBezTo>
                      <a:cubicBezTo>
                        <a:pt x="64" y="302"/>
                        <a:pt x="62" y="303"/>
                        <a:pt x="60" y="304"/>
                      </a:cubicBezTo>
                      <a:close/>
                      <a:moveTo>
                        <a:pt x="208" y="293"/>
                      </a:moveTo>
                      <a:cubicBezTo>
                        <a:pt x="196" y="303"/>
                        <a:pt x="184" y="313"/>
                        <a:pt x="172" y="322"/>
                      </a:cubicBezTo>
                      <a:cubicBezTo>
                        <a:pt x="201" y="304"/>
                        <a:pt x="233" y="282"/>
                        <a:pt x="265" y="259"/>
                      </a:cubicBezTo>
                      <a:cubicBezTo>
                        <a:pt x="256" y="265"/>
                        <a:pt x="246" y="270"/>
                        <a:pt x="237" y="276"/>
                      </a:cubicBezTo>
                      <a:cubicBezTo>
                        <a:pt x="227" y="282"/>
                        <a:pt x="218" y="288"/>
                        <a:pt x="208" y="293"/>
                      </a:cubicBezTo>
                      <a:close/>
                      <a:moveTo>
                        <a:pt x="305" y="190"/>
                      </a:moveTo>
                      <a:cubicBezTo>
                        <a:pt x="287" y="202"/>
                        <a:pt x="267" y="215"/>
                        <a:pt x="245" y="230"/>
                      </a:cubicBezTo>
                      <a:cubicBezTo>
                        <a:pt x="198" y="260"/>
                        <a:pt x="152" y="291"/>
                        <a:pt x="116" y="316"/>
                      </a:cubicBezTo>
                      <a:cubicBezTo>
                        <a:pt x="170" y="285"/>
                        <a:pt x="242" y="235"/>
                        <a:pt x="305" y="190"/>
                      </a:cubicBezTo>
                      <a:close/>
                      <a:moveTo>
                        <a:pt x="218" y="238"/>
                      </a:moveTo>
                      <a:cubicBezTo>
                        <a:pt x="176" y="263"/>
                        <a:pt x="136" y="288"/>
                        <a:pt x="106" y="309"/>
                      </a:cubicBezTo>
                      <a:cubicBezTo>
                        <a:pt x="138" y="291"/>
                        <a:pt x="178" y="265"/>
                        <a:pt x="218" y="238"/>
                      </a:cubicBezTo>
                      <a:close/>
                      <a:moveTo>
                        <a:pt x="274" y="285"/>
                      </a:moveTo>
                      <a:cubicBezTo>
                        <a:pt x="265" y="292"/>
                        <a:pt x="255" y="300"/>
                        <a:pt x="245" y="308"/>
                      </a:cubicBezTo>
                      <a:cubicBezTo>
                        <a:pt x="262" y="297"/>
                        <a:pt x="280" y="286"/>
                        <a:pt x="296" y="276"/>
                      </a:cubicBezTo>
                      <a:cubicBezTo>
                        <a:pt x="299" y="273"/>
                        <a:pt x="302" y="271"/>
                        <a:pt x="306" y="269"/>
                      </a:cubicBezTo>
                      <a:cubicBezTo>
                        <a:pt x="347" y="239"/>
                        <a:pt x="382" y="215"/>
                        <a:pt x="409" y="196"/>
                      </a:cubicBezTo>
                      <a:cubicBezTo>
                        <a:pt x="391" y="206"/>
                        <a:pt x="371" y="219"/>
                        <a:pt x="347" y="234"/>
                      </a:cubicBezTo>
                      <a:cubicBezTo>
                        <a:pt x="324" y="250"/>
                        <a:pt x="299" y="268"/>
                        <a:pt x="274" y="285"/>
                      </a:cubicBezTo>
                      <a:close/>
                      <a:moveTo>
                        <a:pt x="137" y="241"/>
                      </a:moveTo>
                      <a:cubicBezTo>
                        <a:pt x="109" y="261"/>
                        <a:pt x="79" y="283"/>
                        <a:pt x="47" y="307"/>
                      </a:cubicBezTo>
                      <a:cubicBezTo>
                        <a:pt x="51" y="305"/>
                        <a:pt x="55" y="303"/>
                        <a:pt x="59" y="301"/>
                      </a:cubicBezTo>
                      <a:cubicBezTo>
                        <a:pt x="93" y="277"/>
                        <a:pt x="154" y="241"/>
                        <a:pt x="232" y="194"/>
                      </a:cubicBezTo>
                      <a:cubicBezTo>
                        <a:pt x="292" y="159"/>
                        <a:pt x="361" y="117"/>
                        <a:pt x="398" y="92"/>
                      </a:cubicBezTo>
                      <a:cubicBezTo>
                        <a:pt x="409" y="82"/>
                        <a:pt x="416" y="74"/>
                        <a:pt x="418" y="68"/>
                      </a:cubicBezTo>
                      <a:cubicBezTo>
                        <a:pt x="414" y="68"/>
                        <a:pt x="410" y="69"/>
                        <a:pt x="404" y="71"/>
                      </a:cubicBezTo>
                      <a:cubicBezTo>
                        <a:pt x="402" y="72"/>
                        <a:pt x="400" y="74"/>
                        <a:pt x="397" y="75"/>
                      </a:cubicBezTo>
                      <a:cubicBezTo>
                        <a:pt x="356" y="114"/>
                        <a:pt x="234" y="185"/>
                        <a:pt x="137" y="241"/>
                      </a:cubicBezTo>
                      <a:close/>
                      <a:moveTo>
                        <a:pt x="477" y="200"/>
                      </a:moveTo>
                      <a:cubicBezTo>
                        <a:pt x="457" y="200"/>
                        <a:pt x="383" y="253"/>
                        <a:pt x="310" y="306"/>
                      </a:cubicBezTo>
                      <a:cubicBezTo>
                        <a:pt x="355" y="280"/>
                        <a:pt x="400" y="255"/>
                        <a:pt x="433" y="238"/>
                      </a:cubicBezTo>
                      <a:cubicBezTo>
                        <a:pt x="445" y="230"/>
                        <a:pt x="455" y="225"/>
                        <a:pt x="463" y="222"/>
                      </a:cubicBezTo>
                      <a:cubicBezTo>
                        <a:pt x="466" y="221"/>
                        <a:pt x="468" y="220"/>
                        <a:pt x="470" y="219"/>
                      </a:cubicBezTo>
                      <a:cubicBezTo>
                        <a:pt x="476" y="213"/>
                        <a:pt x="480" y="208"/>
                        <a:pt x="481" y="204"/>
                      </a:cubicBezTo>
                      <a:cubicBezTo>
                        <a:pt x="482" y="203"/>
                        <a:pt x="481" y="202"/>
                        <a:pt x="481" y="201"/>
                      </a:cubicBezTo>
                      <a:cubicBezTo>
                        <a:pt x="481" y="201"/>
                        <a:pt x="480" y="200"/>
                        <a:pt x="479" y="200"/>
                      </a:cubicBezTo>
                      <a:cubicBezTo>
                        <a:pt x="478" y="200"/>
                        <a:pt x="478" y="200"/>
                        <a:pt x="477" y="200"/>
                      </a:cubicBezTo>
                      <a:close/>
                      <a:moveTo>
                        <a:pt x="336" y="172"/>
                      </a:moveTo>
                      <a:cubicBezTo>
                        <a:pt x="279" y="214"/>
                        <a:pt x="209" y="263"/>
                        <a:pt x="151" y="299"/>
                      </a:cubicBezTo>
                      <a:cubicBezTo>
                        <a:pt x="172" y="288"/>
                        <a:pt x="195" y="276"/>
                        <a:pt x="218" y="263"/>
                      </a:cubicBezTo>
                      <a:cubicBezTo>
                        <a:pt x="268" y="228"/>
                        <a:pt x="320" y="190"/>
                        <a:pt x="361" y="160"/>
                      </a:cubicBezTo>
                      <a:cubicBezTo>
                        <a:pt x="363" y="159"/>
                        <a:pt x="365" y="157"/>
                        <a:pt x="366" y="156"/>
                      </a:cubicBezTo>
                      <a:cubicBezTo>
                        <a:pt x="357" y="161"/>
                        <a:pt x="347" y="167"/>
                        <a:pt x="336" y="172"/>
                      </a:cubicBezTo>
                      <a:close/>
                      <a:moveTo>
                        <a:pt x="15" y="286"/>
                      </a:moveTo>
                      <a:cubicBezTo>
                        <a:pt x="15" y="286"/>
                        <a:pt x="15" y="287"/>
                        <a:pt x="14" y="288"/>
                      </a:cubicBezTo>
                      <a:cubicBezTo>
                        <a:pt x="14" y="289"/>
                        <a:pt x="14" y="289"/>
                        <a:pt x="14" y="289"/>
                      </a:cubicBezTo>
                      <a:cubicBezTo>
                        <a:pt x="15" y="290"/>
                        <a:pt x="15" y="291"/>
                        <a:pt x="17" y="291"/>
                      </a:cubicBezTo>
                      <a:cubicBezTo>
                        <a:pt x="18" y="291"/>
                        <a:pt x="21" y="291"/>
                        <a:pt x="23" y="290"/>
                      </a:cubicBezTo>
                      <a:cubicBezTo>
                        <a:pt x="27" y="287"/>
                        <a:pt x="31" y="284"/>
                        <a:pt x="37" y="280"/>
                      </a:cubicBezTo>
                      <a:cubicBezTo>
                        <a:pt x="28" y="284"/>
                        <a:pt x="20" y="286"/>
                        <a:pt x="15" y="286"/>
                      </a:cubicBezTo>
                      <a:close/>
                      <a:moveTo>
                        <a:pt x="159" y="193"/>
                      </a:moveTo>
                      <a:cubicBezTo>
                        <a:pt x="92" y="231"/>
                        <a:pt x="33" y="265"/>
                        <a:pt x="18" y="282"/>
                      </a:cubicBezTo>
                      <a:cubicBezTo>
                        <a:pt x="27" y="282"/>
                        <a:pt x="44" y="274"/>
                        <a:pt x="65" y="261"/>
                      </a:cubicBezTo>
                      <a:cubicBezTo>
                        <a:pt x="82" y="249"/>
                        <a:pt x="102" y="235"/>
                        <a:pt x="124" y="219"/>
                      </a:cubicBezTo>
                      <a:cubicBezTo>
                        <a:pt x="135" y="211"/>
                        <a:pt x="147" y="202"/>
                        <a:pt x="159" y="193"/>
                      </a:cubicBezTo>
                      <a:close/>
                      <a:moveTo>
                        <a:pt x="12" y="280"/>
                      </a:moveTo>
                      <a:cubicBezTo>
                        <a:pt x="13" y="281"/>
                        <a:pt x="13" y="281"/>
                        <a:pt x="14" y="282"/>
                      </a:cubicBezTo>
                      <a:cubicBezTo>
                        <a:pt x="18" y="277"/>
                        <a:pt x="25" y="271"/>
                        <a:pt x="35" y="264"/>
                      </a:cubicBezTo>
                      <a:cubicBezTo>
                        <a:pt x="22" y="272"/>
                        <a:pt x="14" y="278"/>
                        <a:pt x="12" y="280"/>
                      </a:cubicBezTo>
                      <a:close/>
                      <a:moveTo>
                        <a:pt x="450" y="270"/>
                      </a:moveTo>
                      <a:cubicBezTo>
                        <a:pt x="446" y="273"/>
                        <a:pt x="441" y="277"/>
                        <a:pt x="437" y="281"/>
                      </a:cubicBezTo>
                      <a:cubicBezTo>
                        <a:pt x="449" y="274"/>
                        <a:pt x="459" y="270"/>
                        <a:pt x="466" y="269"/>
                      </a:cubicBezTo>
                      <a:cubicBezTo>
                        <a:pt x="471" y="265"/>
                        <a:pt x="475" y="261"/>
                        <a:pt x="477" y="257"/>
                      </a:cubicBezTo>
                      <a:cubicBezTo>
                        <a:pt x="473" y="258"/>
                        <a:pt x="464" y="262"/>
                        <a:pt x="450" y="270"/>
                      </a:cubicBezTo>
                      <a:close/>
                      <a:moveTo>
                        <a:pt x="378" y="190"/>
                      </a:moveTo>
                      <a:cubicBezTo>
                        <a:pt x="359" y="204"/>
                        <a:pt x="340" y="219"/>
                        <a:pt x="320" y="235"/>
                      </a:cubicBezTo>
                      <a:cubicBezTo>
                        <a:pt x="301" y="249"/>
                        <a:pt x="281" y="264"/>
                        <a:pt x="262" y="279"/>
                      </a:cubicBezTo>
                      <a:cubicBezTo>
                        <a:pt x="350" y="222"/>
                        <a:pt x="350" y="222"/>
                        <a:pt x="350" y="222"/>
                      </a:cubicBezTo>
                      <a:cubicBezTo>
                        <a:pt x="392" y="190"/>
                        <a:pt x="428" y="164"/>
                        <a:pt x="451" y="154"/>
                      </a:cubicBezTo>
                      <a:cubicBezTo>
                        <a:pt x="459" y="147"/>
                        <a:pt x="463" y="141"/>
                        <a:pt x="464" y="138"/>
                      </a:cubicBezTo>
                      <a:cubicBezTo>
                        <a:pt x="464" y="137"/>
                        <a:pt x="464" y="136"/>
                        <a:pt x="464" y="136"/>
                      </a:cubicBezTo>
                      <a:cubicBezTo>
                        <a:pt x="464" y="136"/>
                        <a:pt x="464" y="136"/>
                        <a:pt x="463" y="136"/>
                      </a:cubicBezTo>
                      <a:cubicBezTo>
                        <a:pt x="461" y="135"/>
                        <a:pt x="457" y="136"/>
                        <a:pt x="452" y="139"/>
                      </a:cubicBezTo>
                      <a:cubicBezTo>
                        <a:pt x="438" y="151"/>
                        <a:pt x="412" y="168"/>
                        <a:pt x="378" y="190"/>
                      </a:cubicBezTo>
                      <a:close/>
                      <a:moveTo>
                        <a:pt x="289" y="165"/>
                      </a:moveTo>
                      <a:cubicBezTo>
                        <a:pt x="272" y="175"/>
                        <a:pt x="254" y="186"/>
                        <a:pt x="234" y="197"/>
                      </a:cubicBezTo>
                      <a:cubicBezTo>
                        <a:pt x="189" y="224"/>
                        <a:pt x="139" y="254"/>
                        <a:pt x="99" y="279"/>
                      </a:cubicBezTo>
                      <a:cubicBezTo>
                        <a:pt x="104" y="276"/>
                        <a:pt x="108" y="274"/>
                        <a:pt x="113" y="271"/>
                      </a:cubicBezTo>
                      <a:cubicBezTo>
                        <a:pt x="133" y="259"/>
                        <a:pt x="157" y="246"/>
                        <a:pt x="181" y="232"/>
                      </a:cubicBezTo>
                      <a:cubicBezTo>
                        <a:pt x="216" y="210"/>
                        <a:pt x="254" y="186"/>
                        <a:pt x="289" y="165"/>
                      </a:cubicBezTo>
                      <a:close/>
                      <a:moveTo>
                        <a:pt x="290" y="227"/>
                      </a:moveTo>
                      <a:cubicBezTo>
                        <a:pt x="280" y="235"/>
                        <a:pt x="270" y="244"/>
                        <a:pt x="260" y="252"/>
                      </a:cubicBezTo>
                      <a:cubicBezTo>
                        <a:pt x="251" y="259"/>
                        <a:pt x="243" y="265"/>
                        <a:pt x="235" y="272"/>
                      </a:cubicBezTo>
                      <a:cubicBezTo>
                        <a:pt x="263" y="255"/>
                        <a:pt x="288" y="240"/>
                        <a:pt x="310" y="226"/>
                      </a:cubicBezTo>
                      <a:cubicBezTo>
                        <a:pt x="342" y="203"/>
                        <a:pt x="372" y="180"/>
                        <a:pt x="397" y="162"/>
                      </a:cubicBezTo>
                      <a:cubicBezTo>
                        <a:pt x="368" y="182"/>
                        <a:pt x="330" y="204"/>
                        <a:pt x="290" y="227"/>
                      </a:cubicBezTo>
                      <a:close/>
                      <a:moveTo>
                        <a:pt x="434" y="242"/>
                      </a:moveTo>
                      <a:cubicBezTo>
                        <a:pt x="421" y="250"/>
                        <a:pt x="407" y="260"/>
                        <a:pt x="392" y="271"/>
                      </a:cubicBezTo>
                      <a:cubicBezTo>
                        <a:pt x="417" y="256"/>
                        <a:pt x="439" y="242"/>
                        <a:pt x="455" y="230"/>
                      </a:cubicBezTo>
                      <a:cubicBezTo>
                        <a:pt x="449" y="234"/>
                        <a:pt x="442" y="237"/>
                        <a:pt x="434" y="242"/>
                      </a:cubicBezTo>
                      <a:close/>
                      <a:moveTo>
                        <a:pt x="9" y="269"/>
                      </a:moveTo>
                      <a:cubicBezTo>
                        <a:pt x="20" y="270"/>
                        <a:pt x="125" y="201"/>
                        <a:pt x="214" y="142"/>
                      </a:cubicBezTo>
                      <a:cubicBezTo>
                        <a:pt x="205" y="147"/>
                        <a:pt x="195" y="152"/>
                        <a:pt x="186" y="157"/>
                      </a:cubicBezTo>
                      <a:cubicBezTo>
                        <a:pt x="184" y="158"/>
                        <a:pt x="182" y="159"/>
                        <a:pt x="180" y="161"/>
                      </a:cubicBezTo>
                      <a:cubicBezTo>
                        <a:pt x="95" y="217"/>
                        <a:pt x="32" y="257"/>
                        <a:pt x="12" y="263"/>
                      </a:cubicBezTo>
                      <a:cubicBezTo>
                        <a:pt x="10" y="265"/>
                        <a:pt x="9" y="266"/>
                        <a:pt x="9" y="268"/>
                      </a:cubicBezTo>
                      <a:cubicBezTo>
                        <a:pt x="9" y="268"/>
                        <a:pt x="9" y="269"/>
                        <a:pt x="9" y="269"/>
                      </a:cubicBezTo>
                      <a:close/>
                      <a:moveTo>
                        <a:pt x="12" y="253"/>
                      </a:moveTo>
                      <a:cubicBezTo>
                        <a:pt x="9" y="255"/>
                        <a:pt x="8" y="257"/>
                        <a:pt x="7" y="259"/>
                      </a:cubicBezTo>
                      <a:cubicBezTo>
                        <a:pt x="7" y="260"/>
                        <a:pt x="7" y="260"/>
                        <a:pt x="7" y="260"/>
                      </a:cubicBezTo>
                      <a:cubicBezTo>
                        <a:pt x="8" y="261"/>
                        <a:pt x="8" y="261"/>
                        <a:pt x="9" y="260"/>
                      </a:cubicBezTo>
                      <a:cubicBezTo>
                        <a:pt x="12" y="258"/>
                        <a:pt x="15" y="255"/>
                        <a:pt x="19" y="251"/>
                      </a:cubicBezTo>
                      <a:cubicBezTo>
                        <a:pt x="16" y="252"/>
                        <a:pt x="14" y="253"/>
                        <a:pt x="12" y="253"/>
                      </a:cubicBezTo>
                      <a:close/>
                      <a:moveTo>
                        <a:pt x="464" y="188"/>
                      </a:moveTo>
                      <a:cubicBezTo>
                        <a:pt x="441" y="195"/>
                        <a:pt x="399" y="224"/>
                        <a:pt x="353" y="258"/>
                      </a:cubicBezTo>
                      <a:cubicBezTo>
                        <a:pt x="395" y="233"/>
                        <a:pt x="436" y="209"/>
                        <a:pt x="459" y="192"/>
                      </a:cubicBezTo>
                      <a:cubicBezTo>
                        <a:pt x="460" y="191"/>
                        <a:pt x="462" y="189"/>
                        <a:pt x="464" y="188"/>
                      </a:cubicBezTo>
                      <a:close/>
                      <a:moveTo>
                        <a:pt x="482" y="245"/>
                      </a:moveTo>
                      <a:cubicBezTo>
                        <a:pt x="479" y="247"/>
                        <a:pt x="473" y="252"/>
                        <a:pt x="465" y="258"/>
                      </a:cubicBezTo>
                      <a:cubicBezTo>
                        <a:pt x="472" y="255"/>
                        <a:pt x="477" y="254"/>
                        <a:pt x="479" y="254"/>
                      </a:cubicBezTo>
                      <a:cubicBezTo>
                        <a:pt x="480" y="252"/>
                        <a:pt x="481" y="251"/>
                        <a:pt x="482" y="249"/>
                      </a:cubicBezTo>
                      <a:cubicBezTo>
                        <a:pt x="482" y="247"/>
                        <a:pt x="482" y="246"/>
                        <a:pt x="482" y="245"/>
                      </a:cubicBezTo>
                      <a:close/>
                      <a:moveTo>
                        <a:pt x="31" y="247"/>
                      </a:moveTo>
                      <a:cubicBezTo>
                        <a:pt x="25" y="251"/>
                        <a:pt x="21" y="255"/>
                        <a:pt x="17" y="258"/>
                      </a:cubicBezTo>
                      <a:cubicBezTo>
                        <a:pt x="29" y="252"/>
                        <a:pt x="50" y="240"/>
                        <a:pt x="77" y="223"/>
                      </a:cubicBezTo>
                      <a:cubicBezTo>
                        <a:pt x="59" y="234"/>
                        <a:pt x="43" y="242"/>
                        <a:pt x="31" y="247"/>
                      </a:cubicBezTo>
                      <a:close/>
                      <a:moveTo>
                        <a:pt x="106" y="237"/>
                      </a:moveTo>
                      <a:cubicBezTo>
                        <a:pt x="95" y="245"/>
                        <a:pt x="85" y="251"/>
                        <a:pt x="76" y="257"/>
                      </a:cubicBezTo>
                      <a:cubicBezTo>
                        <a:pt x="81" y="255"/>
                        <a:pt x="85" y="252"/>
                        <a:pt x="89" y="249"/>
                      </a:cubicBezTo>
                      <a:cubicBezTo>
                        <a:pt x="95" y="245"/>
                        <a:pt x="100" y="241"/>
                        <a:pt x="106" y="237"/>
                      </a:cubicBezTo>
                      <a:close/>
                      <a:moveTo>
                        <a:pt x="200" y="139"/>
                      </a:moveTo>
                      <a:cubicBezTo>
                        <a:pt x="191" y="144"/>
                        <a:pt x="182" y="149"/>
                        <a:pt x="173" y="154"/>
                      </a:cubicBezTo>
                      <a:cubicBezTo>
                        <a:pt x="108" y="191"/>
                        <a:pt x="41" y="228"/>
                        <a:pt x="17" y="248"/>
                      </a:cubicBezTo>
                      <a:cubicBezTo>
                        <a:pt x="20" y="248"/>
                        <a:pt x="24" y="246"/>
                        <a:pt x="28" y="244"/>
                      </a:cubicBezTo>
                      <a:cubicBezTo>
                        <a:pt x="54" y="226"/>
                        <a:pt x="100" y="200"/>
                        <a:pt x="152" y="171"/>
                      </a:cubicBezTo>
                      <a:cubicBezTo>
                        <a:pt x="168" y="161"/>
                        <a:pt x="184" y="150"/>
                        <a:pt x="200" y="139"/>
                      </a:cubicBezTo>
                      <a:close/>
                      <a:moveTo>
                        <a:pt x="388" y="144"/>
                      </a:moveTo>
                      <a:cubicBezTo>
                        <a:pt x="380" y="150"/>
                        <a:pt x="372" y="157"/>
                        <a:pt x="363" y="163"/>
                      </a:cubicBezTo>
                      <a:cubicBezTo>
                        <a:pt x="328" y="189"/>
                        <a:pt x="288" y="218"/>
                        <a:pt x="248" y="247"/>
                      </a:cubicBezTo>
                      <a:cubicBezTo>
                        <a:pt x="261" y="239"/>
                        <a:pt x="275" y="231"/>
                        <a:pt x="289" y="224"/>
                      </a:cubicBezTo>
                      <a:cubicBezTo>
                        <a:pt x="353" y="171"/>
                        <a:pt x="412" y="126"/>
                        <a:pt x="442" y="119"/>
                      </a:cubicBezTo>
                      <a:cubicBezTo>
                        <a:pt x="444" y="117"/>
                        <a:pt x="445" y="116"/>
                        <a:pt x="445" y="114"/>
                      </a:cubicBezTo>
                      <a:cubicBezTo>
                        <a:pt x="439" y="118"/>
                        <a:pt x="426" y="125"/>
                        <a:pt x="404" y="137"/>
                      </a:cubicBezTo>
                      <a:cubicBezTo>
                        <a:pt x="399" y="139"/>
                        <a:pt x="394" y="142"/>
                        <a:pt x="388" y="144"/>
                      </a:cubicBezTo>
                      <a:close/>
                      <a:moveTo>
                        <a:pt x="438" y="181"/>
                      </a:moveTo>
                      <a:cubicBezTo>
                        <a:pt x="415" y="196"/>
                        <a:pt x="384" y="218"/>
                        <a:pt x="352" y="240"/>
                      </a:cubicBezTo>
                      <a:cubicBezTo>
                        <a:pt x="390" y="216"/>
                        <a:pt x="422" y="195"/>
                        <a:pt x="443" y="179"/>
                      </a:cubicBezTo>
                      <a:cubicBezTo>
                        <a:pt x="442" y="180"/>
                        <a:pt x="440" y="181"/>
                        <a:pt x="438" y="181"/>
                      </a:cubicBezTo>
                      <a:close/>
                      <a:moveTo>
                        <a:pt x="5" y="229"/>
                      </a:moveTo>
                      <a:cubicBezTo>
                        <a:pt x="4" y="230"/>
                        <a:pt x="4" y="231"/>
                        <a:pt x="4" y="232"/>
                      </a:cubicBezTo>
                      <a:cubicBezTo>
                        <a:pt x="4" y="233"/>
                        <a:pt x="3" y="234"/>
                        <a:pt x="4" y="234"/>
                      </a:cubicBezTo>
                      <a:cubicBezTo>
                        <a:pt x="4" y="234"/>
                        <a:pt x="4" y="234"/>
                        <a:pt x="5" y="234"/>
                      </a:cubicBezTo>
                      <a:cubicBezTo>
                        <a:pt x="6" y="233"/>
                        <a:pt x="7" y="231"/>
                        <a:pt x="8" y="230"/>
                      </a:cubicBezTo>
                      <a:cubicBezTo>
                        <a:pt x="8" y="230"/>
                        <a:pt x="7" y="230"/>
                        <a:pt x="7" y="230"/>
                      </a:cubicBezTo>
                      <a:cubicBezTo>
                        <a:pt x="6" y="230"/>
                        <a:pt x="6" y="229"/>
                        <a:pt x="5" y="229"/>
                      </a:cubicBezTo>
                      <a:close/>
                      <a:moveTo>
                        <a:pt x="307" y="176"/>
                      </a:moveTo>
                      <a:cubicBezTo>
                        <a:pt x="275" y="194"/>
                        <a:pt x="240" y="214"/>
                        <a:pt x="206" y="234"/>
                      </a:cubicBezTo>
                      <a:cubicBezTo>
                        <a:pt x="210" y="231"/>
                        <a:pt x="215" y="229"/>
                        <a:pt x="220" y="227"/>
                      </a:cubicBezTo>
                      <a:cubicBezTo>
                        <a:pt x="238" y="217"/>
                        <a:pt x="257" y="208"/>
                        <a:pt x="276" y="198"/>
                      </a:cubicBezTo>
                      <a:cubicBezTo>
                        <a:pt x="287" y="191"/>
                        <a:pt x="297" y="183"/>
                        <a:pt x="307" y="176"/>
                      </a:cubicBezTo>
                      <a:close/>
                      <a:moveTo>
                        <a:pt x="107" y="201"/>
                      </a:moveTo>
                      <a:cubicBezTo>
                        <a:pt x="86" y="212"/>
                        <a:pt x="68" y="223"/>
                        <a:pt x="52" y="233"/>
                      </a:cubicBezTo>
                      <a:cubicBezTo>
                        <a:pt x="68" y="225"/>
                        <a:pt x="87" y="214"/>
                        <a:pt x="107" y="201"/>
                      </a:cubicBezTo>
                      <a:close/>
                      <a:moveTo>
                        <a:pt x="7" y="226"/>
                      </a:moveTo>
                      <a:cubicBezTo>
                        <a:pt x="7" y="226"/>
                        <a:pt x="7" y="226"/>
                        <a:pt x="8" y="226"/>
                      </a:cubicBezTo>
                      <a:cubicBezTo>
                        <a:pt x="9" y="226"/>
                        <a:pt x="10" y="226"/>
                        <a:pt x="11" y="226"/>
                      </a:cubicBezTo>
                      <a:cubicBezTo>
                        <a:pt x="19" y="217"/>
                        <a:pt x="31" y="207"/>
                        <a:pt x="46" y="196"/>
                      </a:cubicBezTo>
                      <a:cubicBezTo>
                        <a:pt x="27" y="208"/>
                        <a:pt x="13" y="218"/>
                        <a:pt x="7" y="226"/>
                      </a:cubicBezTo>
                      <a:close/>
                      <a:moveTo>
                        <a:pt x="89" y="170"/>
                      </a:moveTo>
                      <a:cubicBezTo>
                        <a:pt x="58" y="191"/>
                        <a:pt x="31" y="210"/>
                        <a:pt x="17" y="225"/>
                      </a:cubicBezTo>
                      <a:cubicBezTo>
                        <a:pt x="18" y="225"/>
                        <a:pt x="20" y="224"/>
                        <a:pt x="21" y="223"/>
                      </a:cubicBezTo>
                      <a:cubicBezTo>
                        <a:pt x="38" y="212"/>
                        <a:pt x="63" y="193"/>
                        <a:pt x="88" y="173"/>
                      </a:cubicBezTo>
                      <a:cubicBezTo>
                        <a:pt x="93" y="170"/>
                        <a:pt x="97" y="167"/>
                        <a:pt x="102" y="163"/>
                      </a:cubicBezTo>
                      <a:cubicBezTo>
                        <a:pt x="97" y="166"/>
                        <a:pt x="93" y="168"/>
                        <a:pt x="89" y="170"/>
                      </a:cubicBezTo>
                      <a:close/>
                      <a:moveTo>
                        <a:pt x="173" y="190"/>
                      </a:moveTo>
                      <a:cubicBezTo>
                        <a:pt x="158" y="202"/>
                        <a:pt x="142" y="214"/>
                        <a:pt x="128" y="225"/>
                      </a:cubicBezTo>
                      <a:cubicBezTo>
                        <a:pt x="200" y="180"/>
                        <a:pt x="273" y="133"/>
                        <a:pt x="325" y="99"/>
                      </a:cubicBezTo>
                      <a:cubicBezTo>
                        <a:pt x="294" y="118"/>
                        <a:pt x="255" y="139"/>
                        <a:pt x="215" y="162"/>
                      </a:cubicBezTo>
                      <a:cubicBezTo>
                        <a:pt x="201" y="171"/>
                        <a:pt x="187" y="180"/>
                        <a:pt x="173" y="190"/>
                      </a:cubicBezTo>
                      <a:close/>
                      <a:moveTo>
                        <a:pt x="169" y="218"/>
                      </a:moveTo>
                      <a:cubicBezTo>
                        <a:pt x="168" y="219"/>
                        <a:pt x="168" y="219"/>
                        <a:pt x="167" y="220"/>
                      </a:cubicBezTo>
                      <a:cubicBezTo>
                        <a:pt x="243" y="175"/>
                        <a:pt x="331" y="123"/>
                        <a:pt x="377" y="88"/>
                      </a:cubicBezTo>
                      <a:cubicBezTo>
                        <a:pt x="330" y="117"/>
                        <a:pt x="249" y="168"/>
                        <a:pt x="169" y="218"/>
                      </a:cubicBezTo>
                      <a:close/>
                      <a:moveTo>
                        <a:pt x="253" y="120"/>
                      </a:moveTo>
                      <a:cubicBezTo>
                        <a:pt x="249" y="123"/>
                        <a:pt x="246" y="125"/>
                        <a:pt x="242" y="127"/>
                      </a:cubicBezTo>
                      <a:cubicBezTo>
                        <a:pt x="193" y="160"/>
                        <a:pt x="149" y="189"/>
                        <a:pt x="113" y="213"/>
                      </a:cubicBezTo>
                      <a:cubicBezTo>
                        <a:pt x="122" y="207"/>
                        <a:pt x="132" y="202"/>
                        <a:pt x="142" y="195"/>
                      </a:cubicBezTo>
                      <a:cubicBezTo>
                        <a:pt x="161" y="184"/>
                        <a:pt x="181" y="172"/>
                        <a:pt x="202" y="160"/>
                      </a:cubicBezTo>
                      <a:cubicBezTo>
                        <a:pt x="203" y="159"/>
                        <a:pt x="205" y="158"/>
                        <a:pt x="207" y="156"/>
                      </a:cubicBezTo>
                      <a:cubicBezTo>
                        <a:pt x="224" y="143"/>
                        <a:pt x="241" y="130"/>
                        <a:pt x="257" y="118"/>
                      </a:cubicBezTo>
                      <a:cubicBezTo>
                        <a:pt x="256" y="119"/>
                        <a:pt x="254" y="119"/>
                        <a:pt x="253" y="120"/>
                      </a:cubicBezTo>
                      <a:close/>
                      <a:moveTo>
                        <a:pt x="124" y="151"/>
                      </a:moveTo>
                      <a:cubicBezTo>
                        <a:pt x="112" y="160"/>
                        <a:pt x="101" y="168"/>
                        <a:pt x="91" y="176"/>
                      </a:cubicBezTo>
                      <a:cubicBezTo>
                        <a:pt x="71" y="191"/>
                        <a:pt x="55" y="203"/>
                        <a:pt x="43" y="212"/>
                      </a:cubicBezTo>
                      <a:cubicBezTo>
                        <a:pt x="67" y="198"/>
                        <a:pt x="100" y="172"/>
                        <a:pt x="135" y="145"/>
                      </a:cubicBezTo>
                      <a:cubicBezTo>
                        <a:pt x="131" y="147"/>
                        <a:pt x="128" y="149"/>
                        <a:pt x="124" y="151"/>
                      </a:cubicBezTo>
                      <a:close/>
                      <a:moveTo>
                        <a:pt x="438" y="124"/>
                      </a:moveTo>
                      <a:cubicBezTo>
                        <a:pt x="410" y="133"/>
                        <a:pt x="362" y="170"/>
                        <a:pt x="309" y="212"/>
                      </a:cubicBezTo>
                      <a:cubicBezTo>
                        <a:pt x="366" y="179"/>
                        <a:pt x="417" y="146"/>
                        <a:pt x="438" y="124"/>
                      </a:cubicBezTo>
                      <a:close/>
                      <a:moveTo>
                        <a:pt x="462" y="195"/>
                      </a:moveTo>
                      <a:cubicBezTo>
                        <a:pt x="459" y="197"/>
                        <a:pt x="456" y="199"/>
                        <a:pt x="453" y="202"/>
                      </a:cubicBezTo>
                      <a:cubicBezTo>
                        <a:pt x="465" y="195"/>
                        <a:pt x="474" y="190"/>
                        <a:pt x="478" y="187"/>
                      </a:cubicBezTo>
                      <a:cubicBezTo>
                        <a:pt x="477" y="187"/>
                        <a:pt x="476" y="186"/>
                        <a:pt x="475" y="186"/>
                      </a:cubicBezTo>
                      <a:cubicBezTo>
                        <a:pt x="474" y="186"/>
                        <a:pt x="473" y="186"/>
                        <a:pt x="473" y="186"/>
                      </a:cubicBezTo>
                      <a:cubicBezTo>
                        <a:pt x="470" y="189"/>
                        <a:pt x="466" y="191"/>
                        <a:pt x="462" y="195"/>
                      </a:cubicBezTo>
                      <a:close/>
                      <a:moveTo>
                        <a:pt x="454" y="121"/>
                      </a:moveTo>
                      <a:cubicBezTo>
                        <a:pt x="441" y="132"/>
                        <a:pt x="401" y="164"/>
                        <a:pt x="351" y="201"/>
                      </a:cubicBezTo>
                      <a:cubicBezTo>
                        <a:pt x="424" y="154"/>
                        <a:pt x="450" y="132"/>
                        <a:pt x="455" y="122"/>
                      </a:cubicBezTo>
                      <a:cubicBezTo>
                        <a:pt x="455" y="122"/>
                        <a:pt x="454" y="121"/>
                        <a:pt x="454" y="121"/>
                      </a:cubicBezTo>
                      <a:close/>
                      <a:moveTo>
                        <a:pt x="450" y="161"/>
                      </a:moveTo>
                      <a:cubicBezTo>
                        <a:pt x="439" y="169"/>
                        <a:pt x="424" y="179"/>
                        <a:pt x="407" y="191"/>
                      </a:cubicBezTo>
                      <a:cubicBezTo>
                        <a:pt x="403" y="194"/>
                        <a:pt x="399" y="197"/>
                        <a:pt x="395" y="200"/>
                      </a:cubicBezTo>
                      <a:cubicBezTo>
                        <a:pt x="410" y="191"/>
                        <a:pt x="424" y="184"/>
                        <a:pt x="437" y="178"/>
                      </a:cubicBezTo>
                      <a:cubicBezTo>
                        <a:pt x="448" y="171"/>
                        <a:pt x="458" y="166"/>
                        <a:pt x="464" y="163"/>
                      </a:cubicBezTo>
                      <a:cubicBezTo>
                        <a:pt x="469" y="159"/>
                        <a:pt x="471" y="156"/>
                        <a:pt x="471" y="155"/>
                      </a:cubicBezTo>
                      <a:cubicBezTo>
                        <a:pt x="471" y="154"/>
                        <a:pt x="469" y="153"/>
                        <a:pt x="468" y="153"/>
                      </a:cubicBezTo>
                      <a:cubicBezTo>
                        <a:pt x="466" y="153"/>
                        <a:pt x="464" y="153"/>
                        <a:pt x="461" y="154"/>
                      </a:cubicBezTo>
                      <a:cubicBezTo>
                        <a:pt x="450" y="161"/>
                        <a:pt x="450" y="161"/>
                        <a:pt x="450" y="161"/>
                      </a:cubicBezTo>
                      <a:close/>
                      <a:moveTo>
                        <a:pt x="329" y="143"/>
                      </a:moveTo>
                      <a:cubicBezTo>
                        <a:pt x="250" y="193"/>
                        <a:pt x="250" y="193"/>
                        <a:pt x="250" y="193"/>
                      </a:cubicBezTo>
                      <a:cubicBezTo>
                        <a:pt x="280" y="175"/>
                        <a:pt x="307" y="158"/>
                        <a:pt x="329" y="143"/>
                      </a:cubicBezTo>
                      <a:close/>
                      <a:moveTo>
                        <a:pt x="438" y="164"/>
                      </a:moveTo>
                      <a:cubicBezTo>
                        <a:pt x="427" y="170"/>
                        <a:pt x="415" y="179"/>
                        <a:pt x="402" y="188"/>
                      </a:cubicBezTo>
                      <a:cubicBezTo>
                        <a:pt x="438" y="165"/>
                        <a:pt x="438" y="165"/>
                        <a:pt x="438" y="165"/>
                      </a:cubicBezTo>
                      <a:cubicBezTo>
                        <a:pt x="438" y="165"/>
                        <a:pt x="438" y="164"/>
                        <a:pt x="438" y="164"/>
                      </a:cubicBezTo>
                      <a:close/>
                      <a:moveTo>
                        <a:pt x="337" y="160"/>
                      </a:moveTo>
                      <a:cubicBezTo>
                        <a:pt x="325" y="168"/>
                        <a:pt x="313" y="177"/>
                        <a:pt x="300" y="186"/>
                      </a:cubicBezTo>
                      <a:cubicBezTo>
                        <a:pt x="310" y="181"/>
                        <a:pt x="320" y="175"/>
                        <a:pt x="330" y="170"/>
                      </a:cubicBezTo>
                      <a:cubicBezTo>
                        <a:pt x="337" y="166"/>
                        <a:pt x="344" y="161"/>
                        <a:pt x="351" y="157"/>
                      </a:cubicBezTo>
                      <a:cubicBezTo>
                        <a:pt x="361" y="149"/>
                        <a:pt x="371" y="142"/>
                        <a:pt x="381" y="135"/>
                      </a:cubicBezTo>
                      <a:cubicBezTo>
                        <a:pt x="368" y="142"/>
                        <a:pt x="353" y="151"/>
                        <a:pt x="337" y="160"/>
                      </a:cubicBezTo>
                      <a:close/>
                      <a:moveTo>
                        <a:pt x="477" y="176"/>
                      </a:moveTo>
                      <a:cubicBezTo>
                        <a:pt x="476" y="177"/>
                        <a:pt x="476" y="178"/>
                        <a:pt x="475" y="179"/>
                      </a:cubicBezTo>
                      <a:cubicBezTo>
                        <a:pt x="476" y="178"/>
                        <a:pt x="477" y="176"/>
                        <a:pt x="477" y="176"/>
                      </a:cubicBezTo>
                      <a:close/>
                      <a:moveTo>
                        <a:pt x="382" y="80"/>
                      </a:moveTo>
                      <a:cubicBezTo>
                        <a:pt x="349" y="96"/>
                        <a:pt x="299" y="128"/>
                        <a:pt x="230" y="175"/>
                      </a:cubicBezTo>
                      <a:cubicBezTo>
                        <a:pt x="292" y="137"/>
                        <a:pt x="347" y="102"/>
                        <a:pt x="382" y="80"/>
                      </a:cubicBezTo>
                      <a:close/>
                      <a:moveTo>
                        <a:pt x="469" y="169"/>
                      </a:moveTo>
                      <a:cubicBezTo>
                        <a:pt x="470" y="169"/>
                        <a:pt x="471" y="169"/>
                        <a:pt x="472" y="169"/>
                      </a:cubicBezTo>
                      <a:cubicBezTo>
                        <a:pt x="473" y="169"/>
                        <a:pt x="474" y="169"/>
                        <a:pt x="475" y="170"/>
                      </a:cubicBezTo>
                      <a:cubicBezTo>
                        <a:pt x="475" y="168"/>
                        <a:pt x="475" y="166"/>
                        <a:pt x="474" y="164"/>
                      </a:cubicBezTo>
                      <a:cubicBezTo>
                        <a:pt x="473" y="163"/>
                        <a:pt x="470" y="164"/>
                        <a:pt x="466" y="165"/>
                      </a:cubicBezTo>
                      <a:cubicBezTo>
                        <a:pt x="465" y="167"/>
                        <a:pt x="463" y="168"/>
                        <a:pt x="461" y="170"/>
                      </a:cubicBezTo>
                      <a:cubicBezTo>
                        <a:pt x="464" y="169"/>
                        <a:pt x="467" y="169"/>
                        <a:pt x="469" y="169"/>
                      </a:cubicBezTo>
                      <a:close/>
                      <a:moveTo>
                        <a:pt x="220" y="153"/>
                      </a:moveTo>
                      <a:cubicBezTo>
                        <a:pt x="219" y="155"/>
                        <a:pt x="217" y="156"/>
                        <a:pt x="215" y="157"/>
                      </a:cubicBezTo>
                      <a:cubicBezTo>
                        <a:pt x="220" y="154"/>
                        <a:pt x="224" y="151"/>
                        <a:pt x="229" y="148"/>
                      </a:cubicBezTo>
                      <a:cubicBezTo>
                        <a:pt x="226" y="150"/>
                        <a:pt x="223" y="152"/>
                        <a:pt x="220" y="153"/>
                      </a:cubicBezTo>
                      <a:close/>
                      <a:moveTo>
                        <a:pt x="382" y="110"/>
                      </a:moveTo>
                      <a:cubicBezTo>
                        <a:pt x="366" y="123"/>
                        <a:pt x="345" y="138"/>
                        <a:pt x="321" y="153"/>
                      </a:cubicBezTo>
                      <a:cubicBezTo>
                        <a:pt x="379" y="120"/>
                        <a:pt x="425" y="92"/>
                        <a:pt x="430" y="80"/>
                      </a:cubicBezTo>
                      <a:cubicBezTo>
                        <a:pt x="382" y="110"/>
                        <a:pt x="382" y="110"/>
                        <a:pt x="382" y="110"/>
                      </a:cubicBezTo>
                      <a:close/>
                      <a:moveTo>
                        <a:pt x="437" y="87"/>
                      </a:moveTo>
                      <a:cubicBezTo>
                        <a:pt x="429" y="93"/>
                        <a:pt x="401" y="114"/>
                        <a:pt x="363" y="141"/>
                      </a:cubicBezTo>
                      <a:cubicBezTo>
                        <a:pt x="379" y="132"/>
                        <a:pt x="394" y="123"/>
                        <a:pt x="407" y="116"/>
                      </a:cubicBezTo>
                      <a:cubicBezTo>
                        <a:pt x="421" y="105"/>
                        <a:pt x="431" y="97"/>
                        <a:pt x="437" y="93"/>
                      </a:cubicBezTo>
                      <a:cubicBezTo>
                        <a:pt x="437" y="93"/>
                        <a:pt x="437" y="93"/>
                        <a:pt x="437" y="93"/>
                      </a:cubicBezTo>
                      <a:cubicBezTo>
                        <a:pt x="438" y="91"/>
                        <a:pt x="438" y="89"/>
                        <a:pt x="437" y="87"/>
                      </a:cubicBezTo>
                      <a:close/>
                      <a:moveTo>
                        <a:pt x="458" y="123"/>
                      </a:moveTo>
                      <a:cubicBezTo>
                        <a:pt x="456" y="127"/>
                        <a:pt x="451" y="133"/>
                        <a:pt x="444" y="139"/>
                      </a:cubicBezTo>
                      <a:cubicBezTo>
                        <a:pt x="446" y="138"/>
                        <a:pt x="448" y="137"/>
                        <a:pt x="450" y="136"/>
                      </a:cubicBezTo>
                      <a:cubicBezTo>
                        <a:pt x="459" y="129"/>
                        <a:pt x="460" y="126"/>
                        <a:pt x="460" y="125"/>
                      </a:cubicBezTo>
                      <a:cubicBezTo>
                        <a:pt x="459" y="124"/>
                        <a:pt x="459" y="124"/>
                        <a:pt x="458" y="123"/>
                      </a:cubicBezTo>
                      <a:close/>
                      <a:moveTo>
                        <a:pt x="280" y="93"/>
                      </a:moveTo>
                      <a:cubicBezTo>
                        <a:pt x="273" y="98"/>
                        <a:pt x="266" y="103"/>
                        <a:pt x="258" y="108"/>
                      </a:cubicBezTo>
                      <a:cubicBezTo>
                        <a:pt x="243" y="118"/>
                        <a:pt x="228" y="128"/>
                        <a:pt x="214" y="138"/>
                      </a:cubicBezTo>
                      <a:cubicBezTo>
                        <a:pt x="227" y="131"/>
                        <a:pt x="239" y="124"/>
                        <a:pt x="251" y="117"/>
                      </a:cubicBezTo>
                      <a:cubicBezTo>
                        <a:pt x="283" y="96"/>
                        <a:pt x="308" y="79"/>
                        <a:pt x="328" y="66"/>
                      </a:cubicBezTo>
                      <a:cubicBezTo>
                        <a:pt x="336" y="61"/>
                        <a:pt x="343" y="56"/>
                        <a:pt x="350" y="52"/>
                      </a:cubicBezTo>
                      <a:cubicBezTo>
                        <a:pt x="361" y="45"/>
                        <a:pt x="370" y="40"/>
                        <a:pt x="376" y="36"/>
                      </a:cubicBezTo>
                      <a:cubicBezTo>
                        <a:pt x="377" y="34"/>
                        <a:pt x="378" y="33"/>
                        <a:pt x="379" y="31"/>
                      </a:cubicBezTo>
                      <a:cubicBezTo>
                        <a:pt x="379" y="30"/>
                        <a:pt x="379" y="30"/>
                        <a:pt x="379" y="29"/>
                      </a:cubicBezTo>
                      <a:cubicBezTo>
                        <a:pt x="376" y="31"/>
                        <a:pt x="367" y="36"/>
                        <a:pt x="356" y="43"/>
                      </a:cubicBezTo>
                      <a:cubicBezTo>
                        <a:pt x="340" y="57"/>
                        <a:pt x="313" y="74"/>
                        <a:pt x="280" y="93"/>
                      </a:cubicBezTo>
                      <a:close/>
                      <a:moveTo>
                        <a:pt x="409" y="119"/>
                      </a:moveTo>
                      <a:cubicBezTo>
                        <a:pt x="402" y="124"/>
                        <a:pt x="394" y="130"/>
                        <a:pt x="386" y="136"/>
                      </a:cubicBezTo>
                      <a:cubicBezTo>
                        <a:pt x="393" y="132"/>
                        <a:pt x="401" y="127"/>
                        <a:pt x="407" y="124"/>
                      </a:cubicBezTo>
                      <a:cubicBezTo>
                        <a:pt x="415" y="118"/>
                        <a:pt x="422" y="112"/>
                        <a:pt x="427" y="107"/>
                      </a:cubicBezTo>
                      <a:cubicBezTo>
                        <a:pt x="422" y="111"/>
                        <a:pt x="416" y="114"/>
                        <a:pt x="409" y="119"/>
                      </a:cubicBezTo>
                      <a:close/>
                      <a:moveTo>
                        <a:pt x="144" y="136"/>
                      </a:moveTo>
                      <a:cubicBezTo>
                        <a:pt x="144" y="136"/>
                        <a:pt x="144" y="136"/>
                        <a:pt x="144" y="136"/>
                      </a:cubicBezTo>
                      <a:cubicBezTo>
                        <a:pt x="146" y="135"/>
                        <a:pt x="149" y="133"/>
                        <a:pt x="151" y="132"/>
                      </a:cubicBezTo>
                      <a:cubicBezTo>
                        <a:pt x="152" y="131"/>
                        <a:pt x="153" y="131"/>
                        <a:pt x="154" y="130"/>
                      </a:cubicBezTo>
                      <a:cubicBezTo>
                        <a:pt x="150" y="132"/>
                        <a:pt x="147" y="134"/>
                        <a:pt x="144" y="136"/>
                      </a:cubicBezTo>
                      <a:close/>
                      <a:moveTo>
                        <a:pt x="307" y="89"/>
                      </a:moveTo>
                      <a:cubicBezTo>
                        <a:pt x="288" y="103"/>
                        <a:pt x="267" y="118"/>
                        <a:pt x="246" y="134"/>
                      </a:cubicBezTo>
                      <a:cubicBezTo>
                        <a:pt x="302" y="100"/>
                        <a:pt x="354" y="67"/>
                        <a:pt x="375" y="48"/>
                      </a:cubicBezTo>
                      <a:cubicBezTo>
                        <a:pt x="370" y="51"/>
                        <a:pt x="363" y="54"/>
                        <a:pt x="356" y="58"/>
                      </a:cubicBezTo>
                      <a:cubicBezTo>
                        <a:pt x="343" y="67"/>
                        <a:pt x="326" y="78"/>
                        <a:pt x="307" y="89"/>
                      </a:cubicBezTo>
                      <a:close/>
                      <a:moveTo>
                        <a:pt x="371" y="65"/>
                      </a:moveTo>
                      <a:cubicBezTo>
                        <a:pt x="343" y="80"/>
                        <a:pt x="302" y="105"/>
                        <a:pt x="258" y="134"/>
                      </a:cubicBezTo>
                      <a:cubicBezTo>
                        <a:pt x="303" y="108"/>
                        <a:pt x="345" y="83"/>
                        <a:pt x="371" y="65"/>
                      </a:cubicBezTo>
                      <a:close/>
                      <a:moveTo>
                        <a:pt x="444" y="122"/>
                      </a:moveTo>
                      <a:cubicBezTo>
                        <a:pt x="442" y="125"/>
                        <a:pt x="438" y="129"/>
                        <a:pt x="434" y="133"/>
                      </a:cubicBezTo>
                      <a:cubicBezTo>
                        <a:pt x="440" y="128"/>
                        <a:pt x="445" y="124"/>
                        <a:pt x="449" y="121"/>
                      </a:cubicBezTo>
                      <a:cubicBezTo>
                        <a:pt x="447" y="121"/>
                        <a:pt x="446" y="121"/>
                        <a:pt x="444" y="122"/>
                      </a:cubicBezTo>
                      <a:close/>
                      <a:moveTo>
                        <a:pt x="426" y="118"/>
                      </a:moveTo>
                      <a:cubicBezTo>
                        <a:pt x="421" y="121"/>
                        <a:pt x="415" y="125"/>
                        <a:pt x="409" y="130"/>
                      </a:cubicBezTo>
                      <a:cubicBezTo>
                        <a:pt x="427" y="120"/>
                        <a:pt x="442" y="112"/>
                        <a:pt x="448" y="109"/>
                      </a:cubicBezTo>
                      <a:cubicBezTo>
                        <a:pt x="448" y="109"/>
                        <a:pt x="448" y="109"/>
                        <a:pt x="448" y="109"/>
                      </a:cubicBezTo>
                      <a:cubicBezTo>
                        <a:pt x="448" y="108"/>
                        <a:pt x="448" y="108"/>
                        <a:pt x="448" y="108"/>
                      </a:cubicBezTo>
                      <a:cubicBezTo>
                        <a:pt x="445" y="109"/>
                        <a:pt x="438" y="111"/>
                        <a:pt x="426" y="118"/>
                      </a:cubicBezTo>
                      <a:close/>
                      <a:moveTo>
                        <a:pt x="176" y="117"/>
                      </a:moveTo>
                      <a:cubicBezTo>
                        <a:pt x="175" y="118"/>
                        <a:pt x="174" y="118"/>
                        <a:pt x="173" y="119"/>
                      </a:cubicBezTo>
                      <a:cubicBezTo>
                        <a:pt x="172" y="120"/>
                        <a:pt x="170" y="121"/>
                        <a:pt x="169" y="122"/>
                      </a:cubicBezTo>
                      <a:cubicBezTo>
                        <a:pt x="172" y="121"/>
                        <a:pt x="175" y="119"/>
                        <a:pt x="178" y="118"/>
                      </a:cubicBezTo>
                      <a:cubicBezTo>
                        <a:pt x="233" y="88"/>
                        <a:pt x="290" y="57"/>
                        <a:pt x="321" y="35"/>
                      </a:cubicBezTo>
                      <a:cubicBezTo>
                        <a:pt x="286" y="54"/>
                        <a:pt x="231" y="85"/>
                        <a:pt x="176" y="117"/>
                      </a:cubicBezTo>
                      <a:close/>
                      <a:moveTo>
                        <a:pt x="178" y="111"/>
                      </a:moveTo>
                      <a:cubicBezTo>
                        <a:pt x="176" y="112"/>
                        <a:pt x="174" y="113"/>
                        <a:pt x="173" y="114"/>
                      </a:cubicBezTo>
                      <a:cubicBezTo>
                        <a:pt x="173" y="114"/>
                        <a:pt x="174" y="114"/>
                        <a:pt x="174" y="113"/>
                      </a:cubicBezTo>
                      <a:cubicBezTo>
                        <a:pt x="175" y="112"/>
                        <a:pt x="176" y="112"/>
                        <a:pt x="178" y="111"/>
                      </a:cubicBezTo>
                      <a:close/>
                      <a:moveTo>
                        <a:pt x="448" y="103"/>
                      </a:moveTo>
                      <a:cubicBezTo>
                        <a:pt x="447" y="104"/>
                        <a:pt x="444" y="105"/>
                        <a:pt x="441" y="107"/>
                      </a:cubicBezTo>
                      <a:cubicBezTo>
                        <a:pt x="444" y="106"/>
                        <a:pt x="446" y="105"/>
                        <a:pt x="448" y="105"/>
                      </a:cubicBezTo>
                      <a:cubicBezTo>
                        <a:pt x="448" y="104"/>
                        <a:pt x="448" y="104"/>
                        <a:pt x="448" y="103"/>
                      </a:cubicBezTo>
                      <a:close/>
                      <a:moveTo>
                        <a:pt x="236" y="69"/>
                      </a:moveTo>
                      <a:cubicBezTo>
                        <a:pt x="223" y="79"/>
                        <a:pt x="209" y="90"/>
                        <a:pt x="196" y="101"/>
                      </a:cubicBezTo>
                      <a:cubicBezTo>
                        <a:pt x="254" y="67"/>
                        <a:pt x="310" y="37"/>
                        <a:pt x="338" y="22"/>
                      </a:cubicBezTo>
                      <a:cubicBezTo>
                        <a:pt x="342" y="18"/>
                        <a:pt x="345" y="15"/>
                        <a:pt x="346" y="12"/>
                      </a:cubicBezTo>
                      <a:cubicBezTo>
                        <a:pt x="346" y="12"/>
                        <a:pt x="346" y="11"/>
                        <a:pt x="346" y="11"/>
                      </a:cubicBezTo>
                      <a:cubicBezTo>
                        <a:pt x="326" y="12"/>
                        <a:pt x="284" y="37"/>
                        <a:pt x="236" y="69"/>
                      </a:cubicBezTo>
                      <a:close/>
                      <a:moveTo>
                        <a:pt x="368" y="24"/>
                      </a:moveTo>
                      <a:cubicBezTo>
                        <a:pt x="357" y="31"/>
                        <a:pt x="317" y="61"/>
                        <a:pt x="267" y="97"/>
                      </a:cubicBezTo>
                      <a:cubicBezTo>
                        <a:pt x="271" y="94"/>
                        <a:pt x="275" y="92"/>
                        <a:pt x="279" y="90"/>
                      </a:cubicBezTo>
                      <a:cubicBezTo>
                        <a:pt x="315" y="66"/>
                        <a:pt x="339" y="50"/>
                        <a:pt x="355" y="40"/>
                      </a:cubicBezTo>
                      <a:cubicBezTo>
                        <a:pt x="362" y="33"/>
                        <a:pt x="367" y="28"/>
                        <a:pt x="368" y="24"/>
                      </a:cubicBezTo>
                      <a:cubicBezTo>
                        <a:pt x="368" y="24"/>
                        <a:pt x="368" y="24"/>
                        <a:pt x="368" y="24"/>
                      </a:cubicBezTo>
                      <a:close/>
                      <a:moveTo>
                        <a:pt x="421" y="68"/>
                      </a:moveTo>
                      <a:cubicBezTo>
                        <a:pt x="421" y="69"/>
                        <a:pt x="421" y="69"/>
                        <a:pt x="421" y="69"/>
                      </a:cubicBezTo>
                      <a:cubicBezTo>
                        <a:pt x="420" y="72"/>
                        <a:pt x="418" y="76"/>
                        <a:pt x="414" y="81"/>
                      </a:cubicBezTo>
                      <a:cubicBezTo>
                        <a:pt x="421" y="76"/>
                        <a:pt x="425" y="72"/>
                        <a:pt x="425" y="70"/>
                      </a:cubicBezTo>
                      <a:cubicBezTo>
                        <a:pt x="425" y="70"/>
                        <a:pt x="423" y="69"/>
                        <a:pt x="421" y="68"/>
                      </a:cubicBezTo>
                      <a:cubicBezTo>
                        <a:pt x="421" y="68"/>
                        <a:pt x="421" y="68"/>
                        <a:pt x="421" y="68"/>
                      </a:cubicBezTo>
                      <a:close/>
                      <a:moveTo>
                        <a:pt x="383" y="45"/>
                      </a:moveTo>
                      <a:cubicBezTo>
                        <a:pt x="376" y="53"/>
                        <a:pt x="364" y="63"/>
                        <a:pt x="346" y="75"/>
                      </a:cubicBezTo>
                      <a:cubicBezTo>
                        <a:pt x="361" y="66"/>
                        <a:pt x="374" y="60"/>
                        <a:pt x="384" y="55"/>
                      </a:cubicBezTo>
                      <a:cubicBezTo>
                        <a:pt x="390" y="50"/>
                        <a:pt x="393" y="46"/>
                        <a:pt x="394" y="43"/>
                      </a:cubicBezTo>
                      <a:cubicBezTo>
                        <a:pt x="391" y="43"/>
                        <a:pt x="388" y="44"/>
                        <a:pt x="383" y="45"/>
                      </a:cubicBezTo>
                      <a:close/>
                      <a:moveTo>
                        <a:pt x="330" y="69"/>
                      </a:moveTo>
                      <a:cubicBezTo>
                        <a:pt x="329" y="70"/>
                        <a:pt x="328" y="71"/>
                        <a:pt x="327" y="71"/>
                      </a:cubicBezTo>
                      <a:cubicBezTo>
                        <a:pt x="337" y="65"/>
                        <a:pt x="346" y="59"/>
                        <a:pt x="354" y="55"/>
                      </a:cubicBezTo>
                      <a:cubicBezTo>
                        <a:pt x="357" y="53"/>
                        <a:pt x="359" y="51"/>
                        <a:pt x="361" y="50"/>
                      </a:cubicBezTo>
                      <a:cubicBezTo>
                        <a:pt x="359" y="51"/>
                        <a:pt x="356" y="52"/>
                        <a:pt x="354" y="54"/>
                      </a:cubicBezTo>
                      <a:cubicBezTo>
                        <a:pt x="347" y="58"/>
                        <a:pt x="339" y="64"/>
                        <a:pt x="330" y="69"/>
                      </a:cubicBezTo>
                      <a:close/>
                      <a:moveTo>
                        <a:pt x="418" y="63"/>
                      </a:moveTo>
                      <a:cubicBezTo>
                        <a:pt x="417" y="64"/>
                        <a:pt x="416" y="64"/>
                        <a:pt x="415" y="65"/>
                      </a:cubicBezTo>
                      <a:cubicBezTo>
                        <a:pt x="416" y="65"/>
                        <a:pt x="417" y="65"/>
                        <a:pt x="418" y="65"/>
                      </a:cubicBezTo>
                      <a:cubicBezTo>
                        <a:pt x="418" y="64"/>
                        <a:pt x="418" y="64"/>
                        <a:pt x="418" y="63"/>
                      </a:cubicBezTo>
                      <a:close/>
                      <a:moveTo>
                        <a:pt x="386" y="58"/>
                      </a:moveTo>
                      <a:cubicBezTo>
                        <a:pt x="386" y="58"/>
                        <a:pt x="385" y="59"/>
                        <a:pt x="384" y="60"/>
                      </a:cubicBezTo>
                      <a:cubicBezTo>
                        <a:pt x="385" y="59"/>
                        <a:pt x="387" y="58"/>
                        <a:pt x="388" y="57"/>
                      </a:cubicBezTo>
                      <a:cubicBezTo>
                        <a:pt x="387" y="57"/>
                        <a:pt x="387" y="57"/>
                        <a:pt x="386" y="58"/>
                      </a:cubicBezTo>
                      <a:close/>
                      <a:moveTo>
                        <a:pt x="398" y="44"/>
                      </a:moveTo>
                      <a:cubicBezTo>
                        <a:pt x="397" y="46"/>
                        <a:pt x="396" y="48"/>
                        <a:pt x="393" y="51"/>
                      </a:cubicBezTo>
                      <a:cubicBezTo>
                        <a:pt x="395" y="51"/>
                        <a:pt x="396" y="50"/>
                        <a:pt x="398" y="50"/>
                      </a:cubicBezTo>
                      <a:cubicBezTo>
                        <a:pt x="400" y="48"/>
                        <a:pt x="401" y="47"/>
                        <a:pt x="402" y="46"/>
                      </a:cubicBezTo>
                      <a:cubicBezTo>
                        <a:pt x="401" y="45"/>
                        <a:pt x="400" y="45"/>
                        <a:pt x="398" y="44"/>
                      </a:cubicBezTo>
                      <a:close/>
                      <a:moveTo>
                        <a:pt x="375" y="43"/>
                      </a:moveTo>
                      <a:cubicBezTo>
                        <a:pt x="373" y="44"/>
                        <a:pt x="372" y="45"/>
                        <a:pt x="370" y="46"/>
                      </a:cubicBezTo>
                      <a:cubicBezTo>
                        <a:pt x="374" y="45"/>
                        <a:pt x="378" y="43"/>
                        <a:pt x="382" y="42"/>
                      </a:cubicBezTo>
                      <a:cubicBezTo>
                        <a:pt x="383" y="41"/>
                        <a:pt x="383" y="40"/>
                        <a:pt x="384" y="39"/>
                      </a:cubicBezTo>
                      <a:cubicBezTo>
                        <a:pt x="381" y="40"/>
                        <a:pt x="378" y="41"/>
                        <a:pt x="375" y="43"/>
                      </a:cubicBezTo>
                      <a:close/>
                      <a:moveTo>
                        <a:pt x="389" y="38"/>
                      </a:moveTo>
                      <a:cubicBezTo>
                        <a:pt x="388" y="39"/>
                        <a:pt x="388" y="40"/>
                        <a:pt x="387" y="41"/>
                      </a:cubicBezTo>
                      <a:cubicBezTo>
                        <a:pt x="390" y="40"/>
                        <a:pt x="392" y="40"/>
                        <a:pt x="394" y="40"/>
                      </a:cubicBezTo>
                      <a:cubicBezTo>
                        <a:pt x="393" y="39"/>
                        <a:pt x="393" y="39"/>
                        <a:pt x="391" y="39"/>
                      </a:cubicBezTo>
                      <a:cubicBezTo>
                        <a:pt x="391" y="38"/>
                        <a:pt x="390" y="38"/>
                        <a:pt x="389" y="38"/>
                      </a:cubicBezTo>
                      <a:close/>
                      <a:moveTo>
                        <a:pt x="386" y="35"/>
                      </a:moveTo>
                      <a:cubicBezTo>
                        <a:pt x="386" y="35"/>
                        <a:pt x="385" y="35"/>
                        <a:pt x="384" y="36"/>
                      </a:cubicBezTo>
                      <a:cubicBezTo>
                        <a:pt x="385" y="35"/>
                        <a:pt x="385" y="35"/>
                        <a:pt x="386" y="35"/>
                      </a:cubicBezTo>
                      <a:cubicBezTo>
                        <a:pt x="386" y="35"/>
                        <a:pt x="386" y="35"/>
                        <a:pt x="386" y="35"/>
                      </a:cubicBezTo>
                      <a:close/>
                      <a:moveTo>
                        <a:pt x="339" y="6"/>
                      </a:moveTo>
                      <a:cubicBezTo>
                        <a:pt x="328" y="6"/>
                        <a:pt x="308" y="17"/>
                        <a:pt x="283" y="34"/>
                      </a:cubicBezTo>
                      <a:cubicBezTo>
                        <a:pt x="309" y="19"/>
                        <a:pt x="330" y="9"/>
                        <a:pt x="344" y="8"/>
                      </a:cubicBezTo>
                      <a:cubicBezTo>
                        <a:pt x="343" y="7"/>
                        <a:pt x="342" y="7"/>
                        <a:pt x="341" y="7"/>
                      </a:cubicBezTo>
                      <a:cubicBezTo>
                        <a:pt x="340" y="6"/>
                        <a:pt x="339" y="6"/>
                        <a:pt x="339" y="6"/>
                      </a:cubicBezTo>
                      <a:close/>
                      <a:moveTo>
                        <a:pt x="350" y="11"/>
                      </a:moveTo>
                      <a:cubicBezTo>
                        <a:pt x="350" y="12"/>
                        <a:pt x="349" y="12"/>
                        <a:pt x="349" y="13"/>
                      </a:cubicBezTo>
                      <a:cubicBezTo>
                        <a:pt x="349" y="14"/>
                        <a:pt x="348" y="16"/>
                        <a:pt x="347" y="18"/>
                      </a:cubicBezTo>
                      <a:cubicBezTo>
                        <a:pt x="350" y="16"/>
                        <a:pt x="353" y="14"/>
                        <a:pt x="355" y="13"/>
                      </a:cubicBezTo>
                      <a:cubicBezTo>
                        <a:pt x="354" y="12"/>
                        <a:pt x="352" y="12"/>
                        <a:pt x="350" y="11"/>
                      </a:cubicBezTo>
                      <a:cubicBezTo>
                        <a:pt x="350" y="11"/>
                        <a:pt x="350" y="11"/>
                        <a:pt x="35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ln w="19050">
                      <a:solidFill>
                        <a:schemeClr val="bg1"/>
                      </a:solidFill>
                    </a:ln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="" xmlns:a16="http://schemas.microsoft.com/office/drawing/2014/main" id="{58AD7D95-E144-4907-AC3B-7D8CC0BB53BB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68262" y="71437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="" xmlns:a16="http://schemas.microsoft.com/office/drawing/2014/main" id="{5682E815-59F0-4ED3-A6D3-25E51E412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412" y="1597025"/>
                  <a:ext cx="449263" cy="307975"/>
                </a:xfrm>
                <a:custGeom>
                  <a:avLst/>
                  <a:gdLst>
                    <a:gd name="T0" fmla="*/ 19 w 120"/>
                    <a:gd name="T1" fmla="*/ 80 h 82"/>
                    <a:gd name="T2" fmla="*/ 19 w 120"/>
                    <a:gd name="T3" fmla="*/ 80 h 82"/>
                    <a:gd name="T4" fmla="*/ 18 w 120"/>
                    <a:gd name="T5" fmla="*/ 79 h 82"/>
                    <a:gd name="T6" fmla="*/ 17 w 120"/>
                    <a:gd name="T7" fmla="*/ 78 h 82"/>
                    <a:gd name="T8" fmla="*/ 26 w 120"/>
                    <a:gd name="T9" fmla="*/ 71 h 82"/>
                    <a:gd name="T10" fmla="*/ 83 w 120"/>
                    <a:gd name="T11" fmla="*/ 36 h 82"/>
                    <a:gd name="T12" fmla="*/ 117 w 120"/>
                    <a:gd name="T13" fmla="*/ 6 h 82"/>
                    <a:gd name="T14" fmla="*/ 116 w 120"/>
                    <a:gd name="T15" fmla="*/ 5 h 82"/>
                    <a:gd name="T16" fmla="*/ 65 w 120"/>
                    <a:gd name="T17" fmla="*/ 40 h 82"/>
                    <a:gd name="T18" fmla="*/ 3 w 120"/>
                    <a:gd name="T19" fmla="*/ 80 h 82"/>
                    <a:gd name="T20" fmla="*/ 0 w 120"/>
                    <a:gd name="T21" fmla="*/ 78 h 82"/>
                    <a:gd name="T22" fmla="*/ 0 w 120"/>
                    <a:gd name="T23" fmla="*/ 76 h 82"/>
                    <a:gd name="T24" fmla="*/ 4 w 120"/>
                    <a:gd name="T25" fmla="*/ 67 h 82"/>
                    <a:gd name="T26" fmla="*/ 2 w 120"/>
                    <a:gd name="T27" fmla="*/ 65 h 82"/>
                    <a:gd name="T28" fmla="*/ 7 w 120"/>
                    <a:gd name="T29" fmla="*/ 63 h 82"/>
                    <a:gd name="T30" fmla="*/ 8 w 120"/>
                    <a:gd name="T31" fmla="*/ 64 h 82"/>
                    <a:gd name="T32" fmla="*/ 4 w 120"/>
                    <a:gd name="T33" fmla="*/ 76 h 82"/>
                    <a:gd name="T34" fmla="*/ 4 w 120"/>
                    <a:gd name="T35" fmla="*/ 76 h 82"/>
                    <a:gd name="T36" fmla="*/ 63 w 120"/>
                    <a:gd name="T37" fmla="*/ 37 h 82"/>
                    <a:gd name="T38" fmla="*/ 117 w 120"/>
                    <a:gd name="T39" fmla="*/ 1 h 82"/>
                    <a:gd name="T40" fmla="*/ 119 w 120"/>
                    <a:gd name="T41" fmla="*/ 3 h 82"/>
                    <a:gd name="T42" fmla="*/ 120 w 120"/>
                    <a:gd name="T43" fmla="*/ 7 h 82"/>
                    <a:gd name="T44" fmla="*/ 88 w 120"/>
                    <a:gd name="T45" fmla="*/ 37 h 82"/>
                    <a:gd name="T46" fmla="*/ 87 w 120"/>
                    <a:gd name="T47" fmla="*/ 38 h 82"/>
                    <a:gd name="T48" fmla="*/ 85 w 120"/>
                    <a:gd name="T49" fmla="*/ 38 h 82"/>
                    <a:gd name="T50" fmla="*/ 38 w 120"/>
                    <a:gd name="T51" fmla="*/ 68 h 82"/>
                    <a:gd name="T52" fmla="*/ 28 w 120"/>
                    <a:gd name="T53" fmla="*/ 74 h 82"/>
                    <a:gd name="T54" fmla="*/ 20 w 120"/>
                    <a:gd name="T55" fmla="*/ 80 h 82"/>
                    <a:gd name="T56" fmla="*/ 19 w 120"/>
                    <a:gd name="T57" fmla="*/ 80 h 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0"/>
                    <a:gd name="T88" fmla="*/ 0 h 82"/>
                    <a:gd name="T89" fmla="*/ 120 w 120"/>
                    <a:gd name="T90" fmla="*/ 82 h 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0" h="82">
                      <a:moveTo>
                        <a:pt x="19" y="80"/>
                      </a:move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8" y="80"/>
                        <a:pt x="18" y="80"/>
                        <a:pt x="18" y="79"/>
                      </a:cubicBezTo>
                      <a:cubicBezTo>
                        <a:pt x="17" y="79"/>
                        <a:pt x="17" y="78"/>
                        <a:pt x="17" y="78"/>
                      </a:cubicBezTo>
                      <a:cubicBezTo>
                        <a:pt x="18" y="77"/>
                        <a:pt x="18" y="76"/>
                        <a:pt x="26" y="71"/>
                      </a:cubicBezTo>
                      <a:cubicBezTo>
                        <a:pt x="47" y="57"/>
                        <a:pt x="74" y="39"/>
                        <a:pt x="83" y="36"/>
                      </a:cubicBezTo>
                      <a:cubicBezTo>
                        <a:pt x="100" y="24"/>
                        <a:pt x="115" y="12"/>
                        <a:pt x="117" y="6"/>
                      </a:cubicBezTo>
                      <a:cubicBezTo>
                        <a:pt x="117" y="6"/>
                        <a:pt x="117" y="5"/>
                        <a:pt x="116" y="5"/>
                      </a:cubicBezTo>
                      <a:cubicBezTo>
                        <a:pt x="110" y="4"/>
                        <a:pt x="86" y="23"/>
                        <a:pt x="65" y="40"/>
                      </a:cubicBezTo>
                      <a:cubicBezTo>
                        <a:pt x="33" y="65"/>
                        <a:pt x="12" y="82"/>
                        <a:pt x="3" y="80"/>
                      </a:cubicBezTo>
                      <a:cubicBezTo>
                        <a:pt x="2" y="80"/>
                        <a:pt x="1" y="79"/>
                        <a:pt x="0" y="78"/>
                      </a:cubicBezTo>
                      <a:cubicBezTo>
                        <a:pt x="0" y="77"/>
                        <a:pt x="0" y="77"/>
                        <a:pt x="0" y="76"/>
                      </a:cubicBezTo>
                      <a:cubicBezTo>
                        <a:pt x="1" y="73"/>
                        <a:pt x="3" y="70"/>
                        <a:pt x="4" y="67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6" y="63"/>
                        <a:pt x="6" y="63"/>
                        <a:pt x="7" y="63"/>
                      </a:cubicBezTo>
                      <a:cubicBezTo>
                        <a:pt x="7" y="63"/>
                        <a:pt x="8" y="64"/>
                        <a:pt x="8" y="64"/>
                      </a:cubicBezTo>
                      <a:cubicBezTo>
                        <a:pt x="8" y="65"/>
                        <a:pt x="8" y="65"/>
                        <a:pt x="4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12" y="78"/>
                        <a:pt x="40" y="55"/>
                        <a:pt x="63" y="37"/>
                      </a:cubicBezTo>
                      <a:cubicBezTo>
                        <a:pt x="92" y="14"/>
                        <a:pt x="110" y="0"/>
                        <a:pt x="117" y="1"/>
                      </a:cubicBezTo>
                      <a:cubicBezTo>
                        <a:pt x="118" y="2"/>
                        <a:pt x="119" y="2"/>
                        <a:pt x="119" y="3"/>
                      </a:cubicBezTo>
                      <a:cubicBezTo>
                        <a:pt x="120" y="4"/>
                        <a:pt x="120" y="6"/>
                        <a:pt x="120" y="7"/>
                      </a:cubicBezTo>
                      <a:cubicBezTo>
                        <a:pt x="118" y="14"/>
                        <a:pt x="105" y="25"/>
                        <a:pt x="88" y="37"/>
                      </a:cubicBezTo>
                      <a:cubicBezTo>
                        <a:pt x="88" y="37"/>
                        <a:pt x="87" y="38"/>
                        <a:pt x="87" y="38"/>
                      </a:cubicBezTo>
                      <a:cubicBezTo>
                        <a:pt x="86" y="39"/>
                        <a:pt x="86" y="39"/>
                        <a:pt x="85" y="38"/>
                      </a:cubicBezTo>
                      <a:cubicBezTo>
                        <a:pt x="71" y="48"/>
                        <a:pt x="55" y="58"/>
                        <a:pt x="38" y="68"/>
                      </a:cubicBezTo>
                      <a:cubicBezTo>
                        <a:pt x="35" y="70"/>
                        <a:pt x="31" y="72"/>
                        <a:pt x="28" y="74"/>
                      </a:cubicBezTo>
                      <a:cubicBezTo>
                        <a:pt x="26" y="76"/>
                        <a:pt x="23" y="78"/>
                        <a:pt x="20" y="80"/>
                      </a:cubicBezTo>
                      <a:cubicBezTo>
                        <a:pt x="20" y="80"/>
                        <a:pt x="19" y="80"/>
                        <a:pt x="19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 dirty="0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7" name="Freeform 18">
                  <a:extLst>
                    <a:ext uri="{FF2B5EF4-FFF2-40B4-BE49-F238E27FC236}">
                      <a16:creationId xmlns="" xmlns:a16="http://schemas.microsoft.com/office/drawing/2014/main" id="{8F3C1DDB-A6BD-4870-B1B2-76F14AC1103E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0" y="107950"/>
                  <a:ext cx="1350963" cy="1863725"/>
                </a:xfrm>
                <a:custGeom>
                  <a:avLst/>
                  <a:gdLst>
                    <a:gd name="T0" fmla="*/ 239 w 360"/>
                    <a:gd name="T1" fmla="*/ 480 h 497"/>
                    <a:gd name="T2" fmla="*/ 204 w 360"/>
                    <a:gd name="T3" fmla="*/ 490 h 497"/>
                    <a:gd name="T4" fmla="*/ 192 w 360"/>
                    <a:gd name="T5" fmla="*/ 477 h 497"/>
                    <a:gd name="T6" fmla="*/ 172 w 360"/>
                    <a:gd name="T7" fmla="*/ 467 h 497"/>
                    <a:gd name="T8" fmla="*/ 147 w 360"/>
                    <a:gd name="T9" fmla="*/ 471 h 497"/>
                    <a:gd name="T10" fmla="*/ 138 w 360"/>
                    <a:gd name="T11" fmla="*/ 457 h 497"/>
                    <a:gd name="T12" fmla="*/ 118 w 360"/>
                    <a:gd name="T13" fmla="*/ 448 h 497"/>
                    <a:gd name="T14" fmla="*/ 105 w 360"/>
                    <a:gd name="T15" fmla="*/ 437 h 497"/>
                    <a:gd name="T16" fmla="*/ 92 w 360"/>
                    <a:gd name="T17" fmla="*/ 422 h 497"/>
                    <a:gd name="T18" fmla="*/ 75 w 360"/>
                    <a:gd name="T19" fmla="*/ 419 h 497"/>
                    <a:gd name="T20" fmla="*/ 61 w 360"/>
                    <a:gd name="T21" fmla="*/ 402 h 497"/>
                    <a:gd name="T22" fmla="*/ 48 w 360"/>
                    <a:gd name="T23" fmla="*/ 385 h 497"/>
                    <a:gd name="T24" fmla="*/ 47 w 360"/>
                    <a:gd name="T25" fmla="*/ 366 h 497"/>
                    <a:gd name="T26" fmla="*/ 39 w 360"/>
                    <a:gd name="T27" fmla="*/ 351 h 497"/>
                    <a:gd name="T28" fmla="*/ 28 w 360"/>
                    <a:gd name="T29" fmla="*/ 334 h 497"/>
                    <a:gd name="T30" fmla="*/ 19 w 360"/>
                    <a:gd name="T31" fmla="*/ 318 h 497"/>
                    <a:gd name="T32" fmla="*/ 13 w 360"/>
                    <a:gd name="T33" fmla="*/ 309 h 497"/>
                    <a:gd name="T34" fmla="*/ 15 w 360"/>
                    <a:gd name="T35" fmla="*/ 285 h 497"/>
                    <a:gd name="T36" fmla="*/ 11 w 360"/>
                    <a:gd name="T37" fmla="*/ 265 h 497"/>
                    <a:gd name="T38" fmla="*/ 8 w 360"/>
                    <a:gd name="T39" fmla="*/ 245 h 497"/>
                    <a:gd name="T40" fmla="*/ 8 w 360"/>
                    <a:gd name="T41" fmla="*/ 227 h 497"/>
                    <a:gd name="T42" fmla="*/ 2 w 360"/>
                    <a:gd name="T43" fmla="*/ 212 h 497"/>
                    <a:gd name="T44" fmla="*/ 14 w 360"/>
                    <a:gd name="T45" fmla="*/ 181 h 497"/>
                    <a:gd name="T46" fmla="*/ 16 w 360"/>
                    <a:gd name="T47" fmla="*/ 162 h 497"/>
                    <a:gd name="T48" fmla="*/ 27 w 360"/>
                    <a:gd name="T49" fmla="*/ 128 h 497"/>
                    <a:gd name="T50" fmla="*/ 56 w 360"/>
                    <a:gd name="T51" fmla="*/ 83 h 497"/>
                    <a:gd name="T52" fmla="*/ 112 w 360"/>
                    <a:gd name="T53" fmla="*/ 24 h 497"/>
                    <a:gd name="T54" fmla="*/ 143 w 360"/>
                    <a:gd name="T55" fmla="*/ 4 h 497"/>
                    <a:gd name="T56" fmla="*/ 51 w 360"/>
                    <a:gd name="T57" fmla="*/ 97 h 497"/>
                    <a:gd name="T58" fmla="*/ 25 w 360"/>
                    <a:gd name="T59" fmla="*/ 138 h 497"/>
                    <a:gd name="T60" fmla="*/ 18 w 360"/>
                    <a:gd name="T61" fmla="*/ 165 h 497"/>
                    <a:gd name="T62" fmla="*/ 20 w 360"/>
                    <a:gd name="T63" fmla="*/ 187 h 497"/>
                    <a:gd name="T64" fmla="*/ 333 w 360"/>
                    <a:gd name="T65" fmla="*/ 4 h 497"/>
                    <a:gd name="T66" fmla="*/ 344 w 360"/>
                    <a:gd name="T67" fmla="*/ 15 h 497"/>
                    <a:gd name="T68" fmla="*/ 12 w 360"/>
                    <a:gd name="T69" fmla="*/ 245 h 497"/>
                    <a:gd name="T70" fmla="*/ 17 w 360"/>
                    <a:gd name="T71" fmla="*/ 262 h 497"/>
                    <a:gd name="T72" fmla="*/ 17 w 360"/>
                    <a:gd name="T73" fmla="*/ 289 h 497"/>
                    <a:gd name="T74" fmla="*/ 22 w 360"/>
                    <a:gd name="T75" fmla="*/ 309 h 497"/>
                    <a:gd name="T76" fmla="*/ 25 w 360"/>
                    <a:gd name="T77" fmla="*/ 328 h 497"/>
                    <a:gd name="T78" fmla="*/ 39 w 360"/>
                    <a:gd name="T79" fmla="*/ 335 h 497"/>
                    <a:gd name="T80" fmla="*/ 48 w 360"/>
                    <a:gd name="T81" fmla="*/ 354 h 497"/>
                    <a:gd name="T82" fmla="*/ 56 w 360"/>
                    <a:gd name="T83" fmla="*/ 367 h 497"/>
                    <a:gd name="T84" fmla="*/ 69 w 360"/>
                    <a:gd name="T85" fmla="*/ 384 h 497"/>
                    <a:gd name="T86" fmla="*/ 81 w 360"/>
                    <a:gd name="T87" fmla="*/ 399 h 497"/>
                    <a:gd name="T88" fmla="*/ 87 w 360"/>
                    <a:gd name="T89" fmla="*/ 421 h 497"/>
                    <a:gd name="T90" fmla="*/ 102 w 360"/>
                    <a:gd name="T91" fmla="*/ 434 h 497"/>
                    <a:gd name="T92" fmla="*/ 118 w 360"/>
                    <a:gd name="T93" fmla="*/ 432 h 497"/>
                    <a:gd name="T94" fmla="*/ 135 w 360"/>
                    <a:gd name="T95" fmla="*/ 443 h 497"/>
                    <a:gd name="T96" fmla="*/ 153 w 360"/>
                    <a:gd name="T97" fmla="*/ 452 h 497"/>
                    <a:gd name="T98" fmla="*/ 166 w 360"/>
                    <a:gd name="T99" fmla="*/ 467 h 497"/>
                    <a:gd name="T100" fmla="*/ 184 w 360"/>
                    <a:gd name="T101" fmla="*/ 478 h 497"/>
                    <a:gd name="T102" fmla="*/ 209 w 360"/>
                    <a:gd name="T103" fmla="*/ 486 h 497"/>
                    <a:gd name="T104" fmla="*/ 240 w 360"/>
                    <a:gd name="T105" fmla="*/ 490 h 497"/>
                    <a:gd name="T106" fmla="*/ 283 w 360"/>
                    <a:gd name="T107" fmla="*/ 488 h 497"/>
                    <a:gd name="T108" fmla="*/ 329 w 360"/>
                    <a:gd name="T109" fmla="*/ 473 h 497"/>
                    <a:gd name="T110" fmla="*/ 320 w 360"/>
                    <a:gd name="T111" fmla="*/ 488 h 497"/>
                    <a:gd name="T112" fmla="*/ 278 w 360"/>
                    <a:gd name="T113" fmla="*/ 496 h 497"/>
                    <a:gd name="T114" fmla="*/ 4 w 360"/>
                    <a:gd name="T115" fmla="*/ 240 h 497"/>
                    <a:gd name="T116" fmla="*/ 5 w 360"/>
                    <a:gd name="T117" fmla="*/ 236 h 497"/>
                    <a:gd name="T118" fmla="*/ 276 w 360"/>
                    <a:gd name="T119" fmla="*/ 55 h 497"/>
                    <a:gd name="T120" fmla="*/ 182 w 360"/>
                    <a:gd name="T121" fmla="*/ 109 h 497"/>
                    <a:gd name="T122" fmla="*/ 331 w 360"/>
                    <a:gd name="T123" fmla="*/ 9 h 49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60"/>
                    <a:gd name="T187" fmla="*/ 0 h 497"/>
                    <a:gd name="T188" fmla="*/ 360 w 360"/>
                    <a:gd name="T189" fmla="*/ 497 h 49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60" h="497">
                      <a:moveTo>
                        <a:pt x="259" y="497"/>
                      </a:moveTo>
                      <a:cubicBezTo>
                        <a:pt x="259" y="497"/>
                        <a:pt x="259" y="497"/>
                        <a:pt x="259" y="497"/>
                      </a:cubicBezTo>
                      <a:cubicBezTo>
                        <a:pt x="258" y="497"/>
                        <a:pt x="258" y="496"/>
                        <a:pt x="258" y="496"/>
                      </a:cubicBezTo>
                      <a:cubicBezTo>
                        <a:pt x="257" y="495"/>
                        <a:pt x="257" y="495"/>
                        <a:pt x="262" y="480"/>
                      </a:cubicBezTo>
                      <a:cubicBezTo>
                        <a:pt x="257" y="483"/>
                        <a:pt x="248" y="489"/>
                        <a:pt x="239" y="495"/>
                      </a:cubicBezTo>
                      <a:cubicBezTo>
                        <a:pt x="239" y="496"/>
                        <a:pt x="238" y="496"/>
                        <a:pt x="238" y="496"/>
                      </a:cubicBezTo>
                      <a:cubicBezTo>
                        <a:pt x="237" y="496"/>
                        <a:pt x="237" y="495"/>
                        <a:pt x="237" y="495"/>
                      </a:cubicBezTo>
                      <a:cubicBezTo>
                        <a:pt x="236" y="494"/>
                        <a:pt x="235" y="493"/>
                        <a:pt x="239" y="480"/>
                      </a:cubicBezTo>
                      <a:cubicBezTo>
                        <a:pt x="235" y="482"/>
                        <a:pt x="227" y="488"/>
                        <a:pt x="220" y="493"/>
                      </a:cubicBezTo>
                      <a:cubicBezTo>
                        <a:pt x="219" y="493"/>
                        <a:pt x="219" y="493"/>
                        <a:pt x="218" y="493"/>
                      </a:cubicBezTo>
                      <a:cubicBezTo>
                        <a:pt x="218" y="493"/>
                        <a:pt x="217" y="493"/>
                        <a:pt x="217" y="493"/>
                      </a:cubicBezTo>
                      <a:cubicBezTo>
                        <a:pt x="216" y="491"/>
                        <a:pt x="217" y="491"/>
                        <a:pt x="220" y="486"/>
                      </a:cubicBezTo>
                      <a:cubicBezTo>
                        <a:pt x="221" y="484"/>
                        <a:pt x="223" y="482"/>
                        <a:pt x="225" y="480"/>
                      </a:cubicBezTo>
                      <a:cubicBezTo>
                        <a:pt x="223" y="481"/>
                        <a:pt x="221" y="482"/>
                        <a:pt x="219" y="483"/>
                      </a:cubicBezTo>
                      <a:cubicBezTo>
                        <a:pt x="210" y="490"/>
                        <a:pt x="208" y="492"/>
                        <a:pt x="206" y="491"/>
                      </a:cubicBezTo>
                      <a:cubicBezTo>
                        <a:pt x="205" y="491"/>
                        <a:pt x="205" y="491"/>
                        <a:pt x="204" y="490"/>
                      </a:cubicBezTo>
                      <a:cubicBezTo>
                        <a:pt x="203" y="489"/>
                        <a:pt x="205" y="486"/>
                        <a:pt x="209" y="478"/>
                      </a:cubicBezTo>
                      <a:cubicBezTo>
                        <a:pt x="209" y="477"/>
                        <a:pt x="210" y="477"/>
                        <a:pt x="210" y="476"/>
                      </a:cubicBezTo>
                      <a:cubicBezTo>
                        <a:pt x="207" y="478"/>
                        <a:pt x="202" y="482"/>
                        <a:pt x="199" y="484"/>
                      </a:cubicBezTo>
                      <a:cubicBezTo>
                        <a:pt x="194" y="488"/>
                        <a:pt x="193" y="488"/>
                        <a:pt x="192" y="488"/>
                      </a:cubicBezTo>
                      <a:cubicBezTo>
                        <a:pt x="192" y="488"/>
                        <a:pt x="191" y="488"/>
                        <a:pt x="191" y="487"/>
                      </a:cubicBezTo>
                      <a:cubicBezTo>
                        <a:pt x="191" y="487"/>
                        <a:pt x="191" y="486"/>
                        <a:pt x="191" y="485"/>
                      </a:cubicBezTo>
                      <a:cubicBezTo>
                        <a:pt x="193" y="482"/>
                        <a:pt x="195" y="478"/>
                        <a:pt x="196" y="475"/>
                      </a:cubicBezTo>
                      <a:cubicBezTo>
                        <a:pt x="195" y="476"/>
                        <a:pt x="193" y="477"/>
                        <a:pt x="192" y="477"/>
                      </a:cubicBezTo>
                      <a:cubicBezTo>
                        <a:pt x="182" y="484"/>
                        <a:pt x="181" y="485"/>
                        <a:pt x="180" y="484"/>
                      </a:cubicBezTo>
                      <a:cubicBezTo>
                        <a:pt x="179" y="484"/>
                        <a:pt x="179" y="484"/>
                        <a:pt x="179" y="484"/>
                      </a:cubicBezTo>
                      <a:cubicBezTo>
                        <a:pt x="178" y="483"/>
                        <a:pt x="178" y="483"/>
                        <a:pt x="180" y="480"/>
                      </a:cubicBezTo>
                      <a:cubicBezTo>
                        <a:pt x="180" y="478"/>
                        <a:pt x="182" y="475"/>
                        <a:pt x="183" y="472"/>
                      </a:cubicBezTo>
                      <a:cubicBezTo>
                        <a:pt x="177" y="477"/>
                        <a:pt x="171" y="481"/>
                        <a:pt x="169" y="480"/>
                      </a:cubicBezTo>
                      <a:cubicBezTo>
                        <a:pt x="168" y="480"/>
                        <a:pt x="167" y="480"/>
                        <a:pt x="167" y="479"/>
                      </a:cubicBezTo>
                      <a:cubicBezTo>
                        <a:pt x="166" y="478"/>
                        <a:pt x="167" y="477"/>
                        <a:pt x="170" y="471"/>
                      </a:cubicBezTo>
                      <a:cubicBezTo>
                        <a:pt x="170" y="470"/>
                        <a:pt x="171" y="468"/>
                        <a:pt x="172" y="467"/>
                      </a:cubicBezTo>
                      <a:cubicBezTo>
                        <a:pt x="171" y="468"/>
                        <a:pt x="169" y="469"/>
                        <a:pt x="168" y="469"/>
                      </a:cubicBezTo>
                      <a:cubicBezTo>
                        <a:pt x="161" y="475"/>
                        <a:pt x="159" y="476"/>
                        <a:pt x="157" y="476"/>
                      </a:cubicBezTo>
                      <a:cubicBezTo>
                        <a:pt x="157" y="476"/>
                        <a:pt x="156" y="475"/>
                        <a:pt x="156" y="475"/>
                      </a:cubicBezTo>
                      <a:cubicBezTo>
                        <a:pt x="155" y="474"/>
                        <a:pt x="155" y="474"/>
                        <a:pt x="156" y="473"/>
                      </a:cubicBezTo>
                      <a:cubicBezTo>
                        <a:pt x="158" y="470"/>
                        <a:pt x="160" y="466"/>
                        <a:pt x="162" y="463"/>
                      </a:cubicBezTo>
                      <a:cubicBezTo>
                        <a:pt x="160" y="465"/>
                        <a:pt x="157" y="467"/>
                        <a:pt x="156" y="468"/>
                      </a:cubicBezTo>
                      <a:cubicBezTo>
                        <a:pt x="150" y="472"/>
                        <a:pt x="150" y="472"/>
                        <a:pt x="149" y="472"/>
                      </a:cubicBezTo>
                      <a:cubicBezTo>
                        <a:pt x="148" y="472"/>
                        <a:pt x="148" y="471"/>
                        <a:pt x="147" y="471"/>
                      </a:cubicBezTo>
                      <a:cubicBezTo>
                        <a:pt x="147" y="471"/>
                        <a:pt x="147" y="470"/>
                        <a:pt x="147" y="470"/>
                      </a:cubicBezTo>
                      <a:cubicBezTo>
                        <a:pt x="151" y="457"/>
                        <a:pt x="151" y="457"/>
                        <a:pt x="151" y="457"/>
                      </a:cubicBezTo>
                      <a:cubicBezTo>
                        <a:pt x="148" y="459"/>
                        <a:pt x="142" y="462"/>
                        <a:pt x="138" y="466"/>
                      </a:cubicBezTo>
                      <a:cubicBezTo>
                        <a:pt x="138" y="466"/>
                        <a:pt x="137" y="466"/>
                        <a:pt x="137" y="466"/>
                      </a:cubicBezTo>
                      <a:cubicBezTo>
                        <a:pt x="136" y="466"/>
                        <a:pt x="136" y="466"/>
                        <a:pt x="135" y="465"/>
                      </a:cubicBezTo>
                      <a:cubicBezTo>
                        <a:pt x="135" y="464"/>
                        <a:pt x="136" y="463"/>
                        <a:pt x="139" y="458"/>
                      </a:cubicBezTo>
                      <a:cubicBezTo>
                        <a:pt x="139" y="457"/>
                        <a:pt x="140" y="456"/>
                        <a:pt x="141" y="455"/>
                      </a:cubicBezTo>
                      <a:cubicBezTo>
                        <a:pt x="140" y="456"/>
                        <a:pt x="139" y="456"/>
                        <a:pt x="138" y="457"/>
                      </a:cubicBezTo>
                      <a:cubicBezTo>
                        <a:pt x="131" y="462"/>
                        <a:pt x="130" y="462"/>
                        <a:pt x="129" y="462"/>
                      </a:cubicBezTo>
                      <a:cubicBezTo>
                        <a:pt x="129" y="462"/>
                        <a:pt x="128" y="461"/>
                        <a:pt x="128" y="461"/>
                      </a:cubicBezTo>
                      <a:cubicBezTo>
                        <a:pt x="127" y="460"/>
                        <a:pt x="128" y="459"/>
                        <a:pt x="130" y="454"/>
                      </a:cubicBezTo>
                      <a:cubicBezTo>
                        <a:pt x="130" y="452"/>
                        <a:pt x="131" y="451"/>
                        <a:pt x="132" y="449"/>
                      </a:cubicBezTo>
                      <a:cubicBezTo>
                        <a:pt x="122" y="456"/>
                        <a:pt x="121" y="456"/>
                        <a:pt x="120" y="456"/>
                      </a:cubicBezTo>
                      <a:cubicBezTo>
                        <a:pt x="119" y="456"/>
                        <a:pt x="119" y="455"/>
                        <a:pt x="118" y="455"/>
                      </a:cubicBezTo>
                      <a:cubicBezTo>
                        <a:pt x="118" y="454"/>
                        <a:pt x="118" y="453"/>
                        <a:pt x="122" y="445"/>
                      </a:cubicBezTo>
                      <a:cubicBezTo>
                        <a:pt x="121" y="446"/>
                        <a:pt x="119" y="447"/>
                        <a:pt x="118" y="448"/>
                      </a:cubicBezTo>
                      <a:cubicBezTo>
                        <a:pt x="113" y="451"/>
                        <a:pt x="113" y="451"/>
                        <a:pt x="113" y="451"/>
                      </a:cubicBezTo>
                      <a:cubicBezTo>
                        <a:pt x="112" y="451"/>
                        <a:pt x="112" y="451"/>
                        <a:pt x="111" y="450"/>
                      </a:cubicBezTo>
                      <a:cubicBezTo>
                        <a:pt x="111" y="450"/>
                        <a:pt x="111" y="449"/>
                        <a:pt x="111" y="449"/>
                      </a:cubicBezTo>
                      <a:cubicBezTo>
                        <a:pt x="113" y="445"/>
                        <a:pt x="115" y="440"/>
                        <a:pt x="116" y="437"/>
                      </a:cubicBezTo>
                      <a:cubicBezTo>
                        <a:pt x="115" y="438"/>
                        <a:pt x="114" y="439"/>
                        <a:pt x="112" y="440"/>
                      </a:cubicBezTo>
                      <a:cubicBezTo>
                        <a:pt x="108" y="444"/>
                        <a:pt x="106" y="445"/>
                        <a:pt x="104" y="445"/>
                      </a:cubicBezTo>
                      <a:cubicBezTo>
                        <a:pt x="104" y="445"/>
                        <a:pt x="103" y="444"/>
                        <a:pt x="103" y="444"/>
                      </a:cubicBezTo>
                      <a:cubicBezTo>
                        <a:pt x="102" y="443"/>
                        <a:pt x="102" y="442"/>
                        <a:pt x="105" y="437"/>
                      </a:cubicBezTo>
                      <a:cubicBezTo>
                        <a:pt x="100" y="441"/>
                        <a:pt x="99" y="440"/>
                        <a:pt x="98" y="440"/>
                      </a:cubicBezTo>
                      <a:cubicBezTo>
                        <a:pt x="98" y="440"/>
                        <a:pt x="97" y="440"/>
                        <a:pt x="97" y="439"/>
                      </a:cubicBezTo>
                      <a:cubicBezTo>
                        <a:pt x="97" y="438"/>
                        <a:pt x="97" y="438"/>
                        <a:pt x="99" y="433"/>
                      </a:cubicBezTo>
                      <a:cubicBezTo>
                        <a:pt x="99" y="431"/>
                        <a:pt x="100" y="428"/>
                        <a:pt x="101" y="426"/>
                      </a:cubicBezTo>
                      <a:cubicBezTo>
                        <a:pt x="100" y="427"/>
                        <a:pt x="99" y="428"/>
                        <a:pt x="97" y="429"/>
                      </a:cubicBezTo>
                      <a:cubicBezTo>
                        <a:pt x="93" y="432"/>
                        <a:pt x="91" y="433"/>
                        <a:pt x="90" y="433"/>
                      </a:cubicBezTo>
                      <a:cubicBezTo>
                        <a:pt x="89" y="433"/>
                        <a:pt x="89" y="433"/>
                        <a:pt x="89" y="432"/>
                      </a:cubicBezTo>
                      <a:cubicBezTo>
                        <a:pt x="88" y="431"/>
                        <a:pt x="88" y="430"/>
                        <a:pt x="92" y="422"/>
                      </a:cubicBezTo>
                      <a:cubicBezTo>
                        <a:pt x="90" y="423"/>
                        <a:pt x="87" y="425"/>
                        <a:pt x="85" y="427"/>
                      </a:cubicBezTo>
                      <a:cubicBezTo>
                        <a:pt x="85" y="427"/>
                        <a:pt x="84" y="427"/>
                        <a:pt x="84" y="427"/>
                      </a:cubicBezTo>
                      <a:cubicBezTo>
                        <a:pt x="83" y="427"/>
                        <a:pt x="83" y="427"/>
                        <a:pt x="82" y="426"/>
                      </a:cubicBezTo>
                      <a:cubicBezTo>
                        <a:pt x="82" y="425"/>
                        <a:pt x="82" y="424"/>
                        <a:pt x="85" y="417"/>
                      </a:cubicBezTo>
                      <a:cubicBezTo>
                        <a:pt x="85" y="416"/>
                        <a:pt x="86" y="415"/>
                        <a:pt x="86" y="414"/>
                      </a:cubicBezTo>
                      <a:cubicBezTo>
                        <a:pt x="85" y="415"/>
                        <a:pt x="84" y="415"/>
                        <a:pt x="83" y="416"/>
                      </a:cubicBezTo>
                      <a:cubicBezTo>
                        <a:pt x="77" y="420"/>
                        <a:pt x="77" y="420"/>
                        <a:pt x="76" y="420"/>
                      </a:cubicBezTo>
                      <a:cubicBezTo>
                        <a:pt x="76" y="420"/>
                        <a:pt x="75" y="419"/>
                        <a:pt x="75" y="419"/>
                      </a:cubicBezTo>
                      <a:cubicBezTo>
                        <a:pt x="75" y="418"/>
                        <a:pt x="74" y="418"/>
                        <a:pt x="78" y="405"/>
                      </a:cubicBezTo>
                      <a:cubicBezTo>
                        <a:pt x="77" y="405"/>
                        <a:pt x="77" y="406"/>
                        <a:pt x="76" y="406"/>
                      </a:cubicBezTo>
                      <a:cubicBezTo>
                        <a:pt x="72" y="410"/>
                        <a:pt x="70" y="411"/>
                        <a:pt x="68" y="411"/>
                      </a:cubicBezTo>
                      <a:cubicBezTo>
                        <a:pt x="68" y="411"/>
                        <a:pt x="67" y="410"/>
                        <a:pt x="67" y="410"/>
                      </a:cubicBezTo>
                      <a:cubicBezTo>
                        <a:pt x="66" y="408"/>
                        <a:pt x="66" y="406"/>
                        <a:pt x="69" y="399"/>
                      </a:cubicBezTo>
                      <a:cubicBezTo>
                        <a:pt x="70" y="398"/>
                        <a:pt x="70" y="397"/>
                        <a:pt x="71" y="396"/>
                      </a:cubicBezTo>
                      <a:cubicBezTo>
                        <a:pt x="69" y="397"/>
                        <a:pt x="67" y="398"/>
                        <a:pt x="64" y="401"/>
                      </a:cubicBezTo>
                      <a:cubicBezTo>
                        <a:pt x="62" y="402"/>
                        <a:pt x="62" y="402"/>
                        <a:pt x="61" y="402"/>
                      </a:cubicBezTo>
                      <a:cubicBezTo>
                        <a:pt x="60" y="402"/>
                        <a:pt x="60" y="402"/>
                        <a:pt x="60" y="401"/>
                      </a:cubicBezTo>
                      <a:cubicBezTo>
                        <a:pt x="59" y="401"/>
                        <a:pt x="58" y="400"/>
                        <a:pt x="63" y="389"/>
                      </a:cubicBezTo>
                      <a:cubicBezTo>
                        <a:pt x="62" y="390"/>
                        <a:pt x="60" y="391"/>
                        <a:pt x="57" y="394"/>
                      </a:cubicBezTo>
                      <a:cubicBezTo>
                        <a:pt x="56" y="394"/>
                        <a:pt x="56" y="395"/>
                        <a:pt x="55" y="394"/>
                      </a:cubicBezTo>
                      <a:cubicBezTo>
                        <a:pt x="54" y="394"/>
                        <a:pt x="54" y="394"/>
                        <a:pt x="54" y="394"/>
                      </a:cubicBezTo>
                      <a:cubicBezTo>
                        <a:pt x="53" y="393"/>
                        <a:pt x="53" y="392"/>
                        <a:pt x="57" y="379"/>
                      </a:cubicBezTo>
                      <a:cubicBezTo>
                        <a:pt x="56" y="380"/>
                        <a:pt x="55" y="380"/>
                        <a:pt x="55" y="381"/>
                      </a:cubicBezTo>
                      <a:cubicBezTo>
                        <a:pt x="50" y="384"/>
                        <a:pt x="49" y="385"/>
                        <a:pt x="48" y="385"/>
                      </a:cubicBezTo>
                      <a:cubicBezTo>
                        <a:pt x="47" y="384"/>
                        <a:pt x="47" y="384"/>
                        <a:pt x="47" y="384"/>
                      </a:cubicBezTo>
                      <a:cubicBezTo>
                        <a:pt x="46" y="383"/>
                        <a:pt x="46" y="382"/>
                        <a:pt x="47" y="382"/>
                      </a:cubicBezTo>
                      <a:cubicBezTo>
                        <a:pt x="49" y="379"/>
                        <a:pt x="51" y="376"/>
                        <a:pt x="52" y="373"/>
                      </a:cubicBezTo>
                      <a:cubicBezTo>
                        <a:pt x="52" y="374"/>
                        <a:pt x="51" y="374"/>
                        <a:pt x="51" y="374"/>
                      </a:cubicBezTo>
                      <a:cubicBezTo>
                        <a:pt x="47" y="377"/>
                        <a:pt x="45" y="379"/>
                        <a:pt x="44" y="378"/>
                      </a:cubicBezTo>
                      <a:cubicBezTo>
                        <a:pt x="43" y="378"/>
                        <a:pt x="43" y="378"/>
                        <a:pt x="42" y="377"/>
                      </a:cubicBezTo>
                      <a:cubicBezTo>
                        <a:pt x="42" y="376"/>
                        <a:pt x="42" y="375"/>
                        <a:pt x="46" y="369"/>
                      </a:cubicBezTo>
                      <a:cubicBezTo>
                        <a:pt x="46" y="368"/>
                        <a:pt x="47" y="367"/>
                        <a:pt x="47" y="366"/>
                      </a:cubicBezTo>
                      <a:cubicBezTo>
                        <a:pt x="45" y="368"/>
                        <a:pt x="43" y="369"/>
                        <a:pt x="41" y="371"/>
                      </a:cubicBezTo>
                      <a:cubicBezTo>
                        <a:pt x="40" y="371"/>
                        <a:pt x="39" y="371"/>
                        <a:pt x="39" y="371"/>
                      </a:cubicBezTo>
                      <a:cubicBezTo>
                        <a:pt x="38" y="370"/>
                        <a:pt x="38" y="369"/>
                        <a:pt x="38" y="368"/>
                      </a:cubicBezTo>
                      <a:cubicBezTo>
                        <a:pt x="40" y="367"/>
                        <a:pt x="41" y="365"/>
                        <a:pt x="42" y="363"/>
                      </a:cubicBezTo>
                      <a:cubicBezTo>
                        <a:pt x="39" y="365"/>
                        <a:pt x="38" y="366"/>
                        <a:pt x="37" y="365"/>
                      </a:cubicBezTo>
                      <a:cubicBezTo>
                        <a:pt x="36" y="365"/>
                        <a:pt x="35" y="365"/>
                        <a:pt x="35" y="364"/>
                      </a:cubicBezTo>
                      <a:cubicBezTo>
                        <a:pt x="34" y="363"/>
                        <a:pt x="34" y="363"/>
                        <a:pt x="38" y="354"/>
                      </a:cubicBezTo>
                      <a:cubicBezTo>
                        <a:pt x="38" y="353"/>
                        <a:pt x="39" y="352"/>
                        <a:pt x="39" y="351"/>
                      </a:cubicBezTo>
                      <a:cubicBezTo>
                        <a:pt x="33" y="355"/>
                        <a:pt x="31" y="355"/>
                        <a:pt x="31" y="355"/>
                      </a:cubicBezTo>
                      <a:cubicBezTo>
                        <a:pt x="30" y="355"/>
                        <a:pt x="30" y="355"/>
                        <a:pt x="29" y="354"/>
                      </a:cubicBezTo>
                      <a:cubicBezTo>
                        <a:pt x="29" y="354"/>
                        <a:pt x="29" y="353"/>
                        <a:pt x="29" y="352"/>
                      </a:cubicBezTo>
                      <a:cubicBezTo>
                        <a:pt x="31" y="348"/>
                        <a:pt x="33" y="343"/>
                        <a:pt x="35" y="340"/>
                      </a:cubicBezTo>
                      <a:cubicBezTo>
                        <a:pt x="34" y="340"/>
                        <a:pt x="34" y="341"/>
                        <a:pt x="33" y="341"/>
                      </a:cubicBezTo>
                      <a:cubicBezTo>
                        <a:pt x="28" y="345"/>
                        <a:pt x="27" y="345"/>
                        <a:pt x="26" y="345"/>
                      </a:cubicBezTo>
                      <a:cubicBezTo>
                        <a:pt x="25" y="345"/>
                        <a:pt x="25" y="344"/>
                        <a:pt x="25" y="344"/>
                      </a:cubicBezTo>
                      <a:cubicBezTo>
                        <a:pt x="24" y="343"/>
                        <a:pt x="24" y="341"/>
                        <a:pt x="28" y="334"/>
                      </a:cubicBezTo>
                      <a:cubicBezTo>
                        <a:pt x="28" y="333"/>
                        <a:pt x="29" y="330"/>
                        <a:pt x="30" y="328"/>
                      </a:cubicBezTo>
                      <a:cubicBezTo>
                        <a:pt x="23" y="333"/>
                        <a:pt x="22" y="333"/>
                        <a:pt x="21" y="333"/>
                      </a:cubicBezTo>
                      <a:cubicBezTo>
                        <a:pt x="21" y="333"/>
                        <a:pt x="20" y="333"/>
                        <a:pt x="20" y="332"/>
                      </a:cubicBezTo>
                      <a:cubicBezTo>
                        <a:pt x="19" y="331"/>
                        <a:pt x="19" y="330"/>
                        <a:pt x="24" y="322"/>
                      </a:cubicBezTo>
                      <a:cubicBezTo>
                        <a:pt x="24" y="322"/>
                        <a:pt x="24" y="322"/>
                        <a:pt x="24" y="322"/>
                      </a:cubicBezTo>
                      <a:cubicBezTo>
                        <a:pt x="19" y="325"/>
                        <a:pt x="19" y="325"/>
                        <a:pt x="18" y="325"/>
                      </a:cubicBezTo>
                      <a:cubicBezTo>
                        <a:pt x="17" y="325"/>
                        <a:pt x="17" y="325"/>
                        <a:pt x="17" y="324"/>
                      </a:cubicBezTo>
                      <a:cubicBezTo>
                        <a:pt x="16" y="323"/>
                        <a:pt x="16" y="323"/>
                        <a:pt x="19" y="318"/>
                      </a:cubicBezTo>
                      <a:cubicBezTo>
                        <a:pt x="20" y="317"/>
                        <a:pt x="22" y="314"/>
                        <a:pt x="24" y="312"/>
                      </a:cubicBezTo>
                      <a:cubicBezTo>
                        <a:pt x="22" y="314"/>
                        <a:pt x="19" y="316"/>
                        <a:pt x="17" y="317"/>
                      </a:cubicBezTo>
                      <a:cubicBezTo>
                        <a:pt x="17" y="318"/>
                        <a:pt x="16" y="318"/>
                        <a:pt x="16" y="318"/>
                      </a:cubicBezTo>
                      <a:cubicBezTo>
                        <a:pt x="15" y="318"/>
                        <a:pt x="15" y="317"/>
                        <a:pt x="14" y="317"/>
                      </a:cubicBezTo>
                      <a:cubicBezTo>
                        <a:pt x="13" y="315"/>
                        <a:pt x="15" y="313"/>
                        <a:pt x="19" y="307"/>
                      </a:cubicBezTo>
                      <a:cubicBezTo>
                        <a:pt x="19" y="306"/>
                        <a:pt x="20" y="305"/>
                        <a:pt x="21" y="304"/>
                      </a:cubicBezTo>
                      <a:cubicBezTo>
                        <a:pt x="19" y="305"/>
                        <a:pt x="16" y="307"/>
                        <a:pt x="14" y="309"/>
                      </a:cubicBezTo>
                      <a:cubicBezTo>
                        <a:pt x="14" y="309"/>
                        <a:pt x="13" y="309"/>
                        <a:pt x="13" y="309"/>
                      </a:cubicBezTo>
                      <a:cubicBezTo>
                        <a:pt x="12" y="309"/>
                        <a:pt x="12" y="308"/>
                        <a:pt x="12" y="308"/>
                      </a:cubicBezTo>
                      <a:cubicBezTo>
                        <a:pt x="11" y="307"/>
                        <a:pt x="11" y="307"/>
                        <a:pt x="18" y="295"/>
                      </a:cubicBezTo>
                      <a:cubicBezTo>
                        <a:pt x="16" y="297"/>
                        <a:pt x="14" y="298"/>
                        <a:pt x="12" y="300"/>
                      </a:cubicBezTo>
                      <a:cubicBezTo>
                        <a:pt x="11" y="300"/>
                        <a:pt x="11" y="300"/>
                        <a:pt x="10" y="300"/>
                      </a:cubicBezTo>
                      <a:cubicBezTo>
                        <a:pt x="10" y="300"/>
                        <a:pt x="9" y="300"/>
                        <a:pt x="9" y="299"/>
                      </a:cubicBezTo>
                      <a:cubicBezTo>
                        <a:pt x="8" y="298"/>
                        <a:pt x="9" y="297"/>
                        <a:pt x="14" y="288"/>
                      </a:cubicBezTo>
                      <a:cubicBezTo>
                        <a:pt x="15" y="286"/>
                        <a:pt x="16" y="285"/>
                        <a:pt x="16" y="284"/>
                      </a:cubicBezTo>
                      <a:cubicBezTo>
                        <a:pt x="16" y="284"/>
                        <a:pt x="15" y="285"/>
                        <a:pt x="15" y="285"/>
                      </a:cubicBezTo>
                      <a:cubicBezTo>
                        <a:pt x="11" y="288"/>
                        <a:pt x="9" y="289"/>
                        <a:pt x="8" y="289"/>
                      </a:cubicBezTo>
                      <a:cubicBezTo>
                        <a:pt x="8" y="289"/>
                        <a:pt x="7" y="289"/>
                        <a:pt x="7" y="288"/>
                      </a:cubicBezTo>
                      <a:cubicBezTo>
                        <a:pt x="6" y="287"/>
                        <a:pt x="6" y="287"/>
                        <a:pt x="7" y="286"/>
                      </a:cubicBezTo>
                      <a:cubicBezTo>
                        <a:pt x="10" y="282"/>
                        <a:pt x="13" y="277"/>
                        <a:pt x="15" y="274"/>
                      </a:cubicBezTo>
                      <a:cubicBezTo>
                        <a:pt x="14" y="274"/>
                        <a:pt x="14" y="274"/>
                        <a:pt x="13" y="275"/>
                      </a:cubicBezTo>
                      <a:cubicBezTo>
                        <a:pt x="9" y="278"/>
                        <a:pt x="7" y="279"/>
                        <a:pt x="6" y="279"/>
                      </a:cubicBezTo>
                      <a:cubicBezTo>
                        <a:pt x="5" y="279"/>
                        <a:pt x="5" y="279"/>
                        <a:pt x="5" y="278"/>
                      </a:cubicBezTo>
                      <a:cubicBezTo>
                        <a:pt x="4" y="277"/>
                        <a:pt x="3" y="276"/>
                        <a:pt x="11" y="265"/>
                      </a:cubicBezTo>
                      <a:cubicBezTo>
                        <a:pt x="6" y="268"/>
                        <a:pt x="5" y="268"/>
                        <a:pt x="4" y="268"/>
                      </a:cubicBezTo>
                      <a:cubicBezTo>
                        <a:pt x="4" y="268"/>
                        <a:pt x="3" y="267"/>
                        <a:pt x="3" y="267"/>
                      </a:cubicBezTo>
                      <a:cubicBezTo>
                        <a:pt x="2" y="265"/>
                        <a:pt x="3" y="264"/>
                        <a:pt x="7" y="258"/>
                      </a:cubicBezTo>
                      <a:cubicBezTo>
                        <a:pt x="9" y="255"/>
                        <a:pt x="12" y="251"/>
                        <a:pt x="14" y="248"/>
                      </a:cubicBezTo>
                      <a:cubicBezTo>
                        <a:pt x="11" y="250"/>
                        <a:pt x="8" y="252"/>
                        <a:pt x="4" y="255"/>
                      </a:cubicBezTo>
                      <a:cubicBezTo>
                        <a:pt x="4" y="255"/>
                        <a:pt x="3" y="256"/>
                        <a:pt x="3" y="256"/>
                      </a:cubicBezTo>
                      <a:cubicBezTo>
                        <a:pt x="2" y="255"/>
                        <a:pt x="2" y="255"/>
                        <a:pt x="2" y="255"/>
                      </a:cubicBezTo>
                      <a:cubicBezTo>
                        <a:pt x="1" y="253"/>
                        <a:pt x="1" y="253"/>
                        <a:pt x="8" y="245"/>
                      </a:cubicBezTo>
                      <a:cubicBezTo>
                        <a:pt x="8" y="245"/>
                        <a:pt x="8" y="244"/>
                        <a:pt x="9" y="244"/>
                      </a:cubicBezTo>
                      <a:cubicBezTo>
                        <a:pt x="4" y="247"/>
                        <a:pt x="4" y="247"/>
                        <a:pt x="4" y="247"/>
                      </a:cubicBezTo>
                      <a:cubicBezTo>
                        <a:pt x="3" y="247"/>
                        <a:pt x="3" y="247"/>
                        <a:pt x="2" y="247"/>
                      </a:cubicBezTo>
                      <a:cubicBezTo>
                        <a:pt x="2" y="247"/>
                        <a:pt x="1" y="247"/>
                        <a:pt x="1" y="246"/>
                      </a:cubicBezTo>
                      <a:cubicBezTo>
                        <a:pt x="0" y="244"/>
                        <a:pt x="0" y="242"/>
                        <a:pt x="0" y="239"/>
                      </a:cubicBezTo>
                      <a:cubicBezTo>
                        <a:pt x="0" y="238"/>
                        <a:pt x="1" y="238"/>
                        <a:pt x="1" y="237"/>
                      </a:cubicBezTo>
                      <a:cubicBezTo>
                        <a:pt x="1" y="237"/>
                        <a:pt x="0" y="236"/>
                        <a:pt x="1" y="235"/>
                      </a:cubicBezTo>
                      <a:cubicBezTo>
                        <a:pt x="1" y="233"/>
                        <a:pt x="4" y="230"/>
                        <a:pt x="8" y="227"/>
                      </a:cubicBezTo>
                      <a:cubicBezTo>
                        <a:pt x="12" y="223"/>
                        <a:pt x="16" y="218"/>
                        <a:pt x="22" y="213"/>
                      </a:cubicBezTo>
                      <a:cubicBezTo>
                        <a:pt x="4" y="225"/>
                        <a:pt x="4" y="225"/>
                        <a:pt x="4" y="225"/>
                      </a:cubicBezTo>
                      <a:cubicBezTo>
                        <a:pt x="3" y="225"/>
                        <a:pt x="3" y="225"/>
                        <a:pt x="2" y="225"/>
                      </a:cubicBezTo>
                      <a:cubicBezTo>
                        <a:pt x="2" y="225"/>
                        <a:pt x="1" y="225"/>
                        <a:pt x="1" y="225"/>
                      </a:cubicBezTo>
                      <a:cubicBezTo>
                        <a:pt x="0" y="223"/>
                        <a:pt x="0" y="222"/>
                        <a:pt x="0" y="220"/>
                      </a:cubicBezTo>
                      <a:cubicBezTo>
                        <a:pt x="1" y="218"/>
                        <a:pt x="2" y="216"/>
                        <a:pt x="4" y="213"/>
                      </a:cubicBezTo>
                      <a:cubicBezTo>
                        <a:pt x="4" y="213"/>
                        <a:pt x="4" y="213"/>
                        <a:pt x="4" y="213"/>
                      </a:cubicBezTo>
                      <a:cubicBezTo>
                        <a:pt x="3" y="213"/>
                        <a:pt x="2" y="213"/>
                        <a:pt x="2" y="212"/>
                      </a:cubicBezTo>
                      <a:cubicBezTo>
                        <a:pt x="1" y="210"/>
                        <a:pt x="2" y="209"/>
                        <a:pt x="8" y="203"/>
                      </a:cubicBezTo>
                      <a:cubicBezTo>
                        <a:pt x="10" y="200"/>
                        <a:pt x="13" y="197"/>
                        <a:pt x="15" y="194"/>
                      </a:cubicBezTo>
                      <a:cubicBezTo>
                        <a:pt x="12" y="195"/>
                        <a:pt x="9" y="198"/>
                        <a:pt x="6" y="200"/>
                      </a:cubicBezTo>
                      <a:cubicBezTo>
                        <a:pt x="6" y="200"/>
                        <a:pt x="5" y="200"/>
                        <a:pt x="5" y="200"/>
                      </a:cubicBezTo>
                      <a:cubicBezTo>
                        <a:pt x="4" y="200"/>
                        <a:pt x="4" y="200"/>
                        <a:pt x="3" y="199"/>
                      </a:cubicBezTo>
                      <a:cubicBezTo>
                        <a:pt x="3" y="198"/>
                        <a:pt x="3" y="198"/>
                        <a:pt x="11" y="186"/>
                      </a:cubicBezTo>
                      <a:cubicBezTo>
                        <a:pt x="13" y="184"/>
                        <a:pt x="15" y="181"/>
                        <a:pt x="17" y="178"/>
                      </a:cubicBezTo>
                      <a:cubicBezTo>
                        <a:pt x="16" y="179"/>
                        <a:pt x="15" y="180"/>
                        <a:pt x="14" y="181"/>
                      </a:cubicBezTo>
                      <a:cubicBezTo>
                        <a:pt x="9" y="184"/>
                        <a:pt x="8" y="185"/>
                        <a:pt x="7" y="184"/>
                      </a:cubicBezTo>
                      <a:cubicBezTo>
                        <a:pt x="7" y="184"/>
                        <a:pt x="6" y="184"/>
                        <a:pt x="6" y="184"/>
                      </a:cubicBezTo>
                      <a:cubicBezTo>
                        <a:pt x="5" y="182"/>
                        <a:pt x="6" y="181"/>
                        <a:pt x="13" y="174"/>
                      </a:cubicBezTo>
                      <a:cubicBezTo>
                        <a:pt x="14" y="173"/>
                        <a:pt x="16" y="171"/>
                        <a:pt x="17" y="170"/>
                      </a:cubicBezTo>
                      <a:cubicBezTo>
                        <a:pt x="11" y="173"/>
                        <a:pt x="11" y="173"/>
                        <a:pt x="11" y="173"/>
                      </a:cubicBezTo>
                      <a:cubicBezTo>
                        <a:pt x="11" y="174"/>
                        <a:pt x="10" y="174"/>
                        <a:pt x="10" y="174"/>
                      </a:cubicBezTo>
                      <a:cubicBezTo>
                        <a:pt x="9" y="174"/>
                        <a:pt x="9" y="173"/>
                        <a:pt x="9" y="173"/>
                      </a:cubicBezTo>
                      <a:cubicBezTo>
                        <a:pt x="8" y="172"/>
                        <a:pt x="7" y="171"/>
                        <a:pt x="16" y="162"/>
                      </a:cubicBezTo>
                      <a:cubicBezTo>
                        <a:pt x="14" y="162"/>
                        <a:pt x="14" y="163"/>
                        <a:pt x="13" y="163"/>
                      </a:cubicBezTo>
                      <a:cubicBezTo>
                        <a:pt x="12" y="162"/>
                        <a:pt x="12" y="162"/>
                        <a:pt x="12" y="162"/>
                      </a:cubicBezTo>
                      <a:cubicBezTo>
                        <a:pt x="11" y="160"/>
                        <a:pt x="11" y="160"/>
                        <a:pt x="17" y="153"/>
                      </a:cubicBezTo>
                      <a:cubicBezTo>
                        <a:pt x="20" y="150"/>
                        <a:pt x="26" y="144"/>
                        <a:pt x="29" y="139"/>
                      </a:cubicBezTo>
                      <a:cubicBezTo>
                        <a:pt x="21" y="145"/>
                        <a:pt x="20" y="145"/>
                        <a:pt x="19" y="145"/>
                      </a:cubicBezTo>
                      <a:cubicBezTo>
                        <a:pt x="19" y="145"/>
                        <a:pt x="18" y="144"/>
                        <a:pt x="18" y="144"/>
                      </a:cubicBezTo>
                      <a:cubicBezTo>
                        <a:pt x="17" y="142"/>
                        <a:pt x="17" y="141"/>
                        <a:pt x="32" y="125"/>
                      </a:cubicBezTo>
                      <a:cubicBezTo>
                        <a:pt x="27" y="128"/>
                        <a:pt x="27" y="128"/>
                        <a:pt x="27" y="128"/>
                      </a:cubicBezTo>
                      <a:cubicBezTo>
                        <a:pt x="27" y="129"/>
                        <a:pt x="26" y="129"/>
                        <a:pt x="26" y="128"/>
                      </a:cubicBezTo>
                      <a:cubicBezTo>
                        <a:pt x="25" y="128"/>
                        <a:pt x="25" y="128"/>
                        <a:pt x="24" y="128"/>
                      </a:cubicBezTo>
                      <a:cubicBezTo>
                        <a:pt x="23" y="125"/>
                        <a:pt x="26" y="120"/>
                        <a:pt x="36" y="111"/>
                      </a:cubicBezTo>
                      <a:cubicBezTo>
                        <a:pt x="36" y="111"/>
                        <a:pt x="35" y="111"/>
                        <a:pt x="35" y="111"/>
                      </a:cubicBezTo>
                      <a:cubicBezTo>
                        <a:pt x="34" y="111"/>
                        <a:pt x="34" y="111"/>
                        <a:pt x="33" y="110"/>
                      </a:cubicBezTo>
                      <a:cubicBezTo>
                        <a:pt x="33" y="109"/>
                        <a:pt x="33" y="109"/>
                        <a:pt x="36" y="106"/>
                      </a:cubicBezTo>
                      <a:cubicBezTo>
                        <a:pt x="58" y="86"/>
                        <a:pt x="66" y="77"/>
                        <a:pt x="68" y="74"/>
                      </a:cubicBezTo>
                      <a:cubicBezTo>
                        <a:pt x="65" y="76"/>
                        <a:pt x="59" y="80"/>
                        <a:pt x="56" y="83"/>
                      </a:cubicBezTo>
                      <a:cubicBezTo>
                        <a:pt x="51" y="86"/>
                        <a:pt x="51" y="86"/>
                        <a:pt x="50" y="86"/>
                      </a:cubicBezTo>
                      <a:cubicBezTo>
                        <a:pt x="50" y="86"/>
                        <a:pt x="49" y="86"/>
                        <a:pt x="49" y="85"/>
                      </a:cubicBezTo>
                      <a:cubicBezTo>
                        <a:pt x="47" y="82"/>
                        <a:pt x="52" y="78"/>
                        <a:pt x="73" y="62"/>
                      </a:cubicBezTo>
                      <a:cubicBezTo>
                        <a:pt x="80" y="57"/>
                        <a:pt x="90" y="50"/>
                        <a:pt x="94" y="46"/>
                      </a:cubicBezTo>
                      <a:cubicBezTo>
                        <a:pt x="91" y="48"/>
                        <a:pt x="86" y="52"/>
                        <a:pt x="82" y="55"/>
                      </a:cubicBezTo>
                      <a:cubicBezTo>
                        <a:pt x="71" y="63"/>
                        <a:pt x="69" y="64"/>
                        <a:pt x="68" y="64"/>
                      </a:cubicBezTo>
                      <a:cubicBezTo>
                        <a:pt x="67" y="64"/>
                        <a:pt x="67" y="63"/>
                        <a:pt x="66" y="63"/>
                      </a:cubicBezTo>
                      <a:cubicBezTo>
                        <a:pt x="65" y="61"/>
                        <a:pt x="65" y="60"/>
                        <a:pt x="112" y="24"/>
                      </a:cubicBezTo>
                      <a:cubicBezTo>
                        <a:pt x="111" y="24"/>
                        <a:pt x="111" y="24"/>
                        <a:pt x="110" y="24"/>
                      </a:cubicBezTo>
                      <a:cubicBezTo>
                        <a:pt x="110" y="24"/>
                        <a:pt x="109" y="23"/>
                        <a:pt x="109" y="23"/>
                      </a:cubicBezTo>
                      <a:cubicBezTo>
                        <a:pt x="108" y="22"/>
                        <a:pt x="109" y="21"/>
                        <a:pt x="109" y="21"/>
                      </a:cubicBezTo>
                      <a:cubicBezTo>
                        <a:pt x="110" y="20"/>
                        <a:pt x="110" y="20"/>
                        <a:pt x="111" y="20"/>
                      </a:cubicBezTo>
                      <a:cubicBezTo>
                        <a:pt x="112" y="20"/>
                        <a:pt x="118" y="15"/>
                        <a:pt x="123" y="12"/>
                      </a:cubicBezTo>
                      <a:cubicBezTo>
                        <a:pt x="137" y="2"/>
                        <a:pt x="140" y="0"/>
                        <a:pt x="142" y="0"/>
                      </a:cubicBezTo>
                      <a:cubicBezTo>
                        <a:pt x="143" y="1"/>
                        <a:pt x="143" y="1"/>
                        <a:pt x="144" y="1"/>
                      </a:cubicBezTo>
                      <a:cubicBezTo>
                        <a:pt x="144" y="2"/>
                        <a:pt x="144" y="3"/>
                        <a:pt x="143" y="4"/>
                      </a:cubicBezTo>
                      <a:cubicBezTo>
                        <a:pt x="128" y="15"/>
                        <a:pt x="109" y="30"/>
                        <a:pt x="94" y="42"/>
                      </a:cubicBezTo>
                      <a:cubicBezTo>
                        <a:pt x="96" y="41"/>
                        <a:pt x="98" y="40"/>
                        <a:pt x="99" y="41"/>
                      </a:cubicBezTo>
                      <a:cubicBezTo>
                        <a:pt x="99" y="41"/>
                        <a:pt x="100" y="41"/>
                        <a:pt x="100" y="42"/>
                      </a:cubicBezTo>
                      <a:cubicBezTo>
                        <a:pt x="102" y="45"/>
                        <a:pt x="97" y="50"/>
                        <a:pt x="75" y="65"/>
                      </a:cubicBezTo>
                      <a:cubicBezTo>
                        <a:pt x="73" y="67"/>
                        <a:pt x="71" y="68"/>
                        <a:pt x="69" y="69"/>
                      </a:cubicBezTo>
                      <a:cubicBezTo>
                        <a:pt x="70" y="69"/>
                        <a:pt x="70" y="69"/>
                        <a:pt x="71" y="69"/>
                      </a:cubicBezTo>
                      <a:cubicBezTo>
                        <a:pt x="72" y="70"/>
                        <a:pt x="72" y="70"/>
                        <a:pt x="72" y="70"/>
                      </a:cubicBezTo>
                      <a:cubicBezTo>
                        <a:pt x="74" y="72"/>
                        <a:pt x="75" y="74"/>
                        <a:pt x="51" y="97"/>
                      </a:cubicBezTo>
                      <a:cubicBezTo>
                        <a:pt x="52" y="97"/>
                        <a:pt x="52" y="97"/>
                        <a:pt x="52" y="97"/>
                      </a:cubicBezTo>
                      <a:cubicBezTo>
                        <a:pt x="53" y="97"/>
                        <a:pt x="53" y="97"/>
                        <a:pt x="54" y="98"/>
                      </a:cubicBezTo>
                      <a:cubicBezTo>
                        <a:pt x="55" y="99"/>
                        <a:pt x="54" y="100"/>
                        <a:pt x="46" y="107"/>
                      </a:cubicBezTo>
                      <a:cubicBezTo>
                        <a:pt x="42" y="111"/>
                        <a:pt x="35" y="117"/>
                        <a:pt x="31" y="122"/>
                      </a:cubicBezTo>
                      <a:cubicBezTo>
                        <a:pt x="41" y="115"/>
                        <a:pt x="41" y="115"/>
                        <a:pt x="41" y="115"/>
                      </a:cubicBezTo>
                      <a:cubicBezTo>
                        <a:pt x="42" y="115"/>
                        <a:pt x="43" y="115"/>
                        <a:pt x="44" y="116"/>
                      </a:cubicBezTo>
                      <a:cubicBezTo>
                        <a:pt x="44" y="117"/>
                        <a:pt x="44" y="117"/>
                        <a:pt x="37" y="125"/>
                      </a:cubicBezTo>
                      <a:cubicBezTo>
                        <a:pt x="33" y="129"/>
                        <a:pt x="28" y="134"/>
                        <a:pt x="25" y="138"/>
                      </a:cubicBezTo>
                      <a:cubicBezTo>
                        <a:pt x="27" y="136"/>
                        <a:pt x="31" y="134"/>
                        <a:pt x="34" y="132"/>
                      </a:cubicBezTo>
                      <a:cubicBezTo>
                        <a:pt x="34" y="131"/>
                        <a:pt x="35" y="131"/>
                        <a:pt x="35" y="131"/>
                      </a:cubicBezTo>
                      <a:cubicBezTo>
                        <a:pt x="36" y="131"/>
                        <a:pt x="36" y="132"/>
                        <a:pt x="36" y="132"/>
                      </a:cubicBezTo>
                      <a:cubicBezTo>
                        <a:pt x="38" y="135"/>
                        <a:pt x="35" y="139"/>
                        <a:pt x="22" y="153"/>
                      </a:cubicBezTo>
                      <a:cubicBezTo>
                        <a:pt x="27" y="150"/>
                        <a:pt x="28" y="149"/>
                        <a:pt x="29" y="149"/>
                      </a:cubicBezTo>
                      <a:cubicBezTo>
                        <a:pt x="29" y="149"/>
                        <a:pt x="30" y="150"/>
                        <a:pt x="30" y="150"/>
                      </a:cubicBezTo>
                      <a:cubicBezTo>
                        <a:pt x="30" y="151"/>
                        <a:pt x="30" y="152"/>
                        <a:pt x="30" y="152"/>
                      </a:cubicBezTo>
                      <a:cubicBezTo>
                        <a:pt x="25" y="157"/>
                        <a:pt x="21" y="161"/>
                        <a:pt x="18" y="165"/>
                      </a:cubicBezTo>
                      <a:cubicBezTo>
                        <a:pt x="24" y="161"/>
                        <a:pt x="24" y="161"/>
                        <a:pt x="24" y="161"/>
                      </a:cubicBezTo>
                      <a:cubicBezTo>
                        <a:pt x="25" y="161"/>
                        <a:pt x="26" y="161"/>
                        <a:pt x="26" y="162"/>
                      </a:cubicBezTo>
                      <a:cubicBezTo>
                        <a:pt x="28" y="164"/>
                        <a:pt x="26" y="166"/>
                        <a:pt x="20" y="172"/>
                      </a:cubicBezTo>
                      <a:cubicBezTo>
                        <a:pt x="21" y="172"/>
                        <a:pt x="22" y="171"/>
                        <a:pt x="23" y="171"/>
                      </a:cubicBezTo>
                      <a:cubicBezTo>
                        <a:pt x="23" y="172"/>
                        <a:pt x="24" y="172"/>
                        <a:pt x="24" y="172"/>
                      </a:cubicBezTo>
                      <a:cubicBezTo>
                        <a:pt x="25" y="174"/>
                        <a:pt x="25" y="174"/>
                        <a:pt x="14" y="188"/>
                      </a:cubicBezTo>
                      <a:cubicBezTo>
                        <a:pt x="13" y="189"/>
                        <a:pt x="12" y="191"/>
                        <a:pt x="12" y="192"/>
                      </a:cubicBezTo>
                      <a:cubicBezTo>
                        <a:pt x="19" y="187"/>
                        <a:pt x="19" y="187"/>
                        <a:pt x="20" y="187"/>
                      </a:cubicBezTo>
                      <a:cubicBezTo>
                        <a:pt x="20" y="188"/>
                        <a:pt x="21" y="188"/>
                        <a:pt x="21" y="188"/>
                      </a:cubicBezTo>
                      <a:cubicBezTo>
                        <a:pt x="22" y="191"/>
                        <a:pt x="20" y="194"/>
                        <a:pt x="10" y="205"/>
                      </a:cubicBezTo>
                      <a:cubicBezTo>
                        <a:pt x="9" y="207"/>
                        <a:pt x="7" y="209"/>
                        <a:pt x="6" y="210"/>
                      </a:cubicBezTo>
                      <a:cubicBezTo>
                        <a:pt x="7" y="210"/>
                        <a:pt x="7" y="210"/>
                        <a:pt x="8" y="209"/>
                      </a:cubicBezTo>
                      <a:cubicBezTo>
                        <a:pt x="31" y="188"/>
                        <a:pt x="97" y="151"/>
                        <a:pt x="167" y="113"/>
                      </a:cubicBezTo>
                      <a:cubicBezTo>
                        <a:pt x="171" y="110"/>
                        <a:pt x="175" y="108"/>
                        <a:pt x="180" y="106"/>
                      </a:cubicBezTo>
                      <a:cubicBezTo>
                        <a:pt x="231" y="72"/>
                        <a:pt x="286" y="35"/>
                        <a:pt x="332" y="4"/>
                      </a:cubicBezTo>
                      <a:cubicBezTo>
                        <a:pt x="332" y="4"/>
                        <a:pt x="332" y="4"/>
                        <a:pt x="333" y="4"/>
                      </a:cubicBezTo>
                      <a:cubicBezTo>
                        <a:pt x="333" y="4"/>
                        <a:pt x="334" y="4"/>
                        <a:pt x="334" y="5"/>
                      </a:cubicBezTo>
                      <a:cubicBezTo>
                        <a:pt x="335" y="6"/>
                        <a:pt x="335" y="7"/>
                        <a:pt x="335" y="9"/>
                      </a:cubicBezTo>
                      <a:cubicBezTo>
                        <a:pt x="334" y="12"/>
                        <a:pt x="332" y="14"/>
                        <a:pt x="329" y="18"/>
                      </a:cubicBezTo>
                      <a:cubicBezTo>
                        <a:pt x="344" y="8"/>
                        <a:pt x="344" y="8"/>
                        <a:pt x="344" y="8"/>
                      </a:cubicBezTo>
                      <a:cubicBezTo>
                        <a:pt x="344" y="8"/>
                        <a:pt x="345" y="8"/>
                        <a:pt x="345" y="8"/>
                      </a:cubicBezTo>
                      <a:cubicBezTo>
                        <a:pt x="346" y="8"/>
                        <a:pt x="346" y="8"/>
                        <a:pt x="346" y="9"/>
                      </a:cubicBezTo>
                      <a:cubicBezTo>
                        <a:pt x="347" y="9"/>
                        <a:pt x="347" y="10"/>
                        <a:pt x="347" y="11"/>
                      </a:cubicBezTo>
                      <a:cubicBezTo>
                        <a:pt x="347" y="13"/>
                        <a:pt x="346" y="14"/>
                        <a:pt x="344" y="15"/>
                      </a:cubicBezTo>
                      <a:cubicBezTo>
                        <a:pt x="350" y="13"/>
                        <a:pt x="354" y="12"/>
                        <a:pt x="356" y="12"/>
                      </a:cubicBezTo>
                      <a:cubicBezTo>
                        <a:pt x="358" y="13"/>
                        <a:pt x="358" y="13"/>
                        <a:pt x="359" y="14"/>
                      </a:cubicBezTo>
                      <a:cubicBezTo>
                        <a:pt x="359" y="15"/>
                        <a:pt x="360" y="15"/>
                        <a:pt x="359" y="17"/>
                      </a:cubicBezTo>
                      <a:cubicBezTo>
                        <a:pt x="357" y="26"/>
                        <a:pt x="312" y="50"/>
                        <a:pt x="232" y="93"/>
                      </a:cubicBezTo>
                      <a:cubicBezTo>
                        <a:pt x="232" y="94"/>
                        <a:pt x="231" y="94"/>
                        <a:pt x="231" y="94"/>
                      </a:cubicBezTo>
                      <a:cubicBezTo>
                        <a:pt x="219" y="102"/>
                        <a:pt x="207" y="111"/>
                        <a:pt x="194" y="120"/>
                      </a:cubicBezTo>
                      <a:cubicBezTo>
                        <a:pt x="108" y="181"/>
                        <a:pt x="46" y="225"/>
                        <a:pt x="18" y="237"/>
                      </a:cubicBezTo>
                      <a:cubicBezTo>
                        <a:pt x="18" y="238"/>
                        <a:pt x="17" y="239"/>
                        <a:pt x="12" y="245"/>
                      </a:cubicBezTo>
                      <a:cubicBezTo>
                        <a:pt x="14" y="244"/>
                        <a:pt x="15" y="243"/>
                        <a:pt x="16" y="244"/>
                      </a:cubicBezTo>
                      <a:cubicBezTo>
                        <a:pt x="17" y="244"/>
                        <a:pt x="18" y="244"/>
                        <a:pt x="18" y="245"/>
                      </a:cubicBezTo>
                      <a:cubicBezTo>
                        <a:pt x="19" y="247"/>
                        <a:pt x="17" y="250"/>
                        <a:pt x="10" y="260"/>
                      </a:cubicBezTo>
                      <a:cubicBezTo>
                        <a:pt x="10" y="261"/>
                        <a:pt x="10" y="261"/>
                        <a:pt x="9" y="262"/>
                      </a:cubicBezTo>
                      <a:cubicBezTo>
                        <a:pt x="11" y="260"/>
                        <a:pt x="14" y="258"/>
                        <a:pt x="16" y="257"/>
                      </a:cubicBezTo>
                      <a:cubicBezTo>
                        <a:pt x="17" y="256"/>
                        <a:pt x="17" y="256"/>
                        <a:pt x="18" y="256"/>
                      </a:cubicBezTo>
                      <a:cubicBezTo>
                        <a:pt x="18" y="256"/>
                        <a:pt x="18" y="257"/>
                        <a:pt x="19" y="257"/>
                      </a:cubicBezTo>
                      <a:cubicBezTo>
                        <a:pt x="19" y="258"/>
                        <a:pt x="19" y="258"/>
                        <a:pt x="17" y="262"/>
                      </a:cubicBezTo>
                      <a:cubicBezTo>
                        <a:pt x="16" y="264"/>
                        <a:pt x="12" y="269"/>
                        <a:pt x="10" y="273"/>
                      </a:cubicBezTo>
                      <a:cubicBezTo>
                        <a:pt x="11" y="272"/>
                        <a:pt x="11" y="272"/>
                        <a:pt x="11" y="272"/>
                      </a:cubicBezTo>
                      <a:cubicBezTo>
                        <a:pt x="16" y="268"/>
                        <a:pt x="17" y="267"/>
                        <a:pt x="19" y="267"/>
                      </a:cubicBezTo>
                      <a:cubicBezTo>
                        <a:pt x="19" y="267"/>
                        <a:pt x="20" y="268"/>
                        <a:pt x="20" y="268"/>
                      </a:cubicBezTo>
                      <a:cubicBezTo>
                        <a:pt x="21" y="269"/>
                        <a:pt x="21" y="270"/>
                        <a:pt x="15" y="280"/>
                      </a:cubicBezTo>
                      <a:cubicBezTo>
                        <a:pt x="18" y="278"/>
                        <a:pt x="19" y="277"/>
                        <a:pt x="20" y="278"/>
                      </a:cubicBezTo>
                      <a:cubicBezTo>
                        <a:pt x="21" y="278"/>
                        <a:pt x="22" y="278"/>
                        <a:pt x="22" y="279"/>
                      </a:cubicBezTo>
                      <a:cubicBezTo>
                        <a:pt x="23" y="280"/>
                        <a:pt x="22" y="281"/>
                        <a:pt x="17" y="289"/>
                      </a:cubicBezTo>
                      <a:cubicBezTo>
                        <a:pt x="17" y="290"/>
                        <a:pt x="16" y="291"/>
                        <a:pt x="15" y="293"/>
                      </a:cubicBezTo>
                      <a:cubicBezTo>
                        <a:pt x="21" y="289"/>
                        <a:pt x="22" y="289"/>
                        <a:pt x="23" y="289"/>
                      </a:cubicBezTo>
                      <a:cubicBezTo>
                        <a:pt x="23" y="289"/>
                        <a:pt x="24" y="289"/>
                        <a:pt x="24" y="290"/>
                      </a:cubicBezTo>
                      <a:cubicBezTo>
                        <a:pt x="25" y="291"/>
                        <a:pt x="25" y="291"/>
                        <a:pt x="22" y="295"/>
                      </a:cubicBezTo>
                      <a:cubicBezTo>
                        <a:pt x="21" y="296"/>
                        <a:pt x="20" y="299"/>
                        <a:pt x="19" y="301"/>
                      </a:cubicBezTo>
                      <a:cubicBezTo>
                        <a:pt x="24" y="298"/>
                        <a:pt x="24" y="298"/>
                        <a:pt x="25" y="298"/>
                      </a:cubicBezTo>
                      <a:cubicBezTo>
                        <a:pt x="26" y="298"/>
                        <a:pt x="26" y="298"/>
                        <a:pt x="26" y="299"/>
                      </a:cubicBezTo>
                      <a:cubicBezTo>
                        <a:pt x="28" y="301"/>
                        <a:pt x="26" y="303"/>
                        <a:pt x="22" y="309"/>
                      </a:cubicBezTo>
                      <a:cubicBezTo>
                        <a:pt x="22" y="309"/>
                        <a:pt x="21" y="309"/>
                        <a:pt x="21" y="310"/>
                      </a:cubicBezTo>
                      <a:cubicBezTo>
                        <a:pt x="26" y="306"/>
                        <a:pt x="27" y="307"/>
                        <a:pt x="28" y="307"/>
                      </a:cubicBezTo>
                      <a:cubicBezTo>
                        <a:pt x="28" y="307"/>
                        <a:pt x="29" y="307"/>
                        <a:pt x="29" y="308"/>
                      </a:cubicBezTo>
                      <a:cubicBezTo>
                        <a:pt x="30" y="309"/>
                        <a:pt x="29" y="310"/>
                        <a:pt x="25" y="316"/>
                      </a:cubicBezTo>
                      <a:cubicBezTo>
                        <a:pt x="28" y="314"/>
                        <a:pt x="29" y="314"/>
                        <a:pt x="30" y="314"/>
                      </a:cubicBezTo>
                      <a:cubicBezTo>
                        <a:pt x="31" y="314"/>
                        <a:pt x="31" y="314"/>
                        <a:pt x="31" y="315"/>
                      </a:cubicBezTo>
                      <a:cubicBezTo>
                        <a:pt x="32" y="316"/>
                        <a:pt x="32" y="316"/>
                        <a:pt x="31" y="317"/>
                      </a:cubicBezTo>
                      <a:cubicBezTo>
                        <a:pt x="29" y="321"/>
                        <a:pt x="26" y="325"/>
                        <a:pt x="25" y="328"/>
                      </a:cubicBezTo>
                      <a:cubicBezTo>
                        <a:pt x="26" y="327"/>
                        <a:pt x="29" y="325"/>
                        <a:pt x="32" y="323"/>
                      </a:cubicBezTo>
                      <a:cubicBezTo>
                        <a:pt x="32" y="322"/>
                        <a:pt x="33" y="322"/>
                        <a:pt x="33" y="322"/>
                      </a:cubicBezTo>
                      <a:cubicBezTo>
                        <a:pt x="34" y="322"/>
                        <a:pt x="34" y="323"/>
                        <a:pt x="34" y="323"/>
                      </a:cubicBezTo>
                      <a:cubicBezTo>
                        <a:pt x="35" y="325"/>
                        <a:pt x="35" y="327"/>
                        <a:pt x="31" y="336"/>
                      </a:cubicBezTo>
                      <a:cubicBezTo>
                        <a:pt x="30" y="337"/>
                        <a:pt x="30" y="338"/>
                        <a:pt x="29" y="339"/>
                      </a:cubicBezTo>
                      <a:cubicBezTo>
                        <a:pt x="30" y="339"/>
                        <a:pt x="31" y="338"/>
                        <a:pt x="31" y="338"/>
                      </a:cubicBezTo>
                      <a:cubicBezTo>
                        <a:pt x="37" y="334"/>
                        <a:pt x="37" y="334"/>
                        <a:pt x="38" y="334"/>
                      </a:cubicBezTo>
                      <a:cubicBezTo>
                        <a:pt x="39" y="334"/>
                        <a:pt x="39" y="334"/>
                        <a:pt x="39" y="335"/>
                      </a:cubicBezTo>
                      <a:cubicBezTo>
                        <a:pt x="40" y="336"/>
                        <a:pt x="40" y="336"/>
                        <a:pt x="34" y="350"/>
                      </a:cubicBezTo>
                      <a:cubicBezTo>
                        <a:pt x="36" y="348"/>
                        <a:pt x="39" y="346"/>
                        <a:pt x="41" y="344"/>
                      </a:cubicBezTo>
                      <a:cubicBezTo>
                        <a:pt x="42" y="344"/>
                        <a:pt x="42" y="344"/>
                        <a:pt x="43" y="344"/>
                      </a:cubicBezTo>
                      <a:cubicBezTo>
                        <a:pt x="43" y="344"/>
                        <a:pt x="44" y="344"/>
                        <a:pt x="44" y="345"/>
                      </a:cubicBezTo>
                      <a:cubicBezTo>
                        <a:pt x="45" y="346"/>
                        <a:pt x="45" y="346"/>
                        <a:pt x="41" y="355"/>
                      </a:cubicBezTo>
                      <a:cubicBezTo>
                        <a:pt x="41" y="357"/>
                        <a:pt x="40" y="359"/>
                        <a:pt x="39" y="361"/>
                      </a:cubicBezTo>
                      <a:cubicBezTo>
                        <a:pt x="41" y="359"/>
                        <a:pt x="44" y="357"/>
                        <a:pt x="45" y="356"/>
                      </a:cubicBezTo>
                      <a:cubicBezTo>
                        <a:pt x="47" y="354"/>
                        <a:pt x="47" y="354"/>
                        <a:pt x="48" y="354"/>
                      </a:cubicBezTo>
                      <a:cubicBezTo>
                        <a:pt x="49" y="355"/>
                        <a:pt x="49" y="355"/>
                        <a:pt x="50" y="355"/>
                      </a:cubicBezTo>
                      <a:cubicBezTo>
                        <a:pt x="50" y="356"/>
                        <a:pt x="51" y="357"/>
                        <a:pt x="47" y="362"/>
                      </a:cubicBezTo>
                      <a:cubicBezTo>
                        <a:pt x="50" y="360"/>
                        <a:pt x="51" y="360"/>
                        <a:pt x="52" y="360"/>
                      </a:cubicBezTo>
                      <a:cubicBezTo>
                        <a:pt x="52" y="360"/>
                        <a:pt x="53" y="361"/>
                        <a:pt x="53" y="361"/>
                      </a:cubicBezTo>
                      <a:cubicBezTo>
                        <a:pt x="54" y="363"/>
                        <a:pt x="53" y="364"/>
                        <a:pt x="49" y="371"/>
                      </a:cubicBezTo>
                      <a:cubicBezTo>
                        <a:pt x="49" y="371"/>
                        <a:pt x="49" y="371"/>
                        <a:pt x="48" y="371"/>
                      </a:cubicBezTo>
                      <a:cubicBezTo>
                        <a:pt x="49" y="371"/>
                        <a:pt x="49" y="371"/>
                        <a:pt x="49" y="371"/>
                      </a:cubicBezTo>
                      <a:cubicBezTo>
                        <a:pt x="53" y="368"/>
                        <a:pt x="54" y="367"/>
                        <a:pt x="56" y="367"/>
                      </a:cubicBezTo>
                      <a:cubicBezTo>
                        <a:pt x="56" y="367"/>
                        <a:pt x="57" y="368"/>
                        <a:pt x="57" y="368"/>
                      </a:cubicBezTo>
                      <a:cubicBezTo>
                        <a:pt x="58" y="369"/>
                        <a:pt x="58" y="370"/>
                        <a:pt x="54" y="377"/>
                      </a:cubicBezTo>
                      <a:cubicBezTo>
                        <a:pt x="58" y="374"/>
                        <a:pt x="59" y="373"/>
                        <a:pt x="60" y="374"/>
                      </a:cubicBezTo>
                      <a:cubicBezTo>
                        <a:pt x="61" y="374"/>
                        <a:pt x="61" y="374"/>
                        <a:pt x="62" y="374"/>
                      </a:cubicBezTo>
                      <a:cubicBezTo>
                        <a:pt x="62" y="375"/>
                        <a:pt x="62" y="376"/>
                        <a:pt x="62" y="376"/>
                      </a:cubicBezTo>
                      <a:cubicBezTo>
                        <a:pt x="60" y="382"/>
                        <a:pt x="59" y="386"/>
                        <a:pt x="58" y="388"/>
                      </a:cubicBezTo>
                      <a:cubicBezTo>
                        <a:pt x="65" y="383"/>
                        <a:pt x="66" y="383"/>
                        <a:pt x="67" y="383"/>
                      </a:cubicBezTo>
                      <a:cubicBezTo>
                        <a:pt x="68" y="383"/>
                        <a:pt x="68" y="384"/>
                        <a:pt x="69" y="384"/>
                      </a:cubicBezTo>
                      <a:cubicBezTo>
                        <a:pt x="69" y="385"/>
                        <a:pt x="69" y="385"/>
                        <a:pt x="69" y="386"/>
                      </a:cubicBezTo>
                      <a:cubicBezTo>
                        <a:pt x="67" y="389"/>
                        <a:pt x="66" y="393"/>
                        <a:pt x="64" y="396"/>
                      </a:cubicBezTo>
                      <a:cubicBezTo>
                        <a:pt x="70" y="391"/>
                        <a:pt x="72" y="391"/>
                        <a:pt x="73" y="391"/>
                      </a:cubicBezTo>
                      <a:cubicBezTo>
                        <a:pt x="74" y="391"/>
                        <a:pt x="75" y="391"/>
                        <a:pt x="75" y="392"/>
                      </a:cubicBezTo>
                      <a:cubicBezTo>
                        <a:pt x="76" y="393"/>
                        <a:pt x="75" y="394"/>
                        <a:pt x="73" y="401"/>
                      </a:cubicBezTo>
                      <a:cubicBezTo>
                        <a:pt x="72" y="402"/>
                        <a:pt x="71" y="404"/>
                        <a:pt x="71" y="406"/>
                      </a:cubicBezTo>
                      <a:cubicBezTo>
                        <a:pt x="72" y="405"/>
                        <a:pt x="73" y="404"/>
                        <a:pt x="74" y="403"/>
                      </a:cubicBezTo>
                      <a:cubicBezTo>
                        <a:pt x="78" y="400"/>
                        <a:pt x="79" y="399"/>
                        <a:pt x="81" y="399"/>
                      </a:cubicBezTo>
                      <a:cubicBezTo>
                        <a:pt x="81" y="399"/>
                        <a:pt x="82" y="400"/>
                        <a:pt x="82" y="400"/>
                      </a:cubicBezTo>
                      <a:cubicBezTo>
                        <a:pt x="82" y="401"/>
                        <a:pt x="82" y="401"/>
                        <a:pt x="82" y="402"/>
                      </a:cubicBezTo>
                      <a:cubicBezTo>
                        <a:pt x="81" y="406"/>
                        <a:pt x="80" y="411"/>
                        <a:pt x="79" y="415"/>
                      </a:cubicBezTo>
                      <a:cubicBezTo>
                        <a:pt x="80" y="414"/>
                        <a:pt x="80" y="414"/>
                        <a:pt x="81" y="413"/>
                      </a:cubicBezTo>
                      <a:cubicBezTo>
                        <a:pt x="89" y="408"/>
                        <a:pt x="89" y="408"/>
                        <a:pt x="90" y="408"/>
                      </a:cubicBezTo>
                      <a:cubicBezTo>
                        <a:pt x="90" y="408"/>
                        <a:pt x="91" y="409"/>
                        <a:pt x="91" y="409"/>
                      </a:cubicBezTo>
                      <a:cubicBezTo>
                        <a:pt x="92" y="410"/>
                        <a:pt x="91" y="411"/>
                        <a:pt x="88" y="418"/>
                      </a:cubicBezTo>
                      <a:cubicBezTo>
                        <a:pt x="88" y="419"/>
                        <a:pt x="88" y="420"/>
                        <a:pt x="87" y="421"/>
                      </a:cubicBezTo>
                      <a:cubicBezTo>
                        <a:pt x="95" y="415"/>
                        <a:pt x="96" y="415"/>
                        <a:pt x="97" y="415"/>
                      </a:cubicBezTo>
                      <a:cubicBezTo>
                        <a:pt x="98" y="415"/>
                        <a:pt x="98" y="416"/>
                        <a:pt x="98" y="416"/>
                      </a:cubicBezTo>
                      <a:cubicBezTo>
                        <a:pt x="99" y="417"/>
                        <a:pt x="99" y="417"/>
                        <a:pt x="98" y="418"/>
                      </a:cubicBezTo>
                      <a:cubicBezTo>
                        <a:pt x="97" y="421"/>
                        <a:pt x="95" y="425"/>
                        <a:pt x="93" y="427"/>
                      </a:cubicBezTo>
                      <a:cubicBezTo>
                        <a:pt x="94" y="427"/>
                        <a:pt x="95" y="426"/>
                        <a:pt x="95" y="426"/>
                      </a:cubicBezTo>
                      <a:cubicBezTo>
                        <a:pt x="100" y="422"/>
                        <a:pt x="102" y="421"/>
                        <a:pt x="104" y="421"/>
                      </a:cubicBezTo>
                      <a:cubicBezTo>
                        <a:pt x="104" y="421"/>
                        <a:pt x="105" y="421"/>
                        <a:pt x="105" y="422"/>
                      </a:cubicBezTo>
                      <a:cubicBezTo>
                        <a:pt x="106" y="423"/>
                        <a:pt x="105" y="425"/>
                        <a:pt x="102" y="434"/>
                      </a:cubicBezTo>
                      <a:cubicBezTo>
                        <a:pt x="102" y="435"/>
                        <a:pt x="102" y="435"/>
                        <a:pt x="102" y="435"/>
                      </a:cubicBezTo>
                      <a:cubicBezTo>
                        <a:pt x="104" y="433"/>
                        <a:pt x="108" y="431"/>
                        <a:pt x="111" y="428"/>
                      </a:cubicBezTo>
                      <a:cubicBezTo>
                        <a:pt x="112" y="428"/>
                        <a:pt x="112" y="428"/>
                        <a:pt x="113" y="428"/>
                      </a:cubicBezTo>
                      <a:cubicBezTo>
                        <a:pt x="113" y="428"/>
                        <a:pt x="113" y="429"/>
                        <a:pt x="114" y="429"/>
                      </a:cubicBezTo>
                      <a:cubicBezTo>
                        <a:pt x="114" y="430"/>
                        <a:pt x="114" y="431"/>
                        <a:pt x="113" y="432"/>
                      </a:cubicBezTo>
                      <a:cubicBezTo>
                        <a:pt x="111" y="435"/>
                        <a:pt x="109" y="437"/>
                        <a:pt x="108" y="439"/>
                      </a:cubicBezTo>
                      <a:cubicBezTo>
                        <a:pt x="109" y="438"/>
                        <a:pt x="110" y="438"/>
                        <a:pt x="110" y="437"/>
                      </a:cubicBezTo>
                      <a:cubicBezTo>
                        <a:pt x="115" y="433"/>
                        <a:pt x="117" y="432"/>
                        <a:pt x="118" y="432"/>
                      </a:cubicBezTo>
                      <a:cubicBezTo>
                        <a:pt x="119" y="432"/>
                        <a:pt x="120" y="433"/>
                        <a:pt x="120" y="433"/>
                      </a:cubicBezTo>
                      <a:cubicBezTo>
                        <a:pt x="120" y="434"/>
                        <a:pt x="121" y="435"/>
                        <a:pt x="117" y="445"/>
                      </a:cubicBezTo>
                      <a:cubicBezTo>
                        <a:pt x="126" y="439"/>
                        <a:pt x="127" y="438"/>
                        <a:pt x="128" y="439"/>
                      </a:cubicBezTo>
                      <a:cubicBezTo>
                        <a:pt x="128" y="439"/>
                        <a:pt x="129" y="439"/>
                        <a:pt x="129" y="439"/>
                      </a:cubicBezTo>
                      <a:cubicBezTo>
                        <a:pt x="130" y="440"/>
                        <a:pt x="130" y="440"/>
                        <a:pt x="127" y="445"/>
                      </a:cubicBezTo>
                      <a:cubicBezTo>
                        <a:pt x="126" y="447"/>
                        <a:pt x="125" y="449"/>
                        <a:pt x="123" y="450"/>
                      </a:cubicBezTo>
                      <a:cubicBezTo>
                        <a:pt x="126" y="449"/>
                        <a:pt x="129" y="447"/>
                        <a:pt x="134" y="443"/>
                      </a:cubicBezTo>
                      <a:cubicBezTo>
                        <a:pt x="134" y="443"/>
                        <a:pt x="135" y="443"/>
                        <a:pt x="135" y="443"/>
                      </a:cubicBezTo>
                      <a:cubicBezTo>
                        <a:pt x="136" y="443"/>
                        <a:pt x="136" y="443"/>
                        <a:pt x="136" y="444"/>
                      </a:cubicBezTo>
                      <a:cubicBezTo>
                        <a:pt x="137" y="445"/>
                        <a:pt x="136" y="447"/>
                        <a:pt x="133" y="455"/>
                      </a:cubicBezTo>
                      <a:cubicBezTo>
                        <a:pt x="133" y="455"/>
                        <a:pt x="133" y="456"/>
                        <a:pt x="133" y="456"/>
                      </a:cubicBezTo>
                      <a:cubicBezTo>
                        <a:pt x="134" y="455"/>
                        <a:pt x="135" y="455"/>
                        <a:pt x="136" y="454"/>
                      </a:cubicBezTo>
                      <a:cubicBezTo>
                        <a:pt x="144" y="448"/>
                        <a:pt x="144" y="448"/>
                        <a:pt x="145" y="448"/>
                      </a:cubicBezTo>
                      <a:cubicBezTo>
                        <a:pt x="146" y="449"/>
                        <a:pt x="146" y="449"/>
                        <a:pt x="147" y="449"/>
                      </a:cubicBezTo>
                      <a:cubicBezTo>
                        <a:pt x="148" y="451"/>
                        <a:pt x="147" y="453"/>
                        <a:pt x="144" y="457"/>
                      </a:cubicBezTo>
                      <a:cubicBezTo>
                        <a:pt x="151" y="452"/>
                        <a:pt x="153" y="452"/>
                        <a:pt x="153" y="452"/>
                      </a:cubicBezTo>
                      <a:cubicBezTo>
                        <a:pt x="154" y="453"/>
                        <a:pt x="154" y="453"/>
                        <a:pt x="155" y="453"/>
                      </a:cubicBezTo>
                      <a:cubicBezTo>
                        <a:pt x="155" y="454"/>
                        <a:pt x="155" y="454"/>
                        <a:pt x="155" y="455"/>
                      </a:cubicBezTo>
                      <a:cubicBezTo>
                        <a:pt x="152" y="466"/>
                        <a:pt x="152" y="466"/>
                        <a:pt x="152" y="466"/>
                      </a:cubicBezTo>
                      <a:cubicBezTo>
                        <a:pt x="152" y="466"/>
                        <a:pt x="153" y="465"/>
                        <a:pt x="154" y="465"/>
                      </a:cubicBezTo>
                      <a:cubicBezTo>
                        <a:pt x="162" y="459"/>
                        <a:pt x="164" y="457"/>
                        <a:pt x="166" y="458"/>
                      </a:cubicBezTo>
                      <a:cubicBezTo>
                        <a:pt x="166" y="458"/>
                        <a:pt x="167" y="458"/>
                        <a:pt x="167" y="459"/>
                      </a:cubicBezTo>
                      <a:cubicBezTo>
                        <a:pt x="168" y="459"/>
                        <a:pt x="168" y="461"/>
                        <a:pt x="163" y="469"/>
                      </a:cubicBezTo>
                      <a:cubicBezTo>
                        <a:pt x="164" y="468"/>
                        <a:pt x="165" y="467"/>
                        <a:pt x="166" y="467"/>
                      </a:cubicBezTo>
                      <a:cubicBezTo>
                        <a:pt x="172" y="462"/>
                        <a:pt x="173" y="461"/>
                        <a:pt x="175" y="461"/>
                      </a:cubicBezTo>
                      <a:cubicBezTo>
                        <a:pt x="175" y="461"/>
                        <a:pt x="176" y="462"/>
                        <a:pt x="176" y="462"/>
                      </a:cubicBezTo>
                      <a:cubicBezTo>
                        <a:pt x="177" y="464"/>
                        <a:pt x="176" y="466"/>
                        <a:pt x="173" y="473"/>
                      </a:cubicBezTo>
                      <a:cubicBezTo>
                        <a:pt x="172" y="474"/>
                        <a:pt x="172" y="475"/>
                        <a:pt x="171" y="476"/>
                      </a:cubicBezTo>
                      <a:cubicBezTo>
                        <a:pt x="175" y="474"/>
                        <a:pt x="181" y="470"/>
                        <a:pt x="186" y="466"/>
                      </a:cubicBezTo>
                      <a:cubicBezTo>
                        <a:pt x="186" y="465"/>
                        <a:pt x="187" y="465"/>
                        <a:pt x="187" y="465"/>
                      </a:cubicBezTo>
                      <a:cubicBezTo>
                        <a:pt x="188" y="465"/>
                        <a:pt x="188" y="466"/>
                        <a:pt x="188" y="466"/>
                      </a:cubicBezTo>
                      <a:cubicBezTo>
                        <a:pt x="189" y="467"/>
                        <a:pt x="189" y="467"/>
                        <a:pt x="184" y="478"/>
                      </a:cubicBezTo>
                      <a:cubicBezTo>
                        <a:pt x="186" y="477"/>
                        <a:pt x="188" y="476"/>
                        <a:pt x="190" y="474"/>
                      </a:cubicBezTo>
                      <a:cubicBezTo>
                        <a:pt x="198" y="469"/>
                        <a:pt x="199" y="468"/>
                        <a:pt x="200" y="469"/>
                      </a:cubicBezTo>
                      <a:cubicBezTo>
                        <a:pt x="200" y="469"/>
                        <a:pt x="201" y="469"/>
                        <a:pt x="201" y="470"/>
                      </a:cubicBezTo>
                      <a:cubicBezTo>
                        <a:pt x="202" y="470"/>
                        <a:pt x="202" y="471"/>
                        <a:pt x="197" y="481"/>
                      </a:cubicBezTo>
                      <a:cubicBezTo>
                        <a:pt x="206" y="474"/>
                        <a:pt x="211" y="471"/>
                        <a:pt x="213" y="471"/>
                      </a:cubicBezTo>
                      <a:cubicBezTo>
                        <a:pt x="214" y="472"/>
                        <a:pt x="214" y="472"/>
                        <a:pt x="215" y="472"/>
                      </a:cubicBezTo>
                      <a:cubicBezTo>
                        <a:pt x="215" y="474"/>
                        <a:pt x="215" y="474"/>
                        <a:pt x="212" y="479"/>
                      </a:cubicBezTo>
                      <a:cubicBezTo>
                        <a:pt x="211" y="481"/>
                        <a:pt x="210" y="484"/>
                        <a:pt x="209" y="486"/>
                      </a:cubicBezTo>
                      <a:cubicBezTo>
                        <a:pt x="211" y="485"/>
                        <a:pt x="215" y="482"/>
                        <a:pt x="217" y="480"/>
                      </a:cubicBezTo>
                      <a:cubicBezTo>
                        <a:pt x="226" y="474"/>
                        <a:pt x="227" y="473"/>
                        <a:pt x="229" y="474"/>
                      </a:cubicBezTo>
                      <a:cubicBezTo>
                        <a:pt x="229" y="474"/>
                        <a:pt x="230" y="474"/>
                        <a:pt x="230" y="475"/>
                      </a:cubicBezTo>
                      <a:cubicBezTo>
                        <a:pt x="231" y="476"/>
                        <a:pt x="230" y="479"/>
                        <a:pt x="226" y="484"/>
                      </a:cubicBezTo>
                      <a:cubicBezTo>
                        <a:pt x="240" y="475"/>
                        <a:pt x="241" y="475"/>
                        <a:pt x="242" y="475"/>
                      </a:cubicBezTo>
                      <a:cubicBezTo>
                        <a:pt x="243" y="475"/>
                        <a:pt x="243" y="476"/>
                        <a:pt x="244" y="476"/>
                      </a:cubicBezTo>
                      <a:cubicBezTo>
                        <a:pt x="244" y="476"/>
                        <a:pt x="244" y="477"/>
                        <a:pt x="244" y="477"/>
                      </a:cubicBezTo>
                      <a:cubicBezTo>
                        <a:pt x="242" y="482"/>
                        <a:pt x="241" y="487"/>
                        <a:pt x="240" y="490"/>
                      </a:cubicBezTo>
                      <a:cubicBezTo>
                        <a:pt x="254" y="480"/>
                        <a:pt x="263" y="475"/>
                        <a:pt x="265" y="475"/>
                      </a:cubicBezTo>
                      <a:cubicBezTo>
                        <a:pt x="266" y="475"/>
                        <a:pt x="266" y="476"/>
                        <a:pt x="266" y="476"/>
                      </a:cubicBezTo>
                      <a:cubicBezTo>
                        <a:pt x="267" y="477"/>
                        <a:pt x="267" y="477"/>
                        <a:pt x="267" y="478"/>
                      </a:cubicBezTo>
                      <a:cubicBezTo>
                        <a:pt x="265" y="482"/>
                        <a:pt x="264" y="487"/>
                        <a:pt x="262" y="490"/>
                      </a:cubicBezTo>
                      <a:cubicBezTo>
                        <a:pt x="275" y="482"/>
                        <a:pt x="288" y="473"/>
                        <a:pt x="291" y="473"/>
                      </a:cubicBezTo>
                      <a:cubicBezTo>
                        <a:pt x="291" y="473"/>
                        <a:pt x="292" y="474"/>
                        <a:pt x="292" y="474"/>
                      </a:cubicBezTo>
                      <a:cubicBezTo>
                        <a:pt x="293" y="475"/>
                        <a:pt x="293" y="476"/>
                        <a:pt x="291" y="478"/>
                      </a:cubicBezTo>
                      <a:cubicBezTo>
                        <a:pt x="287" y="483"/>
                        <a:pt x="285" y="486"/>
                        <a:pt x="283" y="488"/>
                      </a:cubicBezTo>
                      <a:cubicBezTo>
                        <a:pt x="301" y="475"/>
                        <a:pt x="312" y="467"/>
                        <a:pt x="316" y="468"/>
                      </a:cubicBezTo>
                      <a:cubicBezTo>
                        <a:pt x="317" y="468"/>
                        <a:pt x="318" y="469"/>
                        <a:pt x="318" y="469"/>
                      </a:cubicBezTo>
                      <a:cubicBezTo>
                        <a:pt x="319" y="471"/>
                        <a:pt x="319" y="471"/>
                        <a:pt x="312" y="477"/>
                      </a:cubicBezTo>
                      <a:cubicBezTo>
                        <a:pt x="308" y="480"/>
                        <a:pt x="301" y="487"/>
                        <a:pt x="298" y="490"/>
                      </a:cubicBezTo>
                      <a:cubicBezTo>
                        <a:pt x="303" y="488"/>
                        <a:pt x="313" y="480"/>
                        <a:pt x="318" y="476"/>
                      </a:cubicBezTo>
                      <a:cubicBezTo>
                        <a:pt x="326" y="470"/>
                        <a:pt x="327" y="470"/>
                        <a:pt x="328" y="470"/>
                      </a:cubicBezTo>
                      <a:cubicBezTo>
                        <a:pt x="328" y="470"/>
                        <a:pt x="329" y="470"/>
                        <a:pt x="329" y="471"/>
                      </a:cubicBezTo>
                      <a:cubicBezTo>
                        <a:pt x="329" y="471"/>
                        <a:pt x="329" y="472"/>
                        <a:pt x="329" y="473"/>
                      </a:cubicBezTo>
                      <a:cubicBezTo>
                        <a:pt x="328" y="476"/>
                        <a:pt x="326" y="480"/>
                        <a:pt x="325" y="483"/>
                      </a:cubicBezTo>
                      <a:cubicBezTo>
                        <a:pt x="327" y="481"/>
                        <a:pt x="328" y="481"/>
                        <a:pt x="329" y="481"/>
                      </a:cubicBezTo>
                      <a:cubicBezTo>
                        <a:pt x="330" y="481"/>
                        <a:pt x="330" y="481"/>
                        <a:pt x="330" y="482"/>
                      </a:cubicBezTo>
                      <a:cubicBezTo>
                        <a:pt x="331" y="483"/>
                        <a:pt x="331" y="484"/>
                        <a:pt x="330" y="484"/>
                      </a:cubicBezTo>
                      <a:cubicBezTo>
                        <a:pt x="329" y="484"/>
                        <a:pt x="329" y="484"/>
                        <a:pt x="329" y="484"/>
                      </a:cubicBezTo>
                      <a:cubicBezTo>
                        <a:pt x="328" y="485"/>
                        <a:pt x="326" y="486"/>
                        <a:pt x="325" y="487"/>
                      </a:cubicBezTo>
                      <a:cubicBezTo>
                        <a:pt x="323" y="489"/>
                        <a:pt x="322" y="489"/>
                        <a:pt x="322" y="489"/>
                      </a:cubicBezTo>
                      <a:cubicBezTo>
                        <a:pt x="321" y="489"/>
                        <a:pt x="321" y="488"/>
                        <a:pt x="320" y="488"/>
                      </a:cubicBezTo>
                      <a:cubicBezTo>
                        <a:pt x="320" y="487"/>
                        <a:pt x="319" y="486"/>
                        <a:pt x="323" y="477"/>
                      </a:cubicBezTo>
                      <a:cubicBezTo>
                        <a:pt x="323" y="477"/>
                        <a:pt x="322" y="478"/>
                        <a:pt x="321" y="479"/>
                      </a:cubicBezTo>
                      <a:cubicBezTo>
                        <a:pt x="306" y="490"/>
                        <a:pt x="299" y="495"/>
                        <a:pt x="295" y="494"/>
                      </a:cubicBezTo>
                      <a:cubicBezTo>
                        <a:pt x="294" y="494"/>
                        <a:pt x="294" y="494"/>
                        <a:pt x="293" y="493"/>
                      </a:cubicBezTo>
                      <a:cubicBezTo>
                        <a:pt x="292" y="491"/>
                        <a:pt x="294" y="489"/>
                        <a:pt x="310" y="474"/>
                      </a:cubicBezTo>
                      <a:cubicBezTo>
                        <a:pt x="310" y="474"/>
                        <a:pt x="310" y="474"/>
                        <a:pt x="310" y="474"/>
                      </a:cubicBezTo>
                      <a:cubicBezTo>
                        <a:pt x="302" y="479"/>
                        <a:pt x="290" y="488"/>
                        <a:pt x="285" y="492"/>
                      </a:cubicBezTo>
                      <a:cubicBezTo>
                        <a:pt x="279" y="496"/>
                        <a:pt x="279" y="496"/>
                        <a:pt x="278" y="496"/>
                      </a:cubicBezTo>
                      <a:cubicBezTo>
                        <a:pt x="277" y="496"/>
                        <a:pt x="277" y="496"/>
                        <a:pt x="277" y="495"/>
                      </a:cubicBezTo>
                      <a:cubicBezTo>
                        <a:pt x="276" y="494"/>
                        <a:pt x="276" y="491"/>
                        <a:pt x="285" y="479"/>
                      </a:cubicBezTo>
                      <a:cubicBezTo>
                        <a:pt x="279" y="483"/>
                        <a:pt x="269" y="490"/>
                        <a:pt x="260" y="496"/>
                      </a:cubicBezTo>
                      <a:cubicBezTo>
                        <a:pt x="260" y="497"/>
                        <a:pt x="260" y="497"/>
                        <a:pt x="259" y="497"/>
                      </a:cubicBezTo>
                      <a:close/>
                      <a:moveTo>
                        <a:pt x="4" y="240"/>
                      </a:moveTo>
                      <a:cubicBezTo>
                        <a:pt x="3" y="241"/>
                        <a:pt x="3" y="242"/>
                        <a:pt x="4" y="243"/>
                      </a:cubicBezTo>
                      <a:cubicBezTo>
                        <a:pt x="8" y="240"/>
                        <a:pt x="8" y="240"/>
                        <a:pt x="8" y="240"/>
                      </a:cubicBezTo>
                      <a:cubicBezTo>
                        <a:pt x="7" y="240"/>
                        <a:pt x="5" y="240"/>
                        <a:pt x="4" y="240"/>
                      </a:cubicBezTo>
                      <a:cubicBezTo>
                        <a:pt x="4" y="240"/>
                        <a:pt x="4" y="240"/>
                        <a:pt x="4" y="240"/>
                      </a:cubicBezTo>
                      <a:close/>
                      <a:moveTo>
                        <a:pt x="5" y="236"/>
                      </a:moveTo>
                      <a:cubicBezTo>
                        <a:pt x="21" y="239"/>
                        <a:pt x="112" y="174"/>
                        <a:pt x="192" y="117"/>
                      </a:cubicBezTo>
                      <a:cubicBezTo>
                        <a:pt x="196" y="114"/>
                        <a:pt x="201" y="111"/>
                        <a:pt x="205" y="108"/>
                      </a:cubicBezTo>
                      <a:cubicBezTo>
                        <a:pt x="201" y="110"/>
                        <a:pt x="196" y="113"/>
                        <a:pt x="192" y="115"/>
                      </a:cubicBezTo>
                      <a:cubicBezTo>
                        <a:pt x="184" y="120"/>
                        <a:pt x="177" y="124"/>
                        <a:pt x="169" y="129"/>
                      </a:cubicBezTo>
                      <a:cubicBezTo>
                        <a:pt x="108" y="166"/>
                        <a:pt x="33" y="210"/>
                        <a:pt x="11" y="229"/>
                      </a:cubicBezTo>
                      <a:cubicBezTo>
                        <a:pt x="8" y="231"/>
                        <a:pt x="6" y="234"/>
                        <a:pt x="5" y="236"/>
                      </a:cubicBezTo>
                      <a:close/>
                      <a:moveTo>
                        <a:pt x="10" y="212"/>
                      </a:moveTo>
                      <a:cubicBezTo>
                        <a:pt x="7" y="215"/>
                        <a:pt x="5" y="218"/>
                        <a:pt x="4" y="221"/>
                      </a:cubicBezTo>
                      <a:cubicBezTo>
                        <a:pt x="56" y="188"/>
                        <a:pt x="56" y="188"/>
                        <a:pt x="56" y="188"/>
                      </a:cubicBezTo>
                      <a:cubicBezTo>
                        <a:pt x="35" y="200"/>
                        <a:pt x="19" y="209"/>
                        <a:pt x="10" y="212"/>
                      </a:cubicBezTo>
                      <a:close/>
                      <a:moveTo>
                        <a:pt x="136" y="134"/>
                      </a:moveTo>
                      <a:cubicBezTo>
                        <a:pt x="87" y="161"/>
                        <a:pt x="42" y="187"/>
                        <a:pt x="19" y="205"/>
                      </a:cubicBezTo>
                      <a:cubicBezTo>
                        <a:pt x="41" y="194"/>
                        <a:pt x="85" y="167"/>
                        <a:pt x="136" y="134"/>
                      </a:cubicBezTo>
                      <a:close/>
                      <a:moveTo>
                        <a:pt x="276" y="55"/>
                      </a:moveTo>
                      <a:cubicBezTo>
                        <a:pt x="145" y="137"/>
                        <a:pt x="145" y="137"/>
                        <a:pt x="145" y="137"/>
                      </a:cubicBezTo>
                      <a:cubicBezTo>
                        <a:pt x="160" y="129"/>
                        <a:pt x="175" y="120"/>
                        <a:pt x="190" y="112"/>
                      </a:cubicBezTo>
                      <a:cubicBezTo>
                        <a:pt x="212" y="99"/>
                        <a:pt x="235" y="85"/>
                        <a:pt x="256" y="72"/>
                      </a:cubicBezTo>
                      <a:cubicBezTo>
                        <a:pt x="290" y="49"/>
                        <a:pt x="316" y="31"/>
                        <a:pt x="333" y="21"/>
                      </a:cubicBezTo>
                      <a:cubicBezTo>
                        <a:pt x="337" y="18"/>
                        <a:pt x="340" y="16"/>
                        <a:pt x="341" y="14"/>
                      </a:cubicBezTo>
                      <a:cubicBezTo>
                        <a:pt x="296" y="42"/>
                        <a:pt x="296" y="42"/>
                        <a:pt x="296" y="42"/>
                      </a:cubicBezTo>
                      <a:cubicBezTo>
                        <a:pt x="290" y="46"/>
                        <a:pt x="283" y="51"/>
                        <a:pt x="276" y="55"/>
                      </a:cubicBezTo>
                      <a:close/>
                      <a:moveTo>
                        <a:pt x="182" y="109"/>
                      </a:moveTo>
                      <a:cubicBezTo>
                        <a:pt x="170" y="116"/>
                        <a:pt x="159" y="123"/>
                        <a:pt x="148" y="131"/>
                      </a:cubicBezTo>
                      <a:cubicBezTo>
                        <a:pt x="195" y="101"/>
                        <a:pt x="195" y="101"/>
                        <a:pt x="195" y="101"/>
                      </a:cubicBezTo>
                      <a:cubicBezTo>
                        <a:pt x="190" y="104"/>
                        <a:pt x="186" y="106"/>
                        <a:pt x="182" y="109"/>
                      </a:cubicBezTo>
                      <a:close/>
                      <a:moveTo>
                        <a:pt x="331" y="9"/>
                      </a:moveTo>
                      <a:cubicBezTo>
                        <a:pt x="316" y="19"/>
                        <a:pt x="273" y="48"/>
                        <a:pt x="222" y="82"/>
                      </a:cubicBezTo>
                      <a:cubicBezTo>
                        <a:pt x="240" y="72"/>
                        <a:pt x="258" y="62"/>
                        <a:pt x="273" y="53"/>
                      </a:cubicBezTo>
                      <a:cubicBezTo>
                        <a:pt x="297" y="37"/>
                        <a:pt x="297" y="37"/>
                        <a:pt x="297" y="37"/>
                      </a:cubicBezTo>
                      <a:cubicBezTo>
                        <a:pt x="316" y="25"/>
                        <a:pt x="329" y="15"/>
                        <a:pt x="331" y="9"/>
                      </a:cubicBezTo>
                      <a:close/>
                      <a:moveTo>
                        <a:pt x="257" y="75"/>
                      </a:moveTo>
                      <a:cubicBezTo>
                        <a:pt x="257" y="76"/>
                        <a:pt x="256" y="76"/>
                        <a:pt x="256" y="76"/>
                      </a:cubicBezTo>
                      <a:cubicBezTo>
                        <a:pt x="308" y="48"/>
                        <a:pt x="355" y="22"/>
                        <a:pt x="356" y="16"/>
                      </a:cubicBezTo>
                      <a:cubicBezTo>
                        <a:pt x="355" y="15"/>
                        <a:pt x="352" y="15"/>
                        <a:pt x="334" y="25"/>
                      </a:cubicBezTo>
                      <a:cubicBezTo>
                        <a:pt x="319" y="36"/>
                        <a:pt x="293" y="54"/>
                        <a:pt x="257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76E65C91-9D10-4F36-A96A-E59E272391E7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276990" y="268287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="" xmlns:a16="http://schemas.microsoft.com/office/drawing/2014/main" id="{4FE46DE8-CCBD-4D1E-8479-5BABE1525814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799248" y="979487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0" name="Freeform 15">
                  <a:extLst>
                    <a:ext uri="{FF2B5EF4-FFF2-40B4-BE49-F238E27FC236}">
                      <a16:creationId xmlns="" xmlns:a16="http://schemas.microsoft.com/office/drawing/2014/main" id="{7209B318-83F2-4F74-B0BF-617030424D65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44462" y="623093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1" name="Freeform 15">
                  <a:extLst>
                    <a:ext uri="{FF2B5EF4-FFF2-40B4-BE49-F238E27FC236}">
                      <a16:creationId xmlns="" xmlns:a16="http://schemas.microsoft.com/office/drawing/2014/main" id="{954DBBA7-C9D2-4833-9AE2-8D9FE3DB8355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851635" y="867211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2" name="Freeform 15">
                  <a:extLst>
                    <a:ext uri="{FF2B5EF4-FFF2-40B4-BE49-F238E27FC236}">
                      <a16:creationId xmlns="" xmlns:a16="http://schemas.microsoft.com/office/drawing/2014/main" id="{835F2F20-B898-48B2-8752-430444EDAB6C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605338" y="792351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3" name="Freeform 15">
                  <a:extLst>
                    <a:ext uri="{FF2B5EF4-FFF2-40B4-BE49-F238E27FC236}">
                      <a16:creationId xmlns="" xmlns:a16="http://schemas.microsoft.com/office/drawing/2014/main" id="{61141918-5F54-4FDE-9772-B93A1F44A11D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219075" y="363554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="" xmlns:a16="http://schemas.microsoft.com/office/drawing/2014/main" id="{20E106EA-7846-4BE2-824F-963A6ACFE00E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88913" y="47704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5" name="Freeform 15">
                  <a:extLst>
                    <a:ext uri="{FF2B5EF4-FFF2-40B4-BE49-F238E27FC236}">
                      <a16:creationId xmlns="" xmlns:a16="http://schemas.microsoft.com/office/drawing/2014/main" id="{78CC75DC-D6D1-463B-BAEE-1F5D7428869A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769938" y="1186123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6" name="Freeform 15">
                  <a:extLst>
                    <a:ext uri="{FF2B5EF4-FFF2-40B4-BE49-F238E27FC236}">
                      <a16:creationId xmlns="" xmlns:a16="http://schemas.microsoft.com/office/drawing/2014/main" id="{6E3E906A-1335-4EAF-891B-FC9E39EA6634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269965" y="912812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="" xmlns:a16="http://schemas.microsoft.com/office/drawing/2014/main" id="{8B7A1780-D4EF-4922-B9DE-9947DFA08607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784225" y="749317"/>
                  <a:ext cx="1162050" cy="771525"/>
                </a:xfrm>
                <a:custGeom>
                  <a:avLst/>
                  <a:gdLst>
                    <a:gd name="T0" fmla="*/ 1 w 310"/>
                    <a:gd name="T1" fmla="*/ 205 h 206"/>
                    <a:gd name="T2" fmla="*/ 7 w 310"/>
                    <a:gd name="T3" fmla="*/ 192 h 206"/>
                    <a:gd name="T4" fmla="*/ 30 w 310"/>
                    <a:gd name="T5" fmla="*/ 166 h 206"/>
                    <a:gd name="T6" fmla="*/ 8 w 310"/>
                    <a:gd name="T7" fmla="*/ 167 h 206"/>
                    <a:gd name="T8" fmla="*/ 13 w 310"/>
                    <a:gd name="T9" fmla="*/ 158 h 206"/>
                    <a:gd name="T10" fmla="*/ 18 w 310"/>
                    <a:gd name="T11" fmla="*/ 148 h 206"/>
                    <a:gd name="T12" fmla="*/ 29 w 310"/>
                    <a:gd name="T13" fmla="*/ 131 h 206"/>
                    <a:gd name="T14" fmla="*/ 49 w 310"/>
                    <a:gd name="T15" fmla="*/ 112 h 206"/>
                    <a:gd name="T16" fmla="*/ 40 w 310"/>
                    <a:gd name="T17" fmla="*/ 108 h 206"/>
                    <a:gd name="T18" fmla="*/ 60 w 310"/>
                    <a:gd name="T19" fmla="*/ 84 h 206"/>
                    <a:gd name="T20" fmla="*/ 97 w 310"/>
                    <a:gd name="T21" fmla="*/ 48 h 206"/>
                    <a:gd name="T22" fmla="*/ 132 w 310"/>
                    <a:gd name="T23" fmla="*/ 28 h 206"/>
                    <a:gd name="T24" fmla="*/ 63 w 310"/>
                    <a:gd name="T25" fmla="*/ 82 h 206"/>
                    <a:gd name="T26" fmla="*/ 177 w 310"/>
                    <a:gd name="T27" fmla="*/ 11 h 206"/>
                    <a:gd name="T28" fmla="*/ 44 w 310"/>
                    <a:gd name="T29" fmla="*/ 109 h 206"/>
                    <a:gd name="T30" fmla="*/ 208 w 310"/>
                    <a:gd name="T31" fmla="*/ 4 h 206"/>
                    <a:gd name="T32" fmla="*/ 231 w 310"/>
                    <a:gd name="T33" fmla="*/ 3 h 206"/>
                    <a:gd name="T34" fmla="*/ 249 w 310"/>
                    <a:gd name="T35" fmla="*/ 1 h 206"/>
                    <a:gd name="T36" fmla="*/ 260 w 310"/>
                    <a:gd name="T37" fmla="*/ 2 h 206"/>
                    <a:gd name="T38" fmla="*/ 275 w 310"/>
                    <a:gd name="T39" fmla="*/ 4 h 206"/>
                    <a:gd name="T40" fmla="*/ 256 w 310"/>
                    <a:gd name="T41" fmla="*/ 26 h 206"/>
                    <a:gd name="T42" fmla="*/ 295 w 310"/>
                    <a:gd name="T43" fmla="*/ 11 h 206"/>
                    <a:gd name="T44" fmla="*/ 310 w 310"/>
                    <a:gd name="T45" fmla="*/ 12 h 206"/>
                    <a:gd name="T46" fmla="*/ 306 w 310"/>
                    <a:gd name="T47" fmla="*/ 14 h 206"/>
                    <a:gd name="T48" fmla="*/ 55 w 310"/>
                    <a:gd name="T49" fmla="*/ 169 h 206"/>
                    <a:gd name="T50" fmla="*/ 7 w 310"/>
                    <a:gd name="T51" fmla="*/ 188 h 206"/>
                    <a:gd name="T52" fmla="*/ 169 w 310"/>
                    <a:gd name="T53" fmla="*/ 86 h 206"/>
                    <a:gd name="T54" fmla="*/ 7 w 310"/>
                    <a:gd name="T55" fmla="*/ 188 h 206"/>
                    <a:gd name="T56" fmla="*/ 145 w 310"/>
                    <a:gd name="T57" fmla="*/ 88 h 206"/>
                    <a:gd name="T58" fmla="*/ 17 w 310"/>
                    <a:gd name="T59" fmla="*/ 162 h 206"/>
                    <a:gd name="T60" fmla="*/ 12 w 310"/>
                    <a:gd name="T61" fmla="*/ 170 h 206"/>
                    <a:gd name="T62" fmla="*/ 100 w 310"/>
                    <a:gd name="T63" fmla="*/ 111 h 206"/>
                    <a:gd name="T64" fmla="*/ 21 w 310"/>
                    <a:gd name="T65" fmla="*/ 145 h 206"/>
                    <a:gd name="T66" fmla="*/ 150 w 310"/>
                    <a:gd name="T67" fmla="*/ 74 h 206"/>
                    <a:gd name="T68" fmla="*/ 120 w 310"/>
                    <a:gd name="T69" fmla="*/ 97 h 206"/>
                    <a:gd name="T70" fmla="*/ 117 w 310"/>
                    <a:gd name="T71" fmla="*/ 126 h 206"/>
                    <a:gd name="T72" fmla="*/ 143 w 310"/>
                    <a:gd name="T73" fmla="*/ 108 h 206"/>
                    <a:gd name="T74" fmla="*/ 63 w 310"/>
                    <a:gd name="T75" fmla="*/ 122 h 206"/>
                    <a:gd name="T76" fmla="*/ 247 w 310"/>
                    <a:gd name="T77" fmla="*/ 6 h 206"/>
                    <a:gd name="T78" fmla="*/ 193 w 310"/>
                    <a:gd name="T79" fmla="*/ 36 h 206"/>
                    <a:gd name="T80" fmla="*/ 132 w 310"/>
                    <a:gd name="T81" fmla="*/ 101 h 206"/>
                    <a:gd name="T82" fmla="*/ 184 w 310"/>
                    <a:gd name="T83" fmla="*/ 24 h 206"/>
                    <a:gd name="T84" fmla="*/ 204 w 310"/>
                    <a:gd name="T85" fmla="*/ 13 h 206"/>
                    <a:gd name="T86" fmla="*/ 131 w 310"/>
                    <a:gd name="T87" fmla="*/ 68 h 206"/>
                    <a:gd name="T88" fmla="*/ 228 w 310"/>
                    <a:gd name="T89" fmla="*/ 4 h 206"/>
                    <a:gd name="T90" fmla="*/ 183 w 310"/>
                    <a:gd name="T91" fmla="*/ 55 h 206"/>
                    <a:gd name="T92" fmla="*/ 173 w 310"/>
                    <a:gd name="T93" fmla="*/ 69 h 206"/>
                    <a:gd name="T94" fmla="*/ 260 w 310"/>
                    <a:gd name="T95" fmla="*/ 9 h 206"/>
                    <a:gd name="T96" fmla="*/ 183 w 310"/>
                    <a:gd name="T97" fmla="*/ 55 h 206"/>
                    <a:gd name="T98" fmla="*/ 248 w 310"/>
                    <a:gd name="T99" fmla="*/ 23 h 206"/>
                    <a:gd name="T100" fmla="*/ 202 w 310"/>
                    <a:gd name="T101" fmla="*/ 10 h 206"/>
                    <a:gd name="T102" fmla="*/ 204 w 310"/>
                    <a:gd name="T103" fmla="*/ 6 h 206"/>
                    <a:gd name="T104" fmla="*/ 287 w 310"/>
                    <a:gd name="T105" fmla="*/ 16 h 206"/>
                    <a:gd name="T106" fmla="*/ 251 w 310"/>
                    <a:gd name="T107" fmla="*/ 26 h 2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10"/>
                    <a:gd name="T163" fmla="*/ 0 h 206"/>
                    <a:gd name="T164" fmla="*/ 310 w 310"/>
                    <a:gd name="T165" fmla="*/ 206 h 2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10" h="206">
                      <a:moveTo>
                        <a:pt x="2" y="206"/>
                      </a:moveTo>
                      <a:cubicBezTo>
                        <a:pt x="2" y="206"/>
                        <a:pt x="2" y="206"/>
                        <a:pt x="2" y="206"/>
                      </a:cubicBezTo>
                      <a:cubicBezTo>
                        <a:pt x="2" y="206"/>
                        <a:pt x="1" y="206"/>
                        <a:pt x="1" y="205"/>
                      </a:cubicBezTo>
                      <a:cubicBezTo>
                        <a:pt x="1" y="205"/>
                        <a:pt x="0" y="204"/>
                        <a:pt x="1" y="203"/>
                      </a:cubicBezTo>
                      <a:cubicBezTo>
                        <a:pt x="1" y="201"/>
                        <a:pt x="7" y="197"/>
                        <a:pt x="18" y="189"/>
                      </a:cubicBezTo>
                      <a:cubicBezTo>
                        <a:pt x="13" y="191"/>
                        <a:pt x="9" y="192"/>
                        <a:pt x="7" y="192"/>
                      </a:cubicBezTo>
                      <a:cubicBezTo>
                        <a:pt x="5" y="191"/>
                        <a:pt x="4" y="191"/>
                        <a:pt x="4" y="190"/>
                      </a:cubicBezTo>
                      <a:cubicBezTo>
                        <a:pt x="4" y="190"/>
                        <a:pt x="3" y="189"/>
                        <a:pt x="4" y="188"/>
                      </a:cubicBezTo>
                      <a:cubicBezTo>
                        <a:pt x="4" y="184"/>
                        <a:pt x="14" y="177"/>
                        <a:pt x="30" y="166"/>
                      </a:cubicBezTo>
                      <a:cubicBezTo>
                        <a:pt x="20" y="171"/>
                        <a:pt x="13" y="174"/>
                        <a:pt x="11" y="173"/>
                      </a:cubicBezTo>
                      <a:cubicBezTo>
                        <a:pt x="10" y="173"/>
                        <a:pt x="9" y="173"/>
                        <a:pt x="9" y="172"/>
                      </a:cubicBezTo>
                      <a:cubicBezTo>
                        <a:pt x="8" y="171"/>
                        <a:pt x="8" y="169"/>
                        <a:pt x="8" y="167"/>
                      </a:cubicBezTo>
                      <a:cubicBezTo>
                        <a:pt x="9" y="165"/>
                        <a:pt x="11" y="163"/>
                        <a:pt x="13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3" y="159"/>
                        <a:pt x="13" y="158"/>
                        <a:pt x="13" y="158"/>
                      </a:cubicBezTo>
                      <a:cubicBezTo>
                        <a:pt x="13" y="156"/>
                        <a:pt x="17" y="153"/>
                        <a:pt x="24" y="147"/>
                      </a:cubicBezTo>
                      <a:cubicBezTo>
                        <a:pt x="21" y="149"/>
                        <a:pt x="20" y="149"/>
                        <a:pt x="19" y="149"/>
                      </a:cubicBezTo>
                      <a:cubicBezTo>
                        <a:pt x="19" y="149"/>
                        <a:pt x="18" y="148"/>
                        <a:pt x="18" y="148"/>
                      </a:cubicBezTo>
                      <a:cubicBezTo>
                        <a:pt x="18" y="147"/>
                        <a:pt x="17" y="146"/>
                        <a:pt x="18" y="144"/>
                      </a:cubicBezTo>
                      <a:cubicBezTo>
                        <a:pt x="18" y="141"/>
                        <a:pt x="23" y="136"/>
                        <a:pt x="30" y="131"/>
                      </a:cubicBezTo>
                      <a:cubicBezTo>
                        <a:pt x="29" y="131"/>
                        <a:pt x="29" y="131"/>
                        <a:pt x="29" y="131"/>
                      </a:cubicBezTo>
                      <a:cubicBezTo>
                        <a:pt x="29" y="131"/>
                        <a:pt x="27" y="131"/>
                        <a:pt x="27" y="130"/>
                      </a:cubicBezTo>
                      <a:cubicBezTo>
                        <a:pt x="26" y="129"/>
                        <a:pt x="27" y="128"/>
                        <a:pt x="27" y="128"/>
                      </a:cubicBezTo>
                      <a:cubicBezTo>
                        <a:pt x="29" y="127"/>
                        <a:pt x="37" y="121"/>
                        <a:pt x="49" y="112"/>
                      </a:cubicBezTo>
                      <a:cubicBezTo>
                        <a:pt x="47" y="112"/>
                        <a:pt x="44" y="113"/>
                        <a:pt x="43" y="112"/>
                      </a:cubicBezTo>
                      <a:cubicBezTo>
                        <a:pt x="41" y="112"/>
                        <a:pt x="40" y="111"/>
                        <a:pt x="39" y="110"/>
                      </a:cubicBezTo>
                      <a:cubicBezTo>
                        <a:pt x="39" y="109"/>
                        <a:pt x="39" y="108"/>
                        <a:pt x="40" y="108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73" y="82"/>
                        <a:pt x="65" y="86"/>
                        <a:pt x="62" y="86"/>
                      </a:cubicBezTo>
                      <a:cubicBezTo>
                        <a:pt x="61" y="85"/>
                        <a:pt x="60" y="85"/>
                        <a:pt x="60" y="84"/>
                      </a:cubicBezTo>
                      <a:cubicBezTo>
                        <a:pt x="59" y="84"/>
                        <a:pt x="59" y="83"/>
                        <a:pt x="59" y="81"/>
                      </a:cubicBezTo>
                      <a:cubicBezTo>
                        <a:pt x="61" y="75"/>
                        <a:pt x="79" y="61"/>
                        <a:pt x="96" y="49"/>
                      </a:cubicBezTo>
                      <a:cubicBezTo>
                        <a:pt x="97" y="49"/>
                        <a:pt x="97" y="48"/>
                        <a:pt x="97" y="48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22" y="33"/>
                        <a:pt x="128" y="29"/>
                        <a:pt x="130" y="28"/>
                      </a:cubicBezTo>
                      <a:cubicBezTo>
                        <a:pt x="131" y="27"/>
                        <a:pt x="132" y="27"/>
                        <a:pt x="132" y="28"/>
                      </a:cubicBezTo>
                      <a:cubicBezTo>
                        <a:pt x="133" y="29"/>
                        <a:pt x="133" y="30"/>
                        <a:pt x="132" y="31"/>
                      </a:cubicBezTo>
                      <a:cubicBezTo>
                        <a:pt x="115" y="42"/>
                        <a:pt x="115" y="42"/>
                        <a:pt x="115" y="42"/>
                      </a:cubicBezTo>
                      <a:cubicBezTo>
                        <a:pt x="86" y="60"/>
                        <a:pt x="62" y="78"/>
                        <a:pt x="63" y="82"/>
                      </a:cubicBezTo>
                      <a:cubicBezTo>
                        <a:pt x="68" y="84"/>
                        <a:pt x="110" y="54"/>
                        <a:pt x="136" y="36"/>
                      </a:cubicBezTo>
                      <a:cubicBezTo>
                        <a:pt x="166" y="15"/>
                        <a:pt x="173" y="9"/>
                        <a:pt x="176" y="10"/>
                      </a:cubicBezTo>
                      <a:cubicBezTo>
                        <a:pt x="177" y="10"/>
                        <a:pt x="177" y="10"/>
                        <a:pt x="177" y="11"/>
                      </a:cubicBezTo>
                      <a:cubicBezTo>
                        <a:pt x="178" y="11"/>
                        <a:pt x="178" y="12"/>
                        <a:pt x="177" y="13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44" y="109"/>
                        <a:pt x="44" y="109"/>
                        <a:pt x="44" y="109"/>
                      </a:cubicBezTo>
                      <a:cubicBezTo>
                        <a:pt x="56" y="109"/>
                        <a:pt x="94" y="80"/>
                        <a:pt x="127" y="54"/>
                      </a:cubicBezTo>
                      <a:cubicBezTo>
                        <a:pt x="170" y="21"/>
                        <a:pt x="196" y="1"/>
                        <a:pt x="205" y="2"/>
                      </a:cubicBezTo>
                      <a:cubicBezTo>
                        <a:pt x="207" y="3"/>
                        <a:pt x="208" y="3"/>
                        <a:pt x="208" y="4"/>
                      </a:cubicBezTo>
                      <a:cubicBezTo>
                        <a:pt x="209" y="5"/>
                        <a:pt x="209" y="5"/>
                        <a:pt x="209" y="6"/>
                      </a:cubicBezTo>
                      <a:cubicBezTo>
                        <a:pt x="218" y="2"/>
                        <a:pt x="224" y="0"/>
                        <a:pt x="228" y="0"/>
                      </a:cubicBezTo>
                      <a:cubicBezTo>
                        <a:pt x="230" y="1"/>
                        <a:pt x="231" y="2"/>
                        <a:pt x="231" y="3"/>
                      </a:cubicBezTo>
                      <a:cubicBezTo>
                        <a:pt x="231" y="3"/>
                        <a:pt x="232" y="4"/>
                        <a:pt x="231" y="6"/>
                      </a:cubicBezTo>
                      <a:cubicBezTo>
                        <a:pt x="231" y="7"/>
                        <a:pt x="231" y="8"/>
                        <a:pt x="230" y="9"/>
                      </a:cubicBezTo>
                      <a:cubicBezTo>
                        <a:pt x="240" y="4"/>
                        <a:pt x="246" y="1"/>
                        <a:pt x="249" y="1"/>
                      </a:cubicBezTo>
                      <a:cubicBezTo>
                        <a:pt x="250" y="2"/>
                        <a:pt x="250" y="2"/>
                        <a:pt x="251" y="3"/>
                      </a:cubicBezTo>
                      <a:cubicBezTo>
                        <a:pt x="251" y="3"/>
                        <a:pt x="251" y="3"/>
                        <a:pt x="251" y="4"/>
                      </a:cubicBezTo>
                      <a:cubicBezTo>
                        <a:pt x="255" y="2"/>
                        <a:pt x="258" y="1"/>
                        <a:pt x="260" y="2"/>
                      </a:cubicBezTo>
                      <a:cubicBezTo>
                        <a:pt x="262" y="2"/>
                        <a:pt x="263" y="3"/>
                        <a:pt x="263" y="3"/>
                      </a:cubicBezTo>
                      <a:cubicBezTo>
                        <a:pt x="264" y="5"/>
                        <a:pt x="264" y="7"/>
                        <a:pt x="264" y="9"/>
                      </a:cubicBezTo>
                      <a:cubicBezTo>
                        <a:pt x="271" y="5"/>
                        <a:pt x="274" y="4"/>
                        <a:pt x="275" y="4"/>
                      </a:cubicBezTo>
                      <a:cubicBezTo>
                        <a:pt x="275" y="4"/>
                        <a:pt x="276" y="5"/>
                        <a:pt x="276" y="5"/>
                      </a:cubicBezTo>
                      <a:cubicBezTo>
                        <a:pt x="277" y="6"/>
                        <a:pt x="277" y="6"/>
                        <a:pt x="277" y="8"/>
                      </a:cubicBezTo>
                      <a:cubicBezTo>
                        <a:pt x="276" y="11"/>
                        <a:pt x="269" y="17"/>
                        <a:pt x="256" y="26"/>
                      </a:cubicBezTo>
                      <a:cubicBezTo>
                        <a:pt x="276" y="13"/>
                        <a:pt x="289" y="7"/>
                        <a:pt x="292" y="7"/>
                      </a:cubicBezTo>
                      <a:cubicBezTo>
                        <a:pt x="293" y="8"/>
                        <a:pt x="294" y="8"/>
                        <a:pt x="294" y="9"/>
                      </a:cubicBezTo>
                      <a:cubicBezTo>
                        <a:pt x="295" y="9"/>
                        <a:pt x="295" y="10"/>
                        <a:pt x="295" y="11"/>
                      </a:cubicBezTo>
                      <a:cubicBezTo>
                        <a:pt x="295" y="12"/>
                        <a:pt x="294" y="12"/>
                        <a:pt x="294" y="13"/>
                      </a:cubicBezTo>
                      <a:cubicBezTo>
                        <a:pt x="300" y="11"/>
                        <a:pt x="304" y="10"/>
                        <a:pt x="306" y="10"/>
                      </a:cubicBezTo>
                      <a:cubicBezTo>
                        <a:pt x="308" y="11"/>
                        <a:pt x="309" y="12"/>
                        <a:pt x="310" y="12"/>
                      </a:cubicBezTo>
                      <a:cubicBezTo>
                        <a:pt x="310" y="13"/>
                        <a:pt x="310" y="14"/>
                        <a:pt x="309" y="15"/>
                      </a:cubicBezTo>
                      <a:cubicBezTo>
                        <a:pt x="308" y="15"/>
                        <a:pt x="307" y="15"/>
                        <a:pt x="307" y="14"/>
                      </a:cubicBezTo>
                      <a:cubicBezTo>
                        <a:pt x="306" y="14"/>
                        <a:pt x="306" y="14"/>
                        <a:pt x="306" y="14"/>
                      </a:cubicBezTo>
                      <a:cubicBezTo>
                        <a:pt x="303" y="13"/>
                        <a:pt x="297" y="15"/>
                        <a:pt x="288" y="19"/>
                      </a:cubicBezTo>
                      <a:cubicBezTo>
                        <a:pt x="269" y="37"/>
                        <a:pt x="206" y="76"/>
                        <a:pt x="123" y="127"/>
                      </a:cubicBezTo>
                      <a:cubicBezTo>
                        <a:pt x="99" y="142"/>
                        <a:pt x="75" y="156"/>
                        <a:pt x="55" y="169"/>
                      </a:cubicBezTo>
                      <a:cubicBezTo>
                        <a:pt x="35" y="183"/>
                        <a:pt x="17" y="196"/>
                        <a:pt x="3" y="206"/>
                      </a:cubicBezTo>
                      <a:cubicBezTo>
                        <a:pt x="3" y="206"/>
                        <a:pt x="3" y="206"/>
                        <a:pt x="2" y="206"/>
                      </a:cubicBezTo>
                      <a:close/>
                      <a:moveTo>
                        <a:pt x="7" y="188"/>
                      </a:moveTo>
                      <a:cubicBezTo>
                        <a:pt x="12" y="191"/>
                        <a:pt x="45" y="171"/>
                        <a:pt x="83" y="145"/>
                      </a:cubicBezTo>
                      <a:cubicBezTo>
                        <a:pt x="102" y="132"/>
                        <a:pt x="123" y="117"/>
                        <a:pt x="145" y="103"/>
                      </a:cubicBezTo>
                      <a:cubicBezTo>
                        <a:pt x="153" y="97"/>
                        <a:pt x="161" y="91"/>
                        <a:pt x="169" y="86"/>
                      </a:cubicBezTo>
                      <a:cubicBezTo>
                        <a:pt x="188" y="73"/>
                        <a:pt x="205" y="61"/>
                        <a:pt x="220" y="51"/>
                      </a:cubicBezTo>
                      <a:cubicBezTo>
                        <a:pt x="197" y="65"/>
                        <a:pt x="168" y="83"/>
                        <a:pt x="134" y="104"/>
                      </a:cubicBezTo>
                      <a:cubicBezTo>
                        <a:pt x="79" y="138"/>
                        <a:pt x="11" y="180"/>
                        <a:pt x="7" y="188"/>
                      </a:cubicBezTo>
                      <a:close/>
                      <a:moveTo>
                        <a:pt x="12" y="170"/>
                      </a:move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21" y="170"/>
                        <a:pt x="87" y="127"/>
                        <a:pt x="145" y="88"/>
                      </a:cubicBezTo>
                      <a:cubicBezTo>
                        <a:pt x="139" y="91"/>
                        <a:pt x="133" y="94"/>
                        <a:pt x="127" y="97"/>
                      </a:cubicBezTo>
                      <a:cubicBezTo>
                        <a:pt x="126" y="98"/>
                        <a:pt x="124" y="99"/>
                        <a:pt x="122" y="100"/>
                      </a:cubicBezTo>
                      <a:cubicBezTo>
                        <a:pt x="74" y="135"/>
                        <a:pt x="31" y="165"/>
                        <a:pt x="17" y="162"/>
                      </a:cubicBezTo>
                      <a:cubicBezTo>
                        <a:pt x="17" y="162"/>
                        <a:pt x="16" y="162"/>
                        <a:pt x="16" y="162"/>
                      </a:cubicBezTo>
                      <a:cubicBezTo>
                        <a:pt x="14" y="164"/>
                        <a:pt x="12" y="166"/>
                        <a:pt x="12" y="168"/>
                      </a:cubicBezTo>
                      <a:cubicBezTo>
                        <a:pt x="11" y="169"/>
                        <a:pt x="12" y="170"/>
                        <a:pt x="12" y="170"/>
                      </a:cubicBezTo>
                      <a:close/>
                      <a:moveTo>
                        <a:pt x="100" y="111"/>
                      </a:moveTo>
                      <a:cubicBezTo>
                        <a:pt x="66" y="129"/>
                        <a:pt x="34" y="147"/>
                        <a:pt x="19" y="159"/>
                      </a:cubicBezTo>
                      <a:cubicBezTo>
                        <a:pt x="31" y="159"/>
                        <a:pt x="64" y="137"/>
                        <a:pt x="100" y="111"/>
                      </a:cubicBezTo>
                      <a:close/>
                      <a:moveTo>
                        <a:pt x="135" y="70"/>
                      </a:moveTo>
                      <a:cubicBezTo>
                        <a:pt x="134" y="70"/>
                        <a:pt x="133" y="71"/>
                        <a:pt x="133" y="71"/>
                      </a:cubicBezTo>
                      <a:cubicBezTo>
                        <a:pt x="82" y="100"/>
                        <a:pt x="24" y="133"/>
                        <a:pt x="21" y="145"/>
                      </a:cubicBezTo>
                      <a:cubicBezTo>
                        <a:pt x="29" y="141"/>
                        <a:pt x="65" y="117"/>
                        <a:pt x="99" y="94"/>
                      </a:cubicBezTo>
                      <a:cubicBezTo>
                        <a:pt x="112" y="85"/>
                        <a:pt x="123" y="77"/>
                        <a:pt x="135" y="70"/>
                      </a:cubicBezTo>
                      <a:close/>
                      <a:moveTo>
                        <a:pt x="150" y="74"/>
                      </a:moveTo>
                      <a:cubicBezTo>
                        <a:pt x="139" y="81"/>
                        <a:pt x="128" y="88"/>
                        <a:pt x="115" y="95"/>
                      </a:cubicBezTo>
                      <a:cubicBezTo>
                        <a:pt x="95" y="107"/>
                        <a:pt x="74" y="120"/>
                        <a:pt x="57" y="130"/>
                      </a:cubicBezTo>
                      <a:cubicBezTo>
                        <a:pt x="75" y="120"/>
                        <a:pt x="97" y="109"/>
                        <a:pt x="120" y="97"/>
                      </a:cubicBezTo>
                      <a:cubicBezTo>
                        <a:pt x="130" y="89"/>
                        <a:pt x="140" y="82"/>
                        <a:pt x="150" y="74"/>
                      </a:cubicBezTo>
                      <a:close/>
                      <a:moveTo>
                        <a:pt x="143" y="108"/>
                      </a:moveTo>
                      <a:cubicBezTo>
                        <a:pt x="134" y="115"/>
                        <a:pt x="126" y="121"/>
                        <a:pt x="117" y="126"/>
                      </a:cubicBezTo>
                      <a:cubicBezTo>
                        <a:pt x="118" y="126"/>
                        <a:pt x="120" y="125"/>
                        <a:pt x="121" y="124"/>
                      </a:cubicBezTo>
                      <a:cubicBezTo>
                        <a:pt x="174" y="91"/>
                        <a:pt x="243" y="49"/>
                        <a:pt x="274" y="26"/>
                      </a:cubicBezTo>
                      <a:cubicBezTo>
                        <a:pt x="242" y="43"/>
                        <a:pt x="193" y="75"/>
                        <a:pt x="143" y="108"/>
                      </a:cubicBezTo>
                      <a:close/>
                      <a:moveTo>
                        <a:pt x="193" y="36"/>
                      </a:moveTo>
                      <a:cubicBezTo>
                        <a:pt x="164" y="54"/>
                        <a:pt x="129" y="78"/>
                        <a:pt x="101" y="97"/>
                      </a:cubicBezTo>
                      <a:cubicBezTo>
                        <a:pt x="86" y="107"/>
                        <a:pt x="74" y="115"/>
                        <a:pt x="63" y="122"/>
                      </a:cubicBezTo>
                      <a:cubicBezTo>
                        <a:pt x="77" y="114"/>
                        <a:pt x="93" y="104"/>
                        <a:pt x="113" y="92"/>
                      </a:cubicBezTo>
                      <a:cubicBezTo>
                        <a:pt x="135" y="80"/>
                        <a:pt x="159" y="65"/>
                        <a:pt x="181" y="52"/>
                      </a:cubicBezTo>
                      <a:cubicBezTo>
                        <a:pt x="211" y="29"/>
                        <a:pt x="233" y="13"/>
                        <a:pt x="247" y="6"/>
                      </a:cubicBezTo>
                      <a:cubicBezTo>
                        <a:pt x="247" y="6"/>
                        <a:pt x="247" y="5"/>
                        <a:pt x="248" y="5"/>
                      </a:cubicBezTo>
                      <a:cubicBezTo>
                        <a:pt x="243" y="5"/>
                        <a:pt x="228" y="13"/>
                        <a:pt x="208" y="26"/>
                      </a:cubicBezTo>
                      <a:cubicBezTo>
                        <a:pt x="204" y="29"/>
                        <a:pt x="199" y="32"/>
                        <a:pt x="193" y="36"/>
                      </a:cubicBezTo>
                      <a:close/>
                      <a:moveTo>
                        <a:pt x="175" y="72"/>
                      </a:moveTo>
                      <a:cubicBezTo>
                        <a:pt x="156" y="85"/>
                        <a:pt x="139" y="96"/>
                        <a:pt x="123" y="107"/>
                      </a:cubicBezTo>
                      <a:cubicBezTo>
                        <a:pt x="126" y="105"/>
                        <a:pt x="129" y="103"/>
                        <a:pt x="132" y="101"/>
                      </a:cubicBezTo>
                      <a:cubicBezTo>
                        <a:pt x="157" y="86"/>
                        <a:pt x="185" y="69"/>
                        <a:pt x="209" y="53"/>
                      </a:cubicBezTo>
                      <a:cubicBezTo>
                        <a:pt x="199" y="59"/>
                        <a:pt x="187" y="66"/>
                        <a:pt x="175" y="72"/>
                      </a:cubicBezTo>
                      <a:close/>
                      <a:moveTo>
                        <a:pt x="184" y="24"/>
                      </a:moveTo>
                      <a:cubicBezTo>
                        <a:pt x="153" y="43"/>
                        <a:pt x="111" y="72"/>
                        <a:pt x="76" y="97"/>
                      </a:cubicBezTo>
                      <a:cubicBezTo>
                        <a:pt x="116" y="71"/>
                        <a:pt x="159" y="42"/>
                        <a:pt x="184" y="24"/>
                      </a:cubicBezTo>
                      <a:close/>
                      <a:moveTo>
                        <a:pt x="204" y="13"/>
                      </a:moveTo>
                      <a:cubicBezTo>
                        <a:pt x="196" y="20"/>
                        <a:pt x="174" y="36"/>
                        <a:pt x="120" y="72"/>
                      </a:cubicBezTo>
                      <a:cubicBezTo>
                        <a:pt x="112" y="78"/>
                        <a:pt x="103" y="84"/>
                        <a:pt x="94" y="89"/>
                      </a:cubicBezTo>
                      <a:cubicBezTo>
                        <a:pt x="105" y="83"/>
                        <a:pt x="118" y="75"/>
                        <a:pt x="131" y="68"/>
                      </a:cubicBezTo>
                      <a:cubicBezTo>
                        <a:pt x="150" y="57"/>
                        <a:pt x="172" y="44"/>
                        <a:pt x="191" y="33"/>
                      </a:cubicBezTo>
                      <a:cubicBezTo>
                        <a:pt x="197" y="29"/>
                        <a:pt x="202" y="25"/>
                        <a:pt x="208" y="22"/>
                      </a:cubicBezTo>
                      <a:cubicBezTo>
                        <a:pt x="221" y="13"/>
                        <a:pt x="229" y="7"/>
                        <a:pt x="228" y="4"/>
                      </a:cubicBezTo>
                      <a:cubicBezTo>
                        <a:pt x="228" y="4"/>
                        <a:pt x="228" y="4"/>
                        <a:pt x="227" y="4"/>
                      </a:cubicBezTo>
                      <a:cubicBezTo>
                        <a:pt x="223" y="3"/>
                        <a:pt x="215" y="7"/>
                        <a:pt x="204" y="13"/>
                      </a:cubicBezTo>
                      <a:close/>
                      <a:moveTo>
                        <a:pt x="183" y="55"/>
                      </a:moveTo>
                      <a:cubicBezTo>
                        <a:pt x="174" y="61"/>
                        <a:pt x="166" y="67"/>
                        <a:pt x="158" y="73"/>
                      </a:cubicBezTo>
                      <a:cubicBezTo>
                        <a:pt x="152" y="77"/>
                        <a:pt x="146" y="82"/>
                        <a:pt x="140" y="86"/>
                      </a:cubicBezTo>
                      <a:cubicBezTo>
                        <a:pt x="151" y="81"/>
                        <a:pt x="162" y="75"/>
                        <a:pt x="173" y="69"/>
                      </a:cubicBezTo>
                      <a:cubicBezTo>
                        <a:pt x="174" y="68"/>
                        <a:pt x="176" y="67"/>
                        <a:pt x="178" y="66"/>
                      </a:cubicBezTo>
                      <a:cubicBezTo>
                        <a:pt x="220" y="37"/>
                        <a:pt x="245" y="21"/>
                        <a:pt x="259" y="12"/>
                      </a:cubicBezTo>
                      <a:cubicBezTo>
                        <a:pt x="260" y="11"/>
                        <a:pt x="260" y="10"/>
                        <a:pt x="260" y="9"/>
                      </a:cubicBezTo>
                      <a:cubicBezTo>
                        <a:pt x="261" y="8"/>
                        <a:pt x="261" y="6"/>
                        <a:pt x="260" y="5"/>
                      </a:cubicBezTo>
                      <a:cubicBezTo>
                        <a:pt x="259" y="4"/>
                        <a:pt x="255" y="6"/>
                        <a:pt x="249" y="9"/>
                      </a:cubicBezTo>
                      <a:cubicBezTo>
                        <a:pt x="242" y="17"/>
                        <a:pt x="218" y="33"/>
                        <a:pt x="183" y="55"/>
                      </a:cubicBezTo>
                      <a:close/>
                      <a:moveTo>
                        <a:pt x="248" y="23"/>
                      </a:moveTo>
                      <a:cubicBezTo>
                        <a:pt x="238" y="30"/>
                        <a:pt x="224" y="39"/>
                        <a:pt x="210" y="49"/>
                      </a:cubicBezTo>
                      <a:cubicBezTo>
                        <a:pt x="226" y="39"/>
                        <a:pt x="239" y="31"/>
                        <a:pt x="248" y="23"/>
                      </a:cubicBezTo>
                      <a:close/>
                      <a:moveTo>
                        <a:pt x="204" y="6"/>
                      </a:moveTo>
                      <a:cubicBezTo>
                        <a:pt x="196" y="6"/>
                        <a:pt x="171" y="25"/>
                        <a:pt x="145" y="45"/>
                      </a:cubicBezTo>
                      <a:cubicBezTo>
                        <a:pt x="166" y="30"/>
                        <a:pt x="186" y="18"/>
                        <a:pt x="202" y="10"/>
                      </a:cubicBezTo>
                      <a:cubicBezTo>
                        <a:pt x="203" y="8"/>
                        <a:pt x="204" y="7"/>
                        <a:pt x="205" y="6"/>
                      </a:cubicBezTo>
                      <a:cubicBezTo>
                        <a:pt x="205" y="6"/>
                        <a:pt x="205" y="6"/>
                        <a:pt x="205" y="6"/>
                      </a:cubicBezTo>
                      <a:cubicBezTo>
                        <a:pt x="204" y="6"/>
                        <a:pt x="204" y="6"/>
                        <a:pt x="204" y="6"/>
                      </a:cubicBezTo>
                      <a:close/>
                      <a:moveTo>
                        <a:pt x="291" y="11"/>
                      </a:moveTo>
                      <a:cubicBezTo>
                        <a:pt x="286" y="11"/>
                        <a:pt x="265" y="25"/>
                        <a:pt x="239" y="42"/>
                      </a:cubicBezTo>
                      <a:cubicBezTo>
                        <a:pt x="258" y="31"/>
                        <a:pt x="274" y="22"/>
                        <a:pt x="287" y="16"/>
                      </a:cubicBezTo>
                      <a:cubicBezTo>
                        <a:pt x="289" y="14"/>
                        <a:pt x="291" y="12"/>
                        <a:pt x="291" y="11"/>
                      </a:cubicBezTo>
                      <a:close/>
                      <a:moveTo>
                        <a:pt x="261" y="15"/>
                      </a:moveTo>
                      <a:cubicBezTo>
                        <a:pt x="259" y="18"/>
                        <a:pt x="255" y="22"/>
                        <a:pt x="251" y="26"/>
                      </a:cubicBezTo>
                      <a:cubicBezTo>
                        <a:pt x="262" y="18"/>
                        <a:pt x="269" y="12"/>
                        <a:pt x="272" y="9"/>
                      </a:cubicBezTo>
                      <a:cubicBezTo>
                        <a:pt x="270" y="10"/>
                        <a:pt x="266" y="12"/>
                        <a:pt x="26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sym typeface="时尚中黑简体" panose="01010104010101010101" pitchFamily="2" charset="-122"/>
                  </a:endParaRPr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ADDA1347-E393-419D-8815-A4CF2AA34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5433" y="5078056"/>
                <a:ext cx="549275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pic>
            <p:nvPicPr>
              <p:cNvPr id="10" name="Picture 8">
                <a:extLst>
                  <a:ext uri="{FF2B5EF4-FFF2-40B4-BE49-F238E27FC236}">
                    <a16:creationId xmlns="" xmlns:a16="http://schemas.microsoft.com/office/drawing/2014/main" id="{7C61A2D6-7D8D-44C0-BBEB-A2C79BED3B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5576858" y="2285644"/>
                <a:ext cx="54768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  <p:grpSp>
            <p:nvGrpSpPr>
              <p:cNvPr id="11" name="Group 19">
                <a:extLst>
                  <a:ext uri="{FF2B5EF4-FFF2-40B4-BE49-F238E27FC236}">
                    <a16:creationId xmlns="" xmlns:a16="http://schemas.microsoft.com/office/drawing/2014/main" id="{7D737430-0E2C-47CF-9C28-7FE6927B309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889689">
                <a:off x="5614958" y="2315807"/>
                <a:ext cx="579437" cy="3363912"/>
                <a:chOff x="0" y="0"/>
                <a:chExt cx="579113" cy="3363681"/>
              </a:xfrm>
            </p:grpSpPr>
            <p:pic>
              <p:nvPicPr>
                <p:cNvPr id="15" name="Picture 8">
                  <a:extLst>
                    <a:ext uri="{FF2B5EF4-FFF2-40B4-BE49-F238E27FC236}">
                      <a16:creationId xmlns="" xmlns:a16="http://schemas.microsoft.com/office/drawing/2014/main" id="{49762393-FAE2-4788-A75D-92C56DA3D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62" y="2791932"/>
                  <a:ext cx="548951" cy="571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</p:pic>
            <p:pic>
              <p:nvPicPr>
                <p:cNvPr id="16" name="Picture 8">
                  <a:extLst>
                    <a:ext uri="{FF2B5EF4-FFF2-40B4-BE49-F238E27FC236}">
                      <a16:creationId xmlns="" xmlns:a16="http://schemas.microsoft.com/office/drawing/2014/main" id="{8D1AF1D1-2607-46B9-B0AA-70C1BA52EC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0" y="0"/>
                  <a:ext cx="548951" cy="571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</p:pic>
          </p:grpSp>
          <p:grpSp>
            <p:nvGrpSpPr>
              <p:cNvPr id="12" name="Group 25">
                <a:extLst>
                  <a:ext uri="{FF2B5EF4-FFF2-40B4-BE49-F238E27FC236}">
                    <a16:creationId xmlns="" xmlns:a16="http://schemas.microsoft.com/office/drawing/2014/main" id="{E3A402A7-FDB4-461B-B679-519B13B7C03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7992891">
                <a:off x="5616546" y="2299931"/>
                <a:ext cx="579437" cy="3363913"/>
                <a:chOff x="0" y="0"/>
                <a:chExt cx="579113" cy="3363681"/>
              </a:xfrm>
            </p:grpSpPr>
            <p:pic>
              <p:nvPicPr>
                <p:cNvPr id="13" name="Picture 8">
                  <a:extLst>
                    <a:ext uri="{FF2B5EF4-FFF2-40B4-BE49-F238E27FC236}">
                      <a16:creationId xmlns="" xmlns:a16="http://schemas.microsoft.com/office/drawing/2014/main" id="{4E6CCFF0-71DD-4D4A-946F-82A573829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62" y="2791932"/>
                  <a:ext cx="548951" cy="571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</p:pic>
            <p:pic>
              <p:nvPicPr>
                <p:cNvPr id="14" name="Picture 8">
                  <a:extLst>
                    <a:ext uri="{FF2B5EF4-FFF2-40B4-BE49-F238E27FC236}">
                      <a16:creationId xmlns="" xmlns:a16="http://schemas.microsoft.com/office/drawing/2014/main" id="{8655585E-5C8E-4C82-AA0E-56938B98D0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0" y="0"/>
                  <a:ext cx="548951" cy="571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</p:pic>
          </p:grpSp>
        </p:grpSp>
      </p:grpSp>
      <p:sp>
        <p:nvSpPr>
          <p:cNvPr id="40" name="Freeform 15">
            <a:extLst>
              <a:ext uri="{FF2B5EF4-FFF2-40B4-BE49-F238E27FC236}">
                <a16:creationId xmlns="" xmlns:a16="http://schemas.microsoft.com/office/drawing/2014/main" id="{61141918-5F54-4FDE-9772-B93A1F44A11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08886" y="1599802"/>
            <a:ext cx="420804" cy="278493"/>
          </a:xfrm>
          <a:custGeom>
            <a:avLst/>
            <a:gdLst>
              <a:gd name="T0" fmla="*/ 1 w 310"/>
              <a:gd name="T1" fmla="*/ 205 h 206"/>
              <a:gd name="T2" fmla="*/ 7 w 310"/>
              <a:gd name="T3" fmla="*/ 192 h 206"/>
              <a:gd name="T4" fmla="*/ 30 w 310"/>
              <a:gd name="T5" fmla="*/ 166 h 206"/>
              <a:gd name="T6" fmla="*/ 8 w 310"/>
              <a:gd name="T7" fmla="*/ 167 h 206"/>
              <a:gd name="T8" fmla="*/ 13 w 310"/>
              <a:gd name="T9" fmla="*/ 158 h 206"/>
              <a:gd name="T10" fmla="*/ 18 w 310"/>
              <a:gd name="T11" fmla="*/ 148 h 206"/>
              <a:gd name="T12" fmla="*/ 29 w 310"/>
              <a:gd name="T13" fmla="*/ 131 h 206"/>
              <a:gd name="T14" fmla="*/ 49 w 310"/>
              <a:gd name="T15" fmla="*/ 112 h 206"/>
              <a:gd name="T16" fmla="*/ 40 w 310"/>
              <a:gd name="T17" fmla="*/ 108 h 206"/>
              <a:gd name="T18" fmla="*/ 60 w 310"/>
              <a:gd name="T19" fmla="*/ 84 h 206"/>
              <a:gd name="T20" fmla="*/ 97 w 310"/>
              <a:gd name="T21" fmla="*/ 48 h 206"/>
              <a:gd name="T22" fmla="*/ 132 w 310"/>
              <a:gd name="T23" fmla="*/ 28 h 206"/>
              <a:gd name="T24" fmla="*/ 63 w 310"/>
              <a:gd name="T25" fmla="*/ 82 h 206"/>
              <a:gd name="T26" fmla="*/ 177 w 310"/>
              <a:gd name="T27" fmla="*/ 11 h 206"/>
              <a:gd name="T28" fmla="*/ 44 w 310"/>
              <a:gd name="T29" fmla="*/ 109 h 206"/>
              <a:gd name="T30" fmla="*/ 208 w 310"/>
              <a:gd name="T31" fmla="*/ 4 h 206"/>
              <a:gd name="T32" fmla="*/ 231 w 310"/>
              <a:gd name="T33" fmla="*/ 3 h 206"/>
              <a:gd name="T34" fmla="*/ 249 w 310"/>
              <a:gd name="T35" fmla="*/ 1 h 206"/>
              <a:gd name="T36" fmla="*/ 260 w 310"/>
              <a:gd name="T37" fmla="*/ 2 h 206"/>
              <a:gd name="T38" fmla="*/ 275 w 310"/>
              <a:gd name="T39" fmla="*/ 4 h 206"/>
              <a:gd name="T40" fmla="*/ 256 w 310"/>
              <a:gd name="T41" fmla="*/ 26 h 206"/>
              <a:gd name="T42" fmla="*/ 295 w 310"/>
              <a:gd name="T43" fmla="*/ 11 h 206"/>
              <a:gd name="T44" fmla="*/ 310 w 310"/>
              <a:gd name="T45" fmla="*/ 12 h 206"/>
              <a:gd name="T46" fmla="*/ 306 w 310"/>
              <a:gd name="T47" fmla="*/ 14 h 206"/>
              <a:gd name="T48" fmla="*/ 55 w 310"/>
              <a:gd name="T49" fmla="*/ 169 h 206"/>
              <a:gd name="T50" fmla="*/ 7 w 310"/>
              <a:gd name="T51" fmla="*/ 188 h 206"/>
              <a:gd name="T52" fmla="*/ 169 w 310"/>
              <a:gd name="T53" fmla="*/ 86 h 206"/>
              <a:gd name="T54" fmla="*/ 7 w 310"/>
              <a:gd name="T55" fmla="*/ 188 h 206"/>
              <a:gd name="T56" fmla="*/ 145 w 310"/>
              <a:gd name="T57" fmla="*/ 88 h 206"/>
              <a:gd name="T58" fmla="*/ 17 w 310"/>
              <a:gd name="T59" fmla="*/ 162 h 206"/>
              <a:gd name="T60" fmla="*/ 12 w 310"/>
              <a:gd name="T61" fmla="*/ 170 h 206"/>
              <a:gd name="T62" fmla="*/ 100 w 310"/>
              <a:gd name="T63" fmla="*/ 111 h 206"/>
              <a:gd name="T64" fmla="*/ 21 w 310"/>
              <a:gd name="T65" fmla="*/ 145 h 206"/>
              <a:gd name="T66" fmla="*/ 150 w 310"/>
              <a:gd name="T67" fmla="*/ 74 h 206"/>
              <a:gd name="T68" fmla="*/ 120 w 310"/>
              <a:gd name="T69" fmla="*/ 97 h 206"/>
              <a:gd name="T70" fmla="*/ 117 w 310"/>
              <a:gd name="T71" fmla="*/ 126 h 206"/>
              <a:gd name="T72" fmla="*/ 143 w 310"/>
              <a:gd name="T73" fmla="*/ 108 h 206"/>
              <a:gd name="T74" fmla="*/ 63 w 310"/>
              <a:gd name="T75" fmla="*/ 122 h 206"/>
              <a:gd name="T76" fmla="*/ 247 w 310"/>
              <a:gd name="T77" fmla="*/ 6 h 206"/>
              <a:gd name="T78" fmla="*/ 193 w 310"/>
              <a:gd name="T79" fmla="*/ 36 h 206"/>
              <a:gd name="T80" fmla="*/ 132 w 310"/>
              <a:gd name="T81" fmla="*/ 101 h 206"/>
              <a:gd name="T82" fmla="*/ 184 w 310"/>
              <a:gd name="T83" fmla="*/ 24 h 206"/>
              <a:gd name="T84" fmla="*/ 204 w 310"/>
              <a:gd name="T85" fmla="*/ 13 h 206"/>
              <a:gd name="T86" fmla="*/ 131 w 310"/>
              <a:gd name="T87" fmla="*/ 68 h 206"/>
              <a:gd name="T88" fmla="*/ 228 w 310"/>
              <a:gd name="T89" fmla="*/ 4 h 206"/>
              <a:gd name="T90" fmla="*/ 183 w 310"/>
              <a:gd name="T91" fmla="*/ 55 h 206"/>
              <a:gd name="T92" fmla="*/ 173 w 310"/>
              <a:gd name="T93" fmla="*/ 69 h 206"/>
              <a:gd name="T94" fmla="*/ 260 w 310"/>
              <a:gd name="T95" fmla="*/ 9 h 206"/>
              <a:gd name="T96" fmla="*/ 183 w 310"/>
              <a:gd name="T97" fmla="*/ 55 h 206"/>
              <a:gd name="T98" fmla="*/ 248 w 310"/>
              <a:gd name="T99" fmla="*/ 23 h 206"/>
              <a:gd name="T100" fmla="*/ 202 w 310"/>
              <a:gd name="T101" fmla="*/ 10 h 206"/>
              <a:gd name="T102" fmla="*/ 204 w 310"/>
              <a:gd name="T103" fmla="*/ 6 h 206"/>
              <a:gd name="T104" fmla="*/ 287 w 310"/>
              <a:gd name="T105" fmla="*/ 16 h 206"/>
              <a:gd name="T106" fmla="*/ 251 w 310"/>
              <a:gd name="T107" fmla="*/ 26 h 2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0"/>
              <a:gd name="T163" fmla="*/ 0 h 206"/>
              <a:gd name="T164" fmla="*/ 310 w 310"/>
              <a:gd name="T165" fmla="*/ 206 h 2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0" h="206">
                <a:moveTo>
                  <a:pt x="2" y="206"/>
                </a:moveTo>
                <a:cubicBezTo>
                  <a:pt x="2" y="206"/>
                  <a:pt x="2" y="206"/>
                  <a:pt x="2" y="206"/>
                </a:cubicBezTo>
                <a:cubicBezTo>
                  <a:pt x="2" y="206"/>
                  <a:pt x="1" y="206"/>
                  <a:pt x="1" y="205"/>
                </a:cubicBezTo>
                <a:cubicBezTo>
                  <a:pt x="1" y="205"/>
                  <a:pt x="0" y="204"/>
                  <a:pt x="1" y="203"/>
                </a:cubicBezTo>
                <a:cubicBezTo>
                  <a:pt x="1" y="201"/>
                  <a:pt x="7" y="197"/>
                  <a:pt x="18" y="189"/>
                </a:cubicBezTo>
                <a:cubicBezTo>
                  <a:pt x="13" y="191"/>
                  <a:pt x="9" y="192"/>
                  <a:pt x="7" y="192"/>
                </a:cubicBezTo>
                <a:cubicBezTo>
                  <a:pt x="5" y="191"/>
                  <a:pt x="4" y="191"/>
                  <a:pt x="4" y="190"/>
                </a:cubicBezTo>
                <a:cubicBezTo>
                  <a:pt x="4" y="190"/>
                  <a:pt x="3" y="189"/>
                  <a:pt x="4" y="188"/>
                </a:cubicBezTo>
                <a:cubicBezTo>
                  <a:pt x="4" y="184"/>
                  <a:pt x="14" y="177"/>
                  <a:pt x="30" y="166"/>
                </a:cubicBezTo>
                <a:cubicBezTo>
                  <a:pt x="20" y="171"/>
                  <a:pt x="13" y="174"/>
                  <a:pt x="11" y="173"/>
                </a:cubicBezTo>
                <a:cubicBezTo>
                  <a:pt x="10" y="173"/>
                  <a:pt x="9" y="173"/>
                  <a:pt x="9" y="172"/>
                </a:cubicBezTo>
                <a:cubicBezTo>
                  <a:pt x="8" y="171"/>
                  <a:pt x="8" y="169"/>
                  <a:pt x="8" y="167"/>
                </a:cubicBezTo>
                <a:cubicBezTo>
                  <a:pt x="9" y="165"/>
                  <a:pt x="11" y="163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59"/>
                  <a:pt x="13" y="158"/>
                  <a:pt x="13" y="158"/>
                </a:cubicBezTo>
                <a:cubicBezTo>
                  <a:pt x="13" y="156"/>
                  <a:pt x="17" y="153"/>
                  <a:pt x="24" y="147"/>
                </a:cubicBezTo>
                <a:cubicBezTo>
                  <a:pt x="21" y="149"/>
                  <a:pt x="20" y="149"/>
                  <a:pt x="19" y="149"/>
                </a:cubicBezTo>
                <a:cubicBezTo>
                  <a:pt x="19" y="149"/>
                  <a:pt x="18" y="148"/>
                  <a:pt x="18" y="148"/>
                </a:cubicBezTo>
                <a:cubicBezTo>
                  <a:pt x="18" y="147"/>
                  <a:pt x="17" y="146"/>
                  <a:pt x="18" y="144"/>
                </a:cubicBezTo>
                <a:cubicBezTo>
                  <a:pt x="18" y="141"/>
                  <a:pt x="23" y="136"/>
                  <a:pt x="30" y="131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29" y="131"/>
                  <a:pt x="27" y="131"/>
                  <a:pt x="27" y="130"/>
                </a:cubicBezTo>
                <a:cubicBezTo>
                  <a:pt x="26" y="129"/>
                  <a:pt x="27" y="128"/>
                  <a:pt x="27" y="128"/>
                </a:cubicBezTo>
                <a:cubicBezTo>
                  <a:pt x="29" y="127"/>
                  <a:pt x="37" y="121"/>
                  <a:pt x="49" y="112"/>
                </a:cubicBezTo>
                <a:cubicBezTo>
                  <a:pt x="47" y="112"/>
                  <a:pt x="44" y="113"/>
                  <a:pt x="43" y="112"/>
                </a:cubicBezTo>
                <a:cubicBezTo>
                  <a:pt x="41" y="112"/>
                  <a:pt x="40" y="111"/>
                  <a:pt x="39" y="110"/>
                </a:cubicBezTo>
                <a:cubicBezTo>
                  <a:pt x="39" y="109"/>
                  <a:pt x="39" y="108"/>
                  <a:pt x="40" y="108"/>
                </a:cubicBezTo>
                <a:cubicBezTo>
                  <a:pt x="85" y="75"/>
                  <a:pt x="85" y="75"/>
                  <a:pt x="85" y="75"/>
                </a:cubicBezTo>
                <a:cubicBezTo>
                  <a:pt x="73" y="82"/>
                  <a:pt x="65" y="86"/>
                  <a:pt x="62" y="86"/>
                </a:cubicBezTo>
                <a:cubicBezTo>
                  <a:pt x="61" y="85"/>
                  <a:pt x="60" y="85"/>
                  <a:pt x="60" y="84"/>
                </a:cubicBezTo>
                <a:cubicBezTo>
                  <a:pt x="59" y="84"/>
                  <a:pt x="59" y="83"/>
                  <a:pt x="59" y="81"/>
                </a:cubicBezTo>
                <a:cubicBezTo>
                  <a:pt x="61" y="75"/>
                  <a:pt x="79" y="61"/>
                  <a:pt x="96" y="49"/>
                </a:cubicBezTo>
                <a:cubicBezTo>
                  <a:pt x="97" y="49"/>
                  <a:pt x="97" y="48"/>
                  <a:pt x="97" y="4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22" y="33"/>
                  <a:pt x="128" y="29"/>
                  <a:pt x="130" y="28"/>
                </a:cubicBezTo>
                <a:cubicBezTo>
                  <a:pt x="131" y="27"/>
                  <a:pt x="132" y="27"/>
                  <a:pt x="132" y="28"/>
                </a:cubicBezTo>
                <a:cubicBezTo>
                  <a:pt x="133" y="29"/>
                  <a:pt x="133" y="30"/>
                  <a:pt x="132" y="3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86" y="60"/>
                  <a:pt x="62" y="78"/>
                  <a:pt x="63" y="82"/>
                </a:cubicBezTo>
                <a:cubicBezTo>
                  <a:pt x="68" y="84"/>
                  <a:pt x="110" y="54"/>
                  <a:pt x="136" y="36"/>
                </a:cubicBezTo>
                <a:cubicBezTo>
                  <a:pt x="166" y="15"/>
                  <a:pt x="173" y="9"/>
                  <a:pt x="176" y="10"/>
                </a:cubicBezTo>
                <a:cubicBezTo>
                  <a:pt x="177" y="10"/>
                  <a:pt x="177" y="10"/>
                  <a:pt x="177" y="11"/>
                </a:cubicBezTo>
                <a:cubicBezTo>
                  <a:pt x="178" y="11"/>
                  <a:pt x="178" y="12"/>
                  <a:pt x="177" y="13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56" y="109"/>
                  <a:pt x="94" y="80"/>
                  <a:pt x="127" y="54"/>
                </a:cubicBezTo>
                <a:cubicBezTo>
                  <a:pt x="170" y="21"/>
                  <a:pt x="196" y="1"/>
                  <a:pt x="205" y="2"/>
                </a:cubicBezTo>
                <a:cubicBezTo>
                  <a:pt x="207" y="3"/>
                  <a:pt x="208" y="3"/>
                  <a:pt x="208" y="4"/>
                </a:cubicBezTo>
                <a:cubicBezTo>
                  <a:pt x="209" y="5"/>
                  <a:pt x="209" y="5"/>
                  <a:pt x="209" y="6"/>
                </a:cubicBezTo>
                <a:cubicBezTo>
                  <a:pt x="218" y="2"/>
                  <a:pt x="224" y="0"/>
                  <a:pt x="228" y="0"/>
                </a:cubicBezTo>
                <a:cubicBezTo>
                  <a:pt x="230" y="1"/>
                  <a:pt x="231" y="2"/>
                  <a:pt x="231" y="3"/>
                </a:cubicBezTo>
                <a:cubicBezTo>
                  <a:pt x="231" y="3"/>
                  <a:pt x="232" y="4"/>
                  <a:pt x="231" y="6"/>
                </a:cubicBezTo>
                <a:cubicBezTo>
                  <a:pt x="231" y="7"/>
                  <a:pt x="231" y="8"/>
                  <a:pt x="230" y="9"/>
                </a:cubicBezTo>
                <a:cubicBezTo>
                  <a:pt x="240" y="4"/>
                  <a:pt x="246" y="1"/>
                  <a:pt x="249" y="1"/>
                </a:cubicBezTo>
                <a:cubicBezTo>
                  <a:pt x="250" y="2"/>
                  <a:pt x="250" y="2"/>
                  <a:pt x="251" y="3"/>
                </a:cubicBezTo>
                <a:cubicBezTo>
                  <a:pt x="251" y="3"/>
                  <a:pt x="251" y="3"/>
                  <a:pt x="251" y="4"/>
                </a:cubicBezTo>
                <a:cubicBezTo>
                  <a:pt x="255" y="2"/>
                  <a:pt x="258" y="1"/>
                  <a:pt x="260" y="2"/>
                </a:cubicBezTo>
                <a:cubicBezTo>
                  <a:pt x="262" y="2"/>
                  <a:pt x="263" y="3"/>
                  <a:pt x="263" y="3"/>
                </a:cubicBezTo>
                <a:cubicBezTo>
                  <a:pt x="264" y="5"/>
                  <a:pt x="264" y="7"/>
                  <a:pt x="264" y="9"/>
                </a:cubicBezTo>
                <a:cubicBezTo>
                  <a:pt x="271" y="5"/>
                  <a:pt x="274" y="4"/>
                  <a:pt x="275" y="4"/>
                </a:cubicBezTo>
                <a:cubicBezTo>
                  <a:pt x="275" y="4"/>
                  <a:pt x="276" y="5"/>
                  <a:pt x="276" y="5"/>
                </a:cubicBezTo>
                <a:cubicBezTo>
                  <a:pt x="277" y="6"/>
                  <a:pt x="277" y="6"/>
                  <a:pt x="277" y="8"/>
                </a:cubicBezTo>
                <a:cubicBezTo>
                  <a:pt x="276" y="11"/>
                  <a:pt x="269" y="17"/>
                  <a:pt x="256" y="26"/>
                </a:cubicBezTo>
                <a:cubicBezTo>
                  <a:pt x="276" y="13"/>
                  <a:pt x="289" y="7"/>
                  <a:pt x="292" y="7"/>
                </a:cubicBezTo>
                <a:cubicBezTo>
                  <a:pt x="293" y="8"/>
                  <a:pt x="294" y="8"/>
                  <a:pt x="294" y="9"/>
                </a:cubicBezTo>
                <a:cubicBezTo>
                  <a:pt x="295" y="9"/>
                  <a:pt x="295" y="10"/>
                  <a:pt x="295" y="11"/>
                </a:cubicBezTo>
                <a:cubicBezTo>
                  <a:pt x="295" y="12"/>
                  <a:pt x="294" y="12"/>
                  <a:pt x="294" y="13"/>
                </a:cubicBezTo>
                <a:cubicBezTo>
                  <a:pt x="300" y="11"/>
                  <a:pt x="304" y="10"/>
                  <a:pt x="306" y="10"/>
                </a:cubicBezTo>
                <a:cubicBezTo>
                  <a:pt x="308" y="11"/>
                  <a:pt x="309" y="12"/>
                  <a:pt x="310" y="12"/>
                </a:cubicBezTo>
                <a:cubicBezTo>
                  <a:pt x="310" y="13"/>
                  <a:pt x="310" y="14"/>
                  <a:pt x="309" y="15"/>
                </a:cubicBezTo>
                <a:cubicBezTo>
                  <a:pt x="308" y="15"/>
                  <a:pt x="307" y="15"/>
                  <a:pt x="307" y="14"/>
                </a:cubicBezTo>
                <a:cubicBezTo>
                  <a:pt x="306" y="14"/>
                  <a:pt x="306" y="14"/>
                  <a:pt x="306" y="14"/>
                </a:cubicBezTo>
                <a:cubicBezTo>
                  <a:pt x="303" y="13"/>
                  <a:pt x="297" y="15"/>
                  <a:pt x="288" y="19"/>
                </a:cubicBezTo>
                <a:cubicBezTo>
                  <a:pt x="269" y="37"/>
                  <a:pt x="206" y="76"/>
                  <a:pt x="123" y="127"/>
                </a:cubicBezTo>
                <a:cubicBezTo>
                  <a:pt x="99" y="142"/>
                  <a:pt x="75" y="156"/>
                  <a:pt x="55" y="169"/>
                </a:cubicBezTo>
                <a:cubicBezTo>
                  <a:pt x="35" y="183"/>
                  <a:pt x="17" y="196"/>
                  <a:pt x="3" y="206"/>
                </a:cubicBezTo>
                <a:cubicBezTo>
                  <a:pt x="3" y="206"/>
                  <a:pt x="3" y="206"/>
                  <a:pt x="2" y="206"/>
                </a:cubicBezTo>
                <a:close/>
                <a:moveTo>
                  <a:pt x="7" y="188"/>
                </a:moveTo>
                <a:cubicBezTo>
                  <a:pt x="12" y="191"/>
                  <a:pt x="45" y="171"/>
                  <a:pt x="83" y="145"/>
                </a:cubicBezTo>
                <a:cubicBezTo>
                  <a:pt x="102" y="132"/>
                  <a:pt x="123" y="117"/>
                  <a:pt x="145" y="103"/>
                </a:cubicBezTo>
                <a:cubicBezTo>
                  <a:pt x="153" y="97"/>
                  <a:pt x="161" y="91"/>
                  <a:pt x="169" y="86"/>
                </a:cubicBezTo>
                <a:cubicBezTo>
                  <a:pt x="188" y="73"/>
                  <a:pt x="205" y="61"/>
                  <a:pt x="220" y="51"/>
                </a:cubicBezTo>
                <a:cubicBezTo>
                  <a:pt x="197" y="65"/>
                  <a:pt x="168" y="83"/>
                  <a:pt x="134" y="104"/>
                </a:cubicBezTo>
                <a:cubicBezTo>
                  <a:pt x="79" y="138"/>
                  <a:pt x="11" y="180"/>
                  <a:pt x="7" y="188"/>
                </a:cubicBezTo>
                <a:close/>
                <a:moveTo>
                  <a:pt x="12" y="170"/>
                </a:moveTo>
                <a:cubicBezTo>
                  <a:pt x="12" y="170"/>
                  <a:pt x="12" y="170"/>
                  <a:pt x="12" y="170"/>
                </a:cubicBezTo>
                <a:cubicBezTo>
                  <a:pt x="21" y="170"/>
                  <a:pt x="87" y="127"/>
                  <a:pt x="145" y="88"/>
                </a:cubicBezTo>
                <a:cubicBezTo>
                  <a:pt x="139" y="91"/>
                  <a:pt x="133" y="94"/>
                  <a:pt x="127" y="97"/>
                </a:cubicBezTo>
                <a:cubicBezTo>
                  <a:pt x="126" y="98"/>
                  <a:pt x="124" y="99"/>
                  <a:pt x="122" y="100"/>
                </a:cubicBezTo>
                <a:cubicBezTo>
                  <a:pt x="74" y="135"/>
                  <a:pt x="31" y="165"/>
                  <a:pt x="17" y="162"/>
                </a:cubicBezTo>
                <a:cubicBezTo>
                  <a:pt x="17" y="162"/>
                  <a:pt x="16" y="162"/>
                  <a:pt x="16" y="162"/>
                </a:cubicBezTo>
                <a:cubicBezTo>
                  <a:pt x="14" y="164"/>
                  <a:pt x="12" y="166"/>
                  <a:pt x="12" y="168"/>
                </a:cubicBezTo>
                <a:cubicBezTo>
                  <a:pt x="11" y="169"/>
                  <a:pt x="12" y="170"/>
                  <a:pt x="12" y="170"/>
                </a:cubicBezTo>
                <a:close/>
                <a:moveTo>
                  <a:pt x="100" y="111"/>
                </a:moveTo>
                <a:cubicBezTo>
                  <a:pt x="66" y="129"/>
                  <a:pt x="34" y="147"/>
                  <a:pt x="19" y="159"/>
                </a:cubicBezTo>
                <a:cubicBezTo>
                  <a:pt x="31" y="159"/>
                  <a:pt x="64" y="137"/>
                  <a:pt x="100" y="111"/>
                </a:cubicBezTo>
                <a:close/>
                <a:moveTo>
                  <a:pt x="135" y="70"/>
                </a:moveTo>
                <a:cubicBezTo>
                  <a:pt x="134" y="70"/>
                  <a:pt x="133" y="71"/>
                  <a:pt x="133" y="71"/>
                </a:cubicBezTo>
                <a:cubicBezTo>
                  <a:pt x="82" y="100"/>
                  <a:pt x="24" y="133"/>
                  <a:pt x="21" y="145"/>
                </a:cubicBezTo>
                <a:cubicBezTo>
                  <a:pt x="29" y="141"/>
                  <a:pt x="65" y="117"/>
                  <a:pt x="99" y="94"/>
                </a:cubicBezTo>
                <a:cubicBezTo>
                  <a:pt x="112" y="85"/>
                  <a:pt x="123" y="77"/>
                  <a:pt x="135" y="70"/>
                </a:cubicBezTo>
                <a:close/>
                <a:moveTo>
                  <a:pt x="150" y="74"/>
                </a:moveTo>
                <a:cubicBezTo>
                  <a:pt x="139" y="81"/>
                  <a:pt x="128" y="88"/>
                  <a:pt x="115" y="95"/>
                </a:cubicBezTo>
                <a:cubicBezTo>
                  <a:pt x="95" y="107"/>
                  <a:pt x="74" y="120"/>
                  <a:pt x="57" y="130"/>
                </a:cubicBezTo>
                <a:cubicBezTo>
                  <a:pt x="75" y="120"/>
                  <a:pt x="97" y="109"/>
                  <a:pt x="120" y="97"/>
                </a:cubicBezTo>
                <a:cubicBezTo>
                  <a:pt x="130" y="89"/>
                  <a:pt x="140" y="82"/>
                  <a:pt x="150" y="74"/>
                </a:cubicBezTo>
                <a:close/>
                <a:moveTo>
                  <a:pt x="143" y="108"/>
                </a:moveTo>
                <a:cubicBezTo>
                  <a:pt x="134" y="115"/>
                  <a:pt x="126" y="121"/>
                  <a:pt x="117" y="126"/>
                </a:cubicBezTo>
                <a:cubicBezTo>
                  <a:pt x="118" y="126"/>
                  <a:pt x="120" y="125"/>
                  <a:pt x="121" y="124"/>
                </a:cubicBezTo>
                <a:cubicBezTo>
                  <a:pt x="174" y="91"/>
                  <a:pt x="243" y="49"/>
                  <a:pt x="274" y="26"/>
                </a:cubicBezTo>
                <a:cubicBezTo>
                  <a:pt x="242" y="43"/>
                  <a:pt x="193" y="75"/>
                  <a:pt x="143" y="108"/>
                </a:cubicBezTo>
                <a:close/>
                <a:moveTo>
                  <a:pt x="193" y="36"/>
                </a:moveTo>
                <a:cubicBezTo>
                  <a:pt x="164" y="54"/>
                  <a:pt x="129" y="78"/>
                  <a:pt x="101" y="97"/>
                </a:cubicBezTo>
                <a:cubicBezTo>
                  <a:pt x="86" y="107"/>
                  <a:pt x="74" y="115"/>
                  <a:pt x="63" y="122"/>
                </a:cubicBezTo>
                <a:cubicBezTo>
                  <a:pt x="77" y="114"/>
                  <a:pt x="93" y="104"/>
                  <a:pt x="113" y="92"/>
                </a:cubicBezTo>
                <a:cubicBezTo>
                  <a:pt x="135" y="80"/>
                  <a:pt x="159" y="65"/>
                  <a:pt x="181" y="52"/>
                </a:cubicBezTo>
                <a:cubicBezTo>
                  <a:pt x="211" y="29"/>
                  <a:pt x="233" y="13"/>
                  <a:pt x="247" y="6"/>
                </a:cubicBezTo>
                <a:cubicBezTo>
                  <a:pt x="247" y="6"/>
                  <a:pt x="247" y="5"/>
                  <a:pt x="248" y="5"/>
                </a:cubicBezTo>
                <a:cubicBezTo>
                  <a:pt x="243" y="5"/>
                  <a:pt x="228" y="13"/>
                  <a:pt x="208" y="26"/>
                </a:cubicBezTo>
                <a:cubicBezTo>
                  <a:pt x="204" y="29"/>
                  <a:pt x="199" y="32"/>
                  <a:pt x="193" y="36"/>
                </a:cubicBezTo>
                <a:close/>
                <a:moveTo>
                  <a:pt x="175" y="72"/>
                </a:moveTo>
                <a:cubicBezTo>
                  <a:pt x="156" y="85"/>
                  <a:pt x="139" y="96"/>
                  <a:pt x="123" y="107"/>
                </a:cubicBezTo>
                <a:cubicBezTo>
                  <a:pt x="126" y="105"/>
                  <a:pt x="129" y="103"/>
                  <a:pt x="132" y="101"/>
                </a:cubicBezTo>
                <a:cubicBezTo>
                  <a:pt x="157" y="86"/>
                  <a:pt x="185" y="69"/>
                  <a:pt x="209" y="53"/>
                </a:cubicBezTo>
                <a:cubicBezTo>
                  <a:pt x="199" y="59"/>
                  <a:pt x="187" y="66"/>
                  <a:pt x="175" y="72"/>
                </a:cubicBezTo>
                <a:close/>
                <a:moveTo>
                  <a:pt x="184" y="24"/>
                </a:moveTo>
                <a:cubicBezTo>
                  <a:pt x="153" y="43"/>
                  <a:pt x="111" y="72"/>
                  <a:pt x="76" y="97"/>
                </a:cubicBezTo>
                <a:cubicBezTo>
                  <a:pt x="116" y="71"/>
                  <a:pt x="159" y="42"/>
                  <a:pt x="184" y="24"/>
                </a:cubicBezTo>
                <a:close/>
                <a:moveTo>
                  <a:pt x="204" y="13"/>
                </a:moveTo>
                <a:cubicBezTo>
                  <a:pt x="196" y="20"/>
                  <a:pt x="174" y="36"/>
                  <a:pt x="120" y="72"/>
                </a:cubicBezTo>
                <a:cubicBezTo>
                  <a:pt x="112" y="78"/>
                  <a:pt x="103" y="84"/>
                  <a:pt x="94" y="89"/>
                </a:cubicBezTo>
                <a:cubicBezTo>
                  <a:pt x="105" y="83"/>
                  <a:pt x="118" y="75"/>
                  <a:pt x="131" y="68"/>
                </a:cubicBezTo>
                <a:cubicBezTo>
                  <a:pt x="150" y="57"/>
                  <a:pt x="172" y="44"/>
                  <a:pt x="191" y="33"/>
                </a:cubicBezTo>
                <a:cubicBezTo>
                  <a:pt x="197" y="29"/>
                  <a:pt x="202" y="25"/>
                  <a:pt x="208" y="22"/>
                </a:cubicBezTo>
                <a:cubicBezTo>
                  <a:pt x="221" y="13"/>
                  <a:pt x="229" y="7"/>
                  <a:pt x="228" y="4"/>
                </a:cubicBezTo>
                <a:cubicBezTo>
                  <a:pt x="228" y="4"/>
                  <a:pt x="228" y="4"/>
                  <a:pt x="227" y="4"/>
                </a:cubicBezTo>
                <a:cubicBezTo>
                  <a:pt x="223" y="3"/>
                  <a:pt x="215" y="7"/>
                  <a:pt x="204" y="13"/>
                </a:cubicBezTo>
                <a:close/>
                <a:moveTo>
                  <a:pt x="183" y="55"/>
                </a:moveTo>
                <a:cubicBezTo>
                  <a:pt x="174" y="61"/>
                  <a:pt x="166" y="67"/>
                  <a:pt x="158" y="73"/>
                </a:cubicBezTo>
                <a:cubicBezTo>
                  <a:pt x="152" y="77"/>
                  <a:pt x="146" y="82"/>
                  <a:pt x="140" y="86"/>
                </a:cubicBezTo>
                <a:cubicBezTo>
                  <a:pt x="151" y="81"/>
                  <a:pt x="162" y="75"/>
                  <a:pt x="173" y="69"/>
                </a:cubicBezTo>
                <a:cubicBezTo>
                  <a:pt x="174" y="68"/>
                  <a:pt x="176" y="67"/>
                  <a:pt x="178" y="66"/>
                </a:cubicBezTo>
                <a:cubicBezTo>
                  <a:pt x="220" y="37"/>
                  <a:pt x="245" y="21"/>
                  <a:pt x="259" y="12"/>
                </a:cubicBezTo>
                <a:cubicBezTo>
                  <a:pt x="260" y="11"/>
                  <a:pt x="260" y="10"/>
                  <a:pt x="260" y="9"/>
                </a:cubicBezTo>
                <a:cubicBezTo>
                  <a:pt x="261" y="8"/>
                  <a:pt x="261" y="6"/>
                  <a:pt x="260" y="5"/>
                </a:cubicBezTo>
                <a:cubicBezTo>
                  <a:pt x="259" y="4"/>
                  <a:pt x="255" y="6"/>
                  <a:pt x="249" y="9"/>
                </a:cubicBezTo>
                <a:cubicBezTo>
                  <a:pt x="242" y="17"/>
                  <a:pt x="218" y="33"/>
                  <a:pt x="183" y="55"/>
                </a:cubicBezTo>
                <a:close/>
                <a:moveTo>
                  <a:pt x="248" y="23"/>
                </a:moveTo>
                <a:cubicBezTo>
                  <a:pt x="238" y="30"/>
                  <a:pt x="224" y="39"/>
                  <a:pt x="210" y="49"/>
                </a:cubicBezTo>
                <a:cubicBezTo>
                  <a:pt x="226" y="39"/>
                  <a:pt x="239" y="31"/>
                  <a:pt x="248" y="23"/>
                </a:cubicBezTo>
                <a:close/>
                <a:moveTo>
                  <a:pt x="204" y="6"/>
                </a:moveTo>
                <a:cubicBezTo>
                  <a:pt x="196" y="6"/>
                  <a:pt x="171" y="25"/>
                  <a:pt x="145" y="45"/>
                </a:cubicBezTo>
                <a:cubicBezTo>
                  <a:pt x="166" y="30"/>
                  <a:pt x="186" y="18"/>
                  <a:pt x="202" y="10"/>
                </a:cubicBezTo>
                <a:cubicBezTo>
                  <a:pt x="203" y="8"/>
                  <a:pt x="204" y="7"/>
                  <a:pt x="205" y="6"/>
                </a:cubicBezTo>
                <a:cubicBezTo>
                  <a:pt x="205" y="6"/>
                  <a:pt x="205" y="6"/>
                  <a:pt x="205" y="6"/>
                </a:cubicBezTo>
                <a:cubicBezTo>
                  <a:pt x="204" y="6"/>
                  <a:pt x="204" y="6"/>
                  <a:pt x="204" y="6"/>
                </a:cubicBezTo>
                <a:close/>
                <a:moveTo>
                  <a:pt x="291" y="11"/>
                </a:moveTo>
                <a:cubicBezTo>
                  <a:pt x="286" y="11"/>
                  <a:pt x="265" y="25"/>
                  <a:pt x="239" y="42"/>
                </a:cubicBezTo>
                <a:cubicBezTo>
                  <a:pt x="258" y="31"/>
                  <a:pt x="274" y="22"/>
                  <a:pt x="287" y="16"/>
                </a:cubicBezTo>
                <a:cubicBezTo>
                  <a:pt x="289" y="14"/>
                  <a:pt x="291" y="12"/>
                  <a:pt x="291" y="11"/>
                </a:cubicBezTo>
                <a:close/>
                <a:moveTo>
                  <a:pt x="261" y="15"/>
                </a:moveTo>
                <a:cubicBezTo>
                  <a:pt x="259" y="18"/>
                  <a:pt x="255" y="22"/>
                  <a:pt x="251" y="26"/>
                </a:cubicBezTo>
                <a:cubicBezTo>
                  <a:pt x="262" y="18"/>
                  <a:pt x="269" y="12"/>
                  <a:pt x="272" y="9"/>
                </a:cubicBezTo>
                <a:cubicBezTo>
                  <a:pt x="270" y="10"/>
                  <a:pt x="266" y="12"/>
                  <a:pt x="26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212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86420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 have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two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6" y="1377344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Give one to your friend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40" name="Freeform 41"/>
          <p:cNvSpPr>
            <a:spLocks noEditPoints="1"/>
          </p:cNvSpPr>
          <p:nvPr/>
        </p:nvSpPr>
        <p:spPr bwMode="auto">
          <a:xfrm>
            <a:off x="4283968" y="2211710"/>
            <a:ext cx="659215" cy="735550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2" tIns="34292" rIns="68582" bIns="3429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4988588" y="2139702"/>
            <a:ext cx="663531" cy="807557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2" tIns="34292" rIns="68582" bIns="3429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6360523" y="2753167"/>
            <a:ext cx="2011431" cy="246059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2739827" flipH="1">
            <a:off x="5928497" y="2705715"/>
            <a:ext cx="746590" cy="4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40282" y="586420"/>
            <a:ext cx="290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have three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40282" y="1377343"/>
            <a:ext cx="5221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Give one to your friend and me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40" name="Freeform 41"/>
          <p:cNvSpPr>
            <a:spLocks noEditPoints="1"/>
          </p:cNvSpPr>
          <p:nvPr/>
        </p:nvSpPr>
        <p:spPr bwMode="auto">
          <a:xfrm>
            <a:off x="4283968" y="2211710"/>
            <a:ext cx="659215" cy="735550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2" tIns="34292" rIns="68582" bIns="3429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4988588" y="2139702"/>
            <a:ext cx="663531" cy="807557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2" tIns="34292" rIns="68582" bIns="3429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6360523" y="2753167"/>
            <a:ext cx="2011431" cy="246059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2739827" flipH="1">
            <a:off x="5928497" y="2705715"/>
            <a:ext cx="746590" cy="483088"/>
          </a:xfrm>
          <a:prstGeom prst="rect">
            <a:avLst/>
          </a:prstGeom>
        </p:spPr>
      </p:pic>
      <p:sp>
        <p:nvSpPr>
          <p:cNvPr id="8" name="Freeform 41"/>
          <p:cNvSpPr>
            <a:spLocks noEditPoints="1"/>
          </p:cNvSpPr>
          <p:nvPr/>
        </p:nvSpPr>
        <p:spPr bwMode="auto">
          <a:xfrm>
            <a:off x="4658980" y="2670016"/>
            <a:ext cx="659215" cy="735550"/>
          </a:xfrm>
          <a:custGeom>
            <a:avLst/>
            <a:gdLst>
              <a:gd name="T0" fmla="*/ 91 w 107"/>
              <a:gd name="T1" fmla="*/ 25 h 136"/>
              <a:gd name="T2" fmla="*/ 52 w 107"/>
              <a:gd name="T3" fmla="*/ 38 h 136"/>
              <a:gd name="T4" fmla="*/ 54 w 107"/>
              <a:gd name="T5" fmla="*/ 24 h 136"/>
              <a:gd name="T6" fmla="*/ 55 w 107"/>
              <a:gd name="T7" fmla="*/ 10 h 136"/>
              <a:gd name="T8" fmla="*/ 46 w 107"/>
              <a:gd name="T9" fmla="*/ 0 h 136"/>
              <a:gd name="T10" fmla="*/ 40 w 107"/>
              <a:gd name="T11" fmla="*/ 40 h 136"/>
              <a:gd name="T12" fmla="*/ 13 w 107"/>
              <a:gd name="T13" fmla="*/ 40 h 136"/>
              <a:gd name="T14" fmla="*/ 3 w 107"/>
              <a:gd name="T15" fmla="*/ 78 h 136"/>
              <a:gd name="T16" fmla="*/ 27 w 107"/>
              <a:gd name="T17" fmla="*/ 127 h 136"/>
              <a:gd name="T18" fmla="*/ 54 w 107"/>
              <a:gd name="T19" fmla="*/ 114 h 136"/>
              <a:gd name="T20" fmla="*/ 87 w 107"/>
              <a:gd name="T21" fmla="*/ 123 h 136"/>
              <a:gd name="T22" fmla="*/ 104 w 107"/>
              <a:gd name="T23" fmla="*/ 66 h 136"/>
              <a:gd name="T24" fmla="*/ 91 w 107"/>
              <a:gd name="T25" fmla="*/ 25 h 136"/>
              <a:gd name="T26" fmla="*/ 50 w 107"/>
              <a:gd name="T27" fmla="*/ 17 h 136"/>
              <a:gd name="T28" fmla="*/ 49 w 107"/>
              <a:gd name="T29" fmla="*/ 13 h 136"/>
              <a:gd name="T30" fmla="*/ 48 w 107"/>
              <a:gd name="T31" fmla="*/ 12 h 136"/>
              <a:gd name="T32" fmla="*/ 48 w 107"/>
              <a:gd name="T33" fmla="*/ 11 h 136"/>
              <a:gd name="T34" fmla="*/ 50 w 107"/>
              <a:gd name="T35" fmla="*/ 17 h 136"/>
              <a:gd name="T36" fmla="*/ 96 w 107"/>
              <a:gd name="T37" fmla="*/ 81 h 136"/>
              <a:gd name="T38" fmla="*/ 85 w 107"/>
              <a:gd name="T39" fmla="*/ 116 h 136"/>
              <a:gd name="T40" fmla="*/ 56 w 107"/>
              <a:gd name="T41" fmla="*/ 111 h 136"/>
              <a:gd name="T42" fmla="*/ 53 w 107"/>
              <a:gd name="T43" fmla="*/ 108 h 136"/>
              <a:gd name="T44" fmla="*/ 48 w 107"/>
              <a:gd name="T45" fmla="*/ 112 h 136"/>
              <a:gd name="T46" fmla="*/ 36 w 107"/>
              <a:gd name="T47" fmla="*/ 120 h 136"/>
              <a:gd name="T48" fmla="*/ 20 w 107"/>
              <a:gd name="T49" fmla="*/ 107 h 136"/>
              <a:gd name="T50" fmla="*/ 12 w 107"/>
              <a:gd name="T51" fmla="*/ 88 h 136"/>
              <a:gd name="T52" fmla="*/ 10 w 107"/>
              <a:gd name="T53" fmla="*/ 52 h 136"/>
              <a:gd name="T54" fmla="*/ 43 w 107"/>
              <a:gd name="T55" fmla="*/ 46 h 136"/>
              <a:gd name="T56" fmla="*/ 43 w 107"/>
              <a:gd name="T57" fmla="*/ 47 h 136"/>
              <a:gd name="T58" fmla="*/ 52 w 107"/>
              <a:gd name="T59" fmla="*/ 52 h 136"/>
              <a:gd name="T60" fmla="*/ 53 w 107"/>
              <a:gd name="T61" fmla="*/ 50 h 136"/>
              <a:gd name="T62" fmla="*/ 48 w 107"/>
              <a:gd name="T63" fmla="*/ 45 h 136"/>
              <a:gd name="T64" fmla="*/ 48 w 107"/>
              <a:gd name="T65" fmla="*/ 45 h 136"/>
              <a:gd name="T66" fmla="*/ 51 w 107"/>
              <a:gd name="T67" fmla="*/ 45 h 136"/>
              <a:gd name="T68" fmla="*/ 94 w 107"/>
              <a:gd name="T69" fmla="*/ 32 h 136"/>
              <a:gd name="T70" fmla="*/ 96 w 107"/>
              <a:gd name="T71" fmla="*/ 8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36">
                <a:moveTo>
                  <a:pt x="91" y="25"/>
                </a:moveTo>
                <a:cubicBezTo>
                  <a:pt x="76" y="19"/>
                  <a:pt x="62" y="28"/>
                  <a:pt x="52" y="38"/>
                </a:cubicBezTo>
                <a:cubicBezTo>
                  <a:pt x="53" y="33"/>
                  <a:pt x="53" y="28"/>
                  <a:pt x="54" y="24"/>
                </a:cubicBezTo>
                <a:cubicBezTo>
                  <a:pt x="55" y="19"/>
                  <a:pt x="56" y="14"/>
                  <a:pt x="55" y="10"/>
                </a:cubicBezTo>
                <a:cubicBezTo>
                  <a:pt x="55" y="5"/>
                  <a:pt x="52" y="0"/>
                  <a:pt x="46" y="0"/>
                </a:cubicBezTo>
                <a:cubicBezTo>
                  <a:pt x="31" y="2"/>
                  <a:pt x="35" y="27"/>
                  <a:pt x="40" y="40"/>
                </a:cubicBezTo>
                <a:cubicBezTo>
                  <a:pt x="31" y="36"/>
                  <a:pt x="21" y="35"/>
                  <a:pt x="13" y="40"/>
                </a:cubicBezTo>
                <a:cubicBezTo>
                  <a:pt x="1" y="49"/>
                  <a:pt x="0" y="65"/>
                  <a:pt x="3" y="78"/>
                </a:cubicBezTo>
                <a:cubicBezTo>
                  <a:pt x="6" y="93"/>
                  <a:pt x="14" y="118"/>
                  <a:pt x="27" y="127"/>
                </a:cubicBezTo>
                <a:cubicBezTo>
                  <a:pt x="41" y="136"/>
                  <a:pt x="47" y="123"/>
                  <a:pt x="54" y="114"/>
                </a:cubicBezTo>
                <a:cubicBezTo>
                  <a:pt x="65" y="119"/>
                  <a:pt x="74" y="136"/>
                  <a:pt x="87" y="123"/>
                </a:cubicBezTo>
                <a:cubicBezTo>
                  <a:pt x="100" y="109"/>
                  <a:pt x="102" y="83"/>
                  <a:pt x="104" y="66"/>
                </a:cubicBezTo>
                <a:cubicBezTo>
                  <a:pt x="105" y="52"/>
                  <a:pt x="107" y="32"/>
                  <a:pt x="91" y="25"/>
                </a:cubicBezTo>
                <a:close/>
                <a:moveTo>
                  <a:pt x="50" y="17"/>
                </a:moveTo>
                <a:cubicBezTo>
                  <a:pt x="50" y="16"/>
                  <a:pt x="50" y="14"/>
                  <a:pt x="49" y="13"/>
                </a:cubicBezTo>
                <a:cubicBezTo>
                  <a:pt x="49" y="13"/>
                  <a:pt x="48" y="12"/>
                  <a:pt x="48" y="12"/>
                </a:cubicBezTo>
                <a:cubicBezTo>
                  <a:pt x="48" y="12"/>
                  <a:pt x="48" y="11"/>
                  <a:pt x="48" y="11"/>
                </a:cubicBezTo>
                <a:cubicBezTo>
                  <a:pt x="52" y="11"/>
                  <a:pt x="51" y="13"/>
                  <a:pt x="50" y="17"/>
                </a:cubicBezTo>
                <a:close/>
                <a:moveTo>
                  <a:pt x="96" y="81"/>
                </a:moveTo>
                <a:cubicBezTo>
                  <a:pt x="95" y="90"/>
                  <a:pt x="92" y="109"/>
                  <a:pt x="85" y="116"/>
                </a:cubicBezTo>
                <a:cubicBezTo>
                  <a:pt x="73" y="128"/>
                  <a:pt x="66" y="114"/>
                  <a:pt x="56" y="111"/>
                </a:cubicBezTo>
                <a:cubicBezTo>
                  <a:pt x="57" y="109"/>
                  <a:pt x="55" y="107"/>
                  <a:pt x="53" y="108"/>
                </a:cubicBezTo>
                <a:cubicBezTo>
                  <a:pt x="50" y="110"/>
                  <a:pt x="50" y="110"/>
                  <a:pt x="48" y="112"/>
                </a:cubicBezTo>
                <a:cubicBezTo>
                  <a:pt x="42" y="118"/>
                  <a:pt x="48" y="119"/>
                  <a:pt x="36" y="120"/>
                </a:cubicBezTo>
                <a:cubicBezTo>
                  <a:pt x="25" y="120"/>
                  <a:pt x="24" y="116"/>
                  <a:pt x="20" y="107"/>
                </a:cubicBezTo>
                <a:cubicBezTo>
                  <a:pt x="17" y="101"/>
                  <a:pt x="14" y="95"/>
                  <a:pt x="12" y="88"/>
                </a:cubicBezTo>
                <a:cubicBezTo>
                  <a:pt x="7" y="77"/>
                  <a:pt x="3" y="63"/>
                  <a:pt x="10" y="52"/>
                </a:cubicBezTo>
                <a:cubicBezTo>
                  <a:pt x="17" y="38"/>
                  <a:pt x="31" y="41"/>
                  <a:pt x="43" y="46"/>
                </a:cubicBezTo>
                <a:cubicBezTo>
                  <a:pt x="43" y="47"/>
                  <a:pt x="43" y="47"/>
                  <a:pt x="43" y="47"/>
                </a:cubicBezTo>
                <a:cubicBezTo>
                  <a:pt x="46" y="48"/>
                  <a:pt x="49" y="50"/>
                  <a:pt x="52" y="52"/>
                </a:cubicBezTo>
                <a:cubicBezTo>
                  <a:pt x="53" y="52"/>
                  <a:pt x="53" y="51"/>
                  <a:pt x="53" y="50"/>
                </a:cubicBezTo>
                <a:cubicBezTo>
                  <a:pt x="51" y="49"/>
                  <a:pt x="50" y="47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50" y="46"/>
                  <a:pt x="51" y="45"/>
                </a:cubicBezTo>
                <a:cubicBezTo>
                  <a:pt x="62" y="35"/>
                  <a:pt x="80" y="19"/>
                  <a:pt x="94" y="32"/>
                </a:cubicBezTo>
                <a:cubicBezTo>
                  <a:pt x="104" y="42"/>
                  <a:pt x="99" y="70"/>
                  <a:pt x="96" y="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2" tIns="34292" rIns="68582" bIns="34292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lum bright="20000" contrast="40000"/>
          </a:blip>
          <a:stretch>
            <a:fillRect/>
          </a:stretch>
        </p:blipFill>
        <p:spPr>
          <a:xfrm rot="20543508">
            <a:off x="4821412" y="3269089"/>
            <a:ext cx="334351" cy="6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40" grpId="0" animBg="1"/>
      <p:bldP spid="40" grpId="1" animBg="1"/>
      <p:bldP spid="41" grpId="0" animBg="1"/>
      <p:bldP spid="41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55526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5" y="1526812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7624EFE1-E767-4AE6-88CC-68AD975BB7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52" t="6118" r="4762" b="68211"/>
          <a:stretch/>
        </p:blipFill>
        <p:spPr>
          <a:xfrm>
            <a:off x="1371746" y="3095764"/>
            <a:ext cx="1329847" cy="1244600"/>
          </a:xfrm>
          <a:prstGeom prst="rect">
            <a:avLst/>
          </a:prstGeom>
        </p:spPr>
      </p:pic>
      <p:sp>
        <p:nvSpPr>
          <p:cNvPr id="31" name="泪滴形 30"/>
          <p:cNvSpPr/>
          <p:nvPr/>
        </p:nvSpPr>
        <p:spPr>
          <a:xfrm rot="5400000">
            <a:off x="4261260" y="456874"/>
            <a:ext cx="1247603" cy="1326573"/>
          </a:xfrm>
          <a:prstGeom prst="teardrop">
            <a:avLst/>
          </a:prstGeom>
          <a:blipFill>
            <a:blip r:embed="rId6"/>
            <a:stretch>
              <a:fillRect/>
            </a:stretch>
          </a:blipFill>
          <a:ln w="57150" cap="rnd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5448" tIns="835448" rIns="320040" bIns="32004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5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2" name="泪滴形 31"/>
          <p:cNvSpPr/>
          <p:nvPr/>
        </p:nvSpPr>
        <p:spPr>
          <a:xfrm rot="11023871">
            <a:off x="7203476" y="1487786"/>
            <a:ext cx="1326573" cy="1247603"/>
          </a:xfrm>
          <a:prstGeom prst="teardrop">
            <a:avLst/>
          </a:prstGeom>
          <a:blipFill>
            <a:blip r:embed="rId7"/>
            <a:stretch>
              <a:fillRect/>
            </a:stretch>
          </a:blipFill>
          <a:ln w="57150" cap="rnd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40" tIns="835448" rIns="835448" bIns="32004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5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3" name="泪滴形 32"/>
          <p:cNvSpPr/>
          <p:nvPr/>
        </p:nvSpPr>
        <p:spPr>
          <a:xfrm rot="16023899">
            <a:off x="7060285" y="4057188"/>
            <a:ext cx="1247603" cy="1326573"/>
          </a:xfrm>
          <a:prstGeom prst="teardrop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57150" cap="rnd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40" tIns="320041" rIns="835448" bIns="835448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5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4" name="泪滴形 33"/>
          <p:cNvSpPr/>
          <p:nvPr/>
        </p:nvSpPr>
        <p:spPr>
          <a:xfrm>
            <a:off x="4221774" y="3439727"/>
            <a:ext cx="1326573" cy="1247603"/>
          </a:xfrm>
          <a:prstGeom prst="teardrop">
            <a:avLst/>
          </a:prstGeom>
          <a:blipFill>
            <a:blip r:embed="rId9"/>
            <a:stretch>
              <a:fillRect/>
            </a:stretch>
          </a:blipFill>
          <a:ln w="57150" cap="rnd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5448" tIns="320040" rIns="320039" bIns="835448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5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6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8466E-7 L 0.08386 0.26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34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61902E-7 L -0.07673 0.089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447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266E-6 L 0.08386 -0.038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19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1238E-6 L -0.05677 -0.16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8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31" grpId="1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750376" y="555526"/>
            <a:ext cx="347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It's always more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fun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50375" y="1526812"/>
            <a:ext cx="390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To share with everyone</a:t>
            </a:r>
            <a:endParaRPr lang="zh-CN" altLang="en-US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5065160" y="2061460"/>
            <a:ext cx="1188045" cy="7998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3209483" y="2809080"/>
            <a:ext cx="1188045" cy="79982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6655969" y="2474753"/>
            <a:ext cx="1188045" cy="79982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lum bright="40000" contrast="40000"/>
          </a:blip>
          <a:stretch>
            <a:fillRect/>
          </a:stretch>
        </p:blipFill>
        <p:spPr>
          <a:xfrm rot="11578645" flipH="1" flipV="1">
            <a:off x="4424139" y="3721500"/>
            <a:ext cx="444370" cy="2875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lum bright="40000" contrast="40000"/>
          </a:blip>
          <a:stretch>
            <a:fillRect/>
          </a:stretch>
        </p:blipFill>
        <p:spPr>
          <a:xfrm rot="10021355" flipV="1">
            <a:off x="6660062" y="3581989"/>
            <a:ext cx="516863" cy="33444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lum bright="40000" contrast="40000"/>
          </a:blip>
          <a:stretch>
            <a:fillRect/>
          </a:stretch>
        </p:blipFill>
        <p:spPr>
          <a:xfrm rot="6380657" flipV="1">
            <a:off x="5445026" y="3326014"/>
            <a:ext cx="473178" cy="306173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 rot="21422595">
            <a:off x="5064783" y="3718719"/>
            <a:ext cx="1162024" cy="1147092"/>
            <a:chOff x="8907463" y="2051050"/>
            <a:chExt cx="2879724" cy="3363913"/>
          </a:xfrm>
        </p:grpSpPr>
        <p:grpSp>
          <p:nvGrpSpPr>
            <p:cNvPr id="52" name="Group 205"/>
            <p:cNvGrpSpPr/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</p:grpSpPr>
          <p:sp>
            <p:nvSpPr>
              <p:cNvPr id="327" name="Freeform 5"/>
              <p:cNvSpPr/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8" name="Freeform 6"/>
              <p:cNvSpPr/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9" name="Freeform 7"/>
              <p:cNvSpPr/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0" name="Freeform 8"/>
              <p:cNvSpPr/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1" name="Freeform 9"/>
              <p:cNvSpPr/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2" name="Freeform 10"/>
              <p:cNvSpPr/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3" name="Freeform 11"/>
              <p:cNvSpPr/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4" name="Freeform 12"/>
              <p:cNvSpPr/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5" name="Freeform 13"/>
              <p:cNvSpPr/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6" name="Freeform 14"/>
              <p:cNvSpPr/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7" name="Freeform 15"/>
              <p:cNvSpPr/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8" name="Freeform 16"/>
              <p:cNvSpPr/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39" name="Freeform 17"/>
              <p:cNvSpPr/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0" name="Freeform 18"/>
              <p:cNvSpPr/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1" name="Freeform 19"/>
              <p:cNvSpPr/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2" name="Freeform 20"/>
              <p:cNvSpPr/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3" name="Freeform 21"/>
              <p:cNvSpPr/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4" name="Freeform 22"/>
              <p:cNvSpPr/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5" name="Freeform 23"/>
              <p:cNvSpPr/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6" name="Freeform 24"/>
              <p:cNvSpPr/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7" name="Freeform 25"/>
              <p:cNvSpPr/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8" name="Freeform 26"/>
              <p:cNvSpPr/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49" name="Freeform 27"/>
              <p:cNvSpPr/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0" name="Freeform 28"/>
              <p:cNvSpPr/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1" name="Freeform 29"/>
              <p:cNvSpPr/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2" name="Freeform 30"/>
              <p:cNvSpPr/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3" name="Freeform 31"/>
              <p:cNvSpPr/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4" name="Freeform 32"/>
              <p:cNvSpPr/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5" name="Freeform 33"/>
              <p:cNvSpPr/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6" name="Freeform 34"/>
              <p:cNvSpPr/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7" name="Freeform 35"/>
              <p:cNvSpPr/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8" name="Freeform 36"/>
              <p:cNvSpPr/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59" name="Freeform 37"/>
              <p:cNvSpPr/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0" name="Freeform 38"/>
              <p:cNvSpPr/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1" name="Freeform 39"/>
              <p:cNvSpPr/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2" name="Freeform 40"/>
              <p:cNvSpPr/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3" name="Freeform 41"/>
              <p:cNvSpPr/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4" name="Freeform 42"/>
              <p:cNvSpPr/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5" name="Freeform 43"/>
              <p:cNvSpPr/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6" name="Freeform 44"/>
              <p:cNvSpPr/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7" name="Freeform 45"/>
              <p:cNvSpPr/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8" name="Freeform 46"/>
              <p:cNvSpPr/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69" name="Freeform 47"/>
              <p:cNvSpPr/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0" name="Freeform 48"/>
              <p:cNvSpPr/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1" name="Freeform 49"/>
              <p:cNvSpPr/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2" name="Freeform 50"/>
              <p:cNvSpPr/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3" name="Freeform 51"/>
              <p:cNvSpPr/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4" name="Freeform 52"/>
              <p:cNvSpPr/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5" name="Freeform 53"/>
              <p:cNvSpPr/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6" name="Freeform 54"/>
              <p:cNvSpPr/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7" name="Freeform 55"/>
              <p:cNvSpPr/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8" name="Freeform 56"/>
              <p:cNvSpPr/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79" name="Freeform 57"/>
              <p:cNvSpPr/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0" name="Freeform 58"/>
              <p:cNvSpPr/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1" name="Freeform 59"/>
              <p:cNvSpPr/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2" name="Freeform 60"/>
              <p:cNvSpPr/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3" name="Freeform 61"/>
              <p:cNvSpPr/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4" name="Freeform 62"/>
              <p:cNvSpPr/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5" name="Freeform 63"/>
              <p:cNvSpPr/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6" name="Freeform 64"/>
              <p:cNvSpPr/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7" name="Freeform 65"/>
              <p:cNvSpPr/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8" name="Freeform 66"/>
              <p:cNvSpPr/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89" name="Freeform 67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0" name="Freeform 68"/>
              <p:cNvSpPr/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1" name="Freeform 69"/>
              <p:cNvSpPr/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2" name="Freeform 70"/>
              <p:cNvSpPr/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3" name="Freeform 71"/>
              <p:cNvSpPr/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4" name="Freeform 72"/>
              <p:cNvSpPr/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5" name="Freeform 73"/>
              <p:cNvSpPr/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6" name="Freeform 74"/>
              <p:cNvSpPr/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7" name="Freeform 75"/>
              <p:cNvSpPr/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8" name="Freeform 76"/>
              <p:cNvSpPr/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99" name="Rectangle 77"/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0" name="Freeform 78"/>
              <p:cNvSpPr/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1" name="Freeform 79"/>
              <p:cNvSpPr/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2" name="Freeform 80"/>
              <p:cNvSpPr/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3" name="Freeform 81"/>
              <p:cNvSpPr/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4" name="Freeform 82"/>
              <p:cNvSpPr/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5" name="Freeform 83"/>
              <p:cNvSpPr/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6" name="Freeform 84"/>
              <p:cNvSpPr/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7" name="Freeform 85"/>
              <p:cNvSpPr/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8" name="Freeform 86"/>
              <p:cNvSpPr/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09" name="Freeform 87"/>
              <p:cNvSpPr/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0" name="Freeform 88"/>
              <p:cNvSpPr/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1" name="Freeform 89"/>
              <p:cNvSpPr/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2" name="Freeform 90"/>
              <p:cNvSpPr/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3" name="Oval 91"/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4" name="Freeform 92"/>
              <p:cNvSpPr/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5" name="Freeform 93"/>
              <p:cNvSpPr/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6" name="Freeform 94"/>
              <p:cNvSpPr/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7" name="Freeform 95"/>
              <p:cNvSpPr/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8" name="Freeform 96"/>
              <p:cNvSpPr/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19" name="Freeform 97"/>
              <p:cNvSpPr/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0" name="Freeform 98"/>
              <p:cNvSpPr/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1" name="Freeform 99"/>
              <p:cNvSpPr/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2" name="Freeform 100"/>
              <p:cNvSpPr/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3" name="Freeform 101"/>
              <p:cNvSpPr/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4" name="Freeform 102"/>
              <p:cNvSpPr/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5" name="Freeform 103"/>
              <p:cNvSpPr/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6" name="Freeform 104"/>
              <p:cNvSpPr/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7" name="Freeform 105"/>
              <p:cNvSpPr/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8" name="Freeform 106"/>
              <p:cNvSpPr/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29" name="Freeform 107"/>
              <p:cNvSpPr/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0" name="Freeform 108"/>
              <p:cNvSpPr/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1" name="Freeform 109"/>
              <p:cNvSpPr/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2" name="Freeform 110"/>
              <p:cNvSpPr/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3" name="Freeform 111"/>
              <p:cNvSpPr/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4" name="Freeform 112"/>
              <p:cNvSpPr/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5" name="Freeform 113"/>
              <p:cNvSpPr/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6" name="Freeform 114"/>
              <p:cNvSpPr/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7" name="Freeform 115"/>
              <p:cNvSpPr/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8" name="Freeform 116"/>
              <p:cNvSpPr/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39" name="Freeform 117"/>
              <p:cNvSpPr/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0" name="Freeform 118"/>
              <p:cNvSpPr/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1" name="Freeform 119"/>
              <p:cNvSpPr/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2" name="Freeform 120"/>
              <p:cNvSpPr/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3" name="Freeform 121"/>
              <p:cNvSpPr/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4" name="Freeform 122"/>
              <p:cNvSpPr/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5" name="Freeform 123"/>
              <p:cNvSpPr/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6" name="Freeform 124"/>
              <p:cNvSpPr/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7" name="Freeform 125"/>
              <p:cNvSpPr/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8" name="Rectangle 126"/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49" name="Freeform 127"/>
              <p:cNvSpPr/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0" name="Freeform 128"/>
              <p:cNvSpPr/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1" name="Freeform 129"/>
              <p:cNvSpPr/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2" name="Freeform 130"/>
              <p:cNvSpPr/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3" name="Freeform 131"/>
              <p:cNvSpPr/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4" name="Freeform 132"/>
              <p:cNvSpPr/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5" name="Freeform 133"/>
              <p:cNvSpPr/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6" name="Freeform 134"/>
              <p:cNvSpPr/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7" name="Freeform 135"/>
              <p:cNvSpPr/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8" name="Freeform 136"/>
              <p:cNvSpPr/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59" name="Freeform 137"/>
              <p:cNvSpPr/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0" name="Freeform 138"/>
              <p:cNvSpPr/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1" name="Freeform 139"/>
              <p:cNvSpPr/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2" name="Freeform 140"/>
              <p:cNvSpPr/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3" name="Freeform 141"/>
              <p:cNvSpPr/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4" name="Freeform 142"/>
              <p:cNvSpPr/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5" name="Freeform 143"/>
              <p:cNvSpPr/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6" name="Freeform 144"/>
              <p:cNvSpPr/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7" name="Freeform 145"/>
              <p:cNvSpPr/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8" name="Freeform 146"/>
              <p:cNvSpPr/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69" name="Freeform 147"/>
              <p:cNvSpPr/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0" name="Freeform 148"/>
              <p:cNvSpPr/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1" name="Freeform 149"/>
              <p:cNvSpPr/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2" name="Freeform 150"/>
              <p:cNvSpPr/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3" name="Freeform 151"/>
              <p:cNvSpPr/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4" name="Freeform 152"/>
              <p:cNvSpPr/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5" name="Freeform 153"/>
              <p:cNvSpPr/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6" name="Freeform 154"/>
              <p:cNvSpPr/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7" name="Rectangle 155"/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8" name="Freeform 156"/>
              <p:cNvSpPr/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79" name="Freeform 157"/>
              <p:cNvSpPr/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0" name="Freeform 158"/>
              <p:cNvSpPr/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1" name="Freeform 159"/>
              <p:cNvSpPr/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2" name="Freeform 160"/>
              <p:cNvSpPr/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3" name="Freeform 161"/>
              <p:cNvSpPr/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4" name="Freeform 162"/>
              <p:cNvSpPr/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5" name="Freeform 163"/>
              <p:cNvSpPr/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6" name="Freeform 164"/>
              <p:cNvSpPr/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7" name="Freeform 165"/>
              <p:cNvSpPr/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8" name="Freeform 166"/>
              <p:cNvSpPr/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89" name="Freeform 167"/>
              <p:cNvSpPr/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0" name="Freeform 168"/>
              <p:cNvSpPr/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1" name="Freeform 169"/>
              <p:cNvSpPr/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2" name="Freeform 170"/>
              <p:cNvSpPr/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3" name="Freeform 171"/>
              <p:cNvSpPr/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4" name="Freeform 172"/>
              <p:cNvSpPr/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5" name="Freeform 173"/>
              <p:cNvSpPr/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6" name="Freeform 174"/>
              <p:cNvSpPr/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7" name="Freeform 175"/>
              <p:cNvSpPr/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8" name="Freeform 176"/>
              <p:cNvSpPr/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499" name="Freeform 177"/>
              <p:cNvSpPr/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0" name="Freeform 178"/>
              <p:cNvSpPr/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1" name="Freeform 179"/>
              <p:cNvSpPr/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2" name="Freeform 180"/>
              <p:cNvSpPr/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3" name="Freeform 181"/>
              <p:cNvSpPr/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4" name="Freeform 182"/>
              <p:cNvSpPr/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5" name="Freeform 183"/>
              <p:cNvSpPr/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6" name="Freeform 184"/>
              <p:cNvSpPr/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7" name="Freeform 185"/>
              <p:cNvSpPr/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8" name="Freeform 186"/>
              <p:cNvSpPr/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09" name="Freeform 187"/>
              <p:cNvSpPr/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0" name="Freeform 188"/>
              <p:cNvSpPr/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1" name="Freeform 189"/>
              <p:cNvSpPr/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2" name="Freeform 190"/>
              <p:cNvSpPr/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3" name="Freeform 191"/>
              <p:cNvSpPr/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4" name="Freeform 192"/>
              <p:cNvSpPr/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5" name="Freeform 193"/>
              <p:cNvSpPr/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6" name="Freeform 194"/>
              <p:cNvSpPr/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7" name="Freeform 195"/>
              <p:cNvSpPr/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8" name="Freeform 196"/>
              <p:cNvSpPr/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19" name="Freeform 197"/>
              <p:cNvSpPr/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0" name="Freeform 198"/>
              <p:cNvSpPr/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1" name="Freeform 199"/>
              <p:cNvSpPr/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2" name="Freeform 200"/>
              <p:cNvSpPr/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3" name="Freeform 201"/>
              <p:cNvSpPr/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4" name="Freeform 202"/>
              <p:cNvSpPr/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5" name="Freeform 203"/>
              <p:cNvSpPr/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526" name="Freeform 204"/>
              <p:cNvSpPr/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grpSp>
          <p:nvGrpSpPr>
            <p:cNvPr id="53" name="Group 406"/>
            <p:cNvGrpSpPr/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</p:grpSpPr>
          <p:sp>
            <p:nvSpPr>
              <p:cNvPr id="127" name="Freeform 206"/>
              <p:cNvSpPr/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8" name="Freeform 207"/>
              <p:cNvSpPr/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29" name="Freeform 208"/>
              <p:cNvSpPr/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0" name="Freeform 209"/>
              <p:cNvSpPr/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1" name="Freeform 210"/>
              <p:cNvSpPr/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2" name="Freeform 211"/>
              <p:cNvSpPr/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3" name="Freeform 212"/>
              <p:cNvSpPr/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4" name="Freeform 213"/>
              <p:cNvSpPr/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5" name="Freeform 214"/>
              <p:cNvSpPr/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6" name="Freeform 215"/>
              <p:cNvSpPr/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7" name="Freeform 216"/>
              <p:cNvSpPr/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8" name="Freeform 217"/>
              <p:cNvSpPr/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39" name="Freeform 218"/>
              <p:cNvSpPr/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0" name="Freeform 219"/>
              <p:cNvSpPr/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1" name="Freeform 220"/>
              <p:cNvSpPr/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2" name="Freeform 221"/>
              <p:cNvSpPr/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3" name="Freeform 222"/>
              <p:cNvSpPr/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4" name="Freeform 223"/>
              <p:cNvSpPr/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5" name="Freeform 224"/>
              <p:cNvSpPr/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6" name="Freeform 225"/>
              <p:cNvSpPr/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7" name="Freeform 226"/>
              <p:cNvSpPr/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8" name="Freeform 227"/>
              <p:cNvSpPr/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49" name="Rectangle 228"/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0" name="Freeform 229"/>
              <p:cNvSpPr/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1" name="Freeform 230"/>
              <p:cNvSpPr/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2" name="Freeform 231"/>
              <p:cNvSpPr/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3" name="Freeform 232"/>
              <p:cNvSpPr/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4" name="Freeform 233"/>
              <p:cNvSpPr/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5" name="Freeform 234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6" name="Freeform 235"/>
              <p:cNvSpPr/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7" name="Freeform 236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8" name="Freeform 237"/>
              <p:cNvSpPr/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59" name="Oval 238"/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0" name="Freeform 239"/>
              <p:cNvSpPr/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1" name="Freeform 240"/>
              <p:cNvSpPr/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2" name="Freeform 241"/>
              <p:cNvSpPr/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3" name="Freeform 242"/>
              <p:cNvSpPr/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4" name="Freeform 243"/>
              <p:cNvSpPr/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5" name="Freeform 244"/>
              <p:cNvSpPr/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6" name="Freeform 245"/>
              <p:cNvSpPr/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7" name="Freeform 246"/>
              <p:cNvSpPr/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8" name="Freeform 247"/>
              <p:cNvSpPr/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69" name="Freeform 248"/>
              <p:cNvSpPr/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0" name="Freeform 249"/>
              <p:cNvSpPr/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1" name="Freeform 250"/>
              <p:cNvSpPr/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2" name="Freeform 251"/>
              <p:cNvSpPr/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3" name="Freeform 252"/>
              <p:cNvSpPr/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4" name="Freeform 253"/>
              <p:cNvSpPr/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5" name="Freeform 254"/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6" name="Freeform 255"/>
              <p:cNvSpPr/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7" name="Freeform 256"/>
              <p:cNvSpPr/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8" name="Freeform 257"/>
              <p:cNvSpPr/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79" name="Oval 258"/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0" name="Freeform 259"/>
              <p:cNvSpPr/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1" name="Freeform 260"/>
              <p:cNvSpPr/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2" name="Freeform 261"/>
              <p:cNvSpPr/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3" name="Freeform 262"/>
              <p:cNvSpPr/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4" name="Freeform 263"/>
              <p:cNvSpPr/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5" name="Rectangle 264"/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6" name="Freeform 265"/>
              <p:cNvSpPr/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7" name="Freeform 266"/>
              <p:cNvSpPr/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8" name="Freeform 267"/>
              <p:cNvSpPr/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89" name="Freeform 268"/>
              <p:cNvSpPr/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0" name="Freeform 269"/>
              <p:cNvSpPr/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1" name="Freeform 270"/>
              <p:cNvSpPr/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2" name="Freeform 271"/>
              <p:cNvSpPr/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3" name="Freeform 272"/>
              <p:cNvSpPr/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4" name="Freeform 273"/>
              <p:cNvSpPr/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5" name="Freeform 274"/>
              <p:cNvSpPr/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6" name="Freeform 275"/>
              <p:cNvSpPr/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7" name="Freeform 276"/>
              <p:cNvSpPr/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8" name="Freeform 277"/>
              <p:cNvSpPr/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199" name="Freeform 278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0" name="Freeform 279"/>
              <p:cNvSpPr/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1" name="Freeform 280"/>
              <p:cNvSpPr/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2" name="Freeform 281"/>
              <p:cNvSpPr/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3" name="Freeform 282"/>
              <p:cNvSpPr/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4" name="Freeform 283"/>
              <p:cNvSpPr/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5" name="Freeform 284"/>
              <p:cNvSpPr/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6" name="Freeform 285"/>
              <p:cNvSpPr/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7" name="Freeform 286"/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8" name="Freeform 287"/>
              <p:cNvSpPr/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09" name="Freeform 288"/>
              <p:cNvSpPr/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0" name="Freeform 289"/>
              <p:cNvSpPr/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1" name="Freeform 290"/>
              <p:cNvSpPr/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2" name="Freeform 291"/>
              <p:cNvSpPr/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3" name="Freeform 292"/>
              <p:cNvSpPr/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4" name="Freeform 293"/>
              <p:cNvSpPr/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5" name="Freeform 294"/>
              <p:cNvSpPr/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6" name="Freeform 295"/>
              <p:cNvSpPr/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7" name="Freeform 296"/>
              <p:cNvSpPr/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8" name="Oval 297"/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19" name="Oval 298"/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0" name="Freeform 299"/>
              <p:cNvSpPr/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1" name="Oval 300"/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2" name="Freeform 301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3" name="Freeform 302"/>
              <p:cNvSpPr/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4" name="Oval 303"/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5" name="Freeform 304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6" name="Freeform 305"/>
              <p:cNvSpPr/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7" name="Oval 306"/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8" name="Freeform 307"/>
              <p:cNvSpPr/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29" name="Freeform 308"/>
              <p:cNvSpPr/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0" name="Freeform 309"/>
              <p:cNvSpPr/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1" name="Freeform 310"/>
              <p:cNvSpPr/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2" name="Freeform 311"/>
              <p:cNvSpPr/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3" name="Freeform 312"/>
              <p:cNvSpPr/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4" name="Freeform 313"/>
              <p:cNvSpPr/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5" name="Freeform 314"/>
              <p:cNvSpPr/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6" name="Freeform 315"/>
              <p:cNvSpPr/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7" name="Freeform 316"/>
              <p:cNvSpPr/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8" name="Freeform 317"/>
              <p:cNvSpPr/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39" name="Freeform 318"/>
              <p:cNvSpPr/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0" name="Freeform 319"/>
              <p:cNvSpPr/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1" name="Freeform 320"/>
              <p:cNvSpPr/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2" name="Freeform 321"/>
              <p:cNvSpPr/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3" name="Freeform 322"/>
              <p:cNvSpPr/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4" name="Freeform 323"/>
              <p:cNvSpPr/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5" name="Freeform 324"/>
              <p:cNvSpPr/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6" name="Freeform 325"/>
              <p:cNvSpPr/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7" name="Freeform 326"/>
              <p:cNvSpPr/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8" name="Freeform 327"/>
              <p:cNvSpPr/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49" name="Freeform 328"/>
              <p:cNvSpPr/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0" name="Freeform 329"/>
              <p:cNvSpPr/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1" name="Freeform 330"/>
              <p:cNvSpPr/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2" name="Freeform 331"/>
              <p:cNvSpPr/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3" name="Freeform 332"/>
              <p:cNvSpPr/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4" name="Freeform 333"/>
              <p:cNvSpPr/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5" name="Freeform 334"/>
              <p:cNvSpPr/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6" name="Freeform 335"/>
              <p:cNvSpPr/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7" name="Rectangle 336"/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8" name="Freeform 337"/>
              <p:cNvSpPr/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59" name="Freeform 338"/>
              <p:cNvSpPr/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0" name="Freeform 339"/>
              <p:cNvSpPr/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1" name="Freeform 340"/>
              <p:cNvSpPr/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2" name="Freeform 341"/>
              <p:cNvSpPr/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3" name="Freeform 342"/>
              <p:cNvSpPr/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4" name="Freeform 343"/>
              <p:cNvSpPr/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5" name="Freeform 344"/>
              <p:cNvSpPr/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6" name="Freeform 345"/>
              <p:cNvSpPr/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7" name="Freeform 346"/>
              <p:cNvSpPr/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8" name="Freeform 347"/>
              <p:cNvSpPr/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69" name="Freeform 348"/>
              <p:cNvSpPr/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0" name="Freeform 349"/>
              <p:cNvSpPr/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1" name="Freeform 350"/>
              <p:cNvSpPr/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2" name="Freeform 351"/>
              <p:cNvSpPr/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3" name="Freeform 352"/>
              <p:cNvSpPr/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4" name="Freeform 353"/>
              <p:cNvSpPr/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5" name="Freeform 354"/>
              <p:cNvSpPr/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6" name="Freeform 355"/>
              <p:cNvSpPr/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7" name="Freeform 356"/>
              <p:cNvSpPr/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8" name="Freeform 357"/>
              <p:cNvSpPr/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79" name="Freeform 358"/>
              <p:cNvSpPr/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0" name="Freeform 359"/>
              <p:cNvSpPr/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1" name="Freeform 360"/>
              <p:cNvSpPr/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2" name="Freeform 361"/>
              <p:cNvSpPr/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3" name="Freeform 362"/>
              <p:cNvSpPr/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4" name="Freeform 363"/>
              <p:cNvSpPr/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5" name="Freeform 364"/>
              <p:cNvSpPr/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6" name="Freeform 365"/>
              <p:cNvSpPr/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7" name="Freeform 366"/>
              <p:cNvSpPr/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8" name="Freeform 367"/>
              <p:cNvSpPr/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89" name="Rectangle 368"/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0" name="Oval 369"/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1" name="Freeform 370"/>
              <p:cNvSpPr/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2" name="Freeform 371"/>
              <p:cNvSpPr/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3" name="Freeform 372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4" name="Freeform 373"/>
              <p:cNvSpPr/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5" name="Freeform 374"/>
              <p:cNvSpPr/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6" name="Freeform 375"/>
              <p:cNvSpPr/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7" name="Freeform 376"/>
              <p:cNvSpPr/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8" name="Freeform 377"/>
              <p:cNvSpPr/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299" name="Freeform 378"/>
              <p:cNvSpPr/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0" name="Freeform 379"/>
              <p:cNvSpPr/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1" name="Freeform 380"/>
              <p:cNvSpPr/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2" name="Oval 381"/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3" name="Freeform 382"/>
              <p:cNvSpPr/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4" name="Freeform 383"/>
              <p:cNvSpPr/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5" name="Freeform 384"/>
              <p:cNvSpPr/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6" name="Freeform 385"/>
              <p:cNvSpPr/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7" name="Freeform 386"/>
              <p:cNvSpPr/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8" name="Freeform 387"/>
              <p:cNvSpPr/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09" name="Freeform 388"/>
              <p:cNvSpPr/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0" name="Freeform 389"/>
              <p:cNvSpPr/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1" name="Freeform 390"/>
              <p:cNvSpPr/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2" name="Rectangle 391"/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3" name="Freeform 392"/>
              <p:cNvSpPr/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4" name="Freeform 393"/>
              <p:cNvSpPr/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5" name="Freeform 394"/>
              <p:cNvSpPr/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6" name="Freeform 395"/>
              <p:cNvSpPr/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7" name="Freeform 396"/>
              <p:cNvSpPr/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8" name="Freeform 397"/>
              <p:cNvSpPr/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19" name="Freeform 398"/>
              <p:cNvSpPr/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0" name="Freeform 399"/>
              <p:cNvSpPr/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1" name="Freeform 400"/>
              <p:cNvSpPr/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2" name="Freeform 401"/>
              <p:cNvSpPr/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3" name="Freeform 402"/>
              <p:cNvSpPr/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4" name="Freeform 403"/>
              <p:cNvSpPr/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5" name="Freeform 404"/>
              <p:cNvSpPr/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  <p:sp>
            <p:nvSpPr>
              <p:cNvPr id="326" name="Freeform 405"/>
              <p:cNvSpPr/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汉仪丫丫体简" panose="02010604000101010101" pitchFamily="2" charset="-122"/>
                </a:endParaRPr>
              </a:p>
            </p:txBody>
          </p:sp>
        </p:grpSp>
        <p:sp>
          <p:nvSpPr>
            <p:cNvPr id="54" name="Freeform 407"/>
            <p:cNvSpPr/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5" name="Freeform 408"/>
            <p:cNvSpPr/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6" name="Freeform 409"/>
            <p:cNvSpPr/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7" name="Freeform 410"/>
            <p:cNvSpPr/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8" name="Freeform 411"/>
            <p:cNvSpPr/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59" name="Freeform 412"/>
            <p:cNvSpPr/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0" name="Freeform 413"/>
            <p:cNvSpPr/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1" name="Freeform 414"/>
            <p:cNvSpPr/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2" name="Freeform 415"/>
            <p:cNvSpPr/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63" name="Freeform 416"/>
            <p:cNvSpPr/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1" name="Freeform 417"/>
            <p:cNvSpPr/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2" name="Freeform 418"/>
            <p:cNvSpPr/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3" name="Freeform 419"/>
            <p:cNvSpPr/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4" name="Freeform 420"/>
            <p:cNvSpPr/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5" name="Freeform 421"/>
            <p:cNvSpPr/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6" name="Rectangle 422"/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7" name="Freeform 423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8" name="Freeform 424"/>
            <p:cNvSpPr/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99" name="Freeform 425"/>
            <p:cNvSpPr/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0" name="Freeform 426"/>
            <p:cNvSpPr/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1" name="Freeform 427"/>
            <p:cNvSpPr/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2" name="Freeform 428"/>
            <p:cNvSpPr/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3" name="Freeform 429"/>
            <p:cNvSpPr/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4" name="Freeform 430"/>
            <p:cNvSpPr/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5" name="Freeform 431"/>
            <p:cNvSpPr/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6" name="Freeform 432"/>
            <p:cNvSpPr/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7" name="Freeform 433"/>
            <p:cNvSpPr/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8" name="Freeform 434"/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09" name="Freeform 435"/>
            <p:cNvSpPr/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0" name="Freeform 436"/>
            <p:cNvSpPr>
              <a:spLocks noEditPoints="1"/>
            </p:cNvSpPr>
            <p:nvPr/>
          </p:nvSpPr>
          <p:spPr bwMode="auto">
            <a:xfrm>
              <a:off x="9531349" y="2778124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1" name="Freeform 437"/>
            <p:cNvSpPr/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2" name="Freeform 438"/>
            <p:cNvSpPr/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3" name="Freeform 439"/>
            <p:cNvSpPr/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4" name="Freeform 440"/>
            <p:cNvSpPr/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5" name="Freeform 441"/>
            <p:cNvSpPr/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6" name="Freeform 442"/>
            <p:cNvSpPr/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7" name="Freeform 443"/>
            <p:cNvSpPr/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8" name="Freeform 444"/>
            <p:cNvSpPr/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19" name="Freeform 445"/>
            <p:cNvSpPr/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0" name="Freeform 446"/>
            <p:cNvSpPr/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1" name="Freeform 447"/>
            <p:cNvSpPr/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2" name="Freeform 448"/>
            <p:cNvSpPr/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3" name="Freeform 449"/>
            <p:cNvSpPr/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4" name="Freeform 450"/>
            <p:cNvSpPr/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5" name="Freeform 451"/>
            <p:cNvSpPr/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126" name="Freeform 452"/>
            <p:cNvSpPr/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4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18931" y="586420"/>
            <a:ext cx="2946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you've got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one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18931" y="1366949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Here is something you can learn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6360523" y="2753167"/>
            <a:ext cx="2011431" cy="2460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lum bright="20000" contrast="40000"/>
          </a:blip>
          <a:stretch>
            <a:fillRect/>
          </a:stretch>
        </p:blipFill>
        <p:spPr>
          <a:xfrm rot="20543508">
            <a:off x="6960526" y="2022139"/>
            <a:ext cx="334351" cy="6687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8931" y="2064103"/>
            <a:ext cx="3113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You can still share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129" y="2745403"/>
            <a:ext cx="338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Just by taking turns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39353" y="885636"/>
            <a:ext cx="1376696" cy="962626"/>
            <a:chOff x="3136900" y="5457825"/>
            <a:chExt cx="1235075" cy="863600"/>
          </a:xfrm>
        </p:grpSpPr>
        <p:sp>
          <p:nvSpPr>
            <p:cNvPr id="19" name="Freeform 120"/>
            <p:cNvSpPr/>
            <p:nvPr/>
          </p:nvSpPr>
          <p:spPr bwMode="auto">
            <a:xfrm>
              <a:off x="4310063" y="5719763"/>
              <a:ext cx="34925" cy="138113"/>
            </a:xfrm>
            <a:custGeom>
              <a:avLst/>
              <a:gdLst>
                <a:gd name="T0" fmla="*/ 9 w 55"/>
                <a:gd name="T1" fmla="*/ 214 h 214"/>
                <a:gd name="T2" fmla="*/ 12 w 55"/>
                <a:gd name="T3" fmla="*/ 151 h 214"/>
                <a:gd name="T4" fmla="*/ 40 w 55"/>
                <a:gd name="T5" fmla="*/ 63 h 214"/>
                <a:gd name="T6" fmla="*/ 39 w 55"/>
                <a:gd name="T7" fmla="*/ 28 h 214"/>
                <a:gd name="T8" fmla="*/ 29 w 55"/>
                <a:gd name="T9" fmla="*/ 20 h 214"/>
                <a:gd name="T10" fmla="*/ 55 w 55"/>
                <a:gd name="T11" fmla="*/ 20 h 214"/>
                <a:gd name="T12" fmla="*/ 9 w 55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14">
                  <a:moveTo>
                    <a:pt x="9" y="214"/>
                  </a:moveTo>
                  <a:cubicBezTo>
                    <a:pt x="0" y="194"/>
                    <a:pt x="8" y="170"/>
                    <a:pt x="12" y="151"/>
                  </a:cubicBezTo>
                  <a:cubicBezTo>
                    <a:pt x="20" y="120"/>
                    <a:pt x="32" y="90"/>
                    <a:pt x="40" y="63"/>
                  </a:cubicBezTo>
                  <a:cubicBezTo>
                    <a:pt x="40" y="56"/>
                    <a:pt x="40" y="37"/>
                    <a:pt x="39" y="28"/>
                  </a:cubicBezTo>
                  <a:cubicBezTo>
                    <a:pt x="37" y="24"/>
                    <a:pt x="30" y="24"/>
                    <a:pt x="29" y="20"/>
                  </a:cubicBezTo>
                  <a:cubicBezTo>
                    <a:pt x="28" y="0"/>
                    <a:pt x="49" y="8"/>
                    <a:pt x="55" y="20"/>
                  </a:cubicBezTo>
                  <a:cubicBezTo>
                    <a:pt x="54" y="94"/>
                    <a:pt x="19" y="144"/>
                    <a:pt x="9" y="2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0" name="Freeform 121"/>
            <p:cNvSpPr/>
            <p:nvPr/>
          </p:nvSpPr>
          <p:spPr bwMode="auto">
            <a:xfrm>
              <a:off x="4165600" y="5883275"/>
              <a:ext cx="142875" cy="325438"/>
            </a:xfrm>
            <a:custGeom>
              <a:avLst/>
              <a:gdLst>
                <a:gd name="T0" fmla="*/ 216 w 221"/>
                <a:gd name="T1" fmla="*/ 0 h 504"/>
                <a:gd name="T2" fmla="*/ 221 w 221"/>
                <a:gd name="T3" fmla="*/ 4 h 504"/>
                <a:gd name="T4" fmla="*/ 189 w 221"/>
                <a:gd name="T5" fmla="*/ 168 h 504"/>
                <a:gd name="T6" fmla="*/ 151 w 221"/>
                <a:gd name="T7" fmla="*/ 284 h 504"/>
                <a:gd name="T8" fmla="*/ 93 w 221"/>
                <a:gd name="T9" fmla="*/ 469 h 504"/>
                <a:gd name="T10" fmla="*/ 0 w 221"/>
                <a:gd name="T11" fmla="*/ 485 h 504"/>
                <a:gd name="T12" fmla="*/ 80 w 221"/>
                <a:gd name="T13" fmla="*/ 459 h 504"/>
                <a:gd name="T14" fmla="*/ 88 w 221"/>
                <a:gd name="T15" fmla="*/ 425 h 504"/>
                <a:gd name="T16" fmla="*/ 118 w 221"/>
                <a:gd name="T17" fmla="*/ 326 h 504"/>
                <a:gd name="T18" fmla="*/ 164 w 221"/>
                <a:gd name="T19" fmla="*/ 188 h 504"/>
                <a:gd name="T20" fmla="*/ 176 w 221"/>
                <a:gd name="T21" fmla="*/ 166 h 504"/>
                <a:gd name="T22" fmla="*/ 208 w 221"/>
                <a:gd name="T23" fmla="*/ 15 h 504"/>
                <a:gd name="T24" fmla="*/ 213 w 221"/>
                <a:gd name="T25" fmla="*/ 4 h 504"/>
                <a:gd name="T26" fmla="*/ 216 w 221"/>
                <a:gd name="T2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504">
                  <a:moveTo>
                    <a:pt x="216" y="0"/>
                  </a:moveTo>
                  <a:cubicBezTo>
                    <a:pt x="218" y="1"/>
                    <a:pt x="218" y="3"/>
                    <a:pt x="221" y="4"/>
                  </a:cubicBezTo>
                  <a:cubicBezTo>
                    <a:pt x="209" y="60"/>
                    <a:pt x="202" y="112"/>
                    <a:pt x="189" y="168"/>
                  </a:cubicBezTo>
                  <a:cubicBezTo>
                    <a:pt x="174" y="204"/>
                    <a:pt x="160" y="242"/>
                    <a:pt x="151" y="284"/>
                  </a:cubicBezTo>
                  <a:cubicBezTo>
                    <a:pt x="121" y="336"/>
                    <a:pt x="116" y="415"/>
                    <a:pt x="93" y="469"/>
                  </a:cubicBezTo>
                  <a:cubicBezTo>
                    <a:pt x="72" y="487"/>
                    <a:pt x="28" y="504"/>
                    <a:pt x="0" y="485"/>
                  </a:cubicBezTo>
                  <a:cubicBezTo>
                    <a:pt x="26" y="482"/>
                    <a:pt x="63" y="481"/>
                    <a:pt x="80" y="459"/>
                  </a:cubicBezTo>
                  <a:cubicBezTo>
                    <a:pt x="86" y="450"/>
                    <a:pt x="84" y="441"/>
                    <a:pt x="88" y="425"/>
                  </a:cubicBezTo>
                  <a:cubicBezTo>
                    <a:pt x="96" y="395"/>
                    <a:pt x="107" y="361"/>
                    <a:pt x="118" y="326"/>
                  </a:cubicBezTo>
                  <a:cubicBezTo>
                    <a:pt x="132" y="279"/>
                    <a:pt x="147" y="232"/>
                    <a:pt x="164" y="188"/>
                  </a:cubicBezTo>
                  <a:cubicBezTo>
                    <a:pt x="167" y="180"/>
                    <a:pt x="173" y="174"/>
                    <a:pt x="176" y="166"/>
                  </a:cubicBezTo>
                  <a:cubicBezTo>
                    <a:pt x="191" y="120"/>
                    <a:pt x="198" y="67"/>
                    <a:pt x="208" y="15"/>
                  </a:cubicBezTo>
                  <a:cubicBezTo>
                    <a:pt x="208" y="12"/>
                    <a:pt x="212" y="4"/>
                    <a:pt x="213" y="4"/>
                  </a:cubicBezTo>
                  <a:cubicBezTo>
                    <a:pt x="213" y="2"/>
                    <a:pt x="216" y="2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1" name="Freeform 122"/>
            <p:cNvSpPr/>
            <p:nvPr/>
          </p:nvSpPr>
          <p:spPr bwMode="auto">
            <a:xfrm>
              <a:off x="3163888" y="6216650"/>
              <a:ext cx="41275" cy="90488"/>
            </a:xfrm>
            <a:custGeom>
              <a:avLst/>
              <a:gdLst>
                <a:gd name="T0" fmla="*/ 50 w 64"/>
                <a:gd name="T1" fmla="*/ 0 h 138"/>
                <a:gd name="T2" fmla="*/ 57 w 64"/>
                <a:gd name="T3" fmla="*/ 0 h 138"/>
                <a:gd name="T4" fmla="*/ 48 w 64"/>
                <a:gd name="T5" fmla="*/ 25 h 138"/>
                <a:gd name="T6" fmla="*/ 13 w 64"/>
                <a:gd name="T7" fmla="*/ 104 h 138"/>
                <a:gd name="T8" fmla="*/ 23 w 64"/>
                <a:gd name="T9" fmla="*/ 126 h 138"/>
                <a:gd name="T10" fmla="*/ 48 w 64"/>
                <a:gd name="T11" fmla="*/ 134 h 138"/>
                <a:gd name="T12" fmla="*/ 0 w 64"/>
                <a:gd name="T13" fmla="*/ 111 h 138"/>
                <a:gd name="T14" fmla="*/ 50 w 64"/>
                <a:gd name="T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8">
                  <a:moveTo>
                    <a:pt x="50" y="0"/>
                  </a:moveTo>
                  <a:cubicBezTo>
                    <a:pt x="52" y="0"/>
                    <a:pt x="54" y="0"/>
                    <a:pt x="57" y="0"/>
                  </a:cubicBezTo>
                  <a:cubicBezTo>
                    <a:pt x="64" y="9"/>
                    <a:pt x="52" y="17"/>
                    <a:pt x="48" y="25"/>
                  </a:cubicBezTo>
                  <a:cubicBezTo>
                    <a:pt x="36" y="49"/>
                    <a:pt x="24" y="78"/>
                    <a:pt x="13" y="104"/>
                  </a:cubicBezTo>
                  <a:cubicBezTo>
                    <a:pt x="18" y="110"/>
                    <a:pt x="19" y="120"/>
                    <a:pt x="23" y="126"/>
                  </a:cubicBezTo>
                  <a:cubicBezTo>
                    <a:pt x="30" y="130"/>
                    <a:pt x="46" y="125"/>
                    <a:pt x="48" y="134"/>
                  </a:cubicBezTo>
                  <a:cubicBezTo>
                    <a:pt x="22" y="138"/>
                    <a:pt x="10" y="128"/>
                    <a:pt x="0" y="111"/>
                  </a:cubicBezTo>
                  <a:cubicBezTo>
                    <a:pt x="10" y="68"/>
                    <a:pt x="41" y="38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  <p:sp>
          <p:nvSpPr>
            <p:cNvPr id="22" name="Freeform 123"/>
            <p:cNvSpPr>
              <a:spLocks noEditPoints="1"/>
            </p:cNvSpPr>
            <p:nvPr/>
          </p:nvSpPr>
          <p:spPr bwMode="auto">
            <a:xfrm>
              <a:off x="3136900" y="5457825"/>
              <a:ext cx="1235075" cy="863600"/>
            </a:xfrm>
            <a:custGeom>
              <a:avLst/>
              <a:gdLst>
                <a:gd name="T0" fmla="*/ 1104 w 1911"/>
                <a:gd name="T1" fmla="*/ 78 h 1334"/>
                <a:gd name="T2" fmla="*/ 1144 w 1911"/>
                <a:gd name="T3" fmla="*/ 420 h 1334"/>
                <a:gd name="T4" fmla="*/ 1519 w 1911"/>
                <a:gd name="T5" fmla="*/ 177 h 1334"/>
                <a:gd name="T6" fmla="*/ 1652 w 1911"/>
                <a:gd name="T7" fmla="*/ 118 h 1334"/>
                <a:gd name="T8" fmla="*/ 1796 w 1911"/>
                <a:gd name="T9" fmla="*/ 274 h 1334"/>
                <a:gd name="T10" fmla="*/ 1879 w 1911"/>
                <a:gd name="T11" fmla="*/ 589 h 1334"/>
                <a:gd name="T12" fmla="*/ 1504 w 1911"/>
                <a:gd name="T13" fmla="*/ 1194 h 1334"/>
                <a:gd name="T14" fmla="*/ 807 w 1911"/>
                <a:gd name="T15" fmla="*/ 1277 h 1334"/>
                <a:gd name="T16" fmla="*/ 63 w 1911"/>
                <a:gd name="T17" fmla="*/ 1328 h 1334"/>
                <a:gd name="T18" fmla="*/ 28 w 1911"/>
                <a:gd name="T19" fmla="*/ 1028 h 1334"/>
                <a:gd name="T20" fmla="*/ 181 w 1911"/>
                <a:gd name="T21" fmla="*/ 745 h 1334"/>
                <a:gd name="T22" fmla="*/ 747 w 1911"/>
                <a:gd name="T23" fmla="*/ 392 h 1334"/>
                <a:gd name="T24" fmla="*/ 999 w 1911"/>
                <a:gd name="T25" fmla="*/ 662 h 1334"/>
                <a:gd name="T26" fmla="*/ 1084 w 1911"/>
                <a:gd name="T27" fmla="*/ 171 h 1334"/>
                <a:gd name="T28" fmla="*/ 825 w 1911"/>
                <a:gd name="T29" fmla="*/ 607 h 1334"/>
                <a:gd name="T30" fmla="*/ 969 w 1911"/>
                <a:gd name="T31" fmla="*/ 745 h 1334"/>
                <a:gd name="T32" fmla="*/ 1074 w 1911"/>
                <a:gd name="T33" fmla="*/ 539 h 1334"/>
                <a:gd name="T34" fmla="*/ 1014 w 1911"/>
                <a:gd name="T35" fmla="*/ 971 h 1334"/>
                <a:gd name="T36" fmla="*/ 1559 w 1911"/>
                <a:gd name="T37" fmla="*/ 166 h 1334"/>
                <a:gd name="T38" fmla="*/ 1091 w 1911"/>
                <a:gd name="T39" fmla="*/ 915 h 1334"/>
                <a:gd name="T40" fmla="*/ 949 w 1911"/>
                <a:gd name="T41" fmla="*/ 1081 h 1334"/>
                <a:gd name="T42" fmla="*/ 1233 w 1911"/>
                <a:gd name="T43" fmla="*/ 858 h 1334"/>
                <a:gd name="T44" fmla="*/ 1632 w 1911"/>
                <a:gd name="T45" fmla="*/ 166 h 1334"/>
                <a:gd name="T46" fmla="*/ 1730 w 1911"/>
                <a:gd name="T47" fmla="*/ 224 h 1334"/>
                <a:gd name="T48" fmla="*/ 1682 w 1911"/>
                <a:gd name="T49" fmla="*/ 174 h 1334"/>
                <a:gd name="T50" fmla="*/ 1489 w 1911"/>
                <a:gd name="T51" fmla="*/ 798 h 1334"/>
                <a:gd name="T52" fmla="*/ 1597 w 1911"/>
                <a:gd name="T53" fmla="*/ 445 h 1334"/>
                <a:gd name="T54" fmla="*/ 1572 w 1911"/>
                <a:gd name="T55" fmla="*/ 735 h 1334"/>
                <a:gd name="T56" fmla="*/ 1625 w 1911"/>
                <a:gd name="T57" fmla="*/ 694 h 1334"/>
                <a:gd name="T58" fmla="*/ 1167 w 1911"/>
                <a:gd name="T59" fmla="*/ 1009 h 1334"/>
                <a:gd name="T60" fmla="*/ 1712 w 1911"/>
                <a:gd name="T61" fmla="*/ 533 h 1334"/>
                <a:gd name="T62" fmla="*/ 1670 w 1911"/>
                <a:gd name="T63" fmla="*/ 538 h 1334"/>
                <a:gd name="T64" fmla="*/ 400 w 1911"/>
                <a:gd name="T65" fmla="*/ 445 h 1334"/>
                <a:gd name="T66" fmla="*/ 423 w 1911"/>
                <a:gd name="T67" fmla="*/ 1029 h 1334"/>
                <a:gd name="T68" fmla="*/ 817 w 1911"/>
                <a:gd name="T69" fmla="*/ 622 h 1334"/>
                <a:gd name="T70" fmla="*/ 1821 w 1911"/>
                <a:gd name="T71" fmla="*/ 421 h 1334"/>
                <a:gd name="T72" fmla="*/ 1637 w 1911"/>
                <a:gd name="T73" fmla="*/ 1107 h 1334"/>
                <a:gd name="T74" fmla="*/ 1149 w 1911"/>
                <a:gd name="T75" fmla="*/ 1140 h 1334"/>
                <a:gd name="T76" fmla="*/ 1270 w 1911"/>
                <a:gd name="T77" fmla="*/ 1172 h 1334"/>
                <a:gd name="T78" fmla="*/ 1725 w 1911"/>
                <a:gd name="T79" fmla="*/ 1150 h 1334"/>
                <a:gd name="T80" fmla="*/ 1884 w 1911"/>
                <a:gd name="T81" fmla="*/ 498 h 1334"/>
                <a:gd name="T82" fmla="*/ 1625 w 1911"/>
                <a:gd name="T83" fmla="*/ 926 h 1334"/>
                <a:gd name="T84" fmla="*/ 938 w 1911"/>
                <a:gd name="T85" fmla="*/ 1204 h 1334"/>
                <a:gd name="T86" fmla="*/ 1736 w 1911"/>
                <a:gd name="T87" fmla="*/ 722 h 1334"/>
                <a:gd name="T88" fmla="*/ 1672 w 1911"/>
                <a:gd name="T89" fmla="*/ 513 h 1334"/>
                <a:gd name="T90" fmla="*/ 1110 w 1911"/>
                <a:gd name="T91" fmla="*/ 1031 h 1334"/>
                <a:gd name="T92" fmla="*/ 1439 w 1911"/>
                <a:gd name="T93" fmla="*/ 843 h 1334"/>
                <a:gd name="T94" fmla="*/ 1454 w 1911"/>
                <a:gd name="T95" fmla="*/ 803 h 1334"/>
                <a:gd name="T96" fmla="*/ 31 w 1911"/>
                <a:gd name="T97" fmla="*/ 1009 h 1334"/>
                <a:gd name="T98" fmla="*/ 553 w 1911"/>
                <a:gd name="T99" fmla="*/ 1104 h 1334"/>
                <a:gd name="T100" fmla="*/ 335 w 1911"/>
                <a:gd name="T101" fmla="*/ 1087 h 1334"/>
                <a:gd name="T102" fmla="*/ 551 w 1911"/>
                <a:gd name="T103" fmla="*/ 1087 h 1334"/>
                <a:gd name="T104" fmla="*/ 88 w 1911"/>
                <a:gd name="T105" fmla="*/ 1082 h 1334"/>
                <a:gd name="T106" fmla="*/ 611 w 1911"/>
                <a:gd name="T107" fmla="*/ 1157 h 1334"/>
                <a:gd name="T108" fmla="*/ 451 w 1911"/>
                <a:gd name="T109" fmla="*/ 1145 h 1334"/>
                <a:gd name="T110" fmla="*/ 78 w 1911"/>
                <a:gd name="T111" fmla="*/ 1170 h 1334"/>
                <a:gd name="T112" fmla="*/ 793 w 1911"/>
                <a:gd name="T113" fmla="*/ 1242 h 1334"/>
                <a:gd name="T114" fmla="*/ 315 w 1911"/>
                <a:gd name="T115" fmla="*/ 1260 h 1334"/>
                <a:gd name="T116" fmla="*/ 123 w 1911"/>
                <a:gd name="T117" fmla="*/ 1137 h 1334"/>
                <a:gd name="T118" fmla="*/ 146 w 1911"/>
                <a:gd name="T119" fmla="*/ 1243 h 1334"/>
                <a:gd name="T120" fmla="*/ 740 w 1911"/>
                <a:gd name="T121" fmla="*/ 1213 h 1334"/>
                <a:gd name="T122" fmla="*/ 928 w 1911"/>
                <a:gd name="T123" fmla="*/ 125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1" h="1334">
                  <a:moveTo>
                    <a:pt x="1011" y="260"/>
                  </a:moveTo>
                  <a:cubicBezTo>
                    <a:pt x="1011" y="259"/>
                    <a:pt x="1011" y="257"/>
                    <a:pt x="1009" y="257"/>
                  </a:cubicBezTo>
                  <a:cubicBezTo>
                    <a:pt x="1009" y="264"/>
                    <a:pt x="1006" y="257"/>
                    <a:pt x="1009" y="255"/>
                  </a:cubicBezTo>
                  <a:cubicBezTo>
                    <a:pt x="1010" y="250"/>
                    <a:pt x="1014" y="256"/>
                    <a:pt x="1014" y="252"/>
                  </a:cubicBezTo>
                  <a:cubicBezTo>
                    <a:pt x="1011" y="249"/>
                    <a:pt x="1018" y="243"/>
                    <a:pt x="1022" y="242"/>
                  </a:cubicBezTo>
                  <a:cubicBezTo>
                    <a:pt x="1026" y="225"/>
                    <a:pt x="1042" y="206"/>
                    <a:pt x="1054" y="192"/>
                  </a:cubicBezTo>
                  <a:cubicBezTo>
                    <a:pt x="1060" y="153"/>
                    <a:pt x="1109" y="124"/>
                    <a:pt x="1104" y="78"/>
                  </a:cubicBezTo>
                  <a:cubicBezTo>
                    <a:pt x="1110" y="79"/>
                    <a:pt x="1119" y="63"/>
                    <a:pt x="1112" y="56"/>
                  </a:cubicBezTo>
                  <a:cubicBezTo>
                    <a:pt x="1127" y="49"/>
                    <a:pt x="1124" y="5"/>
                    <a:pt x="1137" y="0"/>
                  </a:cubicBezTo>
                  <a:cubicBezTo>
                    <a:pt x="1154" y="12"/>
                    <a:pt x="1154" y="42"/>
                    <a:pt x="1159" y="65"/>
                  </a:cubicBezTo>
                  <a:cubicBezTo>
                    <a:pt x="1162" y="79"/>
                    <a:pt x="1168" y="92"/>
                    <a:pt x="1170" y="104"/>
                  </a:cubicBezTo>
                  <a:cubicBezTo>
                    <a:pt x="1174" y="124"/>
                    <a:pt x="1172" y="149"/>
                    <a:pt x="1174" y="174"/>
                  </a:cubicBezTo>
                  <a:cubicBezTo>
                    <a:pt x="1175" y="206"/>
                    <a:pt x="1174" y="238"/>
                    <a:pt x="1179" y="257"/>
                  </a:cubicBezTo>
                  <a:cubicBezTo>
                    <a:pt x="1171" y="314"/>
                    <a:pt x="1161" y="369"/>
                    <a:pt x="1144" y="420"/>
                  </a:cubicBezTo>
                  <a:cubicBezTo>
                    <a:pt x="1178" y="388"/>
                    <a:pt x="1215" y="356"/>
                    <a:pt x="1253" y="325"/>
                  </a:cubicBezTo>
                  <a:cubicBezTo>
                    <a:pt x="1264" y="317"/>
                    <a:pt x="1274" y="306"/>
                    <a:pt x="1285" y="299"/>
                  </a:cubicBezTo>
                  <a:cubicBezTo>
                    <a:pt x="1296" y="291"/>
                    <a:pt x="1312" y="289"/>
                    <a:pt x="1320" y="275"/>
                  </a:cubicBezTo>
                  <a:cubicBezTo>
                    <a:pt x="1322" y="277"/>
                    <a:pt x="1324" y="277"/>
                    <a:pt x="1326" y="275"/>
                  </a:cubicBezTo>
                  <a:cubicBezTo>
                    <a:pt x="1353" y="255"/>
                    <a:pt x="1383" y="248"/>
                    <a:pt x="1409" y="227"/>
                  </a:cubicBezTo>
                  <a:cubicBezTo>
                    <a:pt x="1443" y="217"/>
                    <a:pt x="1470" y="199"/>
                    <a:pt x="1504" y="189"/>
                  </a:cubicBezTo>
                  <a:cubicBezTo>
                    <a:pt x="1508" y="184"/>
                    <a:pt x="1514" y="182"/>
                    <a:pt x="1519" y="177"/>
                  </a:cubicBezTo>
                  <a:cubicBezTo>
                    <a:pt x="1524" y="173"/>
                    <a:pt x="1527" y="166"/>
                    <a:pt x="1531" y="162"/>
                  </a:cubicBezTo>
                  <a:cubicBezTo>
                    <a:pt x="1535" y="159"/>
                    <a:pt x="1541" y="159"/>
                    <a:pt x="1544" y="156"/>
                  </a:cubicBezTo>
                  <a:cubicBezTo>
                    <a:pt x="1560" y="142"/>
                    <a:pt x="1568" y="116"/>
                    <a:pt x="1580" y="96"/>
                  </a:cubicBezTo>
                  <a:cubicBezTo>
                    <a:pt x="1581" y="88"/>
                    <a:pt x="1576" y="81"/>
                    <a:pt x="1582" y="76"/>
                  </a:cubicBezTo>
                  <a:cubicBezTo>
                    <a:pt x="1588" y="76"/>
                    <a:pt x="1587" y="78"/>
                    <a:pt x="1592" y="76"/>
                  </a:cubicBezTo>
                  <a:cubicBezTo>
                    <a:pt x="1595" y="96"/>
                    <a:pt x="1605" y="115"/>
                    <a:pt x="1605" y="133"/>
                  </a:cubicBezTo>
                  <a:cubicBezTo>
                    <a:pt x="1625" y="129"/>
                    <a:pt x="1635" y="121"/>
                    <a:pt x="1652" y="118"/>
                  </a:cubicBezTo>
                  <a:cubicBezTo>
                    <a:pt x="1661" y="130"/>
                    <a:pt x="1671" y="143"/>
                    <a:pt x="1678" y="158"/>
                  </a:cubicBezTo>
                  <a:cubicBezTo>
                    <a:pt x="1686" y="158"/>
                    <a:pt x="1691" y="147"/>
                    <a:pt x="1697" y="151"/>
                  </a:cubicBezTo>
                  <a:cubicBezTo>
                    <a:pt x="1711" y="153"/>
                    <a:pt x="1701" y="180"/>
                    <a:pt x="1713" y="184"/>
                  </a:cubicBezTo>
                  <a:cubicBezTo>
                    <a:pt x="1722" y="180"/>
                    <a:pt x="1735" y="174"/>
                    <a:pt x="1743" y="179"/>
                  </a:cubicBezTo>
                  <a:cubicBezTo>
                    <a:pt x="1758" y="212"/>
                    <a:pt x="1742" y="253"/>
                    <a:pt x="1733" y="285"/>
                  </a:cubicBezTo>
                  <a:cubicBezTo>
                    <a:pt x="1744" y="281"/>
                    <a:pt x="1760" y="285"/>
                    <a:pt x="1773" y="282"/>
                  </a:cubicBezTo>
                  <a:cubicBezTo>
                    <a:pt x="1782" y="280"/>
                    <a:pt x="1788" y="271"/>
                    <a:pt x="1796" y="274"/>
                  </a:cubicBezTo>
                  <a:cubicBezTo>
                    <a:pt x="1801" y="283"/>
                    <a:pt x="1794" y="295"/>
                    <a:pt x="1791" y="305"/>
                  </a:cubicBezTo>
                  <a:cubicBezTo>
                    <a:pt x="1783" y="332"/>
                    <a:pt x="1776" y="362"/>
                    <a:pt x="1768" y="388"/>
                  </a:cubicBezTo>
                  <a:cubicBezTo>
                    <a:pt x="1811" y="388"/>
                    <a:pt x="1846" y="384"/>
                    <a:pt x="1886" y="380"/>
                  </a:cubicBezTo>
                  <a:cubicBezTo>
                    <a:pt x="1905" y="401"/>
                    <a:pt x="1911" y="414"/>
                    <a:pt x="1906" y="448"/>
                  </a:cubicBezTo>
                  <a:cubicBezTo>
                    <a:pt x="1903" y="465"/>
                    <a:pt x="1896" y="485"/>
                    <a:pt x="1893" y="506"/>
                  </a:cubicBezTo>
                  <a:cubicBezTo>
                    <a:pt x="1890" y="522"/>
                    <a:pt x="1892" y="539"/>
                    <a:pt x="1889" y="554"/>
                  </a:cubicBezTo>
                  <a:cubicBezTo>
                    <a:pt x="1887" y="567"/>
                    <a:pt x="1881" y="578"/>
                    <a:pt x="1879" y="589"/>
                  </a:cubicBezTo>
                  <a:cubicBezTo>
                    <a:pt x="1876" y="609"/>
                    <a:pt x="1870" y="626"/>
                    <a:pt x="1864" y="647"/>
                  </a:cubicBezTo>
                  <a:cubicBezTo>
                    <a:pt x="1840" y="739"/>
                    <a:pt x="1819" y="838"/>
                    <a:pt x="1795" y="926"/>
                  </a:cubicBezTo>
                  <a:cubicBezTo>
                    <a:pt x="1787" y="954"/>
                    <a:pt x="1775" y="981"/>
                    <a:pt x="1771" y="1008"/>
                  </a:cubicBezTo>
                  <a:cubicBezTo>
                    <a:pt x="1762" y="1068"/>
                    <a:pt x="1753" y="1121"/>
                    <a:pt x="1731" y="1169"/>
                  </a:cubicBezTo>
                  <a:cubicBezTo>
                    <a:pt x="1726" y="1173"/>
                    <a:pt x="1717" y="1175"/>
                    <a:pt x="1712" y="1179"/>
                  </a:cubicBezTo>
                  <a:cubicBezTo>
                    <a:pt x="1689" y="1183"/>
                    <a:pt x="1666" y="1181"/>
                    <a:pt x="1640" y="1179"/>
                  </a:cubicBezTo>
                  <a:cubicBezTo>
                    <a:pt x="1593" y="1175"/>
                    <a:pt x="1547" y="1191"/>
                    <a:pt x="1504" y="1194"/>
                  </a:cubicBezTo>
                  <a:cubicBezTo>
                    <a:pt x="1487" y="1195"/>
                    <a:pt x="1469" y="1189"/>
                    <a:pt x="1456" y="1200"/>
                  </a:cubicBezTo>
                  <a:cubicBezTo>
                    <a:pt x="1380" y="1205"/>
                    <a:pt x="1296" y="1209"/>
                    <a:pt x="1212" y="1215"/>
                  </a:cubicBezTo>
                  <a:cubicBezTo>
                    <a:pt x="1126" y="1221"/>
                    <a:pt x="1032" y="1231"/>
                    <a:pt x="954" y="1255"/>
                  </a:cubicBezTo>
                  <a:cubicBezTo>
                    <a:pt x="953" y="1256"/>
                    <a:pt x="949" y="1258"/>
                    <a:pt x="948" y="1258"/>
                  </a:cubicBezTo>
                  <a:cubicBezTo>
                    <a:pt x="932" y="1266"/>
                    <a:pt x="919" y="1280"/>
                    <a:pt x="901" y="1283"/>
                  </a:cubicBezTo>
                  <a:cubicBezTo>
                    <a:pt x="883" y="1287"/>
                    <a:pt x="860" y="1286"/>
                    <a:pt x="840" y="1285"/>
                  </a:cubicBezTo>
                  <a:cubicBezTo>
                    <a:pt x="830" y="1284"/>
                    <a:pt x="812" y="1276"/>
                    <a:pt x="807" y="1277"/>
                  </a:cubicBezTo>
                  <a:cubicBezTo>
                    <a:pt x="781" y="1280"/>
                    <a:pt x="751" y="1279"/>
                    <a:pt x="724" y="1280"/>
                  </a:cubicBezTo>
                  <a:cubicBezTo>
                    <a:pt x="685" y="1281"/>
                    <a:pt x="651" y="1287"/>
                    <a:pt x="609" y="1293"/>
                  </a:cubicBezTo>
                  <a:cubicBezTo>
                    <a:pt x="566" y="1300"/>
                    <a:pt x="520" y="1301"/>
                    <a:pt x="476" y="1305"/>
                  </a:cubicBezTo>
                  <a:cubicBezTo>
                    <a:pt x="402" y="1312"/>
                    <a:pt x="329" y="1324"/>
                    <a:pt x="252" y="1325"/>
                  </a:cubicBezTo>
                  <a:cubicBezTo>
                    <a:pt x="243" y="1325"/>
                    <a:pt x="233" y="1322"/>
                    <a:pt x="224" y="1323"/>
                  </a:cubicBezTo>
                  <a:cubicBezTo>
                    <a:pt x="198" y="1325"/>
                    <a:pt x="174" y="1332"/>
                    <a:pt x="149" y="1333"/>
                  </a:cubicBezTo>
                  <a:cubicBezTo>
                    <a:pt x="122" y="1334"/>
                    <a:pt x="91" y="1329"/>
                    <a:pt x="63" y="1328"/>
                  </a:cubicBezTo>
                  <a:cubicBezTo>
                    <a:pt x="45" y="1328"/>
                    <a:pt x="30" y="1323"/>
                    <a:pt x="13" y="1318"/>
                  </a:cubicBezTo>
                  <a:cubicBezTo>
                    <a:pt x="9" y="1309"/>
                    <a:pt x="10" y="1294"/>
                    <a:pt x="3" y="1288"/>
                  </a:cubicBezTo>
                  <a:cubicBezTo>
                    <a:pt x="28" y="1234"/>
                    <a:pt x="58" y="1176"/>
                    <a:pt x="86" y="1130"/>
                  </a:cubicBezTo>
                  <a:cubicBezTo>
                    <a:pt x="62" y="1130"/>
                    <a:pt x="41" y="1136"/>
                    <a:pt x="20" y="1135"/>
                  </a:cubicBezTo>
                  <a:cubicBezTo>
                    <a:pt x="13" y="1116"/>
                    <a:pt x="31" y="1095"/>
                    <a:pt x="38" y="1077"/>
                  </a:cubicBezTo>
                  <a:cubicBezTo>
                    <a:pt x="23" y="1069"/>
                    <a:pt x="12" y="1081"/>
                    <a:pt x="3" y="1072"/>
                  </a:cubicBezTo>
                  <a:cubicBezTo>
                    <a:pt x="0" y="1052"/>
                    <a:pt x="22" y="1045"/>
                    <a:pt x="28" y="1028"/>
                  </a:cubicBezTo>
                  <a:cubicBezTo>
                    <a:pt x="26" y="1028"/>
                    <a:pt x="15" y="1030"/>
                    <a:pt x="13" y="1023"/>
                  </a:cubicBezTo>
                  <a:cubicBezTo>
                    <a:pt x="19" y="1000"/>
                    <a:pt x="36" y="988"/>
                    <a:pt x="45" y="968"/>
                  </a:cubicBezTo>
                  <a:cubicBezTo>
                    <a:pt x="36" y="968"/>
                    <a:pt x="22" y="971"/>
                    <a:pt x="18" y="959"/>
                  </a:cubicBezTo>
                  <a:cubicBezTo>
                    <a:pt x="24" y="940"/>
                    <a:pt x="44" y="936"/>
                    <a:pt x="48" y="915"/>
                  </a:cubicBezTo>
                  <a:cubicBezTo>
                    <a:pt x="53" y="916"/>
                    <a:pt x="53" y="912"/>
                    <a:pt x="56" y="911"/>
                  </a:cubicBezTo>
                  <a:cubicBezTo>
                    <a:pt x="91" y="854"/>
                    <a:pt x="139" y="810"/>
                    <a:pt x="171" y="750"/>
                  </a:cubicBezTo>
                  <a:cubicBezTo>
                    <a:pt x="174" y="749"/>
                    <a:pt x="176" y="745"/>
                    <a:pt x="181" y="745"/>
                  </a:cubicBezTo>
                  <a:cubicBezTo>
                    <a:pt x="193" y="725"/>
                    <a:pt x="203" y="703"/>
                    <a:pt x="222" y="689"/>
                  </a:cubicBezTo>
                  <a:cubicBezTo>
                    <a:pt x="264" y="612"/>
                    <a:pt x="311" y="566"/>
                    <a:pt x="347" y="480"/>
                  </a:cubicBezTo>
                  <a:cubicBezTo>
                    <a:pt x="352" y="477"/>
                    <a:pt x="352" y="477"/>
                    <a:pt x="358" y="478"/>
                  </a:cubicBezTo>
                  <a:cubicBezTo>
                    <a:pt x="380" y="442"/>
                    <a:pt x="405" y="411"/>
                    <a:pt x="426" y="375"/>
                  </a:cubicBezTo>
                  <a:cubicBezTo>
                    <a:pt x="434" y="375"/>
                    <a:pt x="433" y="383"/>
                    <a:pt x="440" y="383"/>
                  </a:cubicBezTo>
                  <a:cubicBezTo>
                    <a:pt x="474" y="375"/>
                    <a:pt x="518" y="378"/>
                    <a:pt x="559" y="382"/>
                  </a:cubicBezTo>
                  <a:cubicBezTo>
                    <a:pt x="622" y="387"/>
                    <a:pt x="688" y="386"/>
                    <a:pt x="747" y="392"/>
                  </a:cubicBezTo>
                  <a:cubicBezTo>
                    <a:pt x="789" y="406"/>
                    <a:pt x="855" y="408"/>
                    <a:pt x="908" y="426"/>
                  </a:cubicBezTo>
                  <a:cubicBezTo>
                    <a:pt x="918" y="409"/>
                    <a:pt x="928" y="392"/>
                    <a:pt x="936" y="373"/>
                  </a:cubicBezTo>
                  <a:cubicBezTo>
                    <a:pt x="941" y="371"/>
                    <a:pt x="941" y="374"/>
                    <a:pt x="944" y="372"/>
                  </a:cubicBezTo>
                  <a:cubicBezTo>
                    <a:pt x="968" y="336"/>
                    <a:pt x="987" y="296"/>
                    <a:pt x="1011" y="260"/>
                  </a:cubicBezTo>
                  <a:close/>
                  <a:moveTo>
                    <a:pt x="976" y="737"/>
                  </a:moveTo>
                  <a:cubicBezTo>
                    <a:pt x="982" y="724"/>
                    <a:pt x="985" y="712"/>
                    <a:pt x="989" y="699"/>
                  </a:cubicBezTo>
                  <a:cubicBezTo>
                    <a:pt x="992" y="691"/>
                    <a:pt x="1001" y="662"/>
                    <a:pt x="999" y="662"/>
                  </a:cubicBezTo>
                  <a:cubicBezTo>
                    <a:pt x="1004" y="661"/>
                    <a:pt x="1008" y="648"/>
                    <a:pt x="1008" y="639"/>
                  </a:cubicBezTo>
                  <a:cubicBezTo>
                    <a:pt x="1032" y="593"/>
                    <a:pt x="1055" y="546"/>
                    <a:pt x="1079" y="500"/>
                  </a:cubicBezTo>
                  <a:cubicBezTo>
                    <a:pt x="1085" y="496"/>
                    <a:pt x="1087" y="498"/>
                    <a:pt x="1092" y="493"/>
                  </a:cubicBezTo>
                  <a:cubicBezTo>
                    <a:pt x="1102" y="470"/>
                    <a:pt x="1117" y="453"/>
                    <a:pt x="1130" y="433"/>
                  </a:cubicBezTo>
                  <a:cubicBezTo>
                    <a:pt x="1162" y="308"/>
                    <a:pt x="1182" y="158"/>
                    <a:pt x="1139" y="38"/>
                  </a:cubicBezTo>
                  <a:cubicBezTo>
                    <a:pt x="1122" y="69"/>
                    <a:pt x="1117" y="103"/>
                    <a:pt x="1106" y="134"/>
                  </a:cubicBezTo>
                  <a:cubicBezTo>
                    <a:pt x="1101" y="147"/>
                    <a:pt x="1090" y="161"/>
                    <a:pt x="1084" y="171"/>
                  </a:cubicBezTo>
                  <a:cubicBezTo>
                    <a:pt x="1081" y="175"/>
                    <a:pt x="1081" y="182"/>
                    <a:pt x="1079" y="186"/>
                  </a:cubicBezTo>
                  <a:cubicBezTo>
                    <a:pt x="1073" y="194"/>
                    <a:pt x="1065" y="201"/>
                    <a:pt x="1059" y="209"/>
                  </a:cubicBezTo>
                  <a:cubicBezTo>
                    <a:pt x="1049" y="224"/>
                    <a:pt x="1039" y="239"/>
                    <a:pt x="1031" y="252"/>
                  </a:cubicBezTo>
                  <a:cubicBezTo>
                    <a:pt x="1019" y="271"/>
                    <a:pt x="1008" y="290"/>
                    <a:pt x="999" y="310"/>
                  </a:cubicBezTo>
                  <a:cubicBezTo>
                    <a:pt x="963" y="349"/>
                    <a:pt x="942" y="404"/>
                    <a:pt x="911" y="448"/>
                  </a:cubicBezTo>
                  <a:cubicBezTo>
                    <a:pt x="915" y="454"/>
                    <a:pt x="908" y="455"/>
                    <a:pt x="910" y="463"/>
                  </a:cubicBezTo>
                  <a:cubicBezTo>
                    <a:pt x="881" y="510"/>
                    <a:pt x="845" y="557"/>
                    <a:pt x="825" y="607"/>
                  </a:cubicBezTo>
                  <a:cubicBezTo>
                    <a:pt x="829" y="632"/>
                    <a:pt x="839" y="651"/>
                    <a:pt x="845" y="672"/>
                  </a:cubicBezTo>
                  <a:cubicBezTo>
                    <a:pt x="887" y="829"/>
                    <a:pt x="832" y="979"/>
                    <a:pt x="856" y="1160"/>
                  </a:cubicBezTo>
                  <a:cubicBezTo>
                    <a:pt x="883" y="1028"/>
                    <a:pt x="910" y="916"/>
                    <a:pt x="951" y="800"/>
                  </a:cubicBezTo>
                  <a:cubicBezTo>
                    <a:pt x="956" y="796"/>
                    <a:pt x="949" y="796"/>
                    <a:pt x="949" y="792"/>
                  </a:cubicBezTo>
                  <a:cubicBezTo>
                    <a:pt x="954" y="793"/>
                    <a:pt x="956" y="795"/>
                    <a:pt x="956" y="788"/>
                  </a:cubicBezTo>
                  <a:cubicBezTo>
                    <a:pt x="961" y="774"/>
                    <a:pt x="968" y="761"/>
                    <a:pt x="973" y="745"/>
                  </a:cubicBezTo>
                  <a:cubicBezTo>
                    <a:pt x="972" y="739"/>
                    <a:pt x="970" y="752"/>
                    <a:pt x="969" y="745"/>
                  </a:cubicBezTo>
                  <a:cubicBezTo>
                    <a:pt x="968" y="739"/>
                    <a:pt x="978" y="744"/>
                    <a:pt x="976" y="737"/>
                  </a:cubicBezTo>
                  <a:close/>
                  <a:moveTo>
                    <a:pt x="1559" y="166"/>
                  </a:moveTo>
                  <a:cubicBezTo>
                    <a:pt x="1540" y="182"/>
                    <a:pt x="1519" y="196"/>
                    <a:pt x="1496" y="207"/>
                  </a:cubicBezTo>
                  <a:cubicBezTo>
                    <a:pt x="1428" y="231"/>
                    <a:pt x="1367" y="262"/>
                    <a:pt x="1315" y="295"/>
                  </a:cubicBezTo>
                  <a:cubicBezTo>
                    <a:pt x="1275" y="321"/>
                    <a:pt x="1241" y="351"/>
                    <a:pt x="1205" y="380"/>
                  </a:cubicBezTo>
                  <a:cubicBezTo>
                    <a:pt x="1169" y="409"/>
                    <a:pt x="1137" y="441"/>
                    <a:pt x="1112" y="481"/>
                  </a:cubicBezTo>
                  <a:cubicBezTo>
                    <a:pt x="1100" y="501"/>
                    <a:pt x="1087" y="520"/>
                    <a:pt x="1074" y="539"/>
                  </a:cubicBezTo>
                  <a:cubicBezTo>
                    <a:pt x="1055" y="567"/>
                    <a:pt x="1042" y="606"/>
                    <a:pt x="1029" y="636"/>
                  </a:cubicBezTo>
                  <a:cubicBezTo>
                    <a:pt x="998" y="709"/>
                    <a:pt x="976" y="783"/>
                    <a:pt x="948" y="857"/>
                  </a:cubicBezTo>
                  <a:cubicBezTo>
                    <a:pt x="915" y="941"/>
                    <a:pt x="896" y="1032"/>
                    <a:pt x="873" y="1124"/>
                  </a:cubicBezTo>
                  <a:cubicBezTo>
                    <a:pt x="879" y="1137"/>
                    <a:pt x="865" y="1155"/>
                    <a:pt x="871" y="1167"/>
                  </a:cubicBezTo>
                  <a:cubicBezTo>
                    <a:pt x="878" y="1150"/>
                    <a:pt x="881" y="1130"/>
                    <a:pt x="896" y="1122"/>
                  </a:cubicBezTo>
                  <a:cubicBezTo>
                    <a:pt x="917" y="1088"/>
                    <a:pt x="943" y="1045"/>
                    <a:pt x="968" y="1018"/>
                  </a:cubicBezTo>
                  <a:cubicBezTo>
                    <a:pt x="981" y="1002"/>
                    <a:pt x="999" y="988"/>
                    <a:pt x="1014" y="971"/>
                  </a:cubicBezTo>
                  <a:cubicBezTo>
                    <a:pt x="1029" y="955"/>
                    <a:pt x="1042" y="936"/>
                    <a:pt x="1057" y="923"/>
                  </a:cubicBezTo>
                  <a:cubicBezTo>
                    <a:pt x="1154" y="842"/>
                    <a:pt x="1261" y="760"/>
                    <a:pt x="1418" y="760"/>
                  </a:cubicBezTo>
                  <a:cubicBezTo>
                    <a:pt x="1426" y="681"/>
                    <a:pt x="1443" y="614"/>
                    <a:pt x="1467" y="534"/>
                  </a:cubicBezTo>
                  <a:cubicBezTo>
                    <a:pt x="1481" y="490"/>
                    <a:pt x="1498" y="445"/>
                    <a:pt x="1514" y="403"/>
                  </a:cubicBezTo>
                  <a:cubicBezTo>
                    <a:pt x="1548" y="310"/>
                    <a:pt x="1619" y="220"/>
                    <a:pt x="1590" y="118"/>
                  </a:cubicBezTo>
                  <a:cubicBezTo>
                    <a:pt x="1590" y="117"/>
                    <a:pt x="1590" y="116"/>
                    <a:pt x="1589" y="116"/>
                  </a:cubicBezTo>
                  <a:cubicBezTo>
                    <a:pt x="1582" y="136"/>
                    <a:pt x="1567" y="147"/>
                    <a:pt x="1559" y="166"/>
                  </a:cubicBezTo>
                  <a:close/>
                  <a:moveTo>
                    <a:pt x="1607" y="141"/>
                  </a:moveTo>
                  <a:cubicBezTo>
                    <a:pt x="1620" y="237"/>
                    <a:pt x="1570" y="305"/>
                    <a:pt x="1536" y="380"/>
                  </a:cubicBezTo>
                  <a:cubicBezTo>
                    <a:pt x="1523" y="408"/>
                    <a:pt x="1514" y="440"/>
                    <a:pt x="1504" y="470"/>
                  </a:cubicBezTo>
                  <a:cubicBezTo>
                    <a:pt x="1472" y="565"/>
                    <a:pt x="1439" y="664"/>
                    <a:pt x="1428" y="774"/>
                  </a:cubicBezTo>
                  <a:cubicBezTo>
                    <a:pt x="1393" y="776"/>
                    <a:pt x="1359" y="777"/>
                    <a:pt x="1326" y="778"/>
                  </a:cubicBezTo>
                  <a:cubicBezTo>
                    <a:pt x="1261" y="798"/>
                    <a:pt x="1199" y="829"/>
                    <a:pt x="1145" y="866"/>
                  </a:cubicBezTo>
                  <a:cubicBezTo>
                    <a:pt x="1124" y="881"/>
                    <a:pt x="1107" y="900"/>
                    <a:pt x="1091" y="915"/>
                  </a:cubicBezTo>
                  <a:cubicBezTo>
                    <a:pt x="1079" y="925"/>
                    <a:pt x="1065" y="932"/>
                    <a:pt x="1054" y="943"/>
                  </a:cubicBezTo>
                  <a:cubicBezTo>
                    <a:pt x="1043" y="954"/>
                    <a:pt x="1034" y="966"/>
                    <a:pt x="1022" y="978"/>
                  </a:cubicBezTo>
                  <a:cubicBezTo>
                    <a:pt x="1001" y="1000"/>
                    <a:pt x="977" y="1021"/>
                    <a:pt x="958" y="1046"/>
                  </a:cubicBezTo>
                  <a:cubicBezTo>
                    <a:pt x="919" y="1096"/>
                    <a:pt x="887" y="1151"/>
                    <a:pt x="860" y="1210"/>
                  </a:cubicBezTo>
                  <a:cubicBezTo>
                    <a:pt x="875" y="1198"/>
                    <a:pt x="882" y="1171"/>
                    <a:pt x="893" y="1152"/>
                  </a:cubicBezTo>
                  <a:cubicBezTo>
                    <a:pt x="900" y="1140"/>
                    <a:pt x="912" y="1132"/>
                    <a:pt x="921" y="1121"/>
                  </a:cubicBezTo>
                  <a:cubicBezTo>
                    <a:pt x="931" y="1108"/>
                    <a:pt x="939" y="1094"/>
                    <a:pt x="949" y="1081"/>
                  </a:cubicBezTo>
                  <a:cubicBezTo>
                    <a:pt x="959" y="1069"/>
                    <a:pt x="966" y="1050"/>
                    <a:pt x="981" y="1047"/>
                  </a:cubicBezTo>
                  <a:cubicBezTo>
                    <a:pt x="958" y="1088"/>
                    <a:pt x="921" y="1123"/>
                    <a:pt x="900" y="1164"/>
                  </a:cubicBezTo>
                  <a:cubicBezTo>
                    <a:pt x="892" y="1178"/>
                    <a:pt x="884" y="1193"/>
                    <a:pt x="881" y="1209"/>
                  </a:cubicBezTo>
                  <a:cubicBezTo>
                    <a:pt x="887" y="1210"/>
                    <a:pt x="894" y="1204"/>
                    <a:pt x="901" y="1205"/>
                  </a:cubicBezTo>
                  <a:cubicBezTo>
                    <a:pt x="964" y="1118"/>
                    <a:pt x="1026" y="1030"/>
                    <a:pt x="1102" y="956"/>
                  </a:cubicBezTo>
                  <a:cubicBezTo>
                    <a:pt x="1107" y="956"/>
                    <a:pt x="1110" y="954"/>
                    <a:pt x="1114" y="953"/>
                  </a:cubicBezTo>
                  <a:cubicBezTo>
                    <a:pt x="1151" y="921"/>
                    <a:pt x="1191" y="887"/>
                    <a:pt x="1233" y="858"/>
                  </a:cubicBezTo>
                  <a:cubicBezTo>
                    <a:pt x="1285" y="823"/>
                    <a:pt x="1338" y="793"/>
                    <a:pt x="1414" y="792"/>
                  </a:cubicBezTo>
                  <a:cubicBezTo>
                    <a:pt x="1432" y="791"/>
                    <a:pt x="1436" y="794"/>
                    <a:pt x="1453" y="792"/>
                  </a:cubicBezTo>
                  <a:cubicBezTo>
                    <a:pt x="1487" y="671"/>
                    <a:pt x="1526" y="557"/>
                    <a:pt x="1550" y="426"/>
                  </a:cubicBezTo>
                  <a:cubicBezTo>
                    <a:pt x="1552" y="420"/>
                    <a:pt x="1558" y="420"/>
                    <a:pt x="1559" y="413"/>
                  </a:cubicBezTo>
                  <a:cubicBezTo>
                    <a:pt x="1577" y="370"/>
                    <a:pt x="1578" y="317"/>
                    <a:pt x="1595" y="275"/>
                  </a:cubicBezTo>
                  <a:cubicBezTo>
                    <a:pt x="1597" y="271"/>
                    <a:pt x="1602" y="268"/>
                    <a:pt x="1604" y="264"/>
                  </a:cubicBezTo>
                  <a:cubicBezTo>
                    <a:pt x="1615" y="232"/>
                    <a:pt x="1622" y="195"/>
                    <a:pt x="1632" y="166"/>
                  </a:cubicBezTo>
                  <a:cubicBezTo>
                    <a:pt x="1635" y="157"/>
                    <a:pt x="1643" y="146"/>
                    <a:pt x="1638" y="136"/>
                  </a:cubicBezTo>
                  <a:cubicBezTo>
                    <a:pt x="1627" y="138"/>
                    <a:pt x="1620" y="144"/>
                    <a:pt x="1607" y="141"/>
                  </a:cubicBezTo>
                  <a:close/>
                  <a:moveTo>
                    <a:pt x="1670" y="538"/>
                  </a:moveTo>
                  <a:cubicBezTo>
                    <a:pt x="1664" y="534"/>
                    <a:pt x="1667" y="542"/>
                    <a:pt x="1662" y="548"/>
                  </a:cubicBezTo>
                  <a:cubicBezTo>
                    <a:pt x="1671" y="473"/>
                    <a:pt x="1691" y="394"/>
                    <a:pt x="1705" y="312"/>
                  </a:cubicBezTo>
                  <a:cubicBezTo>
                    <a:pt x="1708" y="307"/>
                    <a:pt x="1711" y="304"/>
                    <a:pt x="1713" y="299"/>
                  </a:cubicBezTo>
                  <a:cubicBezTo>
                    <a:pt x="1712" y="280"/>
                    <a:pt x="1726" y="248"/>
                    <a:pt x="1730" y="224"/>
                  </a:cubicBezTo>
                  <a:cubicBezTo>
                    <a:pt x="1734" y="220"/>
                    <a:pt x="1737" y="215"/>
                    <a:pt x="1738" y="207"/>
                  </a:cubicBezTo>
                  <a:cubicBezTo>
                    <a:pt x="1733" y="200"/>
                    <a:pt x="1728" y="198"/>
                    <a:pt x="1720" y="196"/>
                  </a:cubicBezTo>
                  <a:cubicBezTo>
                    <a:pt x="1702" y="210"/>
                    <a:pt x="1708" y="249"/>
                    <a:pt x="1693" y="267"/>
                  </a:cubicBezTo>
                  <a:cubicBezTo>
                    <a:pt x="1691" y="251"/>
                    <a:pt x="1700" y="222"/>
                    <a:pt x="1703" y="201"/>
                  </a:cubicBezTo>
                  <a:cubicBezTo>
                    <a:pt x="1696" y="196"/>
                    <a:pt x="1698" y="182"/>
                    <a:pt x="1693" y="174"/>
                  </a:cubicBezTo>
                  <a:cubicBezTo>
                    <a:pt x="1686" y="195"/>
                    <a:pt x="1684" y="222"/>
                    <a:pt x="1672" y="239"/>
                  </a:cubicBezTo>
                  <a:cubicBezTo>
                    <a:pt x="1672" y="215"/>
                    <a:pt x="1682" y="193"/>
                    <a:pt x="1682" y="174"/>
                  </a:cubicBezTo>
                  <a:cubicBezTo>
                    <a:pt x="1672" y="184"/>
                    <a:pt x="1674" y="200"/>
                    <a:pt x="1670" y="214"/>
                  </a:cubicBezTo>
                  <a:cubicBezTo>
                    <a:pt x="1662" y="240"/>
                    <a:pt x="1651" y="268"/>
                    <a:pt x="1647" y="294"/>
                  </a:cubicBezTo>
                  <a:cubicBezTo>
                    <a:pt x="1645" y="308"/>
                    <a:pt x="1645" y="318"/>
                    <a:pt x="1637" y="320"/>
                  </a:cubicBezTo>
                  <a:cubicBezTo>
                    <a:pt x="1642" y="264"/>
                    <a:pt x="1661" y="220"/>
                    <a:pt x="1668" y="162"/>
                  </a:cubicBezTo>
                  <a:cubicBezTo>
                    <a:pt x="1663" y="157"/>
                    <a:pt x="1661" y="149"/>
                    <a:pt x="1653" y="146"/>
                  </a:cubicBezTo>
                  <a:cubicBezTo>
                    <a:pt x="1582" y="349"/>
                    <a:pt x="1535" y="578"/>
                    <a:pt x="1464" y="785"/>
                  </a:cubicBezTo>
                  <a:cubicBezTo>
                    <a:pt x="1470" y="792"/>
                    <a:pt x="1475" y="800"/>
                    <a:pt x="1489" y="798"/>
                  </a:cubicBezTo>
                  <a:cubicBezTo>
                    <a:pt x="1491" y="766"/>
                    <a:pt x="1506" y="738"/>
                    <a:pt x="1514" y="707"/>
                  </a:cubicBezTo>
                  <a:cubicBezTo>
                    <a:pt x="1518" y="691"/>
                    <a:pt x="1515" y="673"/>
                    <a:pt x="1526" y="659"/>
                  </a:cubicBezTo>
                  <a:cubicBezTo>
                    <a:pt x="1523" y="706"/>
                    <a:pt x="1506" y="749"/>
                    <a:pt x="1499" y="797"/>
                  </a:cubicBezTo>
                  <a:cubicBezTo>
                    <a:pt x="1506" y="793"/>
                    <a:pt x="1511" y="799"/>
                    <a:pt x="1516" y="797"/>
                  </a:cubicBezTo>
                  <a:cubicBezTo>
                    <a:pt x="1530" y="722"/>
                    <a:pt x="1557" y="646"/>
                    <a:pt x="1570" y="564"/>
                  </a:cubicBezTo>
                  <a:cubicBezTo>
                    <a:pt x="1580" y="554"/>
                    <a:pt x="1578" y="538"/>
                    <a:pt x="1580" y="521"/>
                  </a:cubicBezTo>
                  <a:cubicBezTo>
                    <a:pt x="1585" y="496"/>
                    <a:pt x="1592" y="471"/>
                    <a:pt x="1597" y="445"/>
                  </a:cubicBezTo>
                  <a:cubicBezTo>
                    <a:pt x="1599" y="432"/>
                    <a:pt x="1604" y="419"/>
                    <a:pt x="1607" y="407"/>
                  </a:cubicBezTo>
                  <a:cubicBezTo>
                    <a:pt x="1610" y="394"/>
                    <a:pt x="1608" y="378"/>
                    <a:pt x="1620" y="372"/>
                  </a:cubicBezTo>
                  <a:cubicBezTo>
                    <a:pt x="1609" y="460"/>
                    <a:pt x="1584" y="561"/>
                    <a:pt x="1560" y="654"/>
                  </a:cubicBezTo>
                  <a:cubicBezTo>
                    <a:pt x="1555" y="674"/>
                    <a:pt x="1554" y="696"/>
                    <a:pt x="1549" y="715"/>
                  </a:cubicBezTo>
                  <a:cubicBezTo>
                    <a:pt x="1540" y="749"/>
                    <a:pt x="1517" y="792"/>
                    <a:pt x="1519" y="825"/>
                  </a:cubicBezTo>
                  <a:cubicBezTo>
                    <a:pt x="1528" y="833"/>
                    <a:pt x="1531" y="831"/>
                    <a:pt x="1544" y="835"/>
                  </a:cubicBezTo>
                  <a:cubicBezTo>
                    <a:pt x="1546" y="798"/>
                    <a:pt x="1563" y="767"/>
                    <a:pt x="1572" y="735"/>
                  </a:cubicBezTo>
                  <a:cubicBezTo>
                    <a:pt x="1580" y="706"/>
                    <a:pt x="1577" y="676"/>
                    <a:pt x="1594" y="651"/>
                  </a:cubicBezTo>
                  <a:cubicBezTo>
                    <a:pt x="1589" y="683"/>
                    <a:pt x="1585" y="740"/>
                    <a:pt x="1565" y="767"/>
                  </a:cubicBezTo>
                  <a:cubicBezTo>
                    <a:pt x="1560" y="789"/>
                    <a:pt x="1555" y="812"/>
                    <a:pt x="1550" y="835"/>
                  </a:cubicBezTo>
                  <a:cubicBezTo>
                    <a:pt x="1559" y="829"/>
                    <a:pt x="1560" y="853"/>
                    <a:pt x="1567" y="858"/>
                  </a:cubicBezTo>
                  <a:cubicBezTo>
                    <a:pt x="1579" y="780"/>
                    <a:pt x="1615" y="707"/>
                    <a:pt x="1630" y="627"/>
                  </a:cubicBezTo>
                  <a:cubicBezTo>
                    <a:pt x="1632" y="620"/>
                    <a:pt x="1627" y="609"/>
                    <a:pt x="1637" y="606"/>
                  </a:cubicBezTo>
                  <a:cubicBezTo>
                    <a:pt x="1638" y="633"/>
                    <a:pt x="1633" y="663"/>
                    <a:pt x="1625" y="694"/>
                  </a:cubicBezTo>
                  <a:cubicBezTo>
                    <a:pt x="1611" y="749"/>
                    <a:pt x="1584" y="813"/>
                    <a:pt x="1574" y="873"/>
                  </a:cubicBezTo>
                  <a:cubicBezTo>
                    <a:pt x="1568" y="875"/>
                    <a:pt x="1565" y="880"/>
                    <a:pt x="1560" y="883"/>
                  </a:cubicBezTo>
                  <a:cubicBezTo>
                    <a:pt x="1541" y="885"/>
                    <a:pt x="1520" y="878"/>
                    <a:pt x="1494" y="883"/>
                  </a:cubicBezTo>
                  <a:cubicBezTo>
                    <a:pt x="1453" y="892"/>
                    <a:pt x="1405" y="907"/>
                    <a:pt x="1363" y="916"/>
                  </a:cubicBezTo>
                  <a:cubicBezTo>
                    <a:pt x="1316" y="927"/>
                    <a:pt x="1277" y="954"/>
                    <a:pt x="1238" y="971"/>
                  </a:cubicBezTo>
                  <a:cubicBezTo>
                    <a:pt x="1219" y="980"/>
                    <a:pt x="1205" y="990"/>
                    <a:pt x="1192" y="998"/>
                  </a:cubicBezTo>
                  <a:cubicBezTo>
                    <a:pt x="1184" y="1002"/>
                    <a:pt x="1174" y="1005"/>
                    <a:pt x="1167" y="1009"/>
                  </a:cubicBezTo>
                  <a:cubicBezTo>
                    <a:pt x="1104" y="1056"/>
                    <a:pt x="1034" y="1096"/>
                    <a:pt x="983" y="1157"/>
                  </a:cubicBezTo>
                  <a:cubicBezTo>
                    <a:pt x="1044" y="1120"/>
                    <a:pt x="1108" y="1087"/>
                    <a:pt x="1174" y="1054"/>
                  </a:cubicBezTo>
                  <a:cubicBezTo>
                    <a:pt x="1180" y="1051"/>
                    <a:pt x="1184" y="1045"/>
                    <a:pt x="1190" y="1042"/>
                  </a:cubicBezTo>
                  <a:cubicBezTo>
                    <a:pt x="1271" y="1006"/>
                    <a:pt x="1368" y="987"/>
                    <a:pt x="1462" y="971"/>
                  </a:cubicBezTo>
                  <a:cubicBezTo>
                    <a:pt x="1509" y="957"/>
                    <a:pt x="1549" y="959"/>
                    <a:pt x="1600" y="953"/>
                  </a:cubicBezTo>
                  <a:cubicBezTo>
                    <a:pt x="1632" y="858"/>
                    <a:pt x="1649" y="770"/>
                    <a:pt x="1672" y="672"/>
                  </a:cubicBezTo>
                  <a:cubicBezTo>
                    <a:pt x="1682" y="627"/>
                    <a:pt x="1701" y="577"/>
                    <a:pt x="1712" y="533"/>
                  </a:cubicBezTo>
                  <a:cubicBezTo>
                    <a:pt x="1718" y="506"/>
                    <a:pt x="1722" y="484"/>
                    <a:pt x="1728" y="456"/>
                  </a:cubicBezTo>
                  <a:cubicBezTo>
                    <a:pt x="1734" y="432"/>
                    <a:pt x="1748" y="410"/>
                    <a:pt x="1750" y="385"/>
                  </a:cubicBezTo>
                  <a:cubicBezTo>
                    <a:pt x="1763" y="362"/>
                    <a:pt x="1769" y="320"/>
                    <a:pt x="1776" y="292"/>
                  </a:cubicBezTo>
                  <a:cubicBezTo>
                    <a:pt x="1760" y="293"/>
                    <a:pt x="1742" y="298"/>
                    <a:pt x="1731" y="300"/>
                  </a:cubicBezTo>
                  <a:cubicBezTo>
                    <a:pt x="1714" y="340"/>
                    <a:pt x="1711" y="395"/>
                    <a:pt x="1695" y="436"/>
                  </a:cubicBezTo>
                  <a:cubicBezTo>
                    <a:pt x="1695" y="435"/>
                    <a:pt x="1694" y="432"/>
                    <a:pt x="1693" y="435"/>
                  </a:cubicBezTo>
                  <a:cubicBezTo>
                    <a:pt x="1691" y="471"/>
                    <a:pt x="1677" y="501"/>
                    <a:pt x="1670" y="538"/>
                  </a:cubicBezTo>
                  <a:close/>
                  <a:moveTo>
                    <a:pt x="745" y="412"/>
                  </a:moveTo>
                  <a:cubicBezTo>
                    <a:pt x="727" y="401"/>
                    <a:pt x="705" y="407"/>
                    <a:pt x="684" y="405"/>
                  </a:cubicBezTo>
                  <a:cubicBezTo>
                    <a:pt x="654" y="402"/>
                    <a:pt x="627" y="392"/>
                    <a:pt x="606" y="397"/>
                  </a:cubicBezTo>
                  <a:cubicBezTo>
                    <a:pt x="607" y="396"/>
                    <a:pt x="608" y="398"/>
                    <a:pt x="606" y="398"/>
                  </a:cubicBezTo>
                  <a:cubicBezTo>
                    <a:pt x="578" y="397"/>
                    <a:pt x="554" y="390"/>
                    <a:pt x="526" y="390"/>
                  </a:cubicBezTo>
                  <a:cubicBezTo>
                    <a:pt x="500" y="390"/>
                    <a:pt x="474" y="390"/>
                    <a:pt x="443" y="390"/>
                  </a:cubicBezTo>
                  <a:cubicBezTo>
                    <a:pt x="425" y="403"/>
                    <a:pt x="413" y="424"/>
                    <a:pt x="400" y="445"/>
                  </a:cubicBezTo>
                  <a:cubicBezTo>
                    <a:pt x="368" y="496"/>
                    <a:pt x="326" y="542"/>
                    <a:pt x="300" y="593"/>
                  </a:cubicBezTo>
                  <a:cubicBezTo>
                    <a:pt x="296" y="597"/>
                    <a:pt x="298" y="588"/>
                    <a:pt x="294" y="593"/>
                  </a:cubicBezTo>
                  <a:cubicBezTo>
                    <a:pt x="271" y="653"/>
                    <a:pt x="218" y="697"/>
                    <a:pt x="191" y="759"/>
                  </a:cubicBezTo>
                  <a:cubicBezTo>
                    <a:pt x="143" y="820"/>
                    <a:pt x="94" y="880"/>
                    <a:pt x="51" y="946"/>
                  </a:cubicBezTo>
                  <a:cubicBezTo>
                    <a:pt x="118" y="950"/>
                    <a:pt x="183" y="967"/>
                    <a:pt x="249" y="984"/>
                  </a:cubicBezTo>
                  <a:cubicBezTo>
                    <a:pt x="276" y="991"/>
                    <a:pt x="302" y="1002"/>
                    <a:pt x="328" y="1009"/>
                  </a:cubicBezTo>
                  <a:cubicBezTo>
                    <a:pt x="362" y="1018"/>
                    <a:pt x="398" y="1028"/>
                    <a:pt x="423" y="1029"/>
                  </a:cubicBezTo>
                  <a:cubicBezTo>
                    <a:pt x="484" y="1047"/>
                    <a:pt x="560" y="1072"/>
                    <a:pt x="629" y="1097"/>
                  </a:cubicBezTo>
                  <a:cubicBezTo>
                    <a:pt x="638" y="1101"/>
                    <a:pt x="646" y="1108"/>
                    <a:pt x="656" y="1112"/>
                  </a:cubicBezTo>
                  <a:cubicBezTo>
                    <a:pt x="690" y="1126"/>
                    <a:pt x="730" y="1126"/>
                    <a:pt x="754" y="1150"/>
                  </a:cubicBezTo>
                  <a:cubicBezTo>
                    <a:pt x="793" y="1158"/>
                    <a:pt x="817" y="1182"/>
                    <a:pt x="848" y="1199"/>
                  </a:cubicBezTo>
                  <a:cubicBezTo>
                    <a:pt x="836" y="1142"/>
                    <a:pt x="837" y="1090"/>
                    <a:pt x="833" y="1041"/>
                  </a:cubicBezTo>
                  <a:cubicBezTo>
                    <a:pt x="843" y="937"/>
                    <a:pt x="846" y="846"/>
                    <a:pt x="843" y="750"/>
                  </a:cubicBezTo>
                  <a:cubicBezTo>
                    <a:pt x="842" y="704"/>
                    <a:pt x="819" y="667"/>
                    <a:pt x="817" y="622"/>
                  </a:cubicBezTo>
                  <a:cubicBezTo>
                    <a:pt x="810" y="613"/>
                    <a:pt x="808" y="606"/>
                    <a:pt x="807" y="598"/>
                  </a:cubicBezTo>
                  <a:cubicBezTo>
                    <a:pt x="843" y="555"/>
                    <a:pt x="872" y="491"/>
                    <a:pt x="903" y="438"/>
                  </a:cubicBezTo>
                  <a:cubicBezTo>
                    <a:pt x="850" y="428"/>
                    <a:pt x="790" y="407"/>
                    <a:pt x="745" y="412"/>
                  </a:cubicBezTo>
                  <a:close/>
                  <a:moveTo>
                    <a:pt x="1831" y="402"/>
                  </a:moveTo>
                  <a:cubicBezTo>
                    <a:pt x="1809" y="402"/>
                    <a:pt x="1795" y="401"/>
                    <a:pt x="1776" y="407"/>
                  </a:cubicBezTo>
                  <a:cubicBezTo>
                    <a:pt x="1768" y="409"/>
                    <a:pt x="1756" y="409"/>
                    <a:pt x="1760" y="421"/>
                  </a:cubicBezTo>
                  <a:cubicBezTo>
                    <a:pt x="1777" y="426"/>
                    <a:pt x="1798" y="427"/>
                    <a:pt x="1821" y="421"/>
                  </a:cubicBezTo>
                  <a:cubicBezTo>
                    <a:pt x="1821" y="425"/>
                    <a:pt x="1823" y="427"/>
                    <a:pt x="1826" y="426"/>
                  </a:cubicBezTo>
                  <a:cubicBezTo>
                    <a:pt x="1825" y="503"/>
                    <a:pt x="1786" y="571"/>
                    <a:pt x="1770" y="637"/>
                  </a:cubicBezTo>
                  <a:cubicBezTo>
                    <a:pt x="1761" y="670"/>
                    <a:pt x="1755" y="705"/>
                    <a:pt x="1746" y="737"/>
                  </a:cubicBezTo>
                  <a:cubicBezTo>
                    <a:pt x="1737" y="772"/>
                    <a:pt x="1725" y="809"/>
                    <a:pt x="1715" y="845"/>
                  </a:cubicBezTo>
                  <a:cubicBezTo>
                    <a:pt x="1705" y="880"/>
                    <a:pt x="1690" y="914"/>
                    <a:pt x="1683" y="948"/>
                  </a:cubicBezTo>
                  <a:cubicBezTo>
                    <a:pt x="1678" y="977"/>
                    <a:pt x="1673" y="1006"/>
                    <a:pt x="1667" y="1034"/>
                  </a:cubicBezTo>
                  <a:cubicBezTo>
                    <a:pt x="1661" y="1059"/>
                    <a:pt x="1655" y="1087"/>
                    <a:pt x="1637" y="1107"/>
                  </a:cubicBezTo>
                  <a:cubicBezTo>
                    <a:pt x="1631" y="1104"/>
                    <a:pt x="1624" y="1103"/>
                    <a:pt x="1619" y="1099"/>
                  </a:cubicBezTo>
                  <a:cubicBezTo>
                    <a:pt x="1570" y="1100"/>
                    <a:pt x="1511" y="1091"/>
                    <a:pt x="1467" y="1101"/>
                  </a:cubicBezTo>
                  <a:cubicBezTo>
                    <a:pt x="1453" y="1090"/>
                    <a:pt x="1446" y="1101"/>
                    <a:pt x="1434" y="1104"/>
                  </a:cubicBezTo>
                  <a:cubicBezTo>
                    <a:pt x="1414" y="1108"/>
                    <a:pt x="1388" y="1107"/>
                    <a:pt x="1366" y="1109"/>
                  </a:cubicBezTo>
                  <a:cubicBezTo>
                    <a:pt x="1347" y="1111"/>
                    <a:pt x="1329" y="1114"/>
                    <a:pt x="1310" y="1116"/>
                  </a:cubicBezTo>
                  <a:cubicBezTo>
                    <a:pt x="1265" y="1120"/>
                    <a:pt x="1217" y="1124"/>
                    <a:pt x="1172" y="1132"/>
                  </a:cubicBezTo>
                  <a:cubicBezTo>
                    <a:pt x="1164" y="1134"/>
                    <a:pt x="1157" y="1139"/>
                    <a:pt x="1149" y="1140"/>
                  </a:cubicBezTo>
                  <a:cubicBezTo>
                    <a:pt x="1095" y="1152"/>
                    <a:pt x="1044" y="1164"/>
                    <a:pt x="1001" y="1194"/>
                  </a:cubicBezTo>
                  <a:cubicBezTo>
                    <a:pt x="1091" y="1180"/>
                    <a:pt x="1183" y="1171"/>
                    <a:pt x="1275" y="1159"/>
                  </a:cubicBezTo>
                  <a:cubicBezTo>
                    <a:pt x="1314" y="1154"/>
                    <a:pt x="1355" y="1143"/>
                    <a:pt x="1396" y="1144"/>
                  </a:cubicBezTo>
                  <a:cubicBezTo>
                    <a:pt x="1423" y="1144"/>
                    <a:pt x="1445" y="1146"/>
                    <a:pt x="1467" y="1145"/>
                  </a:cubicBezTo>
                  <a:cubicBezTo>
                    <a:pt x="1478" y="1145"/>
                    <a:pt x="1498" y="1137"/>
                    <a:pt x="1499" y="1154"/>
                  </a:cubicBezTo>
                  <a:cubicBezTo>
                    <a:pt x="1479" y="1164"/>
                    <a:pt x="1457" y="1156"/>
                    <a:pt x="1436" y="1155"/>
                  </a:cubicBezTo>
                  <a:cubicBezTo>
                    <a:pt x="1377" y="1155"/>
                    <a:pt x="1315" y="1168"/>
                    <a:pt x="1270" y="1172"/>
                  </a:cubicBezTo>
                  <a:cubicBezTo>
                    <a:pt x="1223" y="1176"/>
                    <a:pt x="1190" y="1179"/>
                    <a:pt x="1154" y="1184"/>
                  </a:cubicBezTo>
                  <a:cubicBezTo>
                    <a:pt x="1127" y="1187"/>
                    <a:pt x="1101" y="1196"/>
                    <a:pt x="1076" y="1199"/>
                  </a:cubicBezTo>
                  <a:cubicBezTo>
                    <a:pt x="1021" y="1204"/>
                    <a:pt x="976" y="1207"/>
                    <a:pt x="936" y="1233"/>
                  </a:cubicBezTo>
                  <a:cubicBezTo>
                    <a:pt x="940" y="1235"/>
                    <a:pt x="942" y="1240"/>
                    <a:pt x="941" y="1247"/>
                  </a:cubicBezTo>
                  <a:cubicBezTo>
                    <a:pt x="966" y="1235"/>
                    <a:pt x="995" y="1224"/>
                    <a:pt x="1026" y="1220"/>
                  </a:cubicBezTo>
                  <a:cubicBezTo>
                    <a:pt x="1201" y="1197"/>
                    <a:pt x="1410" y="1192"/>
                    <a:pt x="1597" y="1167"/>
                  </a:cubicBezTo>
                  <a:cubicBezTo>
                    <a:pt x="1642" y="1161"/>
                    <a:pt x="1696" y="1180"/>
                    <a:pt x="1725" y="1150"/>
                  </a:cubicBezTo>
                  <a:cubicBezTo>
                    <a:pt x="1751" y="1082"/>
                    <a:pt x="1756" y="1007"/>
                    <a:pt x="1775" y="935"/>
                  </a:cubicBezTo>
                  <a:cubicBezTo>
                    <a:pt x="1781" y="911"/>
                    <a:pt x="1792" y="889"/>
                    <a:pt x="1798" y="865"/>
                  </a:cubicBezTo>
                  <a:cubicBezTo>
                    <a:pt x="1805" y="839"/>
                    <a:pt x="1812" y="813"/>
                    <a:pt x="1818" y="787"/>
                  </a:cubicBezTo>
                  <a:cubicBezTo>
                    <a:pt x="1823" y="761"/>
                    <a:pt x="1831" y="736"/>
                    <a:pt x="1836" y="710"/>
                  </a:cubicBezTo>
                  <a:cubicBezTo>
                    <a:pt x="1842" y="684"/>
                    <a:pt x="1847" y="656"/>
                    <a:pt x="1854" y="631"/>
                  </a:cubicBezTo>
                  <a:cubicBezTo>
                    <a:pt x="1857" y="621"/>
                    <a:pt x="1864" y="612"/>
                    <a:pt x="1866" y="602"/>
                  </a:cubicBezTo>
                  <a:cubicBezTo>
                    <a:pt x="1874" y="568"/>
                    <a:pt x="1875" y="530"/>
                    <a:pt x="1884" y="498"/>
                  </a:cubicBezTo>
                  <a:cubicBezTo>
                    <a:pt x="1881" y="472"/>
                    <a:pt x="1906" y="427"/>
                    <a:pt x="1886" y="403"/>
                  </a:cubicBezTo>
                  <a:cubicBezTo>
                    <a:pt x="1869" y="396"/>
                    <a:pt x="1850" y="401"/>
                    <a:pt x="1831" y="402"/>
                  </a:cubicBezTo>
                  <a:close/>
                  <a:moveTo>
                    <a:pt x="1755" y="435"/>
                  </a:moveTo>
                  <a:cubicBezTo>
                    <a:pt x="1732" y="509"/>
                    <a:pt x="1720" y="583"/>
                    <a:pt x="1698" y="657"/>
                  </a:cubicBezTo>
                  <a:cubicBezTo>
                    <a:pt x="1692" y="679"/>
                    <a:pt x="1686" y="699"/>
                    <a:pt x="1680" y="720"/>
                  </a:cubicBezTo>
                  <a:cubicBezTo>
                    <a:pt x="1674" y="743"/>
                    <a:pt x="1670" y="765"/>
                    <a:pt x="1665" y="788"/>
                  </a:cubicBezTo>
                  <a:cubicBezTo>
                    <a:pt x="1655" y="835"/>
                    <a:pt x="1637" y="881"/>
                    <a:pt x="1625" y="926"/>
                  </a:cubicBezTo>
                  <a:cubicBezTo>
                    <a:pt x="1623" y="935"/>
                    <a:pt x="1627" y="947"/>
                    <a:pt x="1615" y="953"/>
                  </a:cubicBezTo>
                  <a:cubicBezTo>
                    <a:pt x="1618" y="958"/>
                    <a:pt x="1620" y="963"/>
                    <a:pt x="1615" y="968"/>
                  </a:cubicBezTo>
                  <a:cubicBezTo>
                    <a:pt x="1563" y="969"/>
                    <a:pt x="1506" y="973"/>
                    <a:pt x="1448" y="984"/>
                  </a:cubicBezTo>
                  <a:cubicBezTo>
                    <a:pt x="1360" y="1001"/>
                    <a:pt x="1274" y="1022"/>
                    <a:pt x="1198" y="1056"/>
                  </a:cubicBezTo>
                  <a:cubicBezTo>
                    <a:pt x="1149" y="1078"/>
                    <a:pt x="1103" y="1107"/>
                    <a:pt x="1057" y="1132"/>
                  </a:cubicBezTo>
                  <a:cubicBezTo>
                    <a:pt x="1034" y="1145"/>
                    <a:pt x="1010" y="1158"/>
                    <a:pt x="988" y="1172"/>
                  </a:cubicBezTo>
                  <a:cubicBezTo>
                    <a:pt x="971" y="1183"/>
                    <a:pt x="952" y="1192"/>
                    <a:pt x="938" y="1204"/>
                  </a:cubicBezTo>
                  <a:cubicBezTo>
                    <a:pt x="935" y="1206"/>
                    <a:pt x="927" y="1211"/>
                    <a:pt x="930" y="1217"/>
                  </a:cubicBezTo>
                  <a:cubicBezTo>
                    <a:pt x="937" y="1219"/>
                    <a:pt x="943" y="1208"/>
                    <a:pt x="949" y="1204"/>
                  </a:cubicBezTo>
                  <a:cubicBezTo>
                    <a:pt x="962" y="1195"/>
                    <a:pt x="979" y="1188"/>
                    <a:pt x="994" y="1180"/>
                  </a:cubicBezTo>
                  <a:cubicBezTo>
                    <a:pt x="1009" y="1173"/>
                    <a:pt x="1026" y="1166"/>
                    <a:pt x="1041" y="1159"/>
                  </a:cubicBezTo>
                  <a:cubicBezTo>
                    <a:pt x="1135" y="1115"/>
                    <a:pt x="1249" y="1107"/>
                    <a:pt x="1363" y="1096"/>
                  </a:cubicBezTo>
                  <a:cubicBezTo>
                    <a:pt x="1452" y="1087"/>
                    <a:pt x="1547" y="1072"/>
                    <a:pt x="1638" y="1089"/>
                  </a:cubicBezTo>
                  <a:cubicBezTo>
                    <a:pt x="1666" y="968"/>
                    <a:pt x="1702" y="836"/>
                    <a:pt x="1736" y="722"/>
                  </a:cubicBezTo>
                  <a:cubicBezTo>
                    <a:pt x="1739" y="713"/>
                    <a:pt x="1739" y="704"/>
                    <a:pt x="1741" y="694"/>
                  </a:cubicBezTo>
                  <a:cubicBezTo>
                    <a:pt x="1745" y="681"/>
                    <a:pt x="1753" y="670"/>
                    <a:pt x="1756" y="657"/>
                  </a:cubicBezTo>
                  <a:cubicBezTo>
                    <a:pt x="1761" y="643"/>
                    <a:pt x="1762" y="627"/>
                    <a:pt x="1766" y="612"/>
                  </a:cubicBezTo>
                  <a:cubicBezTo>
                    <a:pt x="1784" y="556"/>
                    <a:pt x="1806" y="496"/>
                    <a:pt x="1811" y="445"/>
                  </a:cubicBezTo>
                  <a:cubicBezTo>
                    <a:pt x="1794" y="440"/>
                    <a:pt x="1773" y="439"/>
                    <a:pt x="1755" y="435"/>
                  </a:cubicBezTo>
                  <a:close/>
                  <a:moveTo>
                    <a:pt x="1668" y="534"/>
                  </a:moveTo>
                  <a:cubicBezTo>
                    <a:pt x="1669" y="528"/>
                    <a:pt x="1675" y="518"/>
                    <a:pt x="1672" y="513"/>
                  </a:cubicBezTo>
                  <a:cubicBezTo>
                    <a:pt x="1670" y="518"/>
                    <a:pt x="1665" y="529"/>
                    <a:pt x="1668" y="534"/>
                  </a:cubicBezTo>
                  <a:close/>
                  <a:moveTo>
                    <a:pt x="1376" y="805"/>
                  </a:moveTo>
                  <a:cubicBezTo>
                    <a:pt x="1316" y="813"/>
                    <a:pt x="1274" y="847"/>
                    <a:pt x="1227" y="875"/>
                  </a:cubicBezTo>
                  <a:cubicBezTo>
                    <a:pt x="1192" y="906"/>
                    <a:pt x="1153" y="931"/>
                    <a:pt x="1117" y="961"/>
                  </a:cubicBezTo>
                  <a:cubicBezTo>
                    <a:pt x="1046" y="1034"/>
                    <a:pt x="974" y="1116"/>
                    <a:pt x="920" y="1200"/>
                  </a:cubicBezTo>
                  <a:cubicBezTo>
                    <a:pt x="963" y="1150"/>
                    <a:pt x="1011" y="1105"/>
                    <a:pt x="1064" y="1064"/>
                  </a:cubicBezTo>
                  <a:cubicBezTo>
                    <a:pt x="1081" y="1060"/>
                    <a:pt x="1096" y="1043"/>
                    <a:pt x="1110" y="1031"/>
                  </a:cubicBezTo>
                  <a:cubicBezTo>
                    <a:pt x="1148" y="1013"/>
                    <a:pt x="1179" y="983"/>
                    <a:pt x="1217" y="963"/>
                  </a:cubicBezTo>
                  <a:cubicBezTo>
                    <a:pt x="1254" y="943"/>
                    <a:pt x="1289" y="921"/>
                    <a:pt x="1333" y="908"/>
                  </a:cubicBezTo>
                  <a:cubicBezTo>
                    <a:pt x="1335" y="904"/>
                    <a:pt x="1341" y="904"/>
                    <a:pt x="1343" y="900"/>
                  </a:cubicBezTo>
                  <a:cubicBezTo>
                    <a:pt x="1400" y="881"/>
                    <a:pt x="1484" y="852"/>
                    <a:pt x="1554" y="868"/>
                  </a:cubicBezTo>
                  <a:cubicBezTo>
                    <a:pt x="1556" y="858"/>
                    <a:pt x="1550" y="857"/>
                    <a:pt x="1549" y="850"/>
                  </a:cubicBezTo>
                  <a:cubicBezTo>
                    <a:pt x="1538" y="849"/>
                    <a:pt x="1529" y="848"/>
                    <a:pt x="1522" y="848"/>
                  </a:cubicBezTo>
                  <a:cubicBezTo>
                    <a:pt x="1500" y="836"/>
                    <a:pt x="1468" y="839"/>
                    <a:pt x="1439" y="843"/>
                  </a:cubicBezTo>
                  <a:cubicBezTo>
                    <a:pt x="1400" y="849"/>
                    <a:pt x="1356" y="862"/>
                    <a:pt x="1326" y="880"/>
                  </a:cubicBezTo>
                  <a:cubicBezTo>
                    <a:pt x="1313" y="888"/>
                    <a:pt x="1303" y="901"/>
                    <a:pt x="1288" y="901"/>
                  </a:cubicBezTo>
                  <a:cubicBezTo>
                    <a:pt x="1293" y="895"/>
                    <a:pt x="1302" y="892"/>
                    <a:pt x="1310" y="888"/>
                  </a:cubicBezTo>
                  <a:cubicBezTo>
                    <a:pt x="1350" y="842"/>
                    <a:pt x="1434" y="832"/>
                    <a:pt x="1509" y="827"/>
                  </a:cubicBezTo>
                  <a:cubicBezTo>
                    <a:pt x="1510" y="820"/>
                    <a:pt x="1509" y="814"/>
                    <a:pt x="1506" y="812"/>
                  </a:cubicBezTo>
                  <a:cubicBezTo>
                    <a:pt x="1447" y="810"/>
                    <a:pt x="1378" y="834"/>
                    <a:pt x="1331" y="850"/>
                  </a:cubicBezTo>
                  <a:cubicBezTo>
                    <a:pt x="1362" y="825"/>
                    <a:pt x="1414" y="814"/>
                    <a:pt x="1454" y="803"/>
                  </a:cubicBezTo>
                  <a:cubicBezTo>
                    <a:pt x="1427" y="803"/>
                    <a:pt x="1401" y="802"/>
                    <a:pt x="1376" y="805"/>
                  </a:cubicBezTo>
                  <a:close/>
                  <a:moveTo>
                    <a:pt x="411" y="1047"/>
                  </a:moveTo>
                  <a:cubicBezTo>
                    <a:pt x="407" y="1046"/>
                    <a:pt x="403" y="1045"/>
                    <a:pt x="398" y="1044"/>
                  </a:cubicBezTo>
                  <a:cubicBezTo>
                    <a:pt x="343" y="1029"/>
                    <a:pt x="290" y="1012"/>
                    <a:pt x="240" y="1001"/>
                  </a:cubicBezTo>
                  <a:cubicBezTo>
                    <a:pt x="184" y="988"/>
                    <a:pt x="124" y="978"/>
                    <a:pt x="74" y="969"/>
                  </a:cubicBezTo>
                  <a:cubicBezTo>
                    <a:pt x="66" y="974"/>
                    <a:pt x="62" y="971"/>
                    <a:pt x="54" y="973"/>
                  </a:cubicBezTo>
                  <a:cubicBezTo>
                    <a:pt x="47" y="986"/>
                    <a:pt x="37" y="995"/>
                    <a:pt x="31" y="1009"/>
                  </a:cubicBezTo>
                  <a:cubicBezTo>
                    <a:pt x="59" y="1010"/>
                    <a:pt x="79" y="1013"/>
                    <a:pt x="103" y="1016"/>
                  </a:cubicBezTo>
                  <a:cubicBezTo>
                    <a:pt x="193" y="1029"/>
                    <a:pt x="282" y="1046"/>
                    <a:pt x="368" y="1057"/>
                  </a:cubicBezTo>
                  <a:cubicBezTo>
                    <a:pt x="405" y="1062"/>
                    <a:pt x="447" y="1065"/>
                    <a:pt x="491" y="1072"/>
                  </a:cubicBezTo>
                  <a:cubicBezTo>
                    <a:pt x="494" y="1073"/>
                    <a:pt x="502" y="1078"/>
                    <a:pt x="504" y="1072"/>
                  </a:cubicBezTo>
                  <a:cubicBezTo>
                    <a:pt x="475" y="1064"/>
                    <a:pt x="441" y="1058"/>
                    <a:pt x="411" y="1047"/>
                  </a:cubicBezTo>
                  <a:close/>
                  <a:moveTo>
                    <a:pt x="617" y="1129"/>
                  </a:moveTo>
                  <a:cubicBezTo>
                    <a:pt x="596" y="1121"/>
                    <a:pt x="576" y="1112"/>
                    <a:pt x="553" y="1104"/>
                  </a:cubicBezTo>
                  <a:cubicBezTo>
                    <a:pt x="543" y="1101"/>
                    <a:pt x="532" y="1096"/>
                    <a:pt x="521" y="1092"/>
                  </a:cubicBezTo>
                  <a:cubicBezTo>
                    <a:pt x="499" y="1086"/>
                    <a:pt x="470" y="1087"/>
                    <a:pt x="445" y="1082"/>
                  </a:cubicBezTo>
                  <a:cubicBezTo>
                    <a:pt x="408" y="1076"/>
                    <a:pt x="366" y="1072"/>
                    <a:pt x="327" y="1067"/>
                  </a:cubicBezTo>
                  <a:cubicBezTo>
                    <a:pt x="229" y="1056"/>
                    <a:pt x="137" y="1030"/>
                    <a:pt x="46" y="1024"/>
                  </a:cubicBezTo>
                  <a:cubicBezTo>
                    <a:pt x="35" y="1032"/>
                    <a:pt x="26" y="1050"/>
                    <a:pt x="23" y="1061"/>
                  </a:cubicBezTo>
                  <a:cubicBezTo>
                    <a:pt x="67" y="1062"/>
                    <a:pt x="112" y="1071"/>
                    <a:pt x="161" y="1076"/>
                  </a:cubicBezTo>
                  <a:cubicBezTo>
                    <a:pt x="214" y="1081"/>
                    <a:pt x="288" y="1081"/>
                    <a:pt x="335" y="1087"/>
                  </a:cubicBezTo>
                  <a:cubicBezTo>
                    <a:pt x="358" y="1091"/>
                    <a:pt x="382" y="1091"/>
                    <a:pt x="402" y="1096"/>
                  </a:cubicBezTo>
                  <a:cubicBezTo>
                    <a:pt x="407" y="1097"/>
                    <a:pt x="412" y="1101"/>
                    <a:pt x="416" y="1102"/>
                  </a:cubicBezTo>
                  <a:cubicBezTo>
                    <a:pt x="446" y="1110"/>
                    <a:pt x="478" y="1107"/>
                    <a:pt x="508" y="1114"/>
                  </a:cubicBezTo>
                  <a:cubicBezTo>
                    <a:pt x="556" y="1126"/>
                    <a:pt x="600" y="1138"/>
                    <a:pt x="642" y="1150"/>
                  </a:cubicBezTo>
                  <a:cubicBezTo>
                    <a:pt x="658" y="1155"/>
                    <a:pt x="674" y="1163"/>
                    <a:pt x="690" y="1160"/>
                  </a:cubicBezTo>
                  <a:cubicBezTo>
                    <a:pt x="662" y="1154"/>
                    <a:pt x="640" y="1137"/>
                    <a:pt x="617" y="1129"/>
                  </a:cubicBezTo>
                  <a:close/>
                  <a:moveTo>
                    <a:pt x="551" y="1087"/>
                  </a:moveTo>
                  <a:cubicBezTo>
                    <a:pt x="537" y="1082"/>
                    <a:pt x="522" y="1077"/>
                    <a:pt x="508" y="1072"/>
                  </a:cubicBezTo>
                  <a:cubicBezTo>
                    <a:pt x="518" y="1080"/>
                    <a:pt x="540" y="1085"/>
                    <a:pt x="551" y="1087"/>
                  </a:cubicBezTo>
                  <a:close/>
                  <a:moveTo>
                    <a:pt x="446" y="1119"/>
                  </a:moveTo>
                  <a:cubicBezTo>
                    <a:pt x="423" y="1116"/>
                    <a:pt x="404" y="1112"/>
                    <a:pt x="378" y="1109"/>
                  </a:cubicBezTo>
                  <a:cubicBezTo>
                    <a:pt x="340" y="1105"/>
                    <a:pt x="301" y="1094"/>
                    <a:pt x="265" y="1092"/>
                  </a:cubicBezTo>
                  <a:cubicBezTo>
                    <a:pt x="211" y="1090"/>
                    <a:pt x="164" y="1092"/>
                    <a:pt x="119" y="1086"/>
                  </a:cubicBezTo>
                  <a:cubicBezTo>
                    <a:pt x="108" y="1084"/>
                    <a:pt x="98" y="1083"/>
                    <a:pt x="88" y="1082"/>
                  </a:cubicBezTo>
                  <a:cubicBezTo>
                    <a:pt x="78" y="1081"/>
                    <a:pt x="60" y="1075"/>
                    <a:pt x="53" y="1077"/>
                  </a:cubicBezTo>
                  <a:cubicBezTo>
                    <a:pt x="38" y="1082"/>
                    <a:pt x="33" y="1108"/>
                    <a:pt x="30" y="1122"/>
                  </a:cubicBezTo>
                  <a:cubicBezTo>
                    <a:pt x="55" y="1116"/>
                    <a:pt x="89" y="1123"/>
                    <a:pt x="101" y="1109"/>
                  </a:cubicBezTo>
                  <a:cubicBezTo>
                    <a:pt x="114" y="1122"/>
                    <a:pt x="141" y="1112"/>
                    <a:pt x="162" y="1112"/>
                  </a:cubicBezTo>
                  <a:cubicBezTo>
                    <a:pt x="171" y="1112"/>
                    <a:pt x="181" y="1117"/>
                    <a:pt x="191" y="1117"/>
                  </a:cubicBezTo>
                  <a:cubicBezTo>
                    <a:pt x="234" y="1119"/>
                    <a:pt x="284" y="1121"/>
                    <a:pt x="332" y="1121"/>
                  </a:cubicBezTo>
                  <a:cubicBezTo>
                    <a:pt x="431" y="1121"/>
                    <a:pt x="525" y="1151"/>
                    <a:pt x="611" y="1157"/>
                  </a:cubicBezTo>
                  <a:cubicBezTo>
                    <a:pt x="563" y="1140"/>
                    <a:pt x="505" y="1126"/>
                    <a:pt x="446" y="1119"/>
                  </a:cubicBezTo>
                  <a:close/>
                  <a:moveTo>
                    <a:pt x="722" y="1155"/>
                  </a:moveTo>
                  <a:cubicBezTo>
                    <a:pt x="755" y="1171"/>
                    <a:pt x="795" y="1189"/>
                    <a:pt x="827" y="1200"/>
                  </a:cubicBezTo>
                  <a:cubicBezTo>
                    <a:pt x="757" y="1159"/>
                    <a:pt x="681" y="1132"/>
                    <a:pt x="597" y="1104"/>
                  </a:cubicBezTo>
                  <a:cubicBezTo>
                    <a:pt x="638" y="1121"/>
                    <a:pt x="680" y="1145"/>
                    <a:pt x="722" y="1155"/>
                  </a:cubicBezTo>
                  <a:close/>
                  <a:moveTo>
                    <a:pt x="519" y="1157"/>
                  </a:moveTo>
                  <a:cubicBezTo>
                    <a:pt x="496" y="1154"/>
                    <a:pt x="474" y="1149"/>
                    <a:pt x="451" y="1145"/>
                  </a:cubicBezTo>
                  <a:cubicBezTo>
                    <a:pt x="358" y="1129"/>
                    <a:pt x="232" y="1131"/>
                    <a:pt x="149" y="1127"/>
                  </a:cubicBezTo>
                  <a:cubicBezTo>
                    <a:pt x="120" y="1147"/>
                    <a:pt x="122" y="1195"/>
                    <a:pt x="101" y="1227"/>
                  </a:cubicBezTo>
                  <a:cubicBezTo>
                    <a:pt x="166" y="1205"/>
                    <a:pt x="245" y="1183"/>
                    <a:pt x="330" y="1177"/>
                  </a:cubicBezTo>
                  <a:cubicBezTo>
                    <a:pt x="472" y="1167"/>
                    <a:pt x="616" y="1184"/>
                    <a:pt x="732" y="1199"/>
                  </a:cubicBezTo>
                  <a:cubicBezTo>
                    <a:pt x="660" y="1178"/>
                    <a:pt x="590" y="1167"/>
                    <a:pt x="519" y="1157"/>
                  </a:cubicBezTo>
                  <a:close/>
                  <a:moveTo>
                    <a:pt x="111" y="1127"/>
                  </a:moveTo>
                  <a:cubicBezTo>
                    <a:pt x="95" y="1138"/>
                    <a:pt x="89" y="1152"/>
                    <a:pt x="78" y="1170"/>
                  </a:cubicBezTo>
                  <a:cubicBezTo>
                    <a:pt x="71" y="1181"/>
                    <a:pt x="64" y="1192"/>
                    <a:pt x="58" y="1204"/>
                  </a:cubicBezTo>
                  <a:cubicBezTo>
                    <a:pt x="38" y="1239"/>
                    <a:pt x="22" y="1266"/>
                    <a:pt x="23" y="1305"/>
                  </a:cubicBezTo>
                  <a:cubicBezTo>
                    <a:pt x="90" y="1333"/>
                    <a:pt x="179" y="1311"/>
                    <a:pt x="244" y="1311"/>
                  </a:cubicBezTo>
                  <a:cubicBezTo>
                    <a:pt x="322" y="1312"/>
                    <a:pt x="402" y="1298"/>
                    <a:pt x="480" y="1292"/>
                  </a:cubicBezTo>
                  <a:cubicBezTo>
                    <a:pt x="522" y="1288"/>
                    <a:pt x="563" y="1283"/>
                    <a:pt x="602" y="1282"/>
                  </a:cubicBezTo>
                  <a:cubicBezTo>
                    <a:pt x="663" y="1264"/>
                    <a:pt x="736" y="1266"/>
                    <a:pt x="800" y="1263"/>
                  </a:cubicBezTo>
                  <a:cubicBezTo>
                    <a:pt x="798" y="1256"/>
                    <a:pt x="796" y="1248"/>
                    <a:pt x="793" y="1242"/>
                  </a:cubicBezTo>
                  <a:cubicBezTo>
                    <a:pt x="700" y="1248"/>
                    <a:pt x="613" y="1249"/>
                    <a:pt x="529" y="1263"/>
                  </a:cubicBezTo>
                  <a:cubicBezTo>
                    <a:pt x="514" y="1266"/>
                    <a:pt x="501" y="1271"/>
                    <a:pt x="486" y="1272"/>
                  </a:cubicBezTo>
                  <a:cubicBezTo>
                    <a:pt x="480" y="1272"/>
                    <a:pt x="474" y="1269"/>
                    <a:pt x="468" y="1270"/>
                  </a:cubicBezTo>
                  <a:cubicBezTo>
                    <a:pt x="397" y="1278"/>
                    <a:pt x="318" y="1298"/>
                    <a:pt x="242" y="1297"/>
                  </a:cubicBezTo>
                  <a:cubicBezTo>
                    <a:pt x="280" y="1281"/>
                    <a:pt x="322" y="1286"/>
                    <a:pt x="362" y="1277"/>
                  </a:cubicBezTo>
                  <a:cubicBezTo>
                    <a:pt x="408" y="1266"/>
                    <a:pt x="456" y="1255"/>
                    <a:pt x="503" y="1253"/>
                  </a:cubicBezTo>
                  <a:cubicBezTo>
                    <a:pt x="447" y="1252"/>
                    <a:pt x="385" y="1252"/>
                    <a:pt x="315" y="1260"/>
                  </a:cubicBezTo>
                  <a:cubicBezTo>
                    <a:pt x="299" y="1262"/>
                    <a:pt x="284" y="1262"/>
                    <a:pt x="269" y="1263"/>
                  </a:cubicBezTo>
                  <a:cubicBezTo>
                    <a:pt x="236" y="1267"/>
                    <a:pt x="204" y="1275"/>
                    <a:pt x="174" y="1275"/>
                  </a:cubicBezTo>
                  <a:cubicBezTo>
                    <a:pt x="151" y="1275"/>
                    <a:pt x="129" y="1271"/>
                    <a:pt x="108" y="1273"/>
                  </a:cubicBezTo>
                  <a:cubicBezTo>
                    <a:pt x="99" y="1274"/>
                    <a:pt x="90" y="1281"/>
                    <a:pt x="81" y="1278"/>
                  </a:cubicBezTo>
                  <a:cubicBezTo>
                    <a:pt x="77" y="1270"/>
                    <a:pt x="82" y="1261"/>
                    <a:pt x="86" y="1257"/>
                  </a:cubicBezTo>
                  <a:cubicBezTo>
                    <a:pt x="83" y="1247"/>
                    <a:pt x="85" y="1231"/>
                    <a:pt x="86" y="1228"/>
                  </a:cubicBezTo>
                  <a:cubicBezTo>
                    <a:pt x="97" y="1202"/>
                    <a:pt x="116" y="1169"/>
                    <a:pt x="123" y="1137"/>
                  </a:cubicBezTo>
                  <a:cubicBezTo>
                    <a:pt x="126" y="1136"/>
                    <a:pt x="138" y="1128"/>
                    <a:pt x="131" y="1127"/>
                  </a:cubicBezTo>
                  <a:cubicBezTo>
                    <a:pt x="126" y="1128"/>
                    <a:pt x="117" y="1128"/>
                    <a:pt x="111" y="1127"/>
                  </a:cubicBezTo>
                  <a:close/>
                  <a:moveTo>
                    <a:pt x="358" y="1187"/>
                  </a:moveTo>
                  <a:cubicBezTo>
                    <a:pt x="356" y="1187"/>
                    <a:pt x="357" y="1190"/>
                    <a:pt x="355" y="1190"/>
                  </a:cubicBezTo>
                  <a:cubicBezTo>
                    <a:pt x="315" y="1190"/>
                    <a:pt x="271" y="1198"/>
                    <a:pt x="227" y="1205"/>
                  </a:cubicBezTo>
                  <a:cubicBezTo>
                    <a:pt x="185" y="1212"/>
                    <a:pt x="141" y="1224"/>
                    <a:pt x="104" y="1243"/>
                  </a:cubicBezTo>
                  <a:cubicBezTo>
                    <a:pt x="118" y="1244"/>
                    <a:pt x="134" y="1239"/>
                    <a:pt x="146" y="1243"/>
                  </a:cubicBezTo>
                  <a:cubicBezTo>
                    <a:pt x="130" y="1253"/>
                    <a:pt x="101" y="1244"/>
                    <a:pt x="98" y="1262"/>
                  </a:cubicBezTo>
                  <a:cubicBezTo>
                    <a:pt x="231" y="1259"/>
                    <a:pt x="378" y="1237"/>
                    <a:pt x="504" y="1238"/>
                  </a:cubicBezTo>
                  <a:cubicBezTo>
                    <a:pt x="610" y="1240"/>
                    <a:pt x="679" y="1236"/>
                    <a:pt x="775" y="1227"/>
                  </a:cubicBezTo>
                  <a:cubicBezTo>
                    <a:pt x="731" y="1225"/>
                    <a:pt x="685" y="1216"/>
                    <a:pt x="627" y="1215"/>
                  </a:cubicBezTo>
                  <a:cubicBezTo>
                    <a:pt x="636" y="1210"/>
                    <a:pt x="653" y="1206"/>
                    <a:pt x="664" y="1209"/>
                  </a:cubicBezTo>
                  <a:cubicBezTo>
                    <a:pt x="557" y="1177"/>
                    <a:pt x="446" y="1195"/>
                    <a:pt x="358" y="1187"/>
                  </a:cubicBezTo>
                  <a:close/>
                  <a:moveTo>
                    <a:pt x="740" y="1213"/>
                  </a:moveTo>
                  <a:cubicBezTo>
                    <a:pt x="727" y="1212"/>
                    <a:pt x="710" y="1207"/>
                    <a:pt x="697" y="1210"/>
                  </a:cubicBezTo>
                  <a:cubicBezTo>
                    <a:pt x="712" y="1211"/>
                    <a:pt x="732" y="1216"/>
                    <a:pt x="740" y="1213"/>
                  </a:cubicBezTo>
                  <a:close/>
                  <a:moveTo>
                    <a:pt x="868" y="1252"/>
                  </a:moveTo>
                  <a:cubicBezTo>
                    <a:pt x="863" y="1253"/>
                    <a:pt x="854" y="1249"/>
                    <a:pt x="858" y="1255"/>
                  </a:cubicBezTo>
                  <a:cubicBezTo>
                    <a:pt x="845" y="1252"/>
                    <a:pt x="823" y="1246"/>
                    <a:pt x="808" y="1242"/>
                  </a:cubicBezTo>
                  <a:cubicBezTo>
                    <a:pt x="806" y="1257"/>
                    <a:pt x="818" y="1259"/>
                    <a:pt x="822" y="1268"/>
                  </a:cubicBezTo>
                  <a:cubicBezTo>
                    <a:pt x="862" y="1274"/>
                    <a:pt x="906" y="1279"/>
                    <a:pt x="928" y="1250"/>
                  </a:cubicBezTo>
                  <a:cubicBezTo>
                    <a:pt x="927" y="1244"/>
                    <a:pt x="923" y="1238"/>
                    <a:pt x="916" y="1230"/>
                  </a:cubicBezTo>
                  <a:cubicBezTo>
                    <a:pt x="908" y="1233"/>
                    <a:pt x="901" y="1236"/>
                    <a:pt x="896" y="1242"/>
                  </a:cubicBezTo>
                  <a:cubicBezTo>
                    <a:pt x="892" y="1235"/>
                    <a:pt x="879" y="1248"/>
                    <a:pt x="868" y="12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汉仪丫丫体简" panose="02010604000101010101" pitchFamily="2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lum bright="40000" contrast="40000"/>
          </a:blip>
          <a:stretch>
            <a:fillRect/>
          </a:stretch>
        </p:blipFill>
        <p:spPr>
          <a:xfrm rot="11919951" flipH="1">
            <a:off x="5853806" y="3542613"/>
            <a:ext cx="746590" cy="4830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4193978" y="2753166"/>
            <a:ext cx="2011431" cy="24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00"/>
    </mc:Choice>
    <mc:Fallback>
      <p:transition spd="slow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1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6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485080" y="586420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you've got a </a:t>
            </a:r>
            <a:r>
              <a:rPr lang="en-US" altLang="zh-CN" sz="3200" b="1" dirty="0" smtClean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ball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85080" y="1359871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Bounce it to the gang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6636228" y="2753166"/>
            <a:ext cx="2011431" cy="24605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5080" y="2107335"/>
            <a:ext cx="3336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If there is a new kid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080" y="2831758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Orange LET" pitchFamily="2" charset="0"/>
                <a:ea typeface="微软雅黑" pitchFamily="34" charset="-122"/>
              </a:rPr>
              <a:t>Invite him out to hang</a:t>
            </a:r>
            <a:endParaRPr lang="en-US" altLang="zh-CN" sz="3200" b="1" dirty="0">
              <a:solidFill>
                <a:schemeClr val="bg1"/>
              </a:solidFill>
              <a:latin typeface="Orange LET" pitchFamily="2" charset="0"/>
              <a:ea typeface="微软雅黑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75">
            <a:off x="5370575" y="2764785"/>
            <a:ext cx="2011431" cy="246059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107535" y="421389"/>
            <a:ext cx="777957" cy="7498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29"/>
          <p:cNvSpPr>
            <a:spLocks/>
          </p:cNvSpPr>
          <p:nvPr/>
        </p:nvSpPr>
        <p:spPr bwMode="auto">
          <a:xfrm>
            <a:off x="5212440" y="1437897"/>
            <a:ext cx="191691" cy="4744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33" y="1753"/>
                </a:moveTo>
                <a:cubicBezTo>
                  <a:pt x="15233" y="2307"/>
                  <a:pt x="14778" y="2676"/>
                  <a:pt x="13869" y="3138"/>
                </a:cubicBezTo>
                <a:cubicBezTo>
                  <a:pt x="12959" y="3507"/>
                  <a:pt x="12050" y="3692"/>
                  <a:pt x="10686" y="3692"/>
                </a:cubicBezTo>
                <a:cubicBezTo>
                  <a:pt x="9549" y="3692"/>
                  <a:pt x="8412" y="3507"/>
                  <a:pt x="7503" y="3138"/>
                </a:cubicBezTo>
                <a:cubicBezTo>
                  <a:pt x="6593" y="2676"/>
                  <a:pt x="6138" y="2307"/>
                  <a:pt x="6138" y="1753"/>
                </a:cubicBezTo>
                <a:cubicBezTo>
                  <a:pt x="6138" y="1292"/>
                  <a:pt x="6593" y="830"/>
                  <a:pt x="7503" y="553"/>
                </a:cubicBezTo>
                <a:cubicBezTo>
                  <a:pt x="8412" y="184"/>
                  <a:pt x="9549" y="0"/>
                  <a:pt x="10686" y="0"/>
                </a:cubicBezTo>
                <a:cubicBezTo>
                  <a:pt x="12050" y="0"/>
                  <a:pt x="12959" y="184"/>
                  <a:pt x="13869" y="553"/>
                </a:cubicBezTo>
                <a:cubicBezTo>
                  <a:pt x="14778" y="830"/>
                  <a:pt x="15233" y="1292"/>
                  <a:pt x="15233" y="1753"/>
                </a:cubicBezTo>
                <a:close/>
                <a:moveTo>
                  <a:pt x="21600" y="12369"/>
                </a:moveTo>
                <a:cubicBezTo>
                  <a:pt x="21600" y="12923"/>
                  <a:pt x="20917" y="13199"/>
                  <a:pt x="19553" y="13199"/>
                </a:cubicBezTo>
                <a:cubicBezTo>
                  <a:pt x="18189" y="13199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7" y="6369"/>
                  <a:pt x="16597" y="6369"/>
                  <a:pt x="16597" y="6369"/>
                </a:cubicBezTo>
                <a:cubicBezTo>
                  <a:pt x="16597" y="20676"/>
                  <a:pt x="16597" y="20676"/>
                  <a:pt x="16597" y="20676"/>
                </a:cubicBezTo>
                <a:cubicBezTo>
                  <a:pt x="16597" y="21323"/>
                  <a:pt x="15688" y="21600"/>
                  <a:pt x="13869" y="21600"/>
                </a:cubicBezTo>
                <a:cubicBezTo>
                  <a:pt x="12277" y="21600"/>
                  <a:pt x="11368" y="21323"/>
                  <a:pt x="11368" y="20676"/>
                </a:cubicBezTo>
                <a:cubicBezTo>
                  <a:pt x="11368" y="12276"/>
                  <a:pt x="11368" y="12276"/>
                  <a:pt x="11368" y="12276"/>
                </a:cubicBezTo>
                <a:cubicBezTo>
                  <a:pt x="10231" y="12276"/>
                  <a:pt x="10231" y="12276"/>
                  <a:pt x="10231" y="12276"/>
                </a:cubicBezTo>
                <a:cubicBezTo>
                  <a:pt x="10231" y="20676"/>
                  <a:pt x="10231" y="20676"/>
                  <a:pt x="10231" y="20676"/>
                </a:cubicBezTo>
                <a:cubicBezTo>
                  <a:pt x="10231" y="21323"/>
                  <a:pt x="9322" y="21600"/>
                  <a:pt x="7503" y="21600"/>
                </a:cubicBezTo>
                <a:cubicBezTo>
                  <a:pt x="5911" y="21600"/>
                  <a:pt x="5002" y="21323"/>
                  <a:pt x="5002" y="20676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2" y="6369"/>
                  <a:pt x="4092" y="6369"/>
                  <a:pt x="4092" y="6369"/>
                </a:cubicBezTo>
                <a:cubicBezTo>
                  <a:pt x="4092" y="12369"/>
                  <a:pt x="4092" y="12369"/>
                  <a:pt x="4092" y="12369"/>
                </a:cubicBezTo>
                <a:cubicBezTo>
                  <a:pt x="4092" y="12923"/>
                  <a:pt x="3410" y="13199"/>
                  <a:pt x="2046" y="13199"/>
                </a:cubicBezTo>
                <a:cubicBezTo>
                  <a:pt x="682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18" y="3876"/>
                  <a:pt x="5456" y="3876"/>
                </a:cubicBezTo>
                <a:cubicBezTo>
                  <a:pt x="16143" y="3876"/>
                  <a:pt x="16143" y="3876"/>
                  <a:pt x="16143" y="3876"/>
                </a:cubicBezTo>
                <a:cubicBezTo>
                  <a:pt x="19781" y="3876"/>
                  <a:pt x="21600" y="4430"/>
                  <a:pt x="21600" y="5538"/>
                </a:cubicBezTo>
                <a:lnTo>
                  <a:pt x="21600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2" name="AutoShape 31"/>
          <p:cNvSpPr>
            <a:spLocks/>
          </p:cNvSpPr>
          <p:nvPr/>
        </p:nvSpPr>
        <p:spPr bwMode="auto">
          <a:xfrm>
            <a:off x="5419014" y="1437897"/>
            <a:ext cx="194667" cy="4744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3" name="AutoShape 73"/>
          <p:cNvSpPr>
            <a:spLocks/>
          </p:cNvSpPr>
          <p:nvPr/>
        </p:nvSpPr>
        <p:spPr bwMode="auto">
          <a:xfrm>
            <a:off x="5630945" y="1437301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4" name="AutoShape 76"/>
          <p:cNvSpPr>
            <a:spLocks/>
          </p:cNvSpPr>
          <p:nvPr/>
        </p:nvSpPr>
        <p:spPr bwMode="auto">
          <a:xfrm>
            <a:off x="5840495" y="1437301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5" name="AutoShape 79"/>
          <p:cNvSpPr>
            <a:spLocks/>
          </p:cNvSpPr>
          <p:nvPr/>
        </p:nvSpPr>
        <p:spPr bwMode="auto">
          <a:xfrm>
            <a:off x="6050045" y="1437301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6" name="AutoShape 29"/>
          <p:cNvSpPr>
            <a:spLocks/>
          </p:cNvSpPr>
          <p:nvPr/>
        </p:nvSpPr>
        <p:spPr bwMode="auto">
          <a:xfrm>
            <a:off x="5115106" y="1911765"/>
            <a:ext cx="191691" cy="4744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33" y="1753"/>
                </a:moveTo>
                <a:cubicBezTo>
                  <a:pt x="15233" y="2307"/>
                  <a:pt x="14778" y="2676"/>
                  <a:pt x="13869" y="3138"/>
                </a:cubicBezTo>
                <a:cubicBezTo>
                  <a:pt x="12959" y="3507"/>
                  <a:pt x="12050" y="3692"/>
                  <a:pt x="10686" y="3692"/>
                </a:cubicBezTo>
                <a:cubicBezTo>
                  <a:pt x="9549" y="3692"/>
                  <a:pt x="8412" y="3507"/>
                  <a:pt x="7503" y="3138"/>
                </a:cubicBezTo>
                <a:cubicBezTo>
                  <a:pt x="6593" y="2676"/>
                  <a:pt x="6138" y="2307"/>
                  <a:pt x="6138" y="1753"/>
                </a:cubicBezTo>
                <a:cubicBezTo>
                  <a:pt x="6138" y="1292"/>
                  <a:pt x="6593" y="830"/>
                  <a:pt x="7503" y="553"/>
                </a:cubicBezTo>
                <a:cubicBezTo>
                  <a:pt x="8412" y="184"/>
                  <a:pt x="9549" y="0"/>
                  <a:pt x="10686" y="0"/>
                </a:cubicBezTo>
                <a:cubicBezTo>
                  <a:pt x="12050" y="0"/>
                  <a:pt x="12959" y="184"/>
                  <a:pt x="13869" y="553"/>
                </a:cubicBezTo>
                <a:cubicBezTo>
                  <a:pt x="14778" y="830"/>
                  <a:pt x="15233" y="1292"/>
                  <a:pt x="15233" y="1753"/>
                </a:cubicBezTo>
                <a:close/>
                <a:moveTo>
                  <a:pt x="21600" y="12369"/>
                </a:moveTo>
                <a:cubicBezTo>
                  <a:pt x="21600" y="12923"/>
                  <a:pt x="20917" y="13199"/>
                  <a:pt x="19553" y="13199"/>
                </a:cubicBezTo>
                <a:cubicBezTo>
                  <a:pt x="18189" y="13199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7" y="6369"/>
                  <a:pt x="16597" y="6369"/>
                  <a:pt x="16597" y="6369"/>
                </a:cubicBezTo>
                <a:cubicBezTo>
                  <a:pt x="16597" y="20676"/>
                  <a:pt x="16597" y="20676"/>
                  <a:pt x="16597" y="20676"/>
                </a:cubicBezTo>
                <a:cubicBezTo>
                  <a:pt x="16597" y="21323"/>
                  <a:pt x="15688" y="21600"/>
                  <a:pt x="13869" y="21600"/>
                </a:cubicBezTo>
                <a:cubicBezTo>
                  <a:pt x="12277" y="21600"/>
                  <a:pt x="11368" y="21323"/>
                  <a:pt x="11368" y="20676"/>
                </a:cubicBezTo>
                <a:cubicBezTo>
                  <a:pt x="11368" y="12276"/>
                  <a:pt x="11368" y="12276"/>
                  <a:pt x="11368" y="12276"/>
                </a:cubicBezTo>
                <a:cubicBezTo>
                  <a:pt x="10231" y="12276"/>
                  <a:pt x="10231" y="12276"/>
                  <a:pt x="10231" y="12276"/>
                </a:cubicBezTo>
                <a:cubicBezTo>
                  <a:pt x="10231" y="20676"/>
                  <a:pt x="10231" y="20676"/>
                  <a:pt x="10231" y="20676"/>
                </a:cubicBezTo>
                <a:cubicBezTo>
                  <a:pt x="10231" y="21323"/>
                  <a:pt x="9322" y="21600"/>
                  <a:pt x="7503" y="21600"/>
                </a:cubicBezTo>
                <a:cubicBezTo>
                  <a:pt x="5911" y="21600"/>
                  <a:pt x="5002" y="21323"/>
                  <a:pt x="5002" y="20676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2" y="6369"/>
                  <a:pt x="4092" y="6369"/>
                  <a:pt x="4092" y="6369"/>
                </a:cubicBezTo>
                <a:cubicBezTo>
                  <a:pt x="4092" y="12369"/>
                  <a:pt x="4092" y="12369"/>
                  <a:pt x="4092" y="12369"/>
                </a:cubicBezTo>
                <a:cubicBezTo>
                  <a:pt x="4092" y="12923"/>
                  <a:pt x="3410" y="13199"/>
                  <a:pt x="2046" y="13199"/>
                </a:cubicBezTo>
                <a:cubicBezTo>
                  <a:pt x="682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18" y="3876"/>
                  <a:pt x="5456" y="3876"/>
                </a:cubicBezTo>
                <a:cubicBezTo>
                  <a:pt x="16143" y="3876"/>
                  <a:pt x="16143" y="3876"/>
                  <a:pt x="16143" y="3876"/>
                </a:cubicBezTo>
                <a:cubicBezTo>
                  <a:pt x="19781" y="3876"/>
                  <a:pt x="21600" y="4430"/>
                  <a:pt x="21600" y="5538"/>
                </a:cubicBezTo>
                <a:lnTo>
                  <a:pt x="21600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7" name="AutoShape 31"/>
          <p:cNvSpPr>
            <a:spLocks/>
          </p:cNvSpPr>
          <p:nvPr/>
        </p:nvSpPr>
        <p:spPr bwMode="auto">
          <a:xfrm>
            <a:off x="5321680" y="1911765"/>
            <a:ext cx="194667" cy="4744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8" name="AutoShape 73"/>
          <p:cNvSpPr>
            <a:spLocks/>
          </p:cNvSpPr>
          <p:nvPr/>
        </p:nvSpPr>
        <p:spPr bwMode="auto">
          <a:xfrm>
            <a:off x="5533611" y="1911169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9" name="AutoShape 76"/>
          <p:cNvSpPr>
            <a:spLocks/>
          </p:cNvSpPr>
          <p:nvPr/>
        </p:nvSpPr>
        <p:spPr bwMode="auto">
          <a:xfrm>
            <a:off x="5743161" y="1911169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0" name="AutoShape 79"/>
          <p:cNvSpPr>
            <a:spLocks/>
          </p:cNvSpPr>
          <p:nvPr/>
        </p:nvSpPr>
        <p:spPr bwMode="auto">
          <a:xfrm>
            <a:off x="5952711" y="1911169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1" name="AutoShape 79"/>
          <p:cNvSpPr>
            <a:spLocks/>
          </p:cNvSpPr>
          <p:nvPr/>
        </p:nvSpPr>
        <p:spPr bwMode="auto">
          <a:xfrm>
            <a:off x="7026759" y="695937"/>
            <a:ext cx="194667" cy="4738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075" y="1753"/>
                </a:moveTo>
                <a:cubicBezTo>
                  <a:pt x="15075" y="2307"/>
                  <a:pt x="14625" y="2676"/>
                  <a:pt x="13725" y="3138"/>
                </a:cubicBezTo>
                <a:cubicBezTo>
                  <a:pt x="13050" y="3507"/>
                  <a:pt x="11925" y="3692"/>
                  <a:pt x="10800" y="3692"/>
                </a:cubicBezTo>
                <a:cubicBezTo>
                  <a:pt x="9450" y="3692"/>
                  <a:pt x="8550" y="3507"/>
                  <a:pt x="7650" y="3138"/>
                </a:cubicBezTo>
                <a:cubicBezTo>
                  <a:pt x="6750" y="2676"/>
                  <a:pt x="6300" y="2307"/>
                  <a:pt x="6300" y="1753"/>
                </a:cubicBezTo>
                <a:cubicBezTo>
                  <a:pt x="6300" y="1292"/>
                  <a:pt x="6750" y="830"/>
                  <a:pt x="7650" y="553"/>
                </a:cubicBezTo>
                <a:cubicBezTo>
                  <a:pt x="8325" y="184"/>
                  <a:pt x="9450" y="0"/>
                  <a:pt x="10800" y="0"/>
                </a:cubicBezTo>
                <a:cubicBezTo>
                  <a:pt x="11925" y="0"/>
                  <a:pt x="13050" y="184"/>
                  <a:pt x="13725" y="553"/>
                </a:cubicBezTo>
                <a:cubicBezTo>
                  <a:pt x="14625" y="830"/>
                  <a:pt x="15075" y="1292"/>
                  <a:pt x="15075" y="1753"/>
                </a:cubicBezTo>
                <a:close/>
                <a:moveTo>
                  <a:pt x="21599" y="12369"/>
                </a:moveTo>
                <a:cubicBezTo>
                  <a:pt x="21599" y="12923"/>
                  <a:pt x="20925" y="13199"/>
                  <a:pt x="19575" y="13199"/>
                </a:cubicBezTo>
                <a:cubicBezTo>
                  <a:pt x="18225" y="13199"/>
                  <a:pt x="17325" y="12923"/>
                  <a:pt x="17325" y="12369"/>
                </a:cubicBezTo>
                <a:cubicBezTo>
                  <a:pt x="17325" y="6369"/>
                  <a:pt x="17325" y="6369"/>
                  <a:pt x="17325" y="6369"/>
                </a:cubicBezTo>
                <a:cubicBezTo>
                  <a:pt x="16425" y="6369"/>
                  <a:pt x="16425" y="6369"/>
                  <a:pt x="16425" y="6369"/>
                </a:cubicBezTo>
                <a:cubicBezTo>
                  <a:pt x="16425" y="20676"/>
                  <a:pt x="16425" y="20676"/>
                  <a:pt x="16425" y="20676"/>
                </a:cubicBezTo>
                <a:cubicBezTo>
                  <a:pt x="16425" y="21323"/>
                  <a:pt x="15525" y="21600"/>
                  <a:pt x="13950" y="21600"/>
                </a:cubicBezTo>
                <a:cubicBezTo>
                  <a:pt x="12150" y="21600"/>
                  <a:pt x="11475" y="21323"/>
                  <a:pt x="11475" y="20676"/>
                </a:cubicBezTo>
                <a:cubicBezTo>
                  <a:pt x="11475" y="12276"/>
                  <a:pt x="11475" y="12276"/>
                  <a:pt x="11475" y="12276"/>
                </a:cubicBezTo>
                <a:cubicBezTo>
                  <a:pt x="10125" y="12276"/>
                  <a:pt x="10125" y="12276"/>
                  <a:pt x="10125" y="12276"/>
                </a:cubicBezTo>
                <a:cubicBezTo>
                  <a:pt x="10125" y="20676"/>
                  <a:pt x="10125" y="20676"/>
                  <a:pt x="10125" y="20676"/>
                </a:cubicBezTo>
                <a:cubicBezTo>
                  <a:pt x="10125" y="21323"/>
                  <a:pt x="9225" y="21600"/>
                  <a:pt x="7650" y="21600"/>
                </a:cubicBezTo>
                <a:cubicBezTo>
                  <a:pt x="5850" y="21600"/>
                  <a:pt x="5175" y="21323"/>
                  <a:pt x="5175" y="20676"/>
                </a:cubicBezTo>
                <a:cubicBezTo>
                  <a:pt x="5175" y="6369"/>
                  <a:pt x="5175" y="6369"/>
                  <a:pt x="5175" y="6369"/>
                </a:cubicBezTo>
                <a:cubicBezTo>
                  <a:pt x="4050" y="6369"/>
                  <a:pt x="4050" y="6369"/>
                  <a:pt x="4050" y="6369"/>
                </a:cubicBezTo>
                <a:cubicBezTo>
                  <a:pt x="4050" y="12369"/>
                  <a:pt x="4050" y="12369"/>
                  <a:pt x="4050" y="12369"/>
                </a:cubicBezTo>
                <a:cubicBezTo>
                  <a:pt x="4050" y="12923"/>
                  <a:pt x="3375" y="13199"/>
                  <a:pt x="2025" y="13199"/>
                </a:cubicBezTo>
                <a:cubicBezTo>
                  <a:pt x="675" y="13199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0"/>
                  <a:pt x="1800" y="3876"/>
                  <a:pt x="5625" y="3876"/>
                </a:cubicBezTo>
                <a:cubicBezTo>
                  <a:pt x="15975" y="3876"/>
                  <a:pt x="15975" y="3876"/>
                  <a:pt x="15975" y="3876"/>
                </a:cubicBezTo>
                <a:cubicBezTo>
                  <a:pt x="19575" y="3876"/>
                  <a:pt x="21599" y="4430"/>
                  <a:pt x="21599" y="5538"/>
                </a:cubicBezTo>
                <a:lnTo>
                  <a:pt x="21599" y="123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561029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lum bright="40000" contrast="40000"/>
          </a:blip>
          <a:stretch>
            <a:fillRect/>
          </a:stretch>
        </p:blipFill>
        <p:spPr>
          <a:xfrm rot="17265649">
            <a:off x="5390337" y="691327"/>
            <a:ext cx="746590" cy="4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7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2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" grpId="0"/>
      <p:bldP spid="3" grpId="0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9e782c7495782f8eab5bda8fc702cda86fc1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213</Words>
  <Application>Microsoft Office PowerPoint</Application>
  <PresentationFormat>全屏显示(16:9)</PresentationFormat>
  <Paragraphs>61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Orange LET</vt:lpstr>
      <vt:lpstr>微软雅黑</vt:lpstr>
      <vt:lpstr>Segoe Script</vt:lpstr>
      <vt:lpstr>时尚中黑简体</vt:lpstr>
      <vt:lpstr>Calibri</vt:lpstr>
      <vt:lpstr>汉仪丫丫体简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Windows User</cp:lastModifiedBy>
  <cp:revision>327</cp:revision>
  <dcterms:created xsi:type="dcterms:W3CDTF">2015-12-09T07:20:54Z</dcterms:created>
  <dcterms:modified xsi:type="dcterms:W3CDTF">2018-07-15T13:46:11Z</dcterms:modified>
</cp:coreProperties>
</file>