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9" r:id="rId3"/>
  </p:sldMasterIdLst>
  <p:notesMasterIdLst>
    <p:notesMasterId r:id="rId5"/>
  </p:notesMasterIdLst>
  <p:sldIdLst>
    <p:sldId id="273" r:id="rId4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楷体" panose="02010609060101010101" charset="-122"/>
      <p:regular r:id="rId22"/>
    </p:embeddedFont>
    <p:embeddedFont>
      <p:font typeface="Comic Sans MS" panose="030F0702030302020204" charset="0"/>
      <p:regular r:id="rId23"/>
      <p:bold r:id="rId24"/>
      <p:italic r:id="rId25"/>
      <p:boldItalic r:id="rId26"/>
    </p:embeddedFont>
    <p:embeddedFont>
      <p:font typeface="Curlz MT" panose="04040404050702020202" charset="0"/>
      <p:regular r:id="rId27"/>
    </p:embeddedFont>
    <p:embeddedFont>
      <p:font typeface="Bradley Hand ITC" panose="03070402050302030203" charset="0"/>
      <p:regular r:id="rId28"/>
    </p:embeddedFont>
    <p:embeddedFont>
      <p:font typeface="华文隶书" panose="02010800040101010101" charset="-122"/>
      <p:regular r:id="rId29"/>
    </p:embeddedFont>
    <p:embeddedFont>
      <p:font typeface="Viner Hand ITC" panose="03070502030502020203" charset="0"/>
      <p:regular r:id="rId30"/>
    </p:embeddedFont>
    <p:embeddedFont>
      <p:font typeface="Chiller" panose="04020404031007020602" charset="0"/>
      <p:regular r:id="rId31"/>
    </p:embeddedFont>
    <p:embeddedFont>
      <p:font typeface="Agency FB" panose="020B0503020202020204" charset="0"/>
      <p:regular r:id="rId32"/>
      <p:bold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  <p:embeddedFont>
      <p:font typeface="微软雅黑" panose="020B0503020204020204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9E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font" Target="fonts/font18.fntdata"/><Relationship Id="rId37" Type="http://schemas.openxmlformats.org/officeDocument/2006/relationships/font" Target="fonts/font17.fntdata"/><Relationship Id="rId36" Type="http://schemas.openxmlformats.org/officeDocument/2006/relationships/font" Target="fonts/font16.fntdata"/><Relationship Id="rId35" Type="http://schemas.openxmlformats.org/officeDocument/2006/relationships/font" Target="fonts/font15.fntdata"/><Relationship Id="rId34" Type="http://schemas.openxmlformats.org/officeDocument/2006/relationships/font" Target="fonts/font14.fntdata"/><Relationship Id="rId33" Type="http://schemas.openxmlformats.org/officeDocument/2006/relationships/font" Target="fonts/font13.fntdata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8794" b="19665"/>
          <a:stretch>
            <a:fillRect/>
          </a:stretch>
        </p:blipFill>
        <p:spPr bwMode="auto">
          <a:xfrm>
            <a:off x="1" y="-17025"/>
            <a:ext cx="12192000" cy="68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D6AD-D4BE-4FE7-8E91-089F338FE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AC3C-1AB8-4B3F-9300-74A3FA4105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5.png"/><Relationship Id="rId3" Type="http://schemas.openxmlformats.org/officeDocument/2006/relationships/image" Target="../media/image3.emf"/><Relationship Id="rId2" Type="http://schemas.microsoft.com/office/2007/relationships/hdphoto" Target="../media/hdphoto1.wdp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emf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emf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.png"/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04860" y="1850390"/>
            <a:ext cx="3422650" cy="3017520"/>
            <a:chOff x="6127514" y="1076095"/>
            <a:chExt cx="2735318" cy="2574417"/>
          </a:xfrm>
        </p:grpSpPr>
        <p:sp>
          <p:nvSpPr>
            <p:cNvPr id="3" name="椭圆形标注 2"/>
            <p:cNvSpPr/>
            <p:nvPr/>
          </p:nvSpPr>
          <p:spPr>
            <a:xfrm>
              <a:off x="6127514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椭圆形标注 3"/>
            <p:cNvSpPr/>
            <p:nvPr/>
          </p:nvSpPr>
          <p:spPr>
            <a:xfrm>
              <a:off x="6159165" y="1108146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7115" y="1686697"/>
            <a:ext cx="3379440" cy="3180651"/>
            <a:chOff x="3231871" y="1076095"/>
            <a:chExt cx="2735318" cy="2574417"/>
          </a:xfrm>
        </p:grpSpPr>
        <p:sp>
          <p:nvSpPr>
            <p:cNvPr id="6" name="椭圆形标注 5"/>
            <p:cNvSpPr/>
            <p:nvPr/>
          </p:nvSpPr>
          <p:spPr>
            <a:xfrm>
              <a:off x="3231871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椭圆形标注 6"/>
            <p:cNvSpPr/>
            <p:nvPr/>
          </p:nvSpPr>
          <p:spPr>
            <a:xfrm>
              <a:off x="3259678" y="1108146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368" y="1528004"/>
            <a:ext cx="3615087" cy="3402432"/>
            <a:chOff x="336228" y="1076095"/>
            <a:chExt cx="2735318" cy="2574417"/>
          </a:xfrm>
        </p:grpSpPr>
        <p:sp>
          <p:nvSpPr>
            <p:cNvPr id="9" name="椭圆形标注 8"/>
            <p:cNvSpPr/>
            <p:nvPr/>
          </p:nvSpPr>
          <p:spPr>
            <a:xfrm>
              <a:off x="336228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椭圆形标注 9"/>
            <p:cNvSpPr/>
            <p:nvPr/>
          </p:nvSpPr>
          <p:spPr>
            <a:xfrm>
              <a:off x="367156" y="1098090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52876" y="1934210"/>
            <a:ext cx="3384551" cy="2895598"/>
            <a:chOff x="6196204" y="1258698"/>
            <a:chExt cx="2540450" cy="2363716"/>
          </a:xfrm>
        </p:grpSpPr>
        <p:sp>
          <p:nvSpPr>
            <p:cNvPr id="12" name="椭圆形标注 155"/>
            <p:cNvSpPr/>
            <p:nvPr/>
          </p:nvSpPr>
          <p:spPr>
            <a:xfrm>
              <a:off x="6196204" y="1258698"/>
              <a:ext cx="2540450" cy="1116512"/>
            </a:xfrm>
            <a:custGeom>
              <a:avLst/>
              <a:gdLst/>
              <a:ahLst/>
              <a:cxnLst/>
              <a:rect l="l" t="t" r="r" b="b"/>
              <a:pathLst>
                <a:path w="2733797" h="129724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6204" y="1538092"/>
              <a:ext cx="2523290" cy="208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 spc="300">
                  <a:solidFill>
                    <a:srgbClr val="8C4306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</a:lstStyle>
            <a:p>
              <a:pPr algn="ctr"/>
              <a:r>
                <a:rPr lang="zh-CN" altLang="en-US" sz="3200" spc="0" dirty="0">
                  <a:latin typeface="楷体" panose="02010609060101010101" charset="-122"/>
                  <a:ea typeface="楷体" panose="02010609060101010101" charset="-122"/>
                </a:rPr>
                <a:t>单位：华南师范大学外文学院</a:t>
              </a:r>
              <a:endParaRPr lang="zh-CN" altLang="en-US" sz="3200" spc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endParaRPr lang="zh-CN" altLang="en-US" sz="3200" spc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lang="zh-CN" altLang="en-US" sz="3200" spc="0" dirty="0">
                  <a:latin typeface="楷体" panose="02010609060101010101" charset="-122"/>
                  <a:ea typeface="楷体" panose="02010609060101010101" charset="-122"/>
                </a:rPr>
                <a:t>姓名：辛泽婷</a:t>
              </a:r>
              <a:endParaRPr lang="zh-CN" altLang="en-US" sz="3200" spc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endParaRPr lang="zh-CN" altLang="en-US" sz="3200" spc="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5" name="椭圆形标注 173"/>
          <p:cNvSpPr/>
          <p:nvPr/>
        </p:nvSpPr>
        <p:spPr>
          <a:xfrm>
            <a:off x="735330" y="3679190"/>
            <a:ext cx="3367405" cy="1489075"/>
          </a:xfrm>
          <a:custGeom>
            <a:avLst/>
            <a:gdLst/>
            <a:ahLst/>
            <a:cxnLst/>
            <a:rect l="l" t="t" r="r" b="b"/>
            <a:pathLst>
              <a:path w="2711566" h="1470679">
                <a:moveTo>
                  <a:pt x="201635" y="125319"/>
                </a:moveTo>
                <a:cubicBezTo>
                  <a:pt x="204493" y="126170"/>
                  <a:pt x="206249" y="126760"/>
                  <a:pt x="201635" y="125319"/>
                </a:cubicBezTo>
                <a:close/>
                <a:moveTo>
                  <a:pt x="591822" y="110715"/>
                </a:moveTo>
                <a:cubicBezTo>
                  <a:pt x="592559" y="110202"/>
                  <a:pt x="592438" y="110335"/>
                  <a:pt x="590562" y="111656"/>
                </a:cubicBezTo>
                <a:cubicBezTo>
                  <a:pt x="575333" y="122800"/>
                  <a:pt x="589161" y="112562"/>
                  <a:pt x="591822" y="110715"/>
                </a:cubicBezTo>
                <a:close/>
                <a:moveTo>
                  <a:pt x="2704353" y="3921"/>
                </a:moveTo>
                <a:cubicBezTo>
                  <a:pt x="2704824" y="3143"/>
                  <a:pt x="2704796" y="3368"/>
                  <a:pt x="2703613" y="5384"/>
                </a:cubicBezTo>
                <a:close/>
                <a:moveTo>
                  <a:pt x="1901572" y="0"/>
                </a:moveTo>
                <a:cubicBezTo>
                  <a:pt x="1927132" y="5112"/>
                  <a:pt x="1985630" y="14764"/>
                  <a:pt x="2006347" y="28575"/>
                </a:cubicBezTo>
                <a:lnTo>
                  <a:pt x="2034922" y="47625"/>
                </a:lnTo>
                <a:cubicBezTo>
                  <a:pt x="2070121" y="100423"/>
                  <a:pt x="2033833" y="58662"/>
                  <a:pt x="2082547" y="85725"/>
                </a:cubicBezTo>
                <a:cubicBezTo>
                  <a:pt x="2102561" y="96844"/>
                  <a:pt x="2120647" y="111125"/>
                  <a:pt x="2139697" y="123825"/>
                </a:cubicBezTo>
                <a:cubicBezTo>
                  <a:pt x="2149222" y="130175"/>
                  <a:pt x="2157412" y="139255"/>
                  <a:pt x="2168272" y="142875"/>
                </a:cubicBezTo>
                <a:cubicBezTo>
                  <a:pt x="2187322" y="149225"/>
                  <a:pt x="2205941" y="157055"/>
                  <a:pt x="2225422" y="161925"/>
                </a:cubicBezTo>
                <a:cubicBezTo>
                  <a:pt x="2279228" y="175377"/>
                  <a:pt x="2250685" y="168883"/>
                  <a:pt x="2311147" y="180975"/>
                </a:cubicBezTo>
                <a:cubicBezTo>
                  <a:pt x="2358772" y="177800"/>
                  <a:pt x="2406771" y="178200"/>
                  <a:pt x="2454022" y="171450"/>
                </a:cubicBezTo>
                <a:cubicBezTo>
                  <a:pt x="2484098" y="167153"/>
                  <a:pt x="2516090" y="153064"/>
                  <a:pt x="2539747" y="133350"/>
                </a:cubicBezTo>
                <a:cubicBezTo>
                  <a:pt x="2550095" y="124726"/>
                  <a:pt x="2557114" y="112247"/>
                  <a:pt x="2568322" y="104775"/>
                </a:cubicBezTo>
                <a:cubicBezTo>
                  <a:pt x="2576676" y="99206"/>
                  <a:pt x="2588120" y="100126"/>
                  <a:pt x="2596897" y="95250"/>
                </a:cubicBezTo>
                <a:cubicBezTo>
                  <a:pt x="2616911" y="84131"/>
                  <a:pt x="2634997" y="69850"/>
                  <a:pt x="2654047" y="57150"/>
                </a:cubicBezTo>
                <a:lnTo>
                  <a:pt x="2682622" y="38100"/>
                </a:lnTo>
                <a:cubicBezTo>
                  <a:pt x="2695759" y="18395"/>
                  <a:pt x="2701526" y="9011"/>
                  <a:pt x="2703613" y="5384"/>
                </a:cubicBezTo>
                <a:cubicBezTo>
                  <a:pt x="2701714" y="8855"/>
                  <a:pt x="2698567" y="16158"/>
                  <a:pt x="2702755" y="16619"/>
                </a:cubicBezTo>
                <a:lnTo>
                  <a:pt x="2711566" y="13376"/>
                </a:lnTo>
                <a:cubicBezTo>
                  <a:pt x="2705841" y="70117"/>
                  <a:pt x="2694571" y="126837"/>
                  <a:pt x="2679052" y="183415"/>
                </a:cubicBezTo>
                <a:cubicBezTo>
                  <a:pt x="2506454" y="812681"/>
                  <a:pt x="1862545" y="1222150"/>
                  <a:pt x="1177837" y="1138056"/>
                </a:cubicBezTo>
                <a:lnTo>
                  <a:pt x="784957" y="1470679"/>
                </a:lnTo>
                <a:lnTo>
                  <a:pt x="682696" y="982720"/>
                </a:lnTo>
                <a:cubicBezTo>
                  <a:pt x="295230" y="776946"/>
                  <a:pt x="53958" y="418659"/>
                  <a:pt x="0" y="31031"/>
                </a:cubicBezTo>
                <a:cubicBezTo>
                  <a:pt x="17666" y="40424"/>
                  <a:pt x="34824" y="50851"/>
                  <a:pt x="53722" y="57150"/>
                </a:cubicBezTo>
                <a:cubicBezTo>
                  <a:pt x="72772" y="63500"/>
                  <a:pt x="94164" y="65061"/>
                  <a:pt x="110872" y="76200"/>
                </a:cubicBezTo>
                <a:cubicBezTo>
                  <a:pt x="129922" y="88900"/>
                  <a:pt x="146302" y="107060"/>
                  <a:pt x="168022" y="114300"/>
                </a:cubicBezTo>
                <a:cubicBezTo>
                  <a:pt x="186414" y="120431"/>
                  <a:pt x="196643" y="123754"/>
                  <a:pt x="201635" y="125319"/>
                </a:cubicBezTo>
                <a:cubicBezTo>
                  <a:pt x="189593" y="121637"/>
                  <a:pt x="157991" y="113017"/>
                  <a:pt x="225172" y="142875"/>
                </a:cubicBezTo>
                <a:cubicBezTo>
                  <a:pt x="243522" y="151030"/>
                  <a:pt x="263272" y="155575"/>
                  <a:pt x="282322" y="161925"/>
                </a:cubicBezTo>
                <a:lnTo>
                  <a:pt x="310897" y="171450"/>
                </a:lnTo>
                <a:cubicBezTo>
                  <a:pt x="492868" y="160746"/>
                  <a:pt x="421528" y="179023"/>
                  <a:pt x="529972" y="142875"/>
                </a:cubicBezTo>
                <a:cubicBezTo>
                  <a:pt x="539497" y="139700"/>
                  <a:pt x="550193" y="138919"/>
                  <a:pt x="558547" y="133350"/>
                </a:cubicBezTo>
                <a:cubicBezTo>
                  <a:pt x="578247" y="120217"/>
                  <a:pt x="587212" y="114031"/>
                  <a:pt x="590562" y="111656"/>
                </a:cubicBezTo>
                <a:cubicBezTo>
                  <a:pt x="585070" y="115655"/>
                  <a:pt x="570747" y="127250"/>
                  <a:pt x="615697" y="104775"/>
                </a:cubicBezTo>
                <a:cubicBezTo>
                  <a:pt x="625936" y="99655"/>
                  <a:pt x="633811" y="90374"/>
                  <a:pt x="644272" y="85725"/>
                </a:cubicBezTo>
                <a:cubicBezTo>
                  <a:pt x="662622" y="77570"/>
                  <a:pt x="701422" y="66675"/>
                  <a:pt x="701422" y="66675"/>
                </a:cubicBezTo>
                <a:cubicBezTo>
                  <a:pt x="745872" y="69850"/>
                  <a:pt x="791539" y="65392"/>
                  <a:pt x="834772" y="76200"/>
                </a:cubicBezTo>
                <a:cubicBezTo>
                  <a:pt x="856984" y="81753"/>
                  <a:pt x="891922" y="114300"/>
                  <a:pt x="891922" y="114300"/>
                </a:cubicBezTo>
                <a:cubicBezTo>
                  <a:pt x="898272" y="123825"/>
                  <a:pt x="901264" y="136808"/>
                  <a:pt x="910972" y="142875"/>
                </a:cubicBezTo>
                <a:cubicBezTo>
                  <a:pt x="928000" y="153518"/>
                  <a:pt x="968122" y="161925"/>
                  <a:pt x="968122" y="161925"/>
                </a:cubicBezTo>
                <a:cubicBezTo>
                  <a:pt x="1006222" y="158750"/>
                  <a:pt x="1044710" y="158685"/>
                  <a:pt x="1082422" y="152400"/>
                </a:cubicBezTo>
                <a:cubicBezTo>
                  <a:pt x="1102229" y="149099"/>
                  <a:pt x="1120522" y="139700"/>
                  <a:pt x="1139572" y="133350"/>
                </a:cubicBezTo>
                <a:lnTo>
                  <a:pt x="1168147" y="123825"/>
                </a:lnTo>
                <a:cubicBezTo>
                  <a:pt x="1177672" y="120650"/>
                  <a:pt x="1188368" y="119869"/>
                  <a:pt x="1196722" y="114300"/>
                </a:cubicBezTo>
                <a:cubicBezTo>
                  <a:pt x="1206247" y="107950"/>
                  <a:pt x="1215058" y="100370"/>
                  <a:pt x="1225297" y="95250"/>
                </a:cubicBezTo>
                <a:cubicBezTo>
                  <a:pt x="1240522" y="87637"/>
                  <a:pt x="1277730" y="80269"/>
                  <a:pt x="1291972" y="76200"/>
                </a:cubicBezTo>
                <a:cubicBezTo>
                  <a:pt x="1301626" y="73442"/>
                  <a:pt x="1311022" y="69850"/>
                  <a:pt x="1320547" y="66675"/>
                </a:cubicBezTo>
                <a:cubicBezTo>
                  <a:pt x="1380872" y="69850"/>
                  <a:pt x="1441544" y="69003"/>
                  <a:pt x="1501522" y="76200"/>
                </a:cubicBezTo>
                <a:lnTo>
                  <a:pt x="1587247" y="104775"/>
                </a:lnTo>
                <a:lnTo>
                  <a:pt x="1615822" y="114300"/>
                </a:lnTo>
                <a:cubicBezTo>
                  <a:pt x="1644397" y="111125"/>
                  <a:pt x="1673655" y="111748"/>
                  <a:pt x="1701547" y="104775"/>
                </a:cubicBezTo>
                <a:cubicBezTo>
                  <a:pt x="1712653" y="101999"/>
                  <a:pt x="1721328" y="93054"/>
                  <a:pt x="1730122" y="85725"/>
                </a:cubicBezTo>
                <a:cubicBezTo>
                  <a:pt x="1755757" y="64362"/>
                  <a:pt x="1756866" y="51614"/>
                  <a:pt x="1787272" y="38100"/>
                </a:cubicBezTo>
                <a:lnTo>
                  <a:pt x="1872997" y="9525"/>
                </a:ln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538605" y="3950335"/>
            <a:ext cx="19691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spc="300">
                <a:solidFill>
                  <a:srgbClr val="8C4306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charset="0"/>
                <a:ea typeface="Arial Unicode MS" panose="020B0604020202020204" pitchFamily="34" charset="-122"/>
                <a:cs typeface="Comic Sans MS" panose="030F0702030302020204" charset="0"/>
              </a:rPr>
              <a:t>Singer</a:t>
            </a:r>
            <a:endParaRPr lang="en-US" altLang="zh-CN" sz="3600" b="1" dirty="0">
              <a:latin typeface="Comic Sans MS" panose="030F0702030302020204" charset="0"/>
              <a:ea typeface="Arial Unicode MS" panose="020B0604020202020204" pitchFamily="34" charset="-122"/>
              <a:cs typeface="Comic Sans MS" panose="030F07020303020202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4630" y="1547495"/>
            <a:ext cx="4263390" cy="2100652"/>
            <a:chOff x="168718" y="1167464"/>
            <a:chExt cx="2993452" cy="1396356"/>
          </a:xfrm>
        </p:grpSpPr>
        <p:sp>
          <p:nvSpPr>
            <p:cNvPr id="18" name="椭圆形标注 155"/>
            <p:cNvSpPr/>
            <p:nvPr/>
          </p:nvSpPr>
          <p:spPr>
            <a:xfrm>
              <a:off x="440716" y="1167464"/>
              <a:ext cx="2520216" cy="1329204"/>
            </a:xfrm>
            <a:custGeom>
              <a:avLst/>
              <a:gdLst/>
              <a:ahLst/>
              <a:cxnLst/>
              <a:rect l="l" t="t" r="r" b="b"/>
              <a:pathLst>
                <a:path w="2733797" h="129724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8718" y="1193682"/>
              <a:ext cx="2993452" cy="137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rgbClr val="8C4306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sz="1600" dirty="0">
                  <a:latin typeface="方正喵呜体" panose="02010600010101010101" pitchFamily="2" charset="-122"/>
                  <a:ea typeface="方正喵呜体" panose="02010600010101010101" pitchFamily="2" charset="-122"/>
                  <a:cs typeface="Arial Unicode MS" panose="020B0604020202020204" pitchFamily="34" charset="-122"/>
                </a:rPr>
                <a:t> </a:t>
              </a:r>
              <a:r>
                <a:rPr lang="zh-CN" altLang="zh-CN" sz="3200" dirty="0">
                  <a:latin typeface="楷体" panose="02010609060101010101" charset="-122"/>
                  <a:ea typeface="楷体" panose="02010609060101010101" charset="-122"/>
                  <a:cs typeface="Arial Unicode MS" panose="020B0604020202020204" pitchFamily="34" charset="-122"/>
                  <a:sym typeface="+mn-ea"/>
                </a:rPr>
                <a:t>Sheira &amp; </a:t>
              </a:r>
              <a:endParaRPr lang="zh-CN" altLang="zh-CN" sz="3200" dirty="0">
                <a:latin typeface="楷体" panose="02010609060101010101" charset="-122"/>
                <a:ea typeface="楷体" panose="02010609060101010101" charset="-122"/>
                <a:cs typeface="Arial Unicode MS" panose="020B0604020202020204" pitchFamily="34" charset="-122"/>
                <a:sym typeface="+mn-ea"/>
              </a:endParaRPr>
            </a:p>
            <a:p>
              <a:pPr algn="ctr"/>
              <a:r>
                <a:rPr lang="zh-CN" altLang="zh-CN" sz="3200" dirty="0">
                  <a:latin typeface="楷体" panose="02010609060101010101" charset="-122"/>
                  <a:ea typeface="楷体" panose="02010609060101010101" charset="-122"/>
                  <a:cs typeface="Arial Unicode MS" panose="020B0604020202020204" pitchFamily="34" charset="-122"/>
                  <a:sym typeface="+mn-ea"/>
                </a:rPr>
                <a:t>Loli's </a:t>
              </a:r>
              <a:endParaRPr lang="zh-CN" altLang="zh-CN" sz="3200" dirty="0">
                <a:latin typeface="楷体" panose="02010609060101010101" charset="-122"/>
                <a:ea typeface="楷体" panose="02010609060101010101" charset="-122"/>
                <a:cs typeface="Arial Unicode MS" panose="020B0604020202020204" pitchFamily="34" charset="-122"/>
              </a:endParaRPr>
            </a:p>
            <a:p>
              <a:pPr algn="ctr"/>
              <a:r>
                <a:rPr lang="zh-CN" altLang="zh-CN" sz="3200" dirty="0">
                  <a:latin typeface="楷体" panose="02010609060101010101" charset="-122"/>
                  <a:ea typeface="楷体" panose="02010609060101010101" charset="-122"/>
                  <a:cs typeface="Arial Unicode MS" panose="020B0604020202020204" pitchFamily="34" charset="-122"/>
                  <a:sym typeface="+mn-ea"/>
                </a:rPr>
                <a:t>Dittydoodle Works</a:t>
              </a:r>
              <a:endParaRPr lang="zh-CN" altLang="zh-CN" sz="3200" dirty="0">
                <a:latin typeface="楷体" panose="02010609060101010101" charset="-122"/>
                <a:ea typeface="楷体" panose="02010609060101010101" charset="-122"/>
                <a:cs typeface="Arial Unicode MS" panose="020B0604020202020204" pitchFamily="34" charset="-122"/>
                <a:sym typeface="+mn-ea"/>
              </a:endParaRPr>
            </a:p>
          </p:txBody>
        </p:sp>
      </p:grpSp>
      <p:sp>
        <p:nvSpPr>
          <p:cNvPr id="20" name="椭圆形标注 196"/>
          <p:cNvSpPr/>
          <p:nvPr/>
        </p:nvSpPr>
        <p:spPr>
          <a:xfrm>
            <a:off x="4834353" y="3560371"/>
            <a:ext cx="3113488" cy="1630045"/>
          </a:xfrm>
          <a:custGeom>
            <a:avLst/>
            <a:gdLst>
              <a:gd name="connsiteX0" fmla="*/ 1144578 w 2584188"/>
              <a:gd name="connsiteY0" fmla="*/ 0 h 1357697"/>
              <a:gd name="connsiteX1" fmla="*/ 1374952 w 2584188"/>
              <a:gd name="connsiteY1" fmla="*/ 18914 h 1357697"/>
              <a:gd name="connsiteX2" fmla="*/ 1438978 w 2584188"/>
              <a:gd name="connsiteY2" fmla="*/ 62300 h 1357697"/>
              <a:gd name="connsiteX3" fmla="*/ 1441501 w 2584188"/>
              <a:gd name="connsiteY3" fmla="*/ 64184 h 1357697"/>
              <a:gd name="connsiteX4" fmla="*/ 1438978 w 2584188"/>
              <a:gd name="connsiteY4" fmla="*/ 62300 h 1357697"/>
              <a:gd name="connsiteX5" fmla="*/ 1489252 w 2584188"/>
              <a:gd name="connsiteY5" fmla="*/ 76064 h 1357697"/>
              <a:gd name="connsiteX6" fmla="*/ 1546402 w 2584188"/>
              <a:gd name="connsiteY6" fmla="*/ 114164 h 1357697"/>
              <a:gd name="connsiteX7" fmla="*/ 1660702 w 2584188"/>
              <a:gd name="connsiteY7" fmla="*/ 152264 h 1357697"/>
              <a:gd name="connsiteX8" fmla="*/ 1821300 w 2584188"/>
              <a:gd name="connsiteY8" fmla="*/ 135870 h 1357697"/>
              <a:gd name="connsiteX9" fmla="*/ 1821300 w 2584188"/>
              <a:gd name="connsiteY9" fmla="*/ 135870 h 1357697"/>
              <a:gd name="connsiteX10" fmla="*/ 1870252 w 2584188"/>
              <a:gd name="connsiteY10" fmla="*/ 95114 h 1357697"/>
              <a:gd name="connsiteX11" fmla="*/ 1984552 w 2584188"/>
              <a:gd name="connsiteY11" fmla="*/ 57014 h 1357697"/>
              <a:gd name="connsiteX12" fmla="*/ 2041702 w 2584188"/>
              <a:gd name="connsiteY12" fmla="*/ 37964 h 1357697"/>
              <a:gd name="connsiteX13" fmla="*/ 2136952 w 2584188"/>
              <a:gd name="connsiteY13" fmla="*/ 114164 h 1357697"/>
              <a:gd name="connsiteX14" fmla="*/ 2194102 w 2584188"/>
              <a:gd name="connsiteY14" fmla="*/ 152264 h 1357697"/>
              <a:gd name="connsiteX15" fmla="*/ 2308402 w 2584188"/>
              <a:gd name="connsiteY15" fmla="*/ 190364 h 1357697"/>
              <a:gd name="connsiteX16" fmla="*/ 2365552 w 2584188"/>
              <a:gd name="connsiteY16" fmla="*/ 209414 h 1357697"/>
              <a:gd name="connsiteX17" fmla="*/ 2584188 w 2584188"/>
              <a:gd name="connsiteY17" fmla="*/ 199980 h 1357697"/>
              <a:gd name="connsiteX18" fmla="*/ 1126987 w 2584188"/>
              <a:gd name="connsiteY18" fmla="*/ 1025074 h 1357697"/>
              <a:gd name="connsiteX19" fmla="*/ 734107 w 2584188"/>
              <a:gd name="connsiteY19" fmla="*/ 1357697 h 1357697"/>
              <a:gd name="connsiteX20" fmla="*/ 631846 w 2584188"/>
              <a:gd name="connsiteY20" fmla="*/ 869738 h 1357697"/>
              <a:gd name="connsiteX21" fmla="*/ 0 w 2584188"/>
              <a:gd name="connsiteY21" fmla="*/ 135449 h 1357697"/>
              <a:gd name="connsiteX22" fmla="*/ 3352 w 2584188"/>
              <a:gd name="connsiteY22" fmla="*/ 133214 h 1357697"/>
              <a:gd name="connsiteX23" fmla="*/ 403402 w 2584188"/>
              <a:gd name="connsiteY23" fmla="*/ 152264 h 1357697"/>
              <a:gd name="connsiteX24" fmla="*/ 536752 w 2584188"/>
              <a:gd name="connsiteY24" fmla="*/ 190364 h 1357697"/>
              <a:gd name="connsiteX25" fmla="*/ 841552 w 2584188"/>
              <a:gd name="connsiteY25" fmla="*/ 171314 h 1357697"/>
              <a:gd name="connsiteX26" fmla="*/ 941564 w 2584188"/>
              <a:gd name="connsiteY26" fmla="*/ 142739 h 1357697"/>
              <a:gd name="connsiteX27" fmla="*/ 1013002 w 2584188"/>
              <a:gd name="connsiteY27" fmla="*/ 76064 h 1357697"/>
              <a:gd name="connsiteX28" fmla="*/ 1070152 w 2584188"/>
              <a:gd name="connsiteY28" fmla="*/ 18914 h 1357697"/>
              <a:gd name="connsiteX29" fmla="*/ 1144578 w 2584188"/>
              <a:gd name="connsiteY29" fmla="*/ 0 h 1357697"/>
              <a:gd name="connsiteX0-1" fmla="*/ 1192203 w 2584188"/>
              <a:gd name="connsiteY0-2" fmla="*/ 0 h 1352935"/>
              <a:gd name="connsiteX1-3" fmla="*/ 1374952 w 2584188"/>
              <a:gd name="connsiteY1-4" fmla="*/ 14152 h 1352935"/>
              <a:gd name="connsiteX2-5" fmla="*/ 1438978 w 2584188"/>
              <a:gd name="connsiteY2-6" fmla="*/ 57538 h 1352935"/>
              <a:gd name="connsiteX3-7" fmla="*/ 1441501 w 2584188"/>
              <a:gd name="connsiteY3-8" fmla="*/ 59422 h 1352935"/>
              <a:gd name="connsiteX4-9" fmla="*/ 1438978 w 2584188"/>
              <a:gd name="connsiteY4-10" fmla="*/ 57538 h 1352935"/>
              <a:gd name="connsiteX5-11" fmla="*/ 1489252 w 2584188"/>
              <a:gd name="connsiteY5-12" fmla="*/ 71302 h 1352935"/>
              <a:gd name="connsiteX6-13" fmla="*/ 1546402 w 2584188"/>
              <a:gd name="connsiteY6-14" fmla="*/ 109402 h 1352935"/>
              <a:gd name="connsiteX7-15" fmla="*/ 1660702 w 2584188"/>
              <a:gd name="connsiteY7-16" fmla="*/ 147502 h 1352935"/>
              <a:gd name="connsiteX8-17" fmla="*/ 1821300 w 2584188"/>
              <a:gd name="connsiteY8-18" fmla="*/ 131108 h 1352935"/>
              <a:gd name="connsiteX9-19" fmla="*/ 1821300 w 2584188"/>
              <a:gd name="connsiteY9-20" fmla="*/ 131108 h 1352935"/>
              <a:gd name="connsiteX10-21" fmla="*/ 1870252 w 2584188"/>
              <a:gd name="connsiteY10-22" fmla="*/ 90352 h 1352935"/>
              <a:gd name="connsiteX11-23" fmla="*/ 1984552 w 2584188"/>
              <a:gd name="connsiteY11-24" fmla="*/ 52252 h 1352935"/>
              <a:gd name="connsiteX12-25" fmla="*/ 2041702 w 2584188"/>
              <a:gd name="connsiteY12-26" fmla="*/ 33202 h 1352935"/>
              <a:gd name="connsiteX13-27" fmla="*/ 2136952 w 2584188"/>
              <a:gd name="connsiteY13-28" fmla="*/ 109402 h 1352935"/>
              <a:gd name="connsiteX14-29" fmla="*/ 2194102 w 2584188"/>
              <a:gd name="connsiteY14-30" fmla="*/ 147502 h 1352935"/>
              <a:gd name="connsiteX15-31" fmla="*/ 2308402 w 2584188"/>
              <a:gd name="connsiteY15-32" fmla="*/ 185602 h 1352935"/>
              <a:gd name="connsiteX16-33" fmla="*/ 2365552 w 2584188"/>
              <a:gd name="connsiteY16-34" fmla="*/ 204652 h 1352935"/>
              <a:gd name="connsiteX17-35" fmla="*/ 2584188 w 2584188"/>
              <a:gd name="connsiteY17-36" fmla="*/ 195218 h 1352935"/>
              <a:gd name="connsiteX18-37" fmla="*/ 1126987 w 2584188"/>
              <a:gd name="connsiteY18-38" fmla="*/ 1020312 h 1352935"/>
              <a:gd name="connsiteX19-39" fmla="*/ 734107 w 2584188"/>
              <a:gd name="connsiteY19-40" fmla="*/ 1352935 h 1352935"/>
              <a:gd name="connsiteX20-41" fmla="*/ 631846 w 2584188"/>
              <a:gd name="connsiteY20-42" fmla="*/ 864976 h 1352935"/>
              <a:gd name="connsiteX21-43" fmla="*/ 0 w 2584188"/>
              <a:gd name="connsiteY21-44" fmla="*/ 130687 h 1352935"/>
              <a:gd name="connsiteX22-45" fmla="*/ 3352 w 2584188"/>
              <a:gd name="connsiteY22-46" fmla="*/ 128452 h 1352935"/>
              <a:gd name="connsiteX23-47" fmla="*/ 403402 w 2584188"/>
              <a:gd name="connsiteY23-48" fmla="*/ 147502 h 1352935"/>
              <a:gd name="connsiteX24-49" fmla="*/ 536752 w 2584188"/>
              <a:gd name="connsiteY24-50" fmla="*/ 185602 h 1352935"/>
              <a:gd name="connsiteX25-51" fmla="*/ 841552 w 2584188"/>
              <a:gd name="connsiteY25-52" fmla="*/ 166552 h 1352935"/>
              <a:gd name="connsiteX26-53" fmla="*/ 941564 w 2584188"/>
              <a:gd name="connsiteY26-54" fmla="*/ 137977 h 1352935"/>
              <a:gd name="connsiteX27-55" fmla="*/ 1013002 w 2584188"/>
              <a:gd name="connsiteY27-56" fmla="*/ 71302 h 1352935"/>
              <a:gd name="connsiteX28-57" fmla="*/ 1070152 w 2584188"/>
              <a:gd name="connsiteY28-58" fmla="*/ 14152 h 1352935"/>
              <a:gd name="connsiteX29-59" fmla="*/ 1192203 w 2584188"/>
              <a:gd name="connsiteY29-60" fmla="*/ 0 h 1352935"/>
              <a:gd name="connsiteX0-61" fmla="*/ 1192203 w 2584188"/>
              <a:gd name="connsiteY0-62" fmla="*/ 0 h 1352935"/>
              <a:gd name="connsiteX1-63" fmla="*/ 1374952 w 2584188"/>
              <a:gd name="connsiteY1-64" fmla="*/ 14152 h 1352935"/>
              <a:gd name="connsiteX2-65" fmla="*/ 1438978 w 2584188"/>
              <a:gd name="connsiteY2-66" fmla="*/ 57538 h 1352935"/>
              <a:gd name="connsiteX3-67" fmla="*/ 1441501 w 2584188"/>
              <a:gd name="connsiteY3-68" fmla="*/ 59422 h 1352935"/>
              <a:gd name="connsiteX4-69" fmla="*/ 1438978 w 2584188"/>
              <a:gd name="connsiteY4-70" fmla="*/ 57538 h 1352935"/>
              <a:gd name="connsiteX5-71" fmla="*/ 1489252 w 2584188"/>
              <a:gd name="connsiteY5-72" fmla="*/ 71302 h 1352935"/>
              <a:gd name="connsiteX6-73" fmla="*/ 1546402 w 2584188"/>
              <a:gd name="connsiteY6-74" fmla="*/ 109402 h 1352935"/>
              <a:gd name="connsiteX7-75" fmla="*/ 1660702 w 2584188"/>
              <a:gd name="connsiteY7-76" fmla="*/ 147502 h 1352935"/>
              <a:gd name="connsiteX8-77" fmla="*/ 1821300 w 2584188"/>
              <a:gd name="connsiteY8-78" fmla="*/ 131108 h 1352935"/>
              <a:gd name="connsiteX9-79" fmla="*/ 1821300 w 2584188"/>
              <a:gd name="connsiteY9-80" fmla="*/ 131108 h 1352935"/>
              <a:gd name="connsiteX10-81" fmla="*/ 1870252 w 2584188"/>
              <a:gd name="connsiteY10-82" fmla="*/ 90352 h 1352935"/>
              <a:gd name="connsiteX11-83" fmla="*/ 1984552 w 2584188"/>
              <a:gd name="connsiteY11-84" fmla="*/ 52252 h 1352935"/>
              <a:gd name="connsiteX12-85" fmla="*/ 2046464 w 2584188"/>
              <a:gd name="connsiteY12-86" fmla="*/ 61777 h 1352935"/>
              <a:gd name="connsiteX13-87" fmla="*/ 2136952 w 2584188"/>
              <a:gd name="connsiteY13-88" fmla="*/ 109402 h 1352935"/>
              <a:gd name="connsiteX14-89" fmla="*/ 2194102 w 2584188"/>
              <a:gd name="connsiteY14-90" fmla="*/ 147502 h 1352935"/>
              <a:gd name="connsiteX15-91" fmla="*/ 2308402 w 2584188"/>
              <a:gd name="connsiteY15-92" fmla="*/ 185602 h 1352935"/>
              <a:gd name="connsiteX16-93" fmla="*/ 2365552 w 2584188"/>
              <a:gd name="connsiteY16-94" fmla="*/ 204652 h 1352935"/>
              <a:gd name="connsiteX17-95" fmla="*/ 2584188 w 2584188"/>
              <a:gd name="connsiteY17-96" fmla="*/ 195218 h 1352935"/>
              <a:gd name="connsiteX18-97" fmla="*/ 1126987 w 2584188"/>
              <a:gd name="connsiteY18-98" fmla="*/ 1020312 h 1352935"/>
              <a:gd name="connsiteX19-99" fmla="*/ 734107 w 2584188"/>
              <a:gd name="connsiteY19-100" fmla="*/ 1352935 h 1352935"/>
              <a:gd name="connsiteX20-101" fmla="*/ 631846 w 2584188"/>
              <a:gd name="connsiteY20-102" fmla="*/ 864976 h 1352935"/>
              <a:gd name="connsiteX21-103" fmla="*/ 0 w 2584188"/>
              <a:gd name="connsiteY21-104" fmla="*/ 130687 h 1352935"/>
              <a:gd name="connsiteX22-105" fmla="*/ 3352 w 2584188"/>
              <a:gd name="connsiteY22-106" fmla="*/ 128452 h 1352935"/>
              <a:gd name="connsiteX23-107" fmla="*/ 403402 w 2584188"/>
              <a:gd name="connsiteY23-108" fmla="*/ 147502 h 1352935"/>
              <a:gd name="connsiteX24-109" fmla="*/ 536752 w 2584188"/>
              <a:gd name="connsiteY24-110" fmla="*/ 185602 h 1352935"/>
              <a:gd name="connsiteX25-111" fmla="*/ 841552 w 2584188"/>
              <a:gd name="connsiteY25-112" fmla="*/ 166552 h 1352935"/>
              <a:gd name="connsiteX26-113" fmla="*/ 941564 w 2584188"/>
              <a:gd name="connsiteY26-114" fmla="*/ 137977 h 1352935"/>
              <a:gd name="connsiteX27-115" fmla="*/ 1013002 w 2584188"/>
              <a:gd name="connsiteY27-116" fmla="*/ 71302 h 1352935"/>
              <a:gd name="connsiteX28-117" fmla="*/ 1070152 w 2584188"/>
              <a:gd name="connsiteY28-118" fmla="*/ 14152 h 1352935"/>
              <a:gd name="connsiteX29-119" fmla="*/ 1192203 w 2584188"/>
              <a:gd name="connsiteY29-120" fmla="*/ 0 h 1352935"/>
              <a:gd name="connsiteX0-121" fmla="*/ 1192203 w 2584188"/>
              <a:gd name="connsiteY0-122" fmla="*/ 0 h 1352935"/>
              <a:gd name="connsiteX1-123" fmla="*/ 1374952 w 2584188"/>
              <a:gd name="connsiteY1-124" fmla="*/ 14152 h 1352935"/>
              <a:gd name="connsiteX2-125" fmla="*/ 1438978 w 2584188"/>
              <a:gd name="connsiteY2-126" fmla="*/ 57538 h 1352935"/>
              <a:gd name="connsiteX3-127" fmla="*/ 1441501 w 2584188"/>
              <a:gd name="connsiteY3-128" fmla="*/ 59422 h 1352935"/>
              <a:gd name="connsiteX4-129" fmla="*/ 1438978 w 2584188"/>
              <a:gd name="connsiteY4-130" fmla="*/ 57538 h 1352935"/>
              <a:gd name="connsiteX5-131" fmla="*/ 1489252 w 2584188"/>
              <a:gd name="connsiteY5-132" fmla="*/ 71302 h 1352935"/>
              <a:gd name="connsiteX6-133" fmla="*/ 1546402 w 2584188"/>
              <a:gd name="connsiteY6-134" fmla="*/ 109402 h 1352935"/>
              <a:gd name="connsiteX7-135" fmla="*/ 1660702 w 2584188"/>
              <a:gd name="connsiteY7-136" fmla="*/ 147502 h 1352935"/>
              <a:gd name="connsiteX8-137" fmla="*/ 1821300 w 2584188"/>
              <a:gd name="connsiteY8-138" fmla="*/ 131108 h 1352935"/>
              <a:gd name="connsiteX9-139" fmla="*/ 1821300 w 2584188"/>
              <a:gd name="connsiteY9-140" fmla="*/ 131108 h 1352935"/>
              <a:gd name="connsiteX10-141" fmla="*/ 1870252 w 2584188"/>
              <a:gd name="connsiteY10-142" fmla="*/ 90352 h 1352935"/>
              <a:gd name="connsiteX11-143" fmla="*/ 1984552 w 2584188"/>
              <a:gd name="connsiteY11-144" fmla="*/ 52252 h 1352935"/>
              <a:gd name="connsiteX12-145" fmla="*/ 2136952 w 2584188"/>
              <a:gd name="connsiteY12-146" fmla="*/ 109402 h 1352935"/>
              <a:gd name="connsiteX13-147" fmla="*/ 2194102 w 2584188"/>
              <a:gd name="connsiteY13-148" fmla="*/ 147502 h 1352935"/>
              <a:gd name="connsiteX14-149" fmla="*/ 2308402 w 2584188"/>
              <a:gd name="connsiteY14-150" fmla="*/ 185602 h 1352935"/>
              <a:gd name="connsiteX15-151" fmla="*/ 2365552 w 2584188"/>
              <a:gd name="connsiteY15-152" fmla="*/ 204652 h 1352935"/>
              <a:gd name="connsiteX16-153" fmla="*/ 2584188 w 2584188"/>
              <a:gd name="connsiteY16-154" fmla="*/ 195218 h 1352935"/>
              <a:gd name="connsiteX17-155" fmla="*/ 1126987 w 2584188"/>
              <a:gd name="connsiteY17-156" fmla="*/ 1020312 h 1352935"/>
              <a:gd name="connsiteX18-157" fmla="*/ 734107 w 2584188"/>
              <a:gd name="connsiteY18-158" fmla="*/ 1352935 h 1352935"/>
              <a:gd name="connsiteX19-159" fmla="*/ 631846 w 2584188"/>
              <a:gd name="connsiteY19-160" fmla="*/ 864976 h 1352935"/>
              <a:gd name="connsiteX20-161" fmla="*/ 0 w 2584188"/>
              <a:gd name="connsiteY20-162" fmla="*/ 130687 h 1352935"/>
              <a:gd name="connsiteX21-163" fmla="*/ 3352 w 2584188"/>
              <a:gd name="connsiteY21-164" fmla="*/ 128452 h 1352935"/>
              <a:gd name="connsiteX22-165" fmla="*/ 403402 w 2584188"/>
              <a:gd name="connsiteY22-166" fmla="*/ 147502 h 1352935"/>
              <a:gd name="connsiteX23-167" fmla="*/ 536752 w 2584188"/>
              <a:gd name="connsiteY23-168" fmla="*/ 185602 h 1352935"/>
              <a:gd name="connsiteX24-169" fmla="*/ 841552 w 2584188"/>
              <a:gd name="connsiteY24-170" fmla="*/ 166552 h 1352935"/>
              <a:gd name="connsiteX25-171" fmla="*/ 941564 w 2584188"/>
              <a:gd name="connsiteY25-172" fmla="*/ 137977 h 1352935"/>
              <a:gd name="connsiteX26-173" fmla="*/ 1013002 w 2584188"/>
              <a:gd name="connsiteY26-174" fmla="*/ 71302 h 1352935"/>
              <a:gd name="connsiteX27-175" fmla="*/ 1070152 w 2584188"/>
              <a:gd name="connsiteY27-176" fmla="*/ 14152 h 1352935"/>
              <a:gd name="connsiteX28-177" fmla="*/ 1192203 w 2584188"/>
              <a:gd name="connsiteY28-178" fmla="*/ 0 h 1352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</a:cxnLst>
            <a:rect l="l" t="t" r="r" b="b"/>
            <a:pathLst>
              <a:path w="2584188" h="1352935">
                <a:moveTo>
                  <a:pt x="1192203" y="0"/>
                </a:moveTo>
                <a:lnTo>
                  <a:pt x="1374952" y="14152"/>
                </a:lnTo>
                <a:cubicBezTo>
                  <a:pt x="1414346" y="40414"/>
                  <a:pt x="1432276" y="52787"/>
                  <a:pt x="1438978" y="57538"/>
                </a:cubicBezTo>
                <a:lnTo>
                  <a:pt x="1441501" y="59422"/>
                </a:lnTo>
                <a:cubicBezTo>
                  <a:pt x="1442977" y="60447"/>
                  <a:pt x="1442735" y="60181"/>
                  <a:pt x="1438978" y="57538"/>
                </a:cubicBezTo>
                <a:cubicBezTo>
                  <a:pt x="1427992" y="49537"/>
                  <a:pt x="1399360" y="26357"/>
                  <a:pt x="1489252" y="71302"/>
                </a:cubicBezTo>
                <a:cubicBezTo>
                  <a:pt x="1509730" y="81541"/>
                  <a:pt x="1525480" y="100103"/>
                  <a:pt x="1546402" y="109402"/>
                </a:cubicBezTo>
                <a:cubicBezTo>
                  <a:pt x="1583102" y="125713"/>
                  <a:pt x="1660702" y="147502"/>
                  <a:pt x="1660702" y="147502"/>
                </a:cubicBezTo>
                <a:cubicBezTo>
                  <a:pt x="1763260" y="134682"/>
                  <a:pt x="1806022" y="131562"/>
                  <a:pt x="1821300" y="131108"/>
                </a:cubicBezTo>
                <a:lnTo>
                  <a:pt x="1821300" y="131108"/>
                </a:lnTo>
                <a:cubicBezTo>
                  <a:pt x="1809957" y="130304"/>
                  <a:pt x="1796681" y="123050"/>
                  <a:pt x="1870252" y="90352"/>
                </a:cubicBezTo>
                <a:cubicBezTo>
                  <a:pt x="1906952" y="74041"/>
                  <a:pt x="1946452" y="64952"/>
                  <a:pt x="1984552" y="52252"/>
                </a:cubicBezTo>
                <a:lnTo>
                  <a:pt x="2136952" y="109402"/>
                </a:lnTo>
                <a:cubicBezTo>
                  <a:pt x="2161558" y="123690"/>
                  <a:pt x="2173180" y="138203"/>
                  <a:pt x="2194102" y="147502"/>
                </a:cubicBezTo>
                <a:cubicBezTo>
                  <a:pt x="2230802" y="163813"/>
                  <a:pt x="2270302" y="172902"/>
                  <a:pt x="2308402" y="185602"/>
                </a:cubicBezTo>
                <a:lnTo>
                  <a:pt x="2365552" y="204652"/>
                </a:lnTo>
                <a:lnTo>
                  <a:pt x="2584188" y="195218"/>
                </a:lnTo>
                <a:cubicBezTo>
                  <a:pt x="2364559" y="750249"/>
                  <a:pt x="1763396" y="1098474"/>
                  <a:pt x="1126987" y="1020312"/>
                </a:cubicBezTo>
                <a:lnTo>
                  <a:pt x="734107" y="1352935"/>
                </a:lnTo>
                <a:lnTo>
                  <a:pt x="631846" y="864976"/>
                </a:lnTo>
                <a:cubicBezTo>
                  <a:pt x="318189" y="698400"/>
                  <a:pt x="100334" y="431882"/>
                  <a:pt x="0" y="130687"/>
                </a:cubicBezTo>
                <a:cubicBezTo>
                  <a:pt x="1124" y="129949"/>
                  <a:pt x="2235" y="129197"/>
                  <a:pt x="3352" y="128452"/>
                </a:cubicBezTo>
                <a:cubicBezTo>
                  <a:pt x="136702" y="134802"/>
                  <a:pt x="270326" y="136856"/>
                  <a:pt x="403402" y="147502"/>
                </a:cubicBezTo>
                <a:cubicBezTo>
                  <a:pt x="434876" y="150020"/>
                  <a:pt x="504008" y="174687"/>
                  <a:pt x="536752" y="185602"/>
                </a:cubicBezTo>
                <a:cubicBezTo>
                  <a:pt x="638352" y="179252"/>
                  <a:pt x="774083" y="174489"/>
                  <a:pt x="841552" y="166552"/>
                </a:cubicBezTo>
                <a:cubicBezTo>
                  <a:pt x="909021" y="158615"/>
                  <a:pt x="898123" y="152457"/>
                  <a:pt x="941564" y="137977"/>
                </a:cubicBezTo>
                <a:cubicBezTo>
                  <a:pt x="960614" y="131627"/>
                  <a:pt x="993952" y="77652"/>
                  <a:pt x="1013002" y="71302"/>
                </a:cubicBezTo>
                <a:cubicBezTo>
                  <a:pt x="1032052" y="52252"/>
                  <a:pt x="1046761" y="27518"/>
                  <a:pt x="1070152" y="14152"/>
                </a:cubicBezTo>
                <a:cubicBezTo>
                  <a:pt x="1089292" y="3215"/>
                  <a:pt x="1163093" y="2305"/>
                  <a:pt x="1192203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5659434" y="3851452"/>
            <a:ext cx="22246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>
                <a:solidFill>
                  <a:srgbClr val="8C4306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charset="0"/>
                <a:ea typeface="Arial Unicode MS" panose="020B0604020202020204" pitchFamily="34" charset="-122"/>
                <a:cs typeface="Comic Sans MS" panose="030F0702030302020204" charset="0"/>
              </a:rPr>
              <a:t>Music</a:t>
            </a:r>
            <a:endParaRPr lang="en-US" altLang="zh-CN" sz="3600" b="1" dirty="0">
              <a:latin typeface="Comic Sans MS" panose="030F0702030302020204" charset="0"/>
              <a:ea typeface="Arial Unicode MS" panose="020B0604020202020204" pitchFamily="34" charset="-122"/>
              <a:cs typeface="Comic Sans MS" panose="030F07020303020202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86628" y="1784977"/>
            <a:ext cx="3175701" cy="1619249"/>
            <a:chOff x="3335413" y="1220969"/>
            <a:chExt cx="2520091" cy="1364372"/>
          </a:xfrm>
        </p:grpSpPr>
        <p:sp>
          <p:nvSpPr>
            <p:cNvPr id="23" name="椭圆形标注 155"/>
            <p:cNvSpPr/>
            <p:nvPr/>
          </p:nvSpPr>
          <p:spPr>
            <a:xfrm>
              <a:off x="3335413" y="1220969"/>
              <a:ext cx="2520091" cy="1333690"/>
            </a:xfrm>
            <a:custGeom>
              <a:avLst/>
              <a:gdLst/>
              <a:ahLst/>
              <a:cxnLst/>
              <a:rect l="l" t="t" r="r" b="b"/>
              <a:pathLst>
                <a:path w="2733797" h="129724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71973" y="1678434"/>
              <a:ext cx="2282195" cy="90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 spc="300">
                  <a:solidFill>
                    <a:srgbClr val="8C4306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</a:lstStyle>
            <a:p>
              <a:pPr algn="ctr">
                <a:buNone/>
              </a:pPr>
              <a:r>
                <a:rPr lang="zh-CN" altLang="zh-CN" sz="3200" dirty="0">
                  <a:latin typeface="楷体" panose="02010609060101010101" charset="-122"/>
                  <a:ea typeface="楷体" panose="02010609060101010101" charset="-122"/>
                </a:rPr>
                <a:t>That’s how we share </a:t>
              </a:r>
              <a:endParaRPr lang="zh-CN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7" name="椭圆形标注 202"/>
          <p:cNvSpPr/>
          <p:nvPr/>
        </p:nvSpPr>
        <p:spPr>
          <a:xfrm>
            <a:off x="8947150" y="4366895"/>
            <a:ext cx="2009140" cy="779145"/>
          </a:xfrm>
          <a:custGeom>
            <a:avLst/>
            <a:gdLst/>
            <a:ahLst/>
            <a:cxnLst/>
            <a:rect l="l" t="t" r="r" b="b"/>
            <a:pathLst>
              <a:path w="1941345" h="796184">
                <a:moveTo>
                  <a:pt x="0" y="0"/>
                </a:moveTo>
                <a:cubicBezTo>
                  <a:pt x="70022" y="3630"/>
                  <a:pt x="167595" y="-104"/>
                  <a:pt x="242109" y="5415"/>
                </a:cubicBezTo>
                <a:cubicBezTo>
                  <a:pt x="255459" y="6404"/>
                  <a:pt x="267337" y="14437"/>
                  <a:pt x="280209" y="18115"/>
                </a:cubicBezTo>
                <a:cubicBezTo>
                  <a:pt x="296992" y="22910"/>
                  <a:pt x="314291" y="25799"/>
                  <a:pt x="331009" y="30815"/>
                </a:cubicBezTo>
                <a:cubicBezTo>
                  <a:pt x="356654" y="38508"/>
                  <a:pt x="407209" y="56215"/>
                  <a:pt x="407209" y="56215"/>
                </a:cubicBezTo>
                <a:cubicBezTo>
                  <a:pt x="491876" y="51982"/>
                  <a:pt x="576755" y="50859"/>
                  <a:pt x="661209" y="43515"/>
                </a:cubicBezTo>
                <a:cubicBezTo>
                  <a:pt x="674546" y="42355"/>
                  <a:pt x="686437" y="34493"/>
                  <a:pt x="699309" y="30815"/>
                </a:cubicBezTo>
                <a:cubicBezTo>
                  <a:pt x="716092" y="26020"/>
                  <a:pt x="733176" y="22348"/>
                  <a:pt x="750109" y="18115"/>
                </a:cubicBezTo>
                <a:cubicBezTo>
                  <a:pt x="771276" y="22348"/>
                  <a:pt x="793958" y="21883"/>
                  <a:pt x="813609" y="30815"/>
                </a:cubicBezTo>
                <a:cubicBezTo>
                  <a:pt x="841400" y="43447"/>
                  <a:pt x="889809" y="81615"/>
                  <a:pt x="889809" y="81615"/>
                </a:cubicBezTo>
                <a:cubicBezTo>
                  <a:pt x="898276" y="94315"/>
                  <a:pt x="903290" y="110180"/>
                  <a:pt x="915209" y="119715"/>
                </a:cubicBezTo>
                <a:cubicBezTo>
                  <a:pt x="928226" y="130129"/>
                  <a:pt x="1013647" y="144483"/>
                  <a:pt x="1016809" y="145115"/>
                </a:cubicBezTo>
                <a:cubicBezTo>
                  <a:pt x="1101476" y="140882"/>
                  <a:pt x="1186519" y="141446"/>
                  <a:pt x="1270809" y="132415"/>
                </a:cubicBezTo>
                <a:cubicBezTo>
                  <a:pt x="1305519" y="128696"/>
                  <a:pt x="1372409" y="107015"/>
                  <a:pt x="1372409" y="107015"/>
                </a:cubicBezTo>
                <a:cubicBezTo>
                  <a:pt x="1433615" y="66211"/>
                  <a:pt x="1407196" y="71834"/>
                  <a:pt x="1512109" y="94315"/>
                </a:cubicBezTo>
                <a:cubicBezTo>
                  <a:pt x="1538289" y="99925"/>
                  <a:pt x="1562909" y="111248"/>
                  <a:pt x="1588309" y="119715"/>
                </a:cubicBezTo>
                <a:lnTo>
                  <a:pt x="1664509" y="145115"/>
                </a:lnTo>
                <a:cubicBezTo>
                  <a:pt x="1677209" y="149348"/>
                  <a:pt x="1689241" y="157111"/>
                  <a:pt x="1702609" y="157815"/>
                </a:cubicBezTo>
                <a:lnTo>
                  <a:pt x="1941345" y="170380"/>
                </a:lnTo>
                <a:cubicBezTo>
                  <a:pt x="1656969" y="397058"/>
                  <a:pt x="1276707" y="511921"/>
                  <a:pt x="882953" y="463561"/>
                </a:cubicBezTo>
                <a:lnTo>
                  <a:pt x="490073" y="796184"/>
                </a:lnTo>
                <a:lnTo>
                  <a:pt x="387812" y="308225"/>
                </a:lnTo>
                <a:cubicBezTo>
                  <a:pt x="234710" y="226916"/>
                  <a:pt x="104434" y="121795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8" name="Freeform 17"/>
          <p:cNvSpPr/>
          <p:nvPr/>
        </p:nvSpPr>
        <p:spPr bwMode="auto">
          <a:xfrm rot="20115235">
            <a:off x="11368537" y="1567036"/>
            <a:ext cx="478824" cy="664399"/>
          </a:xfrm>
          <a:custGeom>
            <a:avLst/>
            <a:gdLst>
              <a:gd name="T0" fmla="*/ 0 w 113"/>
              <a:gd name="T1" fmla="*/ 0 h 155"/>
              <a:gd name="T2" fmla="*/ 68 w 113"/>
              <a:gd name="T3" fmla="*/ 43 h 155"/>
              <a:gd name="T4" fmla="*/ 112 w 113"/>
              <a:gd name="T5" fmla="*/ 118 h 155"/>
              <a:gd name="T6" fmla="*/ 87 w 113"/>
              <a:gd name="T7" fmla="*/ 153 h 155"/>
              <a:gd name="T8" fmla="*/ 43 w 113"/>
              <a:gd name="T9" fmla="*/ 105 h 155"/>
              <a:gd name="T10" fmla="*/ 0 w 113"/>
              <a:gd name="T11" fmla="*/ 0 h 155"/>
              <a:gd name="connsiteX0" fmla="*/ 0 w 8656"/>
              <a:gd name="connsiteY0" fmla="*/ 0 h 10665"/>
              <a:gd name="connsiteX1" fmla="*/ 4756 w 8656"/>
              <a:gd name="connsiteY1" fmla="*/ 3561 h 10665"/>
              <a:gd name="connsiteX2" fmla="*/ 8650 w 8656"/>
              <a:gd name="connsiteY2" fmla="*/ 8400 h 10665"/>
              <a:gd name="connsiteX3" fmla="*/ 6437 w 8656"/>
              <a:gd name="connsiteY3" fmla="*/ 10658 h 10665"/>
              <a:gd name="connsiteX4" fmla="*/ 2543 w 8656"/>
              <a:gd name="connsiteY4" fmla="*/ 7561 h 10665"/>
              <a:gd name="connsiteX5" fmla="*/ 0 w 8656"/>
              <a:gd name="connsiteY5" fmla="*/ 0 h 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6" h="10665">
                <a:moveTo>
                  <a:pt x="0" y="0"/>
                </a:moveTo>
                <a:cubicBezTo>
                  <a:pt x="1062" y="129"/>
                  <a:pt x="3251" y="2529"/>
                  <a:pt x="4756" y="3561"/>
                </a:cubicBezTo>
                <a:cubicBezTo>
                  <a:pt x="5729" y="4335"/>
                  <a:pt x="8561" y="6142"/>
                  <a:pt x="8650" y="8400"/>
                </a:cubicBezTo>
                <a:cubicBezTo>
                  <a:pt x="8738" y="9690"/>
                  <a:pt x="7853" y="10529"/>
                  <a:pt x="6437" y="10658"/>
                </a:cubicBezTo>
                <a:cubicBezTo>
                  <a:pt x="4579" y="10787"/>
                  <a:pt x="2809" y="9239"/>
                  <a:pt x="2543" y="7561"/>
                </a:cubicBezTo>
                <a:cubicBezTo>
                  <a:pt x="2012" y="4658"/>
                  <a:pt x="2035" y="1613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9" name="Freeform 17"/>
          <p:cNvSpPr/>
          <p:nvPr/>
        </p:nvSpPr>
        <p:spPr bwMode="auto">
          <a:xfrm rot="21355817">
            <a:off x="11369551" y="2086744"/>
            <a:ext cx="234749" cy="325729"/>
          </a:xfrm>
          <a:custGeom>
            <a:avLst/>
            <a:gdLst>
              <a:gd name="T0" fmla="*/ 0 w 113"/>
              <a:gd name="T1" fmla="*/ 0 h 155"/>
              <a:gd name="T2" fmla="*/ 68 w 113"/>
              <a:gd name="T3" fmla="*/ 43 h 155"/>
              <a:gd name="T4" fmla="*/ 112 w 113"/>
              <a:gd name="T5" fmla="*/ 118 h 155"/>
              <a:gd name="T6" fmla="*/ 87 w 113"/>
              <a:gd name="T7" fmla="*/ 153 h 155"/>
              <a:gd name="T8" fmla="*/ 43 w 113"/>
              <a:gd name="T9" fmla="*/ 105 h 155"/>
              <a:gd name="T10" fmla="*/ 0 w 113"/>
              <a:gd name="T11" fmla="*/ 0 h 155"/>
              <a:gd name="connsiteX0" fmla="*/ 0 w 8656"/>
              <a:gd name="connsiteY0" fmla="*/ 0 h 10665"/>
              <a:gd name="connsiteX1" fmla="*/ 4756 w 8656"/>
              <a:gd name="connsiteY1" fmla="*/ 3561 h 10665"/>
              <a:gd name="connsiteX2" fmla="*/ 8650 w 8656"/>
              <a:gd name="connsiteY2" fmla="*/ 8400 h 10665"/>
              <a:gd name="connsiteX3" fmla="*/ 6437 w 8656"/>
              <a:gd name="connsiteY3" fmla="*/ 10658 h 10665"/>
              <a:gd name="connsiteX4" fmla="*/ 2543 w 8656"/>
              <a:gd name="connsiteY4" fmla="*/ 7561 h 10665"/>
              <a:gd name="connsiteX5" fmla="*/ 0 w 8656"/>
              <a:gd name="connsiteY5" fmla="*/ 0 h 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6" h="10665">
                <a:moveTo>
                  <a:pt x="0" y="0"/>
                </a:moveTo>
                <a:cubicBezTo>
                  <a:pt x="1062" y="129"/>
                  <a:pt x="3251" y="2529"/>
                  <a:pt x="4756" y="3561"/>
                </a:cubicBezTo>
                <a:cubicBezTo>
                  <a:pt x="5729" y="4335"/>
                  <a:pt x="8561" y="6142"/>
                  <a:pt x="8650" y="8400"/>
                </a:cubicBezTo>
                <a:cubicBezTo>
                  <a:pt x="8738" y="9690"/>
                  <a:pt x="7853" y="10529"/>
                  <a:pt x="6437" y="10658"/>
                </a:cubicBezTo>
                <a:cubicBezTo>
                  <a:pt x="4579" y="10787"/>
                  <a:pt x="2809" y="9239"/>
                  <a:pt x="2543" y="7561"/>
                </a:cubicBezTo>
                <a:cubicBezTo>
                  <a:pt x="2012" y="4658"/>
                  <a:pt x="2035" y="1613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3141" r="18794" b="19665"/>
          <a:stretch>
            <a:fillRect/>
          </a:stretch>
        </p:blipFill>
        <p:spPr bwMode="auto">
          <a:xfrm>
            <a:off x="0" y="6250819"/>
            <a:ext cx="12192000" cy="6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组合 82"/>
          <p:cNvGrpSpPr/>
          <p:nvPr/>
        </p:nvGrpSpPr>
        <p:grpSpPr>
          <a:xfrm rot="1638857">
            <a:off x="11045655" y="817308"/>
            <a:ext cx="1015100" cy="631924"/>
            <a:chOff x="179512" y="202034"/>
            <a:chExt cx="580004" cy="433657"/>
          </a:xfrm>
        </p:grpSpPr>
        <p:sp>
          <p:nvSpPr>
            <p:cNvPr id="84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8" name="矩形 127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1" name="组合 140"/>
          <p:cNvGrpSpPr/>
          <p:nvPr/>
        </p:nvGrpSpPr>
        <p:grpSpPr>
          <a:xfrm>
            <a:off x="456129" y="117209"/>
            <a:ext cx="11703037" cy="1121479"/>
            <a:chOff x="4183036" y="-1623773"/>
            <a:chExt cx="8777278" cy="841109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183036" y="-1445293"/>
              <a:ext cx="580004" cy="433657"/>
              <a:chOff x="179512" y="202034"/>
              <a:chExt cx="580004" cy="433657"/>
            </a:xfrm>
          </p:grpSpPr>
          <p:sp>
            <p:nvSpPr>
              <p:cNvPr id="138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39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pic>
          <p:nvPicPr>
            <p:cNvPr id="132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830" y="-1222213"/>
              <a:ext cx="28683" cy="4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39"/>
            <p:cNvSpPr/>
            <p:nvPr/>
          </p:nvSpPr>
          <p:spPr bwMode="auto">
            <a:xfrm>
              <a:off x="4497323" y="-1570085"/>
              <a:ext cx="505260" cy="325072"/>
            </a:xfrm>
            <a:custGeom>
              <a:avLst/>
              <a:gdLst>
                <a:gd name="T0" fmla="*/ 290 w 291"/>
                <a:gd name="T1" fmla="*/ 4 h 187"/>
                <a:gd name="T2" fmla="*/ 287 w 291"/>
                <a:gd name="T3" fmla="*/ 11 h 187"/>
                <a:gd name="T4" fmla="*/ 8 w 291"/>
                <a:gd name="T5" fmla="*/ 186 h 187"/>
                <a:gd name="T6" fmla="*/ 1 w 291"/>
                <a:gd name="T7" fmla="*/ 183 h 187"/>
                <a:gd name="T8" fmla="*/ 3 w 291"/>
                <a:gd name="T9" fmla="*/ 176 h 187"/>
                <a:gd name="T10" fmla="*/ 283 w 291"/>
                <a:gd name="T11" fmla="*/ 1 h 187"/>
                <a:gd name="T12" fmla="*/ 290 w 291"/>
                <a:gd name="T13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187">
                  <a:moveTo>
                    <a:pt x="290" y="4"/>
                  </a:moveTo>
                  <a:cubicBezTo>
                    <a:pt x="291" y="6"/>
                    <a:pt x="290" y="9"/>
                    <a:pt x="287" y="1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5" y="187"/>
                    <a:pt x="2" y="186"/>
                    <a:pt x="1" y="183"/>
                  </a:cubicBezTo>
                  <a:cubicBezTo>
                    <a:pt x="0" y="181"/>
                    <a:pt x="1" y="178"/>
                    <a:pt x="3" y="176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6" y="0"/>
                    <a:pt x="289" y="1"/>
                    <a:pt x="29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40"/>
            <p:cNvSpPr/>
            <p:nvPr/>
          </p:nvSpPr>
          <p:spPr bwMode="auto">
            <a:xfrm>
              <a:off x="4495116" y="-1264134"/>
              <a:ext cx="493493" cy="378761"/>
            </a:xfrm>
            <a:custGeom>
              <a:avLst/>
              <a:gdLst>
                <a:gd name="T0" fmla="*/ 283 w 284"/>
                <a:gd name="T1" fmla="*/ 215 h 218"/>
                <a:gd name="T2" fmla="*/ 276 w 284"/>
                <a:gd name="T3" fmla="*/ 217 h 218"/>
                <a:gd name="T4" fmla="*/ 4 w 284"/>
                <a:gd name="T5" fmla="*/ 10 h 218"/>
                <a:gd name="T6" fmla="*/ 1 w 284"/>
                <a:gd name="T7" fmla="*/ 3 h 218"/>
                <a:gd name="T8" fmla="*/ 9 w 284"/>
                <a:gd name="T9" fmla="*/ 1 h 218"/>
                <a:gd name="T10" fmla="*/ 281 w 284"/>
                <a:gd name="T11" fmla="*/ 208 h 218"/>
                <a:gd name="T12" fmla="*/ 283 w 284"/>
                <a:gd name="T13" fmla="*/ 2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18">
                  <a:moveTo>
                    <a:pt x="283" y="215"/>
                  </a:moveTo>
                  <a:cubicBezTo>
                    <a:pt x="281" y="217"/>
                    <a:pt x="278" y="218"/>
                    <a:pt x="276" y="21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81" y="208"/>
                    <a:pt x="281" y="208"/>
                    <a:pt x="281" y="208"/>
                  </a:cubicBezTo>
                  <a:cubicBezTo>
                    <a:pt x="283" y="209"/>
                    <a:pt x="284" y="212"/>
                    <a:pt x="283" y="2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41"/>
            <p:cNvSpPr/>
            <p:nvPr/>
          </p:nvSpPr>
          <p:spPr bwMode="auto">
            <a:xfrm>
              <a:off x="4966545" y="-1623773"/>
              <a:ext cx="46334" cy="790618"/>
            </a:xfrm>
            <a:custGeom>
              <a:avLst/>
              <a:gdLst>
                <a:gd name="T0" fmla="*/ 27 w 27"/>
                <a:gd name="T1" fmla="*/ 441 h 455"/>
                <a:gd name="T2" fmla="*/ 13 w 27"/>
                <a:gd name="T3" fmla="*/ 455 h 455"/>
                <a:gd name="T4" fmla="*/ 0 w 27"/>
                <a:gd name="T5" fmla="*/ 441 h 455"/>
                <a:gd name="T6" fmla="*/ 0 w 27"/>
                <a:gd name="T7" fmla="*/ 13 h 455"/>
                <a:gd name="T8" fmla="*/ 13 w 27"/>
                <a:gd name="T9" fmla="*/ 0 h 455"/>
                <a:gd name="T10" fmla="*/ 27 w 27"/>
                <a:gd name="T11" fmla="*/ 13 h 455"/>
                <a:gd name="T12" fmla="*/ 27 w 27"/>
                <a:gd name="T13" fmla="*/ 44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55">
                  <a:moveTo>
                    <a:pt x="27" y="441"/>
                  </a:moveTo>
                  <a:cubicBezTo>
                    <a:pt x="27" y="449"/>
                    <a:pt x="21" y="455"/>
                    <a:pt x="13" y="455"/>
                  </a:cubicBezTo>
                  <a:cubicBezTo>
                    <a:pt x="6" y="455"/>
                    <a:pt x="0" y="449"/>
                    <a:pt x="0" y="4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441"/>
                    <a:pt x="27" y="441"/>
                    <a:pt x="27" y="4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65"/>
            <p:cNvSpPr/>
            <p:nvPr/>
          </p:nvSpPr>
          <p:spPr bwMode="auto">
            <a:xfrm>
              <a:off x="4997432" y="-1495067"/>
              <a:ext cx="7135407" cy="580080"/>
            </a:xfrm>
            <a:custGeom>
              <a:avLst/>
              <a:gdLst>
                <a:gd name="T0" fmla="*/ 4104 w 4104"/>
                <a:gd name="T1" fmla="*/ 0 h 770"/>
                <a:gd name="T2" fmla="*/ 3893 w 4104"/>
                <a:gd name="T3" fmla="*/ 385 h 770"/>
                <a:gd name="T4" fmla="*/ 4104 w 4104"/>
                <a:gd name="T5" fmla="*/ 770 h 770"/>
                <a:gd name="T6" fmla="*/ 0 w 4104"/>
                <a:gd name="T7" fmla="*/ 770 h 770"/>
                <a:gd name="T8" fmla="*/ 0 w 4104"/>
                <a:gd name="T9" fmla="*/ 0 h 770"/>
                <a:gd name="T10" fmla="*/ 4104 w 4104"/>
                <a:gd name="T1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4" h="770">
                  <a:moveTo>
                    <a:pt x="4104" y="0"/>
                  </a:moveTo>
                  <a:lnTo>
                    <a:pt x="3893" y="385"/>
                  </a:lnTo>
                  <a:lnTo>
                    <a:pt x="4104" y="770"/>
                  </a:lnTo>
                  <a:lnTo>
                    <a:pt x="0" y="770"/>
                  </a:lnTo>
                  <a:lnTo>
                    <a:pt x="0" y="0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4972196" y="-1612768"/>
              <a:ext cx="7988118" cy="83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1790700" algn="l"/>
                </a:tabLst>
              </a:pPr>
              <a:r>
                <a:rPr lang="en-US" altLang="zh-CN" sz="6600" spc="300" dirty="0" smtClean="0">
                  <a:solidFill>
                    <a:srgbClr val="8C4306"/>
                  </a:solidFill>
                  <a:latin typeface="方正卡通喵呜体" charset="0"/>
                  <a:ea typeface="方正卡通简体" panose="03000509000000000000" pitchFamily="65" charset="-122"/>
                  <a:cs typeface="方正卡通喵呜体" charset="0"/>
                </a:rPr>
                <a:t>PEP M7U4 </a:t>
              </a:r>
              <a:r>
                <a:rPr lang="en-US" altLang="zh-CN" sz="3735" b="1" spc="300" dirty="0" smtClean="0">
                  <a:solidFill>
                    <a:srgbClr val="8C4306"/>
                  </a:solidFill>
                  <a:latin typeface="方正卡通喵呜体" charset="0"/>
                  <a:ea typeface="方正稚艺简体" panose="03000509000000000000" pitchFamily="65" charset="-122"/>
                  <a:cs typeface="方正卡通喵呜体" charset="0"/>
                </a:rPr>
                <a:t> </a:t>
              </a:r>
              <a:r>
                <a:rPr lang="en-US" altLang="zh-CN" sz="6600" spc="300" dirty="0" smtClean="0">
                  <a:solidFill>
                    <a:srgbClr val="8C4306"/>
                  </a:solidFill>
                  <a:latin typeface="方正卡通喵呜体" charset="0"/>
                  <a:ea typeface="方正卡通简体" panose="03000509000000000000" pitchFamily="65" charset="-122"/>
                  <a:cs typeface="方正卡通喵呜体" charset="0"/>
                  <a:sym typeface="+mn-ea"/>
                </a:rPr>
                <a:t>sharing</a:t>
              </a:r>
              <a:r>
                <a:rPr lang="en-US" altLang="zh-CN" sz="3735" b="1" spc="300" dirty="0" smtClean="0">
                  <a:solidFill>
                    <a:srgbClr val="8C4306"/>
                  </a:solidFill>
                  <a:latin typeface="方正卡通喵呜体" charset="0"/>
                  <a:ea typeface="方正稚艺简体" panose="03000509000000000000" pitchFamily="65" charset="-122"/>
                  <a:cs typeface="方正卡通喵呜体" charset="0"/>
                </a:rPr>
                <a:t> </a:t>
              </a:r>
              <a:endParaRPr lang="en-US" altLang="zh-CN" sz="3735" b="1" spc="300" dirty="0">
                <a:solidFill>
                  <a:srgbClr val="8C4306"/>
                </a:solidFill>
                <a:latin typeface="方正卡通喵呜体" charset="0"/>
                <a:ea typeface="方正稚艺简体" panose="03000509000000000000" pitchFamily="65" charset="-122"/>
                <a:cs typeface="方正卡通喵呜体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-3944" y="5202409"/>
            <a:ext cx="26358195" cy="1412213"/>
            <a:chOff x="-2958" y="3901807"/>
            <a:chExt cx="19768646" cy="1059160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2958" y="3901807"/>
              <a:ext cx="15934737" cy="1059160"/>
              <a:chOff x="-2958" y="3901807"/>
              <a:chExt cx="15934737" cy="1059160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-2958" y="3909746"/>
                <a:ext cx="9146959" cy="1051221"/>
                <a:chOff x="-2958" y="3909746"/>
                <a:chExt cx="9146959" cy="1051221"/>
              </a:xfrm>
            </p:grpSpPr>
            <p:pic>
              <p:nvPicPr>
                <p:cNvPr id="1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3" name="组合 152"/>
                <p:cNvGrpSpPr/>
                <p:nvPr/>
              </p:nvGrpSpPr>
              <p:grpSpPr>
                <a:xfrm>
                  <a:off x="3643756" y="3909746"/>
                  <a:ext cx="5500245" cy="1050303"/>
                  <a:chOff x="3341458" y="3144826"/>
                  <a:chExt cx="8549727" cy="1664160"/>
                </a:xfrm>
              </p:grpSpPr>
              <p:pic>
                <p:nvPicPr>
                  <p:cNvPr id="154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931"/>
                  <a:stretch>
                    <a:fillRect/>
                  </a:stretch>
                </p:blipFill>
                <p:spPr bwMode="auto">
                  <a:xfrm>
                    <a:off x="3341458" y="3144826"/>
                    <a:ext cx="5787684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8100" dir="2700000" algn="ctr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5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286" r="12983"/>
                  <a:stretch>
                    <a:fillRect/>
                  </a:stretch>
                </p:blipFill>
                <p:spPr bwMode="auto">
                  <a:xfrm>
                    <a:off x="9060972" y="3144826"/>
                    <a:ext cx="2830213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8100" dir="2700000" algn="ctr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47" name="组合 146"/>
              <p:cNvGrpSpPr/>
              <p:nvPr/>
            </p:nvGrpSpPr>
            <p:grpSpPr>
              <a:xfrm>
                <a:off x="8561709" y="3901807"/>
                <a:ext cx="7370070" cy="1051221"/>
                <a:chOff x="-2958" y="3909746"/>
                <a:chExt cx="7370070" cy="1051221"/>
              </a:xfrm>
            </p:grpSpPr>
            <p:pic>
              <p:nvPicPr>
                <p:cNvPr id="14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31"/>
                <a:stretch>
                  <a:fillRect/>
                </a:stretch>
              </p:blipFill>
              <p:spPr bwMode="auto">
                <a:xfrm>
                  <a:off x="3643756" y="3909746"/>
                  <a:ext cx="3723356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45" name="直接连接符 144"/>
            <p:cNvCxnSpPr/>
            <p:nvPr/>
          </p:nvCxnSpPr>
          <p:spPr>
            <a:xfrm>
              <a:off x="10260631" y="4858521"/>
              <a:ext cx="950505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Sheira &amp; Loli's Dittydoodle Works - That's How We Shar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130" y="69735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 advClick="0" advTm="539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2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36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 bldLvl="0" animBg="1"/>
      <p:bldP spid="16" grpId="0"/>
      <p:bldP spid="20" grpId="0" bldLvl="0" animBg="1"/>
      <p:bldP spid="21" grpId="0"/>
      <p:bldP spid="27" grpId="0" bldLvl="0" animBg="1"/>
      <p:bldP spid="28" grpId="0" bldLvl="0" animBg="1"/>
      <p:bldP spid="29" grpId="0" bldLvl="0" animBg="1"/>
      <p:bldP spid="1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/>
          <a:stretch>
            <a:fillRect/>
          </a:stretch>
        </p:blipFill>
        <p:spPr bwMode="auto">
          <a:xfrm>
            <a:off x="-3944" y="5214219"/>
            <a:ext cx="3298284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r="25147"/>
          <a:stretch>
            <a:fillRect/>
          </a:stretch>
        </p:blipFill>
        <p:spPr bwMode="auto">
          <a:xfrm>
            <a:off x="3278744" y="5214219"/>
            <a:ext cx="1622331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4956" y="4207659"/>
            <a:ext cx="1580188" cy="1005336"/>
            <a:chOff x="996950" y="2692400"/>
            <a:chExt cx="1911350" cy="1216026"/>
          </a:xfrm>
          <a:solidFill>
            <a:schemeClr val="bg1">
              <a:alpha val="70000"/>
            </a:schemeClr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1241425" y="3516313"/>
              <a:ext cx="615950" cy="392113"/>
            </a:xfrm>
            <a:custGeom>
              <a:avLst/>
              <a:gdLst>
                <a:gd name="T0" fmla="*/ 0 w 388"/>
                <a:gd name="T1" fmla="*/ 59 h 247"/>
                <a:gd name="T2" fmla="*/ 388 w 388"/>
                <a:gd name="T3" fmla="*/ 247 h 247"/>
                <a:gd name="T4" fmla="*/ 202 w 388"/>
                <a:gd name="T5" fmla="*/ 0 h 247"/>
                <a:gd name="T6" fmla="*/ 0 w 388"/>
                <a:gd name="T7" fmla="*/ 5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247">
                  <a:moveTo>
                    <a:pt x="0" y="59"/>
                  </a:moveTo>
                  <a:lnTo>
                    <a:pt x="388" y="247"/>
                  </a:lnTo>
                  <a:lnTo>
                    <a:pt x="20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6950" y="2692400"/>
              <a:ext cx="1911350" cy="881063"/>
            </a:xfrm>
            <a:custGeom>
              <a:avLst/>
              <a:gdLst>
                <a:gd name="T0" fmla="*/ 0 w 1204"/>
                <a:gd name="T1" fmla="*/ 225 h 555"/>
                <a:gd name="T2" fmla="*/ 121 w 1204"/>
                <a:gd name="T3" fmla="*/ 555 h 555"/>
                <a:gd name="T4" fmla="*/ 1204 w 1204"/>
                <a:gd name="T5" fmla="*/ 241 h 555"/>
                <a:gd name="T6" fmla="*/ 444 w 1204"/>
                <a:gd name="T7" fmla="*/ 0 h 555"/>
                <a:gd name="T8" fmla="*/ 0 w 1204"/>
                <a:gd name="T9" fmla="*/ 2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555">
                  <a:moveTo>
                    <a:pt x="0" y="225"/>
                  </a:moveTo>
                  <a:lnTo>
                    <a:pt x="121" y="555"/>
                  </a:lnTo>
                  <a:lnTo>
                    <a:pt x="1204" y="241"/>
                  </a:lnTo>
                  <a:lnTo>
                    <a:pt x="444" y="0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7387" y="1634913"/>
            <a:ext cx="9455573" cy="3152140"/>
          </a:xfrm>
          <a:custGeom>
            <a:avLst/>
            <a:gdLst>
              <a:gd name="connsiteX0" fmla="*/ 0 w 8218018"/>
              <a:gd name="connsiteY0" fmla="*/ 0 h 2342842"/>
              <a:gd name="connsiteX1" fmla="*/ 7241025 w 8218018"/>
              <a:gd name="connsiteY1" fmla="*/ 0 h 2342842"/>
              <a:gd name="connsiteX2" fmla="*/ 8218018 w 8218018"/>
              <a:gd name="connsiteY2" fmla="*/ 389161 h 2342842"/>
              <a:gd name="connsiteX3" fmla="*/ 8218018 w 8218018"/>
              <a:gd name="connsiteY3" fmla="*/ 2341278 h 2342842"/>
              <a:gd name="connsiteX4" fmla="*/ 910830 w 8218018"/>
              <a:gd name="connsiteY4" fmla="*/ 2342842 h 2342842"/>
              <a:gd name="connsiteX5" fmla="*/ 0 w 8218018"/>
              <a:gd name="connsiteY5" fmla="*/ 2051718 h 2342842"/>
              <a:gd name="connsiteX6" fmla="*/ 0 w 8218018"/>
              <a:gd name="connsiteY6" fmla="*/ 0 h 2342842"/>
              <a:gd name="connsiteX0-1" fmla="*/ 0 w 8218018"/>
              <a:gd name="connsiteY0-2" fmla="*/ 0 h 2342842"/>
              <a:gd name="connsiteX1-3" fmla="*/ 7241025 w 8218018"/>
              <a:gd name="connsiteY1-4" fmla="*/ 0 h 2342842"/>
              <a:gd name="connsiteX2-5" fmla="*/ 8218018 w 8218018"/>
              <a:gd name="connsiteY2-6" fmla="*/ 389161 h 2342842"/>
              <a:gd name="connsiteX3-7" fmla="*/ 8217820 w 8218018"/>
              <a:gd name="connsiteY3-8" fmla="*/ 1286593 h 2342842"/>
              <a:gd name="connsiteX4-9" fmla="*/ 8218018 w 8218018"/>
              <a:gd name="connsiteY4-10" fmla="*/ 2341278 h 2342842"/>
              <a:gd name="connsiteX5-11" fmla="*/ 910830 w 8218018"/>
              <a:gd name="connsiteY5-12" fmla="*/ 2342842 h 2342842"/>
              <a:gd name="connsiteX6-13" fmla="*/ 0 w 8218018"/>
              <a:gd name="connsiteY6-14" fmla="*/ 2051718 h 2342842"/>
              <a:gd name="connsiteX7" fmla="*/ 0 w 8218018"/>
              <a:gd name="connsiteY7" fmla="*/ 0 h 2342842"/>
              <a:gd name="connsiteX0-15" fmla="*/ 0 w 8218018"/>
              <a:gd name="connsiteY0-16" fmla="*/ 0 h 2348311"/>
              <a:gd name="connsiteX1-17" fmla="*/ 7241025 w 8218018"/>
              <a:gd name="connsiteY1-18" fmla="*/ 0 h 2348311"/>
              <a:gd name="connsiteX2-19" fmla="*/ 8218018 w 8218018"/>
              <a:gd name="connsiteY2-20" fmla="*/ 389161 h 2348311"/>
              <a:gd name="connsiteX3-21" fmla="*/ 8217820 w 8218018"/>
              <a:gd name="connsiteY3-22" fmla="*/ 1286593 h 2348311"/>
              <a:gd name="connsiteX4-23" fmla="*/ 6506204 w 8218018"/>
              <a:gd name="connsiteY4-24" fmla="*/ 2348311 h 2348311"/>
              <a:gd name="connsiteX5-25" fmla="*/ 910830 w 8218018"/>
              <a:gd name="connsiteY5-26" fmla="*/ 2342842 h 2348311"/>
              <a:gd name="connsiteX6-27" fmla="*/ 0 w 8218018"/>
              <a:gd name="connsiteY6-28" fmla="*/ 2051718 h 2348311"/>
              <a:gd name="connsiteX7-29" fmla="*/ 0 w 8218018"/>
              <a:gd name="connsiteY7-30" fmla="*/ 0 h 2348311"/>
              <a:gd name="connsiteX0-31" fmla="*/ 0 w 8218018"/>
              <a:gd name="connsiteY0-32" fmla="*/ 0 h 2348311"/>
              <a:gd name="connsiteX1-33" fmla="*/ 7241025 w 8218018"/>
              <a:gd name="connsiteY1-34" fmla="*/ 0 h 2348311"/>
              <a:gd name="connsiteX2-35" fmla="*/ 8218018 w 8218018"/>
              <a:gd name="connsiteY2-36" fmla="*/ 389161 h 2348311"/>
              <a:gd name="connsiteX3-37" fmla="*/ 7922927 w 8218018"/>
              <a:gd name="connsiteY3-38" fmla="*/ 977104 h 2348311"/>
              <a:gd name="connsiteX4-39" fmla="*/ 6506204 w 8218018"/>
              <a:gd name="connsiteY4-40" fmla="*/ 2348311 h 2348311"/>
              <a:gd name="connsiteX5-41" fmla="*/ 910830 w 8218018"/>
              <a:gd name="connsiteY5-42" fmla="*/ 2342842 h 2348311"/>
              <a:gd name="connsiteX6-43" fmla="*/ 0 w 8218018"/>
              <a:gd name="connsiteY6-44" fmla="*/ 2051718 h 2348311"/>
              <a:gd name="connsiteX7-45" fmla="*/ 0 w 8218018"/>
              <a:gd name="connsiteY7-46" fmla="*/ 0 h 2348311"/>
              <a:gd name="connsiteX0-47" fmla="*/ 0 w 7922927"/>
              <a:gd name="connsiteY0-48" fmla="*/ 0 h 2348311"/>
              <a:gd name="connsiteX1-49" fmla="*/ 7241025 w 7922927"/>
              <a:gd name="connsiteY1-50" fmla="*/ 0 h 2348311"/>
              <a:gd name="connsiteX2-51" fmla="*/ 7922927 w 7922927"/>
              <a:gd name="connsiteY2-52" fmla="*/ 977104 h 2348311"/>
              <a:gd name="connsiteX3-53" fmla="*/ 6506204 w 7922927"/>
              <a:gd name="connsiteY3-54" fmla="*/ 2348311 h 2348311"/>
              <a:gd name="connsiteX4-55" fmla="*/ 910830 w 7922927"/>
              <a:gd name="connsiteY4-56" fmla="*/ 2342842 h 2348311"/>
              <a:gd name="connsiteX5-57" fmla="*/ 0 w 7922927"/>
              <a:gd name="connsiteY5-58" fmla="*/ 2051718 h 2348311"/>
              <a:gd name="connsiteX6-59" fmla="*/ 0 w 7922927"/>
              <a:gd name="connsiteY6-60" fmla="*/ 0 h 2348311"/>
              <a:gd name="connsiteX0-61" fmla="*/ 0 w 8131510"/>
              <a:gd name="connsiteY0-62" fmla="*/ 0 h 2348311"/>
              <a:gd name="connsiteX1-63" fmla="*/ 7241025 w 8131510"/>
              <a:gd name="connsiteY1-64" fmla="*/ 0 h 2348311"/>
              <a:gd name="connsiteX2-65" fmla="*/ 8131510 w 8131510"/>
              <a:gd name="connsiteY2-66" fmla="*/ 780156 h 2348311"/>
              <a:gd name="connsiteX3-67" fmla="*/ 6506204 w 8131510"/>
              <a:gd name="connsiteY3-68" fmla="*/ 2348311 h 2348311"/>
              <a:gd name="connsiteX4-69" fmla="*/ 910830 w 8131510"/>
              <a:gd name="connsiteY4-70" fmla="*/ 2342842 h 2348311"/>
              <a:gd name="connsiteX5-71" fmla="*/ 0 w 8131510"/>
              <a:gd name="connsiteY5-72" fmla="*/ 2051718 h 2348311"/>
              <a:gd name="connsiteX6-73" fmla="*/ 0 w 8131510"/>
              <a:gd name="connsiteY6-74" fmla="*/ 0 h 2348311"/>
              <a:gd name="connsiteX0-75" fmla="*/ 0 w 8131510"/>
              <a:gd name="connsiteY0-76" fmla="*/ 0 h 2362379"/>
              <a:gd name="connsiteX1-77" fmla="*/ 7241025 w 8131510"/>
              <a:gd name="connsiteY1-78" fmla="*/ 0 h 2362379"/>
              <a:gd name="connsiteX2-79" fmla="*/ 8131510 w 8131510"/>
              <a:gd name="connsiteY2-80" fmla="*/ 780156 h 2362379"/>
              <a:gd name="connsiteX3-81" fmla="*/ 6650054 w 8131510"/>
              <a:gd name="connsiteY3-82" fmla="*/ 2362379 h 2362379"/>
              <a:gd name="connsiteX4-83" fmla="*/ 910830 w 8131510"/>
              <a:gd name="connsiteY4-84" fmla="*/ 2342842 h 2362379"/>
              <a:gd name="connsiteX5-85" fmla="*/ 0 w 8131510"/>
              <a:gd name="connsiteY5-86" fmla="*/ 2051718 h 2362379"/>
              <a:gd name="connsiteX6-87" fmla="*/ 0 w 8131510"/>
              <a:gd name="connsiteY6-88" fmla="*/ 0 h 2362379"/>
              <a:gd name="connsiteX0-89" fmla="*/ 0 w 8059585"/>
              <a:gd name="connsiteY0-90" fmla="*/ 0 h 2362379"/>
              <a:gd name="connsiteX1-91" fmla="*/ 7241025 w 8059585"/>
              <a:gd name="connsiteY1-92" fmla="*/ 0 h 2362379"/>
              <a:gd name="connsiteX2-93" fmla="*/ 8059585 w 8059585"/>
              <a:gd name="connsiteY2-94" fmla="*/ 730919 h 2362379"/>
              <a:gd name="connsiteX3-95" fmla="*/ 6650054 w 8059585"/>
              <a:gd name="connsiteY3-96" fmla="*/ 2362379 h 2362379"/>
              <a:gd name="connsiteX4-97" fmla="*/ 910830 w 8059585"/>
              <a:gd name="connsiteY4-98" fmla="*/ 2342842 h 2362379"/>
              <a:gd name="connsiteX5-99" fmla="*/ 0 w 8059585"/>
              <a:gd name="connsiteY5-100" fmla="*/ 2051718 h 2362379"/>
              <a:gd name="connsiteX6-101" fmla="*/ 0 w 8059585"/>
              <a:gd name="connsiteY6-102" fmla="*/ 0 h 2362379"/>
              <a:gd name="connsiteX0-103" fmla="*/ 0 w 8059585"/>
              <a:gd name="connsiteY0-104" fmla="*/ 0 h 2362379"/>
              <a:gd name="connsiteX1-105" fmla="*/ 7241025 w 8059585"/>
              <a:gd name="connsiteY1-106" fmla="*/ 0 h 2362379"/>
              <a:gd name="connsiteX2-107" fmla="*/ 8059585 w 8059585"/>
              <a:gd name="connsiteY2-108" fmla="*/ 730919 h 2362379"/>
              <a:gd name="connsiteX3-109" fmla="*/ 7519100 w 8059585"/>
              <a:gd name="connsiteY3-110" fmla="*/ 1369387 h 2362379"/>
              <a:gd name="connsiteX4-111" fmla="*/ 6650054 w 8059585"/>
              <a:gd name="connsiteY4-112" fmla="*/ 2362379 h 2362379"/>
              <a:gd name="connsiteX5-113" fmla="*/ 910830 w 8059585"/>
              <a:gd name="connsiteY5-114" fmla="*/ 2342842 h 2362379"/>
              <a:gd name="connsiteX6-115" fmla="*/ 0 w 8059585"/>
              <a:gd name="connsiteY6-116" fmla="*/ 2051718 h 2362379"/>
              <a:gd name="connsiteX7-117" fmla="*/ 0 w 8059585"/>
              <a:gd name="connsiteY7-118" fmla="*/ 0 h 2362379"/>
              <a:gd name="connsiteX0-119" fmla="*/ 0 w 8059585"/>
              <a:gd name="connsiteY0-120" fmla="*/ 0 h 2362379"/>
              <a:gd name="connsiteX1-121" fmla="*/ 7241025 w 8059585"/>
              <a:gd name="connsiteY1-122" fmla="*/ 0 h 2362379"/>
              <a:gd name="connsiteX2-123" fmla="*/ 8059585 w 8059585"/>
              <a:gd name="connsiteY2-124" fmla="*/ 730919 h 2362379"/>
              <a:gd name="connsiteX3-125" fmla="*/ 7548320 w 8059585"/>
              <a:gd name="connsiteY3-126" fmla="*/ 1617037 h 2362379"/>
              <a:gd name="connsiteX4-127" fmla="*/ 6650054 w 8059585"/>
              <a:gd name="connsiteY4-128" fmla="*/ 2362379 h 2362379"/>
              <a:gd name="connsiteX5-129" fmla="*/ 910830 w 8059585"/>
              <a:gd name="connsiteY5-130" fmla="*/ 2342842 h 2362379"/>
              <a:gd name="connsiteX6-131" fmla="*/ 0 w 8059585"/>
              <a:gd name="connsiteY6-132" fmla="*/ 2051718 h 2362379"/>
              <a:gd name="connsiteX7-133" fmla="*/ 0 w 8059585"/>
              <a:gd name="connsiteY7-134" fmla="*/ 0 h 2362379"/>
              <a:gd name="connsiteX0-135" fmla="*/ 0 w 7874528"/>
              <a:gd name="connsiteY0-136" fmla="*/ 0 h 2362379"/>
              <a:gd name="connsiteX1-137" fmla="*/ 7241025 w 7874528"/>
              <a:gd name="connsiteY1-138" fmla="*/ 0 h 2362379"/>
              <a:gd name="connsiteX2-139" fmla="*/ 7874528 w 7874528"/>
              <a:gd name="connsiteY2-140" fmla="*/ 626144 h 2362379"/>
              <a:gd name="connsiteX3-141" fmla="*/ 7548320 w 7874528"/>
              <a:gd name="connsiteY3-142" fmla="*/ 1617037 h 2362379"/>
              <a:gd name="connsiteX4-143" fmla="*/ 6650054 w 7874528"/>
              <a:gd name="connsiteY4-144" fmla="*/ 2362379 h 2362379"/>
              <a:gd name="connsiteX5-145" fmla="*/ 910830 w 7874528"/>
              <a:gd name="connsiteY5-146" fmla="*/ 2342842 h 2362379"/>
              <a:gd name="connsiteX6-147" fmla="*/ 0 w 7874528"/>
              <a:gd name="connsiteY6-148" fmla="*/ 2051718 h 2362379"/>
              <a:gd name="connsiteX7-149" fmla="*/ 0 w 7874528"/>
              <a:gd name="connsiteY7-150" fmla="*/ 0 h 2362379"/>
              <a:gd name="connsiteX0-151" fmla="*/ 0 w 7874528"/>
              <a:gd name="connsiteY0-152" fmla="*/ 0 h 2362379"/>
              <a:gd name="connsiteX1-153" fmla="*/ 7241025 w 7874528"/>
              <a:gd name="connsiteY1-154" fmla="*/ 0 h 2362379"/>
              <a:gd name="connsiteX2-155" fmla="*/ 7874528 w 7874528"/>
              <a:gd name="connsiteY2-156" fmla="*/ 626144 h 2362379"/>
              <a:gd name="connsiteX3-157" fmla="*/ 7665198 w 7874528"/>
              <a:gd name="connsiteY3-158" fmla="*/ 1531312 h 2362379"/>
              <a:gd name="connsiteX4-159" fmla="*/ 6650054 w 7874528"/>
              <a:gd name="connsiteY4-160" fmla="*/ 2362379 h 2362379"/>
              <a:gd name="connsiteX5-161" fmla="*/ 910830 w 7874528"/>
              <a:gd name="connsiteY5-162" fmla="*/ 2342842 h 2362379"/>
              <a:gd name="connsiteX6-163" fmla="*/ 0 w 7874528"/>
              <a:gd name="connsiteY6-164" fmla="*/ 2051718 h 2362379"/>
              <a:gd name="connsiteX7-165" fmla="*/ 0 w 7874528"/>
              <a:gd name="connsiteY7-166" fmla="*/ 0 h 2362379"/>
              <a:gd name="connsiteX0-167" fmla="*/ 0 w 7874528"/>
              <a:gd name="connsiteY0-168" fmla="*/ 0 h 2362379"/>
              <a:gd name="connsiteX1-169" fmla="*/ 7241025 w 7874528"/>
              <a:gd name="connsiteY1-170" fmla="*/ 0 h 2362379"/>
              <a:gd name="connsiteX2-171" fmla="*/ 7874528 w 7874528"/>
              <a:gd name="connsiteY2-172" fmla="*/ 626144 h 2362379"/>
              <a:gd name="connsiteX3-173" fmla="*/ 7470401 w 7874528"/>
              <a:gd name="connsiteY3-174" fmla="*/ 1502737 h 2362379"/>
              <a:gd name="connsiteX4-175" fmla="*/ 6650054 w 7874528"/>
              <a:gd name="connsiteY4-176" fmla="*/ 2362379 h 2362379"/>
              <a:gd name="connsiteX5-177" fmla="*/ 910830 w 7874528"/>
              <a:gd name="connsiteY5-178" fmla="*/ 2342842 h 2362379"/>
              <a:gd name="connsiteX6-179" fmla="*/ 0 w 7874528"/>
              <a:gd name="connsiteY6-180" fmla="*/ 2051718 h 2362379"/>
              <a:gd name="connsiteX7-181" fmla="*/ 0 w 7874528"/>
              <a:gd name="connsiteY7-182" fmla="*/ 0 h 2362379"/>
              <a:gd name="connsiteX0-183" fmla="*/ 0 w 7470401"/>
              <a:gd name="connsiteY0-184" fmla="*/ 0 h 2362379"/>
              <a:gd name="connsiteX1-185" fmla="*/ 7241025 w 7470401"/>
              <a:gd name="connsiteY1-186" fmla="*/ 0 h 2362379"/>
              <a:gd name="connsiteX2-187" fmla="*/ 7079757 w 7470401"/>
              <a:gd name="connsiteY2-188" fmla="*/ 664244 h 2362379"/>
              <a:gd name="connsiteX3-189" fmla="*/ 7470401 w 7470401"/>
              <a:gd name="connsiteY3-190" fmla="*/ 1502737 h 2362379"/>
              <a:gd name="connsiteX4-191" fmla="*/ 6650054 w 7470401"/>
              <a:gd name="connsiteY4-192" fmla="*/ 2362379 h 2362379"/>
              <a:gd name="connsiteX5-193" fmla="*/ 910830 w 7470401"/>
              <a:gd name="connsiteY5-194" fmla="*/ 2342842 h 2362379"/>
              <a:gd name="connsiteX6-195" fmla="*/ 0 w 7470401"/>
              <a:gd name="connsiteY6-196" fmla="*/ 2051718 h 2362379"/>
              <a:gd name="connsiteX7-197" fmla="*/ 0 w 7470401"/>
              <a:gd name="connsiteY7-198" fmla="*/ 0 h 2362379"/>
              <a:gd name="connsiteX0-199" fmla="*/ 0 w 7470401"/>
              <a:gd name="connsiteY0-200" fmla="*/ 0 h 2362379"/>
              <a:gd name="connsiteX1-201" fmla="*/ 7241025 w 7470401"/>
              <a:gd name="connsiteY1-202" fmla="*/ 0 h 2362379"/>
              <a:gd name="connsiteX2-203" fmla="*/ 7070018 w 7470401"/>
              <a:gd name="connsiteY2-204" fmla="*/ 797594 h 2362379"/>
              <a:gd name="connsiteX3-205" fmla="*/ 7470401 w 7470401"/>
              <a:gd name="connsiteY3-206" fmla="*/ 1502737 h 2362379"/>
              <a:gd name="connsiteX4-207" fmla="*/ 6650054 w 7470401"/>
              <a:gd name="connsiteY4-208" fmla="*/ 2362379 h 2362379"/>
              <a:gd name="connsiteX5-209" fmla="*/ 910830 w 7470401"/>
              <a:gd name="connsiteY5-210" fmla="*/ 2342842 h 2362379"/>
              <a:gd name="connsiteX6-211" fmla="*/ 0 w 7470401"/>
              <a:gd name="connsiteY6-212" fmla="*/ 2051718 h 2362379"/>
              <a:gd name="connsiteX7-213" fmla="*/ 0 w 7470401"/>
              <a:gd name="connsiteY7-214" fmla="*/ 0 h 2362379"/>
              <a:gd name="connsiteX0-215" fmla="*/ 0 w 7470401"/>
              <a:gd name="connsiteY0-216" fmla="*/ 0 h 2362379"/>
              <a:gd name="connsiteX1-217" fmla="*/ 7289725 w 7470401"/>
              <a:gd name="connsiteY1-218" fmla="*/ 0 h 2362379"/>
              <a:gd name="connsiteX2-219" fmla="*/ 7070018 w 7470401"/>
              <a:gd name="connsiteY2-220" fmla="*/ 797594 h 2362379"/>
              <a:gd name="connsiteX3-221" fmla="*/ 7470401 w 7470401"/>
              <a:gd name="connsiteY3-222" fmla="*/ 1502737 h 2362379"/>
              <a:gd name="connsiteX4-223" fmla="*/ 6650054 w 7470401"/>
              <a:gd name="connsiteY4-224" fmla="*/ 2362379 h 2362379"/>
              <a:gd name="connsiteX5-225" fmla="*/ 910830 w 7470401"/>
              <a:gd name="connsiteY5-226" fmla="*/ 2342842 h 2362379"/>
              <a:gd name="connsiteX6-227" fmla="*/ 0 w 7470401"/>
              <a:gd name="connsiteY6-228" fmla="*/ 2051718 h 2362379"/>
              <a:gd name="connsiteX7-229" fmla="*/ 0 w 7470401"/>
              <a:gd name="connsiteY7-230" fmla="*/ 0 h 2362379"/>
              <a:gd name="connsiteX0-231" fmla="*/ 0 w 7470401"/>
              <a:gd name="connsiteY0-232" fmla="*/ 0 h 2362379"/>
              <a:gd name="connsiteX1-233" fmla="*/ 7289725 w 7470401"/>
              <a:gd name="connsiteY1-234" fmla="*/ 0 h 2362379"/>
              <a:gd name="connsiteX2-235" fmla="*/ 7070018 w 7470401"/>
              <a:gd name="connsiteY2-236" fmla="*/ 797594 h 2362379"/>
              <a:gd name="connsiteX3-237" fmla="*/ 7470401 w 7470401"/>
              <a:gd name="connsiteY3-238" fmla="*/ 1502737 h 2362379"/>
              <a:gd name="connsiteX4-239" fmla="*/ 6533176 w 7470401"/>
              <a:gd name="connsiteY4-240" fmla="*/ 2362379 h 2362379"/>
              <a:gd name="connsiteX5-241" fmla="*/ 910830 w 7470401"/>
              <a:gd name="connsiteY5-242" fmla="*/ 2342842 h 2362379"/>
              <a:gd name="connsiteX6-243" fmla="*/ 0 w 7470401"/>
              <a:gd name="connsiteY6-244" fmla="*/ 2051718 h 2362379"/>
              <a:gd name="connsiteX7-245" fmla="*/ 0 w 7470401"/>
              <a:gd name="connsiteY7-246" fmla="*/ 0 h 23623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7470401" h="2362379">
                <a:moveTo>
                  <a:pt x="0" y="0"/>
                </a:moveTo>
                <a:lnTo>
                  <a:pt x="7289725" y="0"/>
                </a:lnTo>
                <a:lnTo>
                  <a:pt x="7070018" y="797594"/>
                </a:lnTo>
                <a:lnTo>
                  <a:pt x="7470401" y="1502737"/>
                </a:lnTo>
                <a:lnTo>
                  <a:pt x="6533176" y="2362379"/>
                </a:lnTo>
                <a:lnTo>
                  <a:pt x="910830" y="2342842"/>
                </a:lnTo>
                <a:lnTo>
                  <a:pt x="0" y="20517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1888490" y="163512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</a:rPr>
              <a:t>You’ll be fair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71041" y="5212995"/>
            <a:ext cx="7320960" cy="1400404"/>
            <a:chOff x="3356315" y="3144826"/>
            <a:chExt cx="8564587" cy="16641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3356315" y="3144826"/>
              <a:ext cx="5787685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 r="12983"/>
            <a:stretch>
              <a:fillRect/>
            </a:stretch>
          </p:blipFill>
          <p:spPr bwMode="auto">
            <a:xfrm>
              <a:off x="9090688" y="3144826"/>
              <a:ext cx="2830214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2038773" y="322580"/>
            <a:ext cx="6785187" cy="1016704"/>
            <a:chOff x="1660095" y="87094"/>
            <a:chExt cx="3487970" cy="76239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54818" y="87094"/>
              <a:ext cx="3093247" cy="762395"/>
              <a:chOff x="2511726" y="-1028650"/>
              <a:chExt cx="3207756" cy="790618"/>
            </a:xfrm>
          </p:grpSpPr>
          <p:pic>
            <p:nvPicPr>
              <p:cNvPr id="34" name="Picture 3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avLst/>
                <a:gdLst>
                  <a:gd name="T0" fmla="*/ 290 w 291"/>
                  <a:gd name="T1" fmla="*/ 4 h 187"/>
                  <a:gd name="T2" fmla="*/ 287 w 291"/>
                  <a:gd name="T3" fmla="*/ 11 h 187"/>
                  <a:gd name="T4" fmla="*/ 8 w 291"/>
                  <a:gd name="T5" fmla="*/ 186 h 187"/>
                  <a:gd name="T6" fmla="*/ 1 w 291"/>
                  <a:gd name="T7" fmla="*/ 183 h 187"/>
                  <a:gd name="T8" fmla="*/ 3 w 291"/>
                  <a:gd name="T9" fmla="*/ 176 h 187"/>
                  <a:gd name="T10" fmla="*/ 283 w 291"/>
                  <a:gd name="T11" fmla="*/ 1 h 187"/>
                  <a:gd name="T12" fmla="*/ 290 w 291"/>
                  <a:gd name="T13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187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avLst/>
                <a:gdLst>
                  <a:gd name="T0" fmla="*/ 283 w 284"/>
                  <a:gd name="T1" fmla="*/ 215 h 218"/>
                  <a:gd name="T2" fmla="*/ 276 w 284"/>
                  <a:gd name="T3" fmla="*/ 217 h 218"/>
                  <a:gd name="T4" fmla="*/ 4 w 284"/>
                  <a:gd name="T5" fmla="*/ 10 h 218"/>
                  <a:gd name="T6" fmla="*/ 1 w 284"/>
                  <a:gd name="T7" fmla="*/ 3 h 218"/>
                  <a:gd name="T8" fmla="*/ 9 w 284"/>
                  <a:gd name="T9" fmla="*/ 1 h 218"/>
                  <a:gd name="T10" fmla="*/ 281 w 284"/>
                  <a:gd name="T11" fmla="*/ 208 h 218"/>
                  <a:gd name="T12" fmla="*/ 283 w 284"/>
                  <a:gd name="T13" fmla="*/ 21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18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avLst/>
                <a:gdLst>
                  <a:gd name="T0" fmla="*/ 27 w 27"/>
                  <a:gd name="T1" fmla="*/ 441 h 455"/>
                  <a:gd name="T2" fmla="*/ 13 w 27"/>
                  <a:gd name="T3" fmla="*/ 455 h 455"/>
                  <a:gd name="T4" fmla="*/ 0 w 27"/>
                  <a:gd name="T5" fmla="*/ 441 h 455"/>
                  <a:gd name="T6" fmla="*/ 0 w 27"/>
                  <a:gd name="T7" fmla="*/ 13 h 455"/>
                  <a:gd name="T8" fmla="*/ 13 w 27"/>
                  <a:gd name="T9" fmla="*/ 0 h 455"/>
                  <a:gd name="T10" fmla="*/ 27 w 27"/>
                  <a:gd name="T11" fmla="*/ 13 h 455"/>
                  <a:gd name="T12" fmla="*/ 27 w 27"/>
                  <a:gd name="T13" fmla="*/ 441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55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65"/>
              <p:cNvSpPr/>
              <p:nvPr/>
            </p:nvSpPr>
            <p:spPr bwMode="auto">
              <a:xfrm>
                <a:off x="3014045" y="-899944"/>
                <a:ext cx="2705437" cy="506414"/>
              </a:xfrm>
              <a:custGeom>
                <a:avLst/>
                <a:gdLst>
                  <a:gd name="T0" fmla="*/ 4104 w 4104"/>
                  <a:gd name="T1" fmla="*/ 0 h 770"/>
                  <a:gd name="T2" fmla="*/ 3893 w 4104"/>
                  <a:gd name="T3" fmla="*/ 385 h 770"/>
                  <a:gd name="T4" fmla="*/ 4104 w 4104"/>
                  <a:gd name="T5" fmla="*/ 770 h 770"/>
                  <a:gd name="T6" fmla="*/ 0 w 4104"/>
                  <a:gd name="T7" fmla="*/ 770 h 770"/>
                  <a:gd name="T8" fmla="*/ 0 w 4104"/>
                  <a:gd name="T9" fmla="*/ 0 h 770"/>
                  <a:gd name="T10" fmla="*/ 4104 w 4104"/>
                  <a:gd name="T1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4" h="770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60095" y="198666"/>
              <a:ext cx="632207" cy="472688"/>
              <a:chOff x="179512" y="202034"/>
              <a:chExt cx="580004" cy="433657"/>
            </a:xfrm>
          </p:grpSpPr>
          <p:sp>
            <p:nvSpPr>
              <p:cNvPr id="32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633715" y="138520"/>
              <a:ext cx="2514350" cy="49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3735" b="1" spc="300" dirty="0" smtClean="0">
                  <a:solidFill>
                    <a:srgbClr val="8C4306"/>
                  </a:solidFill>
                  <a:latin typeface="Comic Sans MS" panose="030F0702030302020204" charset="0"/>
                  <a:ea typeface="方正稚艺简体" panose="03000509000000000000" pitchFamily="65" charset="-122"/>
                  <a:cs typeface="Comic Sans MS" panose="030F0702030302020204" charset="0"/>
                </a:rPr>
                <a:t>When you share</a:t>
              </a:r>
              <a:endParaRPr lang="zh-CN" altLang="zh-CN" sz="3735" b="1" spc="300" dirty="0" smtClean="0">
                <a:solidFill>
                  <a:srgbClr val="8C4306"/>
                </a:solidFill>
                <a:latin typeface="Comic Sans MS" panose="030F0702030302020204" charset="0"/>
                <a:ea typeface="方正稚艺简体" panose="03000509000000000000" pitchFamily="65" charset="-122"/>
                <a:cs typeface="Comic Sans MS" panose="030F070203030202020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1888490" y="225552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It’s me not you you're thinking of</a:t>
            </a:r>
            <a:r>
              <a:rPr lang="en-US" altLang="zh-CN" sz="3735" b="1" dirty="0">
                <a:solidFill>
                  <a:srgbClr val="8C4306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2"/>
                <a:sym typeface="+mn-ea"/>
              </a:rPr>
              <a:t> </a:t>
            </a:r>
            <a:endParaRPr lang="en-US" altLang="zh-CN" sz="3735" b="1" dirty="0">
              <a:solidFill>
                <a:srgbClr val="8C4306"/>
              </a:solidFill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2770" y="287655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When you share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8490" y="343979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You mean to care</a:t>
            </a:r>
            <a:endParaRPr lang="en-US" altLang="zh-CN" sz="3735" b="1" dirty="0">
              <a:solidFill>
                <a:srgbClr val="8C4306"/>
              </a:solidFill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490" y="402971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It means you are growing up 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1400" y="3219450"/>
            <a:ext cx="3698875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585" y="3035300"/>
            <a:ext cx="3447415" cy="2286000"/>
          </a:xfrm>
          <a:prstGeom prst="rect">
            <a:avLst/>
          </a:prstGeom>
        </p:spPr>
      </p:pic>
    </p:spTree>
  </p:cSld>
  <p:clrMapOvr>
    <a:masterClrMapping/>
  </p:clrMapOvr>
  <p:transition spd="slow" advClick="0" advTm="1579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3" grpId="0"/>
      <p:bldP spid="5" grpId="1"/>
      <p:bldP spid="6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703194">
            <a:off x="5134394" y="3173295"/>
            <a:ext cx="1161077" cy="868113"/>
            <a:chOff x="179512" y="202034"/>
            <a:chExt cx="580004" cy="433657"/>
          </a:xfrm>
        </p:grpSpPr>
        <p:sp>
          <p:nvSpPr>
            <p:cNvPr id="3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矩形 19"/>
          <p:cNvSpPr/>
          <p:nvPr/>
        </p:nvSpPr>
        <p:spPr>
          <a:xfrm rot="600000">
            <a:off x="6811010" y="4170045"/>
            <a:ext cx="42252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I play with you </a:t>
            </a:r>
            <a:endParaRPr lang="zh-CN" altLang="zh-CN" sz="3200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 rot="540000">
            <a:off x="6151245" y="4757420"/>
            <a:ext cx="5170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And you play with me </a:t>
            </a:r>
            <a:endParaRPr lang="zh-CN" altLang="zh-CN" sz="2665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rot="20446074">
            <a:off x="6390005" y="995680"/>
            <a:ext cx="47593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And you give to me</a:t>
            </a:r>
            <a:endParaRPr lang="zh-CN" altLang="zh-CN" sz="3200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20376950">
            <a:off x="6531610" y="1395095"/>
            <a:ext cx="56127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That</a:t>
            </a:r>
            <a:r>
              <a:rPr lang="en-US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'</a:t>
            </a:r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s how we share</a:t>
            </a:r>
            <a:endParaRPr lang="zh-CN" altLang="zh-CN" sz="3200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rot="20385388">
            <a:off x="6750050" y="535940"/>
            <a:ext cx="3702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I give to you</a:t>
            </a:r>
            <a:endParaRPr lang="zh-CN" altLang="zh-CN" sz="3200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8" name="椭圆形标注 27"/>
          <p:cNvSpPr/>
          <p:nvPr/>
        </p:nvSpPr>
        <p:spPr>
          <a:xfrm rot="6070304">
            <a:off x="7242810" y="2303145"/>
            <a:ext cx="2860675" cy="5054600"/>
          </a:xfrm>
          <a:prstGeom prst="wedgeEllipseCallout">
            <a:avLst>
              <a:gd name="adj1" fmla="val -8118"/>
              <a:gd name="adj2" fmla="val 59100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椭圆形标注 28"/>
          <p:cNvSpPr/>
          <p:nvPr/>
        </p:nvSpPr>
        <p:spPr>
          <a:xfrm rot="15124390" flipH="1">
            <a:off x="7720965" y="-1583055"/>
            <a:ext cx="2174240" cy="5975985"/>
          </a:xfrm>
          <a:prstGeom prst="wedgeEllipseCallout">
            <a:avLst>
              <a:gd name="adj1" fmla="val -21130"/>
              <a:gd name="adj2" fmla="val -55549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4" name="组合 33"/>
          <p:cNvGrpSpPr/>
          <p:nvPr/>
        </p:nvGrpSpPr>
        <p:grpSpPr>
          <a:xfrm rot="1703194">
            <a:off x="11077864" y="2848276"/>
            <a:ext cx="630595" cy="471483"/>
            <a:chOff x="179512" y="202034"/>
            <a:chExt cx="580004" cy="433657"/>
          </a:xfrm>
        </p:grpSpPr>
        <p:sp>
          <p:nvSpPr>
            <p:cNvPr id="35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94713" y="3812099"/>
            <a:ext cx="1376571" cy="957943"/>
            <a:chOff x="1117600" y="2700019"/>
            <a:chExt cx="1032428" cy="718457"/>
          </a:xfrm>
        </p:grpSpPr>
        <p:sp>
          <p:nvSpPr>
            <p:cNvPr id="38" name="任意多边形 37"/>
            <p:cNvSpPr/>
            <p:nvPr/>
          </p:nvSpPr>
          <p:spPr>
            <a:xfrm>
              <a:off x="1117600" y="2959100"/>
              <a:ext cx="346132" cy="457200"/>
            </a:xfrm>
            <a:custGeom>
              <a:avLst/>
              <a:gdLst>
                <a:gd name="connsiteX0" fmla="*/ 63500 w 323850"/>
                <a:gd name="connsiteY0" fmla="*/ 457200 h 457200"/>
                <a:gd name="connsiteX1" fmla="*/ 31750 w 323850"/>
                <a:gd name="connsiteY1" fmla="*/ 431800 h 457200"/>
                <a:gd name="connsiteX2" fmla="*/ 19050 w 323850"/>
                <a:gd name="connsiteY2" fmla="*/ 393700 h 457200"/>
                <a:gd name="connsiteX3" fmla="*/ 0 w 323850"/>
                <a:gd name="connsiteY3" fmla="*/ 311150 h 457200"/>
                <a:gd name="connsiteX4" fmla="*/ 6350 w 323850"/>
                <a:gd name="connsiteY4" fmla="*/ 146050 h 457200"/>
                <a:gd name="connsiteX5" fmla="*/ 12700 w 323850"/>
                <a:gd name="connsiteY5" fmla="*/ 127000 h 457200"/>
                <a:gd name="connsiteX6" fmla="*/ 25400 w 323850"/>
                <a:gd name="connsiteY6" fmla="*/ 82550 h 457200"/>
                <a:gd name="connsiteX7" fmla="*/ 57150 w 323850"/>
                <a:gd name="connsiteY7" fmla="*/ 44450 h 457200"/>
                <a:gd name="connsiteX8" fmla="*/ 114300 w 323850"/>
                <a:gd name="connsiteY8" fmla="*/ 0 h 457200"/>
                <a:gd name="connsiteX9" fmla="*/ 215900 w 323850"/>
                <a:gd name="connsiteY9" fmla="*/ 6350 h 457200"/>
                <a:gd name="connsiteX10" fmla="*/ 254000 w 323850"/>
                <a:gd name="connsiteY10" fmla="*/ 19050 h 457200"/>
                <a:gd name="connsiteX11" fmla="*/ 273050 w 323850"/>
                <a:gd name="connsiteY11" fmla="*/ 38100 h 457200"/>
                <a:gd name="connsiteX12" fmla="*/ 292100 w 323850"/>
                <a:gd name="connsiteY12" fmla="*/ 50800 h 457200"/>
                <a:gd name="connsiteX13" fmla="*/ 304800 w 323850"/>
                <a:gd name="connsiteY13" fmla="*/ 88900 h 457200"/>
                <a:gd name="connsiteX14" fmla="*/ 323850 w 323850"/>
                <a:gd name="connsiteY14" fmla="*/ 1206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457200">
                  <a:moveTo>
                    <a:pt x="63500" y="457200"/>
                  </a:moveTo>
                  <a:cubicBezTo>
                    <a:pt x="52917" y="448733"/>
                    <a:pt x="39522" y="442903"/>
                    <a:pt x="31750" y="431800"/>
                  </a:cubicBezTo>
                  <a:cubicBezTo>
                    <a:pt x="24073" y="420833"/>
                    <a:pt x="21675" y="406827"/>
                    <a:pt x="19050" y="393700"/>
                  </a:cubicBezTo>
                  <a:cubicBezTo>
                    <a:pt x="5037" y="323636"/>
                    <a:pt x="13176" y="350678"/>
                    <a:pt x="0" y="311150"/>
                  </a:cubicBezTo>
                  <a:cubicBezTo>
                    <a:pt x="2117" y="256117"/>
                    <a:pt x="2561" y="200994"/>
                    <a:pt x="6350" y="146050"/>
                  </a:cubicBezTo>
                  <a:cubicBezTo>
                    <a:pt x="6811" y="139372"/>
                    <a:pt x="10861" y="133436"/>
                    <a:pt x="12700" y="127000"/>
                  </a:cubicBezTo>
                  <a:cubicBezTo>
                    <a:pt x="15413" y="117505"/>
                    <a:pt x="20325" y="92700"/>
                    <a:pt x="25400" y="82550"/>
                  </a:cubicBezTo>
                  <a:cubicBezTo>
                    <a:pt x="32071" y="69209"/>
                    <a:pt x="45660" y="53387"/>
                    <a:pt x="57150" y="44450"/>
                  </a:cubicBezTo>
                  <a:cubicBezTo>
                    <a:pt x="125508" y="-8717"/>
                    <a:pt x="71051" y="43249"/>
                    <a:pt x="114300" y="0"/>
                  </a:cubicBezTo>
                  <a:cubicBezTo>
                    <a:pt x="148167" y="2117"/>
                    <a:pt x="182278" y="1765"/>
                    <a:pt x="215900" y="6350"/>
                  </a:cubicBezTo>
                  <a:cubicBezTo>
                    <a:pt x="229164" y="8159"/>
                    <a:pt x="254000" y="19050"/>
                    <a:pt x="254000" y="19050"/>
                  </a:cubicBezTo>
                  <a:cubicBezTo>
                    <a:pt x="260350" y="25400"/>
                    <a:pt x="266151" y="32351"/>
                    <a:pt x="273050" y="38100"/>
                  </a:cubicBezTo>
                  <a:cubicBezTo>
                    <a:pt x="278913" y="42986"/>
                    <a:pt x="288055" y="44328"/>
                    <a:pt x="292100" y="50800"/>
                  </a:cubicBezTo>
                  <a:cubicBezTo>
                    <a:pt x="299195" y="62152"/>
                    <a:pt x="297374" y="77761"/>
                    <a:pt x="304800" y="88900"/>
                  </a:cubicBezTo>
                  <a:cubicBezTo>
                    <a:pt x="320125" y="111888"/>
                    <a:pt x="314087" y="101124"/>
                    <a:pt x="323850" y="12065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180847" y="2700019"/>
              <a:ext cx="969181" cy="718457"/>
            </a:xfrm>
            <a:custGeom>
              <a:avLst/>
              <a:gdLst>
                <a:gd name="connsiteX0" fmla="*/ 0 w 1190171"/>
                <a:gd name="connsiteY0" fmla="*/ 1436914 h 1436914"/>
                <a:gd name="connsiteX1" fmla="*/ 29028 w 1190171"/>
                <a:gd name="connsiteY1" fmla="*/ 1349828 h 1436914"/>
                <a:gd name="connsiteX2" fmla="*/ 43543 w 1190171"/>
                <a:gd name="connsiteY2" fmla="*/ 1291771 h 1436914"/>
                <a:gd name="connsiteX3" fmla="*/ 87085 w 1190171"/>
                <a:gd name="connsiteY3" fmla="*/ 1262743 h 1436914"/>
                <a:gd name="connsiteX4" fmla="*/ 174171 w 1190171"/>
                <a:gd name="connsiteY4" fmla="*/ 1175657 h 1436914"/>
                <a:gd name="connsiteX5" fmla="*/ 203200 w 1190171"/>
                <a:gd name="connsiteY5" fmla="*/ 1132114 h 1436914"/>
                <a:gd name="connsiteX6" fmla="*/ 290285 w 1190171"/>
                <a:gd name="connsiteY6" fmla="*/ 1074057 h 1436914"/>
                <a:gd name="connsiteX7" fmla="*/ 362857 w 1190171"/>
                <a:gd name="connsiteY7" fmla="*/ 1088571 h 1436914"/>
                <a:gd name="connsiteX8" fmla="*/ 304800 w 1190171"/>
                <a:gd name="connsiteY8" fmla="*/ 1219200 h 1436914"/>
                <a:gd name="connsiteX9" fmla="*/ 290285 w 1190171"/>
                <a:gd name="connsiteY9" fmla="*/ 885371 h 1436914"/>
                <a:gd name="connsiteX10" fmla="*/ 319314 w 1190171"/>
                <a:gd name="connsiteY10" fmla="*/ 798286 h 1436914"/>
                <a:gd name="connsiteX11" fmla="*/ 377371 w 1190171"/>
                <a:gd name="connsiteY11" fmla="*/ 711200 h 1436914"/>
                <a:gd name="connsiteX12" fmla="*/ 406400 w 1190171"/>
                <a:gd name="connsiteY12" fmla="*/ 653143 h 1436914"/>
                <a:gd name="connsiteX13" fmla="*/ 464457 w 1190171"/>
                <a:gd name="connsiteY13" fmla="*/ 595086 h 1436914"/>
                <a:gd name="connsiteX14" fmla="*/ 508000 w 1190171"/>
                <a:gd name="connsiteY14" fmla="*/ 537028 h 1436914"/>
                <a:gd name="connsiteX15" fmla="*/ 638628 w 1190171"/>
                <a:gd name="connsiteY15" fmla="*/ 406400 h 1436914"/>
                <a:gd name="connsiteX16" fmla="*/ 682171 w 1190171"/>
                <a:gd name="connsiteY16" fmla="*/ 362857 h 1436914"/>
                <a:gd name="connsiteX17" fmla="*/ 740228 w 1190171"/>
                <a:gd name="connsiteY17" fmla="*/ 319314 h 1436914"/>
                <a:gd name="connsiteX18" fmla="*/ 885371 w 1190171"/>
                <a:gd name="connsiteY18" fmla="*/ 174171 h 1436914"/>
                <a:gd name="connsiteX19" fmla="*/ 928914 w 1190171"/>
                <a:gd name="connsiteY19" fmla="*/ 130628 h 1436914"/>
                <a:gd name="connsiteX20" fmla="*/ 972457 w 1190171"/>
                <a:gd name="connsiteY20" fmla="*/ 116114 h 1436914"/>
                <a:gd name="connsiteX21" fmla="*/ 1103085 w 1190171"/>
                <a:gd name="connsiteY21" fmla="*/ 29028 h 1436914"/>
                <a:gd name="connsiteX22" fmla="*/ 1146628 w 1190171"/>
                <a:gd name="connsiteY22" fmla="*/ 0 h 1436914"/>
                <a:gd name="connsiteX23" fmla="*/ 1190171 w 1190171"/>
                <a:gd name="connsiteY23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0171" h="1436914">
                  <a:moveTo>
                    <a:pt x="0" y="1436914"/>
                  </a:moveTo>
                  <a:cubicBezTo>
                    <a:pt x="9676" y="1407885"/>
                    <a:pt x="20235" y="1379136"/>
                    <a:pt x="29028" y="1349828"/>
                  </a:cubicBezTo>
                  <a:cubicBezTo>
                    <a:pt x="34760" y="1330721"/>
                    <a:pt x="32478" y="1308369"/>
                    <a:pt x="43543" y="1291771"/>
                  </a:cubicBezTo>
                  <a:cubicBezTo>
                    <a:pt x="53219" y="1277257"/>
                    <a:pt x="74047" y="1274332"/>
                    <a:pt x="87085" y="1262743"/>
                  </a:cubicBezTo>
                  <a:cubicBezTo>
                    <a:pt x="117768" y="1235469"/>
                    <a:pt x="151399" y="1209815"/>
                    <a:pt x="174171" y="1175657"/>
                  </a:cubicBezTo>
                  <a:cubicBezTo>
                    <a:pt x="183847" y="1161143"/>
                    <a:pt x="190072" y="1143601"/>
                    <a:pt x="203200" y="1132114"/>
                  </a:cubicBezTo>
                  <a:cubicBezTo>
                    <a:pt x="229456" y="1109140"/>
                    <a:pt x="290285" y="1074057"/>
                    <a:pt x="290285" y="1074057"/>
                  </a:cubicBezTo>
                  <a:cubicBezTo>
                    <a:pt x="314476" y="1078895"/>
                    <a:pt x="351824" y="1066506"/>
                    <a:pt x="362857" y="1088571"/>
                  </a:cubicBezTo>
                  <a:cubicBezTo>
                    <a:pt x="403188" y="1169231"/>
                    <a:pt x="347584" y="1190677"/>
                    <a:pt x="304800" y="1219200"/>
                  </a:cubicBezTo>
                  <a:cubicBezTo>
                    <a:pt x="225118" y="1099678"/>
                    <a:pt x="257749" y="1167353"/>
                    <a:pt x="290285" y="885371"/>
                  </a:cubicBezTo>
                  <a:cubicBezTo>
                    <a:pt x="293792" y="854974"/>
                    <a:pt x="305630" y="825654"/>
                    <a:pt x="319314" y="798286"/>
                  </a:cubicBezTo>
                  <a:cubicBezTo>
                    <a:pt x="334916" y="767081"/>
                    <a:pt x="359421" y="741116"/>
                    <a:pt x="377371" y="711200"/>
                  </a:cubicBezTo>
                  <a:cubicBezTo>
                    <a:pt x="388503" y="692647"/>
                    <a:pt x="393418" y="670452"/>
                    <a:pt x="406400" y="653143"/>
                  </a:cubicBezTo>
                  <a:cubicBezTo>
                    <a:pt x="422821" y="631248"/>
                    <a:pt x="446435" y="615683"/>
                    <a:pt x="464457" y="595086"/>
                  </a:cubicBezTo>
                  <a:cubicBezTo>
                    <a:pt x="480387" y="576881"/>
                    <a:pt x="491592" y="554803"/>
                    <a:pt x="508000" y="537028"/>
                  </a:cubicBezTo>
                  <a:cubicBezTo>
                    <a:pt x="549767" y="491780"/>
                    <a:pt x="595085" y="449943"/>
                    <a:pt x="638628" y="406400"/>
                  </a:cubicBezTo>
                  <a:cubicBezTo>
                    <a:pt x="653142" y="391886"/>
                    <a:pt x="665750" y="375173"/>
                    <a:pt x="682171" y="362857"/>
                  </a:cubicBezTo>
                  <a:cubicBezTo>
                    <a:pt x="701523" y="348343"/>
                    <a:pt x="722501" y="335774"/>
                    <a:pt x="740228" y="319314"/>
                  </a:cubicBezTo>
                  <a:cubicBezTo>
                    <a:pt x="790366" y="272757"/>
                    <a:pt x="836990" y="222552"/>
                    <a:pt x="885371" y="174171"/>
                  </a:cubicBezTo>
                  <a:cubicBezTo>
                    <a:pt x="899885" y="159657"/>
                    <a:pt x="909441" y="137119"/>
                    <a:pt x="928914" y="130628"/>
                  </a:cubicBezTo>
                  <a:cubicBezTo>
                    <a:pt x="943428" y="125790"/>
                    <a:pt x="959083" y="123544"/>
                    <a:pt x="972457" y="116114"/>
                  </a:cubicBezTo>
                  <a:cubicBezTo>
                    <a:pt x="972489" y="116096"/>
                    <a:pt x="1081298" y="43553"/>
                    <a:pt x="1103085" y="29028"/>
                  </a:cubicBezTo>
                  <a:cubicBezTo>
                    <a:pt x="1117599" y="19352"/>
                    <a:pt x="1129184" y="0"/>
                    <a:pt x="1146628" y="0"/>
                  </a:cubicBezTo>
                  <a:lnTo>
                    <a:pt x="1190171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06722" y="3051548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1" name="组合 40"/>
          <p:cNvGrpSpPr/>
          <p:nvPr/>
        </p:nvGrpSpPr>
        <p:grpSpPr>
          <a:xfrm flipH="1" flipV="1">
            <a:off x="3832860" y="1056640"/>
            <a:ext cx="1649095" cy="868680"/>
            <a:chOff x="3161260" y="352425"/>
            <a:chExt cx="996160" cy="685800"/>
          </a:xfrm>
        </p:grpSpPr>
        <p:sp>
          <p:nvSpPr>
            <p:cNvPr id="42" name="任意多边形 41"/>
            <p:cNvSpPr/>
            <p:nvPr/>
          </p:nvSpPr>
          <p:spPr>
            <a:xfrm>
              <a:off x="3161260" y="352425"/>
              <a:ext cx="996160" cy="635516"/>
            </a:xfrm>
            <a:custGeom>
              <a:avLst/>
              <a:gdLst>
                <a:gd name="connsiteX0" fmla="*/ 838200 w 838200"/>
                <a:gd name="connsiteY0" fmla="*/ 542925 h 762000"/>
                <a:gd name="connsiteX1" fmla="*/ 809625 w 838200"/>
                <a:gd name="connsiteY1" fmla="*/ 590550 h 762000"/>
                <a:gd name="connsiteX2" fmla="*/ 742950 w 838200"/>
                <a:gd name="connsiteY2" fmla="*/ 628650 h 762000"/>
                <a:gd name="connsiteX3" fmla="*/ 714375 w 838200"/>
                <a:gd name="connsiteY3" fmla="*/ 647700 h 762000"/>
                <a:gd name="connsiteX4" fmla="*/ 619125 w 838200"/>
                <a:gd name="connsiteY4" fmla="*/ 676275 h 762000"/>
                <a:gd name="connsiteX5" fmla="*/ 590550 w 838200"/>
                <a:gd name="connsiteY5" fmla="*/ 685800 h 762000"/>
                <a:gd name="connsiteX6" fmla="*/ 485775 w 838200"/>
                <a:gd name="connsiteY6" fmla="*/ 676275 h 762000"/>
                <a:gd name="connsiteX7" fmla="*/ 428625 w 838200"/>
                <a:gd name="connsiteY7" fmla="*/ 657225 h 762000"/>
                <a:gd name="connsiteX8" fmla="*/ 381000 w 838200"/>
                <a:gd name="connsiteY8" fmla="*/ 600075 h 762000"/>
                <a:gd name="connsiteX9" fmla="*/ 390525 w 838200"/>
                <a:gd name="connsiteY9" fmla="*/ 561975 h 762000"/>
                <a:gd name="connsiteX10" fmla="*/ 419100 w 838200"/>
                <a:gd name="connsiteY10" fmla="*/ 571500 h 762000"/>
                <a:gd name="connsiteX11" fmla="*/ 428625 w 838200"/>
                <a:gd name="connsiteY11" fmla="*/ 666750 h 762000"/>
                <a:gd name="connsiteX12" fmla="*/ 409575 w 838200"/>
                <a:gd name="connsiteY12" fmla="*/ 695325 h 762000"/>
                <a:gd name="connsiteX13" fmla="*/ 314325 w 838200"/>
                <a:gd name="connsiteY13" fmla="*/ 752475 h 762000"/>
                <a:gd name="connsiteX14" fmla="*/ 285750 w 838200"/>
                <a:gd name="connsiteY14" fmla="*/ 762000 h 762000"/>
                <a:gd name="connsiteX15" fmla="*/ 104775 w 838200"/>
                <a:gd name="connsiteY15" fmla="*/ 752475 h 762000"/>
                <a:gd name="connsiteX16" fmla="*/ 66675 w 838200"/>
                <a:gd name="connsiteY16" fmla="*/ 733425 h 762000"/>
                <a:gd name="connsiteX17" fmla="*/ 57150 w 838200"/>
                <a:gd name="connsiteY17" fmla="*/ 704850 h 762000"/>
                <a:gd name="connsiteX18" fmla="*/ 38100 w 838200"/>
                <a:gd name="connsiteY18" fmla="*/ 676275 h 762000"/>
                <a:gd name="connsiteX19" fmla="*/ 47625 w 838200"/>
                <a:gd name="connsiteY19" fmla="*/ 514350 h 762000"/>
                <a:gd name="connsiteX20" fmla="*/ 66675 w 838200"/>
                <a:gd name="connsiteY20" fmla="*/ 476250 h 762000"/>
                <a:gd name="connsiteX21" fmla="*/ 114300 w 838200"/>
                <a:gd name="connsiteY21" fmla="*/ 390525 h 762000"/>
                <a:gd name="connsiteX22" fmla="*/ 133350 w 838200"/>
                <a:gd name="connsiteY22" fmla="*/ 361950 h 762000"/>
                <a:gd name="connsiteX23" fmla="*/ 142875 w 838200"/>
                <a:gd name="connsiteY23" fmla="*/ 333375 h 762000"/>
                <a:gd name="connsiteX24" fmla="*/ 171450 w 838200"/>
                <a:gd name="connsiteY24" fmla="*/ 314325 h 762000"/>
                <a:gd name="connsiteX25" fmla="*/ 200025 w 838200"/>
                <a:gd name="connsiteY25" fmla="*/ 285750 h 762000"/>
                <a:gd name="connsiteX26" fmla="*/ 219075 w 838200"/>
                <a:gd name="connsiteY26" fmla="*/ 247650 h 762000"/>
                <a:gd name="connsiteX27" fmla="*/ 247650 w 838200"/>
                <a:gd name="connsiteY27" fmla="*/ 219075 h 762000"/>
                <a:gd name="connsiteX28" fmla="*/ 266700 w 838200"/>
                <a:gd name="connsiteY28" fmla="*/ 190500 h 762000"/>
                <a:gd name="connsiteX29" fmla="*/ 314325 w 838200"/>
                <a:gd name="connsiteY29" fmla="*/ 133350 h 762000"/>
                <a:gd name="connsiteX30" fmla="*/ 314325 w 838200"/>
                <a:gd name="connsiteY30" fmla="*/ 9525 h 762000"/>
                <a:gd name="connsiteX31" fmla="*/ 285750 w 838200"/>
                <a:gd name="connsiteY31" fmla="*/ 0 h 762000"/>
                <a:gd name="connsiteX32" fmla="*/ 38100 w 838200"/>
                <a:gd name="connsiteY32" fmla="*/ 28575 h 762000"/>
                <a:gd name="connsiteX33" fmla="*/ 0 w 838200"/>
                <a:gd name="connsiteY33" fmla="*/ 4762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38200" h="762000">
                  <a:moveTo>
                    <a:pt x="838200" y="542925"/>
                  </a:moveTo>
                  <a:cubicBezTo>
                    <a:pt x="828675" y="558800"/>
                    <a:pt x="821673" y="576494"/>
                    <a:pt x="809625" y="590550"/>
                  </a:cubicBezTo>
                  <a:cubicBezTo>
                    <a:pt x="798486" y="603545"/>
                    <a:pt x="755008" y="621759"/>
                    <a:pt x="742950" y="628650"/>
                  </a:cubicBezTo>
                  <a:cubicBezTo>
                    <a:pt x="733011" y="634330"/>
                    <a:pt x="724836" y="643051"/>
                    <a:pt x="714375" y="647700"/>
                  </a:cubicBezTo>
                  <a:cubicBezTo>
                    <a:pt x="673631" y="665808"/>
                    <a:pt x="657914" y="665192"/>
                    <a:pt x="619125" y="676275"/>
                  </a:cubicBezTo>
                  <a:cubicBezTo>
                    <a:pt x="609471" y="679033"/>
                    <a:pt x="600075" y="682625"/>
                    <a:pt x="590550" y="685800"/>
                  </a:cubicBezTo>
                  <a:cubicBezTo>
                    <a:pt x="555625" y="682625"/>
                    <a:pt x="520310" y="682369"/>
                    <a:pt x="485775" y="676275"/>
                  </a:cubicBezTo>
                  <a:cubicBezTo>
                    <a:pt x="466000" y="672785"/>
                    <a:pt x="428625" y="657225"/>
                    <a:pt x="428625" y="657225"/>
                  </a:cubicBezTo>
                  <a:cubicBezTo>
                    <a:pt x="420563" y="649163"/>
                    <a:pt x="383210" y="615546"/>
                    <a:pt x="381000" y="600075"/>
                  </a:cubicBezTo>
                  <a:cubicBezTo>
                    <a:pt x="379149" y="587116"/>
                    <a:pt x="387350" y="574675"/>
                    <a:pt x="390525" y="561975"/>
                  </a:cubicBezTo>
                  <a:cubicBezTo>
                    <a:pt x="400050" y="565150"/>
                    <a:pt x="411260" y="565228"/>
                    <a:pt x="419100" y="571500"/>
                  </a:cubicBezTo>
                  <a:cubicBezTo>
                    <a:pt x="450898" y="596938"/>
                    <a:pt x="439191" y="631529"/>
                    <a:pt x="428625" y="666750"/>
                  </a:cubicBezTo>
                  <a:cubicBezTo>
                    <a:pt x="425336" y="677715"/>
                    <a:pt x="418190" y="687787"/>
                    <a:pt x="409575" y="695325"/>
                  </a:cubicBezTo>
                  <a:cubicBezTo>
                    <a:pt x="387907" y="714285"/>
                    <a:pt x="343571" y="739941"/>
                    <a:pt x="314325" y="752475"/>
                  </a:cubicBezTo>
                  <a:cubicBezTo>
                    <a:pt x="305097" y="756430"/>
                    <a:pt x="295275" y="758825"/>
                    <a:pt x="285750" y="762000"/>
                  </a:cubicBezTo>
                  <a:cubicBezTo>
                    <a:pt x="225425" y="758825"/>
                    <a:pt x="164676" y="760288"/>
                    <a:pt x="104775" y="752475"/>
                  </a:cubicBezTo>
                  <a:cubicBezTo>
                    <a:pt x="90695" y="750639"/>
                    <a:pt x="76715" y="743465"/>
                    <a:pt x="66675" y="733425"/>
                  </a:cubicBezTo>
                  <a:cubicBezTo>
                    <a:pt x="59575" y="726325"/>
                    <a:pt x="61640" y="713830"/>
                    <a:pt x="57150" y="704850"/>
                  </a:cubicBezTo>
                  <a:cubicBezTo>
                    <a:pt x="52030" y="694611"/>
                    <a:pt x="44450" y="685800"/>
                    <a:pt x="38100" y="676275"/>
                  </a:cubicBezTo>
                  <a:cubicBezTo>
                    <a:pt x="41275" y="622300"/>
                    <a:pt x="39979" y="567875"/>
                    <a:pt x="47625" y="514350"/>
                  </a:cubicBezTo>
                  <a:cubicBezTo>
                    <a:pt x="49633" y="500294"/>
                    <a:pt x="61082" y="489301"/>
                    <a:pt x="66675" y="476250"/>
                  </a:cubicBezTo>
                  <a:cubicBezTo>
                    <a:pt x="96852" y="405837"/>
                    <a:pt x="40046" y="501905"/>
                    <a:pt x="114300" y="390525"/>
                  </a:cubicBezTo>
                  <a:cubicBezTo>
                    <a:pt x="120650" y="381000"/>
                    <a:pt x="129730" y="372810"/>
                    <a:pt x="133350" y="361950"/>
                  </a:cubicBezTo>
                  <a:cubicBezTo>
                    <a:pt x="136525" y="352425"/>
                    <a:pt x="136603" y="341215"/>
                    <a:pt x="142875" y="333375"/>
                  </a:cubicBezTo>
                  <a:cubicBezTo>
                    <a:pt x="150026" y="324436"/>
                    <a:pt x="162656" y="321654"/>
                    <a:pt x="171450" y="314325"/>
                  </a:cubicBezTo>
                  <a:cubicBezTo>
                    <a:pt x="181798" y="305701"/>
                    <a:pt x="192195" y="296711"/>
                    <a:pt x="200025" y="285750"/>
                  </a:cubicBezTo>
                  <a:cubicBezTo>
                    <a:pt x="208278" y="274196"/>
                    <a:pt x="210822" y="259204"/>
                    <a:pt x="219075" y="247650"/>
                  </a:cubicBezTo>
                  <a:cubicBezTo>
                    <a:pt x="226905" y="236689"/>
                    <a:pt x="239026" y="229423"/>
                    <a:pt x="247650" y="219075"/>
                  </a:cubicBezTo>
                  <a:cubicBezTo>
                    <a:pt x="254979" y="210281"/>
                    <a:pt x="259371" y="199294"/>
                    <a:pt x="266700" y="190500"/>
                  </a:cubicBezTo>
                  <a:cubicBezTo>
                    <a:pt x="327816" y="117161"/>
                    <a:pt x="267027" y="204296"/>
                    <a:pt x="314325" y="133350"/>
                  </a:cubicBezTo>
                  <a:cubicBezTo>
                    <a:pt x="323085" y="89549"/>
                    <a:pt x="335005" y="56055"/>
                    <a:pt x="314325" y="9525"/>
                  </a:cubicBezTo>
                  <a:cubicBezTo>
                    <a:pt x="310247" y="350"/>
                    <a:pt x="295275" y="3175"/>
                    <a:pt x="285750" y="0"/>
                  </a:cubicBezTo>
                  <a:cubicBezTo>
                    <a:pt x="75195" y="10528"/>
                    <a:pt x="155567" y="-10581"/>
                    <a:pt x="38100" y="28575"/>
                  </a:cubicBezTo>
                  <a:cubicBezTo>
                    <a:pt x="5265" y="39520"/>
                    <a:pt x="16625" y="31000"/>
                    <a:pt x="0" y="4762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59140" y="881208"/>
              <a:ext cx="458041" cy="157017"/>
              <a:chOff x="3659140" y="881208"/>
              <a:chExt cx="458041" cy="157017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3707606" y="928688"/>
                <a:ext cx="409575" cy="109537"/>
              </a:xfrm>
              <a:custGeom>
                <a:avLst/>
                <a:gdLst>
                  <a:gd name="connsiteX0" fmla="*/ 409575 w 409575"/>
                  <a:gd name="connsiteY0" fmla="*/ 0 h 109537"/>
                  <a:gd name="connsiteX1" fmla="*/ 404813 w 409575"/>
                  <a:gd name="connsiteY1" fmla="*/ 30956 h 109537"/>
                  <a:gd name="connsiteX2" fmla="*/ 400050 w 409575"/>
                  <a:gd name="connsiteY2" fmla="*/ 38100 h 109537"/>
                  <a:gd name="connsiteX3" fmla="*/ 395288 w 409575"/>
                  <a:gd name="connsiteY3" fmla="*/ 52387 h 109537"/>
                  <a:gd name="connsiteX4" fmla="*/ 378619 w 409575"/>
                  <a:gd name="connsiteY4" fmla="*/ 73818 h 109537"/>
                  <a:gd name="connsiteX5" fmla="*/ 371475 w 409575"/>
                  <a:gd name="connsiteY5" fmla="*/ 78581 h 109537"/>
                  <a:gd name="connsiteX6" fmla="*/ 364332 w 409575"/>
                  <a:gd name="connsiteY6" fmla="*/ 80962 h 109537"/>
                  <a:gd name="connsiteX7" fmla="*/ 357188 w 409575"/>
                  <a:gd name="connsiteY7" fmla="*/ 85725 h 109537"/>
                  <a:gd name="connsiteX8" fmla="*/ 342900 w 409575"/>
                  <a:gd name="connsiteY8" fmla="*/ 90487 h 109537"/>
                  <a:gd name="connsiteX9" fmla="*/ 338138 w 409575"/>
                  <a:gd name="connsiteY9" fmla="*/ 97631 h 109537"/>
                  <a:gd name="connsiteX10" fmla="*/ 323850 w 409575"/>
                  <a:gd name="connsiteY10" fmla="*/ 102393 h 109537"/>
                  <a:gd name="connsiteX11" fmla="*/ 297657 w 409575"/>
                  <a:gd name="connsiteY11" fmla="*/ 107156 h 109537"/>
                  <a:gd name="connsiteX12" fmla="*/ 285750 w 409575"/>
                  <a:gd name="connsiteY12" fmla="*/ 109537 h 109537"/>
                  <a:gd name="connsiteX13" fmla="*/ 154782 w 409575"/>
                  <a:gd name="connsiteY13" fmla="*/ 107156 h 109537"/>
                  <a:gd name="connsiteX14" fmla="*/ 130969 w 409575"/>
                  <a:gd name="connsiteY14" fmla="*/ 102393 h 109537"/>
                  <a:gd name="connsiteX15" fmla="*/ 119063 w 409575"/>
                  <a:gd name="connsiteY15" fmla="*/ 100012 h 109537"/>
                  <a:gd name="connsiteX16" fmla="*/ 104775 w 409575"/>
                  <a:gd name="connsiteY16" fmla="*/ 92868 h 109537"/>
                  <a:gd name="connsiteX17" fmla="*/ 90488 w 409575"/>
                  <a:gd name="connsiteY17" fmla="*/ 85725 h 109537"/>
                  <a:gd name="connsiteX18" fmla="*/ 76200 w 409575"/>
                  <a:gd name="connsiteY18" fmla="*/ 76200 h 109537"/>
                  <a:gd name="connsiteX19" fmla="*/ 69057 w 409575"/>
                  <a:gd name="connsiteY19" fmla="*/ 73818 h 109537"/>
                  <a:gd name="connsiteX20" fmla="*/ 54769 w 409575"/>
                  <a:gd name="connsiteY20" fmla="*/ 61912 h 109537"/>
                  <a:gd name="connsiteX21" fmla="*/ 47625 w 409575"/>
                  <a:gd name="connsiteY21" fmla="*/ 57150 h 109537"/>
                  <a:gd name="connsiteX22" fmla="*/ 38100 w 409575"/>
                  <a:gd name="connsiteY22" fmla="*/ 45243 h 109537"/>
                  <a:gd name="connsiteX23" fmla="*/ 26194 w 409575"/>
                  <a:gd name="connsiteY23" fmla="*/ 35718 h 109537"/>
                  <a:gd name="connsiteX24" fmla="*/ 21432 w 409575"/>
                  <a:gd name="connsiteY24" fmla="*/ 28575 h 109537"/>
                  <a:gd name="connsiteX25" fmla="*/ 7144 w 409575"/>
                  <a:gd name="connsiteY25" fmla="*/ 16668 h 109537"/>
                  <a:gd name="connsiteX26" fmla="*/ 0 w 409575"/>
                  <a:gd name="connsiteY26" fmla="*/ 9525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9575" h="109537">
                    <a:moveTo>
                      <a:pt x="409575" y="0"/>
                    </a:moveTo>
                    <a:cubicBezTo>
                      <a:pt x="409097" y="4299"/>
                      <a:pt x="407906" y="23739"/>
                      <a:pt x="404813" y="30956"/>
                    </a:cubicBezTo>
                    <a:cubicBezTo>
                      <a:pt x="403686" y="33587"/>
                      <a:pt x="401638" y="35719"/>
                      <a:pt x="400050" y="38100"/>
                    </a:cubicBezTo>
                    <a:cubicBezTo>
                      <a:pt x="398463" y="42862"/>
                      <a:pt x="398072" y="48210"/>
                      <a:pt x="395288" y="52387"/>
                    </a:cubicBezTo>
                    <a:cubicBezTo>
                      <a:pt x="388648" y="62348"/>
                      <a:pt x="387015" y="66822"/>
                      <a:pt x="378619" y="73818"/>
                    </a:cubicBezTo>
                    <a:cubicBezTo>
                      <a:pt x="376420" y="75650"/>
                      <a:pt x="374035" y="77301"/>
                      <a:pt x="371475" y="78581"/>
                    </a:cubicBezTo>
                    <a:cubicBezTo>
                      <a:pt x="369230" y="79703"/>
                      <a:pt x="366713" y="80168"/>
                      <a:pt x="364332" y="80962"/>
                    </a:cubicBezTo>
                    <a:cubicBezTo>
                      <a:pt x="361951" y="82550"/>
                      <a:pt x="359803" y="84563"/>
                      <a:pt x="357188" y="85725"/>
                    </a:cubicBezTo>
                    <a:cubicBezTo>
                      <a:pt x="352600" y="87764"/>
                      <a:pt x="342900" y="90487"/>
                      <a:pt x="342900" y="90487"/>
                    </a:cubicBezTo>
                    <a:cubicBezTo>
                      <a:pt x="341313" y="92868"/>
                      <a:pt x="340565" y="96114"/>
                      <a:pt x="338138" y="97631"/>
                    </a:cubicBezTo>
                    <a:cubicBezTo>
                      <a:pt x="333881" y="100292"/>
                      <a:pt x="328613" y="100805"/>
                      <a:pt x="323850" y="102393"/>
                    </a:cubicBezTo>
                    <a:cubicBezTo>
                      <a:pt x="309270" y="107253"/>
                      <a:pt x="322681" y="103307"/>
                      <a:pt x="297657" y="107156"/>
                    </a:cubicBezTo>
                    <a:cubicBezTo>
                      <a:pt x="293656" y="107771"/>
                      <a:pt x="289719" y="108743"/>
                      <a:pt x="285750" y="109537"/>
                    </a:cubicBezTo>
                    <a:lnTo>
                      <a:pt x="154782" y="107156"/>
                    </a:lnTo>
                    <a:cubicBezTo>
                      <a:pt x="146562" y="106887"/>
                      <a:pt x="138877" y="104151"/>
                      <a:pt x="130969" y="102393"/>
                    </a:cubicBezTo>
                    <a:cubicBezTo>
                      <a:pt x="127018" y="101515"/>
                      <a:pt x="123032" y="100806"/>
                      <a:pt x="119063" y="100012"/>
                    </a:cubicBezTo>
                    <a:cubicBezTo>
                      <a:pt x="98585" y="86362"/>
                      <a:pt x="124497" y="102730"/>
                      <a:pt x="104775" y="92868"/>
                    </a:cubicBezTo>
                    <a:cubicBezTo>
                      <a:pt x="86318" y="83639"/>
                      <a:pt x="108439" y="91708"/>
                      <a:pt x="90488" y="85725"/>
                    </a:cubicBezTo>
                    <a:cubicBezTo>
                      <a:pt x="85725" y="82550"/>
                      <a:pt x="81630" y="78011"/>
                      <a:pt x="76200" y="76200"/>
                    </a:cubicBezTo>
                    <a:cubicBezTo>
                      <a:pt x="73819" y="75406"/>
                      <a:pt x="71302" y="74941"/>
                      <a:pt x="69057" y="73818"/>
                    </a:cubicBezTo>
                    <a:cubicBezTo>
                      <a:pt x="60184" y="69381"/>
                      <a:pt x="62674" y="68499"/>
                      <a:pt x="54769" y="61912"/>
                    </a:cubicBezTo>
                    <a:cubicBezTo>
                      <a:pt x="52570" y="60080"/>
                      <a:pt x="50006" y="58737"/>
                      <a:pt x="47625" y="57150"/>
                    </a:cubicBezTo>
                    <a:cubicBezTo>
                      <a:pt x="42990" y="43243"/>
                      <a:pt x="48871" y="56014"/>
                      <a:pt x="38100" y="45243"/>
                    </a:cubicBezTo>
                    <a:cubicBezTo>
                      <a:pt x="27329" y="34472"/>
                      <a:pt x="40102" y="40355"/>
                      <a:pt x="26194" y="35718"/>
                    </a:cubicBezTo>
                    <a:cubicBezTo>
                      <a:pt x="24607" y="33337"/>
                      <a:pt x="23455" y="30598"/>
                      <a:pt x="21432" y="28575"/>
                    </a:cubicBezTo>
                    <a:cubicBezTo>
                      <a:pt x="2701" y="9844"/>
                      <a:pt x="26648" y="40073"/>
                      <a:pt x="7144" y="16668"/>
                    </a:cubicBezTo>
                    <a:cubicBezTo>
                      <a:pt x="641" y="8864"/>
                      <a:pt x="5605" y="9525"/>
                      <a:pt x="0" y="9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659140" y="881208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96" name="任意多边形 95"/>
          <p:cNvSpPr/>
          <p:nvPr/>
        </p:nvSpPr>
        <p:spPr>
          <a:xfrm>
            <a:off x="11565152" y="6382955"/>
            <a:ext cx="624731" cy="503463"/>
          </a:xfrm>
          <a:custGeom>
            <a:avLst/>
            <a:gdLst/>
            <a:ahLst/>
            <a:cxnLst/>
            <a:rect l="l" t="t" r="r" b="b"/>
            <a:pathLst>
              <a:path w="468548" h="377597">
                <a:moveTo>
                  <a:pt x="468548" y="0"/>
                </a:moveTo>
                <a:lnTo>
                  <a:pt x="468548" y="377597"/>
                </a:lnTo>
                <a:lnTo>
                  <a:pt x="0" y="377597"/>
                </a:lnTo>
                <a:cubicBezTo>
                  <a:pt x="168535" y="183001"/>
                  <a:pt x="323396" y="63991"/>
                  <a:pt x="468548" y="0"/>
                </a:cubicBezTo>
                <a:close/>
              </a:path>
            </a:pathLst>
          </a:custGeom>
          <a:solidFill>
            <a:srgbClr val="71D99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7" name="矩形 96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327025"/>
            <a:ext cx="3905885" cy="2706370"/>
          </a:xfrm>
          <a:prstGeom prst="round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618230"/>
            <a:ext cx="4244340" cy="2863215"/>
          </a:xfrm>
          <a:prstGeom prst="roundRect">
            <a:avLst/>
          </a:prstGeom>
        </p:spPr>
      </p:pic>
    </p:spTree>
  </p:cSld>
  <p:clrMapOvr>
    <a:masterClrMapping/>
  </p:clrMapOvr>
  <p:transition spd="slow" advClick="0" advTm="14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0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3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5" grpId="1"/>
      <p:bldP spid="26" grpId="0"/>
      <p:bldP spid="26" grpId="1"/>
      <p:bldP spid="27" grpId="0"/>
      <p:bldP spid="27" grpId="1"/>
      <p:bldP spid="28" grpId="0" bldLvl="0" animBg="1"/>
      <p:bldP spid="29" grpId="0" bldLvl="0" animBg="1"/>
      <p:bldP spid="9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9360535" y="2279015"/>
            <a:ext cx="2618740" cy="2967990"/>
            <a:chOff x="2125660" y="523893"/>
            <a:chExt cx="2468247" cy="3338495"/>
          </a:xfrm>
        </p:grpSpPr>
        <p:sp>
          <p:nvSpPr>
            <p:cNvPr id="3" name="任意多边形 2"/>
            <p:cNvSpPr/>
            <p:nvPr/>
          </p:nvSpPr>
          <p:spPr>
            <a:xfrm>
              <a:off x="2195513" y="544514"/>
              <a:ext cx="2082921" cy="3317874"/>
            </a:xfrm>
            <a:custGeom>
              <a:avLst/>
              <a:gdLst>
                <a:gd name="connsiteX0" fmla="*/ 1004887 w 2076450"/>
                <a:gd name="connsiteY0" fmla="*/ 0 h 3324225"/>
                <a:gd name="connsiteX1" fmla="*/ 614362 w 2076450"/>
                <a:gd name="connsiteY1" fmla="*/ 133350 h 3324225"/>
                <a:gd name="connsiteX2" fmla="*/ 490537 w 2076450"/>
                <a:gd name="connsiteY2" fmla="*/ 538162 h 3324225"/>
                <a:gd name="connsiteX3" fmla="*/ 585787 w 2076450"/>
                <a:gd name="connsiteY3" fmla="*/ 881062 h 3324225"/>
                <a:gd name="connsiteX4" fmla="*/ 566737 w 2076450"/>
                <a:gd name="connsiteY4" fmla="*/ 1009650 h 3324225"/>
                <a:gd name="connsiteX5" fmla="*/ 347662 w 2076450"/>
                <a:gd name="connsiteY5" fmla="*/ 1095375 h 3324225"/>
                <a:gd name="connsiteX6" fmla="*/ 228600 w 2076450"/>
                <a:gd name="connsiteY6" fmla="*/ 1266825 h 3324225"/>
                <a:gd name="connsiteX7" fmla="*/ 19050 w 2076450"/>
                <a:gd name="connsiteY7" fmla="*/ 1538287 h 3324225"/>
                <a:gd name="connsiteX8" fmla="*/ 0 w 2076450"/>
                <a:gd name="connsiteY8" fmla="*/ 2652712 h 3324225"/>
                <a:gd name="connsiteX9" fmla="*/ 285750 w 2076450"/>
                <a:gd name="connsiteY9" fmla="*/ 3095625 h 3324225"/>
                <a:gd name="connsiteX10" fmla="*/ 433387 w 2076450"/>
                <a:gd name="connsiteY10" fmla="*/ 3086100 h 3324225"/>
                <a:gd name="connsiteX11" fmla="*/ 390525 w 2076450"/>
                <a:gd name="connsiteY11" fmla="*/ 3324225 h 3324225"/>
                <a:gd name="connsiteX12" fmla="*/ 1614487 w 2076450"/>
                <a:gd name="connsiteY12" fmla="*/ 3314700 h 3324225"/>
                <a:gd name="connsiteX13" fmla="*/ 1709737 w 2076450"/>
                <a:gd name="connsiteY13" fmla="*/ 3143250 h 3324225"/>
                <a:gd name="connsiteX14" fmla="*/ 1695450 w 2076450"/>
                <a:gd name="connsiteY14" fmla="*/ 2771775 h 3324225"/>
                <a:gd name="connsiteX15" fmla="*/ 1866900 w 2076450"/>
                <a:gd name="connsiteY15" fmla="*/ 2305050 h 3324225"/>
                <a:gd name="connsiteX16" fmla="*/ 2076450 w 2076450"/>
                <a:gd name="connsiteY16" fmla="*/ 2076450 h 3324225"/>
                <a:gd name="connsiteX17" fmla="*/ 2071687 w 2076450"/>
                <a:gd name="connsiteY17" fmla="*/ 1590675 h 3324225"/>
                <a:gd name="connsiteX18" fmla="*/ 2076450 w 2076450"/>
                <a:gd name="connsiteY18" fmla="*/ 1419225 h 3324225"/>
                <a:gd name="connsiteX19" fmla="*/ 1828800 w 2076450"/>
                <a:gd name="connsiteY19" fmla="*/ 1195387 h 3324225"/>
                <a:gd name="connsiteX20" fmla="*/ 1514475 w 2076450"/>
                <a:gd name="connsiteY20" fmla="*/ 1481137 h 3324225"/>
                <a:gd name="connsiteX21" fmla="*/ 1223962 w 2076450"/>
                <a:gd name="connsiteY21" fmla="*/ 1081087 h 3324225"/>
                <a:gd name="connsiteX22" fmla="*/ 1347787 w 2076450"/>
                <a:gd name="connsiteY22" fmla="*/ 766762 h 3324225"/>
                <a:gd name="connsiteX23" fmla="*/ 1390650 w 2076450"/>
                <a:gd name="connsiteY23" fmla="*/ 290512 h 3324225"/>
                <a:gd name="connsiteX24" fmla="*/ 1004887 w 2076450"/>
                <a:gd name="connsiteY24" fmla="*/ 0 h 3324225"/>
                <a:gd name="connsiteX0-1" fmla="*/ 1004887 w 2076450"/>
                <a:gd name="connsiteY0-2" fmla="*/ 0 h 3324225"/>
                <a:gd name="connsiteX1-3" fmla="*/ 614362 w 2076450"/>
                <a:gd name="connsiteY1-4" fmla="*/ 133350 h 3324225"/>
                <a:gd name="connsiteX2-5" fmla="*/ 490537 w 2076450"/>
                <a:gd name="connsiteY2-6" fmla="*/ 538162 h 3324225"/>
                <a:gd name="connsiteX3-7" fmla="*/ 585787 w 2076450"/>
                <a:gd name="connsiteY3-8" fmla="*/ 881062 h 3324225"/>
                <a:gd name="connsiteX4-9" fmla="*/ 566737 w 2076450"/>
                <a:gd name="connsiteY4-10" fmla="*/ 1009650 h 3324225"/>
                <a:gd name="connsiteX5-11" fmla="*/ 347662 w 2076450"/>
                <a:gd name="connsiteY5-12" fmla="*/ 1095375 h 3324225"/>
                <a:gd name="connsiteX6-13" fmla="*/ 228600 w 2076450"/>
                <a:gd name="connsiteY6-14" fmla="*/ 1266825 h 3324225"/>
                <a:gd name="connsiteX7-15" fmla="*/ 19050 w 2076450"/>
                <a:gd name="connsiteY7-16" fmla="*/ 1538287 h 3324225"/>
                <a:gd name="connsiteX8-17" fmla="*/ 0 w 2076450"/>
                <a:gd name="connsiteY8-18" fmla="*/ 2652712 h 3324225"/>
                <a:gd name="connsiteX9-19" fmla="*/ 285750 w 2076450"/>
                <a:gd name="connsiteY9-20" fmla="*/ 3095625 h 3324225"/>
                <a:gd name="connsiteX10-21" fmla="*/ 433387 w 2076450"/>
                <a:gd name="connsiteY10-22" fmla="*/ 3086100 h 3324225"/>
                <a:gd name="connsiteX11-23" fmla="*/ 390525 w 2076450"/>
                <a:gd name="connsiteY11-24" fmla="*/ 3324225 h 3324225"/>
                <a:gd name="connsiteX12-25" fmla="*/ 1614487 w 2076450"/>
                <a:gd name="connsiteY12-26" fmla="*/ 3314700 h 3324225"/>
                <a:gd name="connsiteX13-27" fmla="*/ 1709737 w 2076450"/>
                <a:gd name="connsiteY13-28" fmla="*/ 3143250 h 3324225"/>
                <a:gd name="connsiteX14-29" fmla="*/ 1695450 w 2076450"/>
                <a:gd name="connsiteY14-30" fmla="*/ 2771775 h 3324225"/>
                <a:gd name="connsiteX15-31" fmla="*/ 1866900 w 2076450"/>
                <a:gd name="connsiteY15-32" fmla="*/ 2305050 h 3324225"/>
                <a:gd name="connsiteX16-33" fmla="*/ 2076450 w 2076450"/>
                <a:gd name="connsiteY16-34" fmla="*/ 2076450 h 3324225"/>
                <a:gd name="connsiteX17-35" fmla="*/ 2071687 w 2076450"/>
                <a:gd name="connsiteY17-36" fmla="*/ 1590675 h 3324225"/>
                <a:gd name="connsiteX18-37" fmla="*/ 2076450 w 2076450"/>
                <a:gd name="connsiteY18-38" fmla="*/ 1419225 h 3324225"/>
                <a:gd name="connsiteX19-39" fmla="*/ 1828800 w 2076450"/>
                <a:gd name="connsiteY19-40" fmla="*/ 1195387 h 3324225"/>
                <a:gd name="connsiteX20-41" fmla="*/ 1514475 w 2076450"/>
                <a:gd name="connsiteY20-42" fmla="*/ 1481137 h 3324225"/>
                <a:gd name="connsiteX21-43" fmla="*/ 1223962 w 2076450"/>
                <a:gd name="connsiteY21-44" fmla="*/ 1081087 h 3324225"/>
                <a:gd name="connsiteX22-45" fmla="*/ 1347787 w 2076450"/>
                <a:gd name="connsiteY22-46" fmla="*/ 766762 h 3324225"/>
                <a:gd name="connsiteX23-47" fmla="*/ 1390650 w 2076450"/>
                <a:gd name="connsiteY23-48" fmla="*/ 290512 h 3324225"/>
                <a:gd name="connsiteX24-49" fmla="*/ 1169987 w 2076450"/>
                <a:gd name="connsiteY24-50" fmla="*/ 122237 h 3324225"/>
                <a:gd name="connsiteX25" fmla="*/ 1004887 w 2076450"/>
                <a:gd name="connsiteY25" fmla="*/ 0 h 3324225"/>
                <a:gd name="connsiteX0-51" fmla="*/ 1004887 w 2076450"/>
                <a:gd name="connsiteY0-52" fmla="*/ 0 h 3324225"/>
                <a:gd name="connsiteX1-53" fmla="*/ 614362 w 2076450"/>
                <a:gd name="connsiteY1-54" fmla="*/ 133350 h 3324225"/>
                <a:gd name="connsiteX2-55" fmla="*/ 490537 w 2076450"/>
                <a:gd name="connsiteY2-56" fmla="*/ 538162 h 3324225"/>
                <a:gd name="connsiteX3-57" fmla="*/ 585787 w 2076450"/>
                <a:gd name="connsiteY3-58" fmla="*/ 881062 h 3324225"/>
                <a:gd name="connsiteX4-59" fmla="*/ 566737 w 2076450"/>
                <a:gd name="connsiteY4-60" fmla="*/ 1009650 h 3324225"/>
                <a:gd name="connsiteX5-61" fmla="*/ 347662 w 2076450"/>
                <a:gd name="connsiteY5-62" fmla="*/ 1095375 h 3324225"/>
                <a:gd name="connsiteX6-63" fmla="*/ 228600 w 2076450"/>
                <a:gd name="connsiteY6-64" fmla="*/ 1266825 h 3324225"/>
                <a:gd name="connsiteX7-65" fmla="*/ 19050 w 2076450"/>
                <a:gd name="connsiteY7-66" fmla="*/ 1538287 h 3324225"/>
                <a:gd name="connsiteX8-67" fmla="*/ 0 w 2076450"/>
                <a:gd name="connsiteY8-68" fmla="*/ 2652712 h 3324225"/>
                <a:gd name="connsiteX9-69" fmla="*/ 285750 w 2076450"/>
                <a:gd name="connsiteY9-70" fmla="*/ 3095625 h 3324225"/>
                <a:gd name="connsiteX10-71" fmla="*/ 433387 w 2076450"/>
                <a:gd name="connsiteY10-72" fmla="*/ 3086100 h 3324225"/>
                <a:gd name="connsiteX11-73" fmla="*/ 390525 w 2076450"/>
                <a:gd name="connsiteY11-74" fmla="*/ 3324225 h 3324225"/>
                <a:gd name="connsiteX12-75" fmla="*/ 1614487 w 2076450"/>
                <a:gd name="connsiteY12-76" fmla="*/ 3314700 h 3324225"/>
                <a:gd name="connsiteX13-77" fmla="*/ 1709737 w 2076450"/>
                <a:gd name="connsiteY13-78" fmla="*/ 3143250 h 3324225"/>
                <a:gd name="connsiteX14-79" fmla="*/ 1695450 w 2076450"/>
                <a:gd name="connsiteY14-80" fmla="*/ 2771775 h 3324225"/>
                <a:gd name="connsiteX15-81" fmla="*/ 1866900 w 2076450"/>
                <a:gd name="connsiteY15-82" fmla="*/ 2305050 h 3324225"/>
                <a:gd name="connsiteX16-83" fmla="*/ 2076450 w 2076450"/>
                <a:gd name="connsiteY16-84" fmla="*/ 2076450 h 3324225"/>
                <a:gd name="connsiteX17-85" fmla="*/ 2071687 w 2076450"/>
                <a:gd name="connsiteY17-86" fmla="*/ 1590675 h 3324225"/>
                <a:gd name="connsiteX18-87" fmla="*/ 2076450 w 2076450"/>
                <a:gd name="connsiteY18-88" fmla="*/ 1419225 h 3324225"/>
                <a:gd name="connsiteX19-89" fmla="*/ 1828800 w 2076450"/>
                <a:gd name="connsiteY19-90" fmla="*/ 1195387 h 3324225"/>
                <a:gd name="connsiteX20-91" fmla="*/ 1514475 w 2076450"/>
                <a:gd name="connsiteY20-92" fmla="*/ 1481137 h 3324225"/>
                <a:gd name="connsiteX21-93" fmla="*/ 1223962 w 2076450"/>
                <a:gd name="connsiteY21-94" fmla="*/ 1081087 h 3324225"/>
                <a:gd name="connsiteX22-95" fmla="*/ 1347787 w 2076450"/>
                <a:gd name="connsiteY22-96" fmla="*/ 766762 h 3324225"/>
                <a:gd name="connsiteX23-97" fmla="*/ 1390650 w 2076450"/>
                <a:gd name="connsiteY23-98" fmla="*/ 290512 h 3324225"/>
                <a:gd name="connsiteX24-99" fmla="*/ 1227137 w 2076450"/>
                <a:gd name="connsiteY24-100" fmla="*/ 90487 h 3324225"/>
                <a:gd name="connsiteX25-101" fmla="*/ 1004887 w 2076450"/>
                <a:gd name="connsiteY25-102" fmla="*/ 0 h 3324225"/>
                <a:gd name="connsiteX0-103" fmla="*/ 941387 w 2076450"/>
                <a:gd name="connsiteY0-104" fmla="*/ 0 h 3317875"/>
                <a:gd name="connsiteX1-105" fmla="*/ 614362 w 2076450"/>
                <a:gd name="connsiteY1-106" fmla="*/ 127000 h 3317875"/>
                <a:gd name="connsiteX2-107" fmla="*/ 490537 w 2076450"/>
                <a:gd name="connsiteY2-108" fmla="*/ 531812 h 3317875"/>
                <a:gd name="connsiteX3-109" fmla="*/ 585787 w 2076450"/>
                <a:gd name="connsiteY3-110" fmla="*/ 874712 h 3317875"/>
                <a:gd name="connsiteX4-111" fmla="*/ 566737 w 2076450"/>
                <a:gd name="connsiteY4-112" fmla="*/ 1003300 h 3317875"/>
                <a:gd name="connsiteX5-113" fmla="*/ 347662 w 2076450"/>
                <a:gd name="connsiteY5-114" fmla="*/ 1089025 h 3317875"/>
                <a:gd name="connsiteX6-115" fmla="*/ 228600 w 2076450"/>
                <a:gd name="connsiteY6-116" fmla="*/ 1260475 h 3317875"/>
                <a:gd name="connsiteX7-117" fmla="*/ 19050 w 2076450"/>
                <a:gd name="connsiteY7-118" fmla="*/ 1531937 h 3317875"/>
                <a:gd name="connsiteX8-119" fmla="*/ 0 w 2076450"/>
                <a:gd name="connsiteY8-120" fmla="*/ 2646362 h 3317875"/>
                <a:gd name="connsiteX9-121" fmla="*/ 285750 w 2076450"/>
                <a:gd name="connsiteY9-122" fmla="*/ 3089275 h 3317875"/>
                <a:gd name="connsiteX10-123" fmla="*/ 433387 w 2076450"/>
                <a:gd name="connsiteY10-124" fmla="*/ 3079750 h 3317875"/>
                <a:gd name="connsiteX11-125" fmla="*/ 390525 w 2076450"/>
                <a:gd name="connsiteY11-126" fmla="*/ 3317875 h 3317875"/>
                <a:gd name="connsiteX12-127" fmla="*/ 1614487 w 2076450"/>
                <a:gd name="connsiteY12-128" fmla="*/ 3308350 h 3317875"/>
                <a:gd name="connsiteX13-129" fmla="*/ 1709737 w 2076450"/>
                <a:gd name="connsiteY13-130" fmla="*/ 3136900 h 3317875"/>
                <a:gd name="connsiteX14-131" fmla="*/ 1695450 w 2076450"/>
                <a:gd name="connsiteY14-132" fmla="*/ 2765425 h 3317875"/>
                <a:gd name="connsiteX15-133" fmla="*/ 1866900 w 2076450"/>
                <a:gd name="connsiteY15-134" fmla="*/ 2298700 h 3317875"/>
                <a:gd name="connsiteX16-135" fmla="*/ 2076450 w 2076450"/>
                <a:gd name="connsiteY16-136" fmla="*/ 2070100 h 3317875"/>
                <a:gd name="connsiteX17-137" fmla="*/ 2071687 w 2076450"/>
                <a:gd name="connsiteY17-138" fmla="*/ 1584325 h 3317875"/>
                <a:gd name="connsiteX18-139" fmla="*/ 2076450 w 2076450"/>
                <a:gd name="connsiteY18-140" fmla="*/ 1412875 h 3317875"/>
                <a:gd name="connsiteX19-141" fmla="*/ 1828800 w 2076450"/>
                <a:gd name="connsiteY19-142" fmla="*/ 1189037 h 3317875"/>
                <a:gd name="connsiteX20-143" fmla="*/ 1514475 w 2076450"/>
                <a:gd name="connsiteY20-144" fmla="*/ 1474787 h 3317875"/>
                <a:gd name="connsiteX21-145" fmla="*/ 1223962 w 2076450"/>
                <a:gd name="connsiteY21-146" fmla="*/ 1074737 h 3317875"/>
                <a:gd name="connsiteX22-147" fmla="*/ 1347787 w 2076450"/>
                <a:gd name="connsiteY22-148" fmla="*/ 760412 h 3317875"/>
                <a:gd name="connsiteX23-149" fmla="*/ 1390650 w 2076450"/>
                <a:gd name="connsiteY23-150" fmla="*/ 284162 h 3317875"/>
                <a:gd name="connsiteX24-151" fmla="*/ 1227137 w 2076450"/>
                <a:gd name="connsiteY24-152" fmla="*/ 84137 h 3317875"/>
                <a:gd name="connsiteX25-153" fmla="*/ 941387 w 2076450"/>
                <a:gd name="connsiteY25-154" fmla="*/ 0 h 3317875"/>
                <a:gd name="connsiteX0-155" fmla="*/ 941387 w 2076450"/>
                <a:gd name="connsiteY0-156" fmla="*/ 0 h 3317875"/>
                <a:gd name="connsiteX1-157" fmla="*/ 614362 w 2076450"/>
                <a:gd name="connsiteY1-158" fmla="*/ 127000 h 3317875"/>
                <a:gd name="connsiteX2-159" fmla="*/ 490537 w 2076450"/>
                <a:gd name="connsiteY2-160" fmla="*/ 531812 h 3317875"/>
                <a:gd name="connsiteX3-161" fmla="*/ 585787 w 2076450"/>
                <a:gd name="connsiteY3-162" fmla="*/ 874712 h 3317875"/>
                <a:gd name="connsiteX4-163" fmla="*/ 566737 w 2076450"/>
                <a:gd name="connsiteY4-164" fmla="*/ 1003300 h 3317875"/>
                <a:gd name="connsiteX5-165" fmla="*/ 347662 w 2076450"/>
                <a:gd name="connsiteY5-166" fmla="*/ 1089025 h 3317875"/>
                <a:gd name="connsiteX6-167" fmla="*/ 228600 w 2076450"/>
                <a:gd name="connsiteY6-168" fmla="*/ 1260475 h 3317875"/>
                <a:gd name="connsiteX7-169" fmla="*/ 19050 w 2076450"/>
                <a:gd name="connsiteY7-170" fmla="*/ 1531937 h 3317875"/>
                <a:gd name="connsiteX8-171" fmla="*/ 0 w 2076450"/>
                <a:gd name="connsiteY8-172" fmla="*/ 2646362 h 3317875"/>
                <a:gd name="connsiteX9-173" fmla="*/ 285750 w 2076450"/>
                <a:gd name="connsiteY9-174" fmla="*/ 3089275 h 3317875"/>
                <a:gd name="connsiteX10-175" fmla="*/ 433387 w 2076450"/>
                <a:gd name="connsiteY10-176" fmla="*/ 3079750 h 3317875"/>
                <a:gd name="connsiteX11-177" fmla="*/ 390525 w 2076450"/>
                <a:gd name="connsiteY11-178" fmla="*/ 3317875 h 3317875"/>
                <a:gd name="connsiteX12-179" fmla="*/ 1614487 w 2076450"/>
                <a:gd name="connsiteY12-180" fmla="*/ 3308350 h 3317875"/>
                <a:gd name="connsiteX13-181" fmla="*/ 1709737 w 2076450"/>
                <a:gd name="connsiteY13-182" fmla="*/ 3136900 h 3317875"/>
                <a:gd name="connsiteX14-183" fmla="*/ 1695450 w 2076450"/>
                <a:gd name="connsiteY14-184" fmla="*/ 2765425 h 3317875"/>
                <a:gd name="connsiteX15-185" fmla="*/ 1866900 w 2076450"/>
                <a:gd name="connsiteY15-186" fmla="*/ 2298700 h 3317875"/>
                <a:gd name="connsiteX16-187" fmla="*/ 2076450 w 2076450"/>
                <a:gd name="connsiteY16-188" fmla="*/ 2070100 h 3317875"/>
                <a:gd name="connsiteX17-189" fmla="*/ 2071687 w 2076450"/>
                <a:gd name="connsiteY17-190" fmla="*/ 1584325 h 3317875"/>
                <a:gd name="connsiteX18-191" fmla="*/ 2076450 w 2076450"/>
                <a:gd name="connsiteY18-192" fmla="*/ 1412875 h 3317875"/>
                <a:gd name="connsiteX19-193" fmla="*/ 1828800 w 2076450"/>
                <a:gd name="connsiteY19-194" fmla="*/ 1189037 h 3317875"/>
                <a:gd name="connsiteX20-195" fmla="*/ 1514475 w 2076450"/>
                <a:gd name="connsiteY20-196" fmla="*/ 1474787 h 3317875"/>
                <a:gd name="connsiteX21-197" fmla="*/ 1223962 w 2076450"/>
                <a:gd name="connsiteY21-198" fmla="*/ 1074737 h 3317875"/>
                <a:gd name="connsiteX22-199" fmla="*/ 1347787 w 2076450"/>
                <a:gd name="connsiteY22-200" fmla="*/ 760412 h 3317875"/>
                <a:gd name="connsiteX23-201" fmla="*/ 1403350 w 2076450"/>
                <a:gd name="connsiteY23-202" fmla="*/ 328612 h 3317875"/>
                <a:gd name="connsiteX24-203" fmla="*/ 1227137 w 2076450"/>
                <a:gd name="connsiteY24-204" fmla="*/ 84137 h 3317875"/>
                <a:gd name="connsiteX25-205" fmla="*/ 941387 w 2076450"/>
                <a:gd name="connsiteY25-206" fmla="*/ 0 h 3317875"/>
                <a:gd name="connsiteX0-207" fmla="*/ 941387 w 2076450"/>
                <a:gd name="connsiteY0-208" fmla="*/ 0 h 3317875"/>
                <a:gd name="connsiteX1-209" fmla="*/ 614362 w 2076450"/>
                <a:gd name="connsiteY1-210" fmla="*/ 127000 h 3317875"/>
                <a:gd name="connsiteX2-211" fmla="*/ 490537 w 2076450"/>
                <a:gd name="connsiteY2-212" fmla="*/ 531812 h 3317875"/>
                <a:gd name="connsiteX3-213" fmla="*/ 585787 w 2076450"/>
                <a:gd name="connsiteY3-214" fmla="*/ 874712 h 3317875"/>
                <a:gd name="connsiteX4-215" fmla="*/ 566737 w 2076450"/>
                <a:gd name="connsiteY4-216" fmla="*/ 1003300 h 3317875"/>
                <a:gd name="connsiteX5-217" fmla="*/ 347662 w 2076450"/>
                <a:gd name="connsiteY5-218" fmla="*/ 1089025 h 3317875"/>
                <a:gd name="connsiteX6-219" fmla="*/ 228600 w 2076450"/>
                <a:gd name="connsiteY6-220" fmla="*/ 1260475 h 3317875"/>
                <a:gd name="connsiteX7-221" fmla="*/ 19050 w 2076450"/>
                <a:gd name="connsiteY7-222" fmla="*/ 1531937 h 3317875"/>
                <a:gd name="connsiteX8-223" fmla="*/ 0 w 2076450"/>
                <a:gd name="connsiteY8-224" fmla="*/ 2646362 h 3317875"/>
                <a:gd name="connsiteX9-225" fmla="*/ 285750 w 2076450"/>
                <a:gd name="connsiteY9-226" fmla="*/ 3089275 h 3317875"/>
                <a:gd name="connsiteX10-227" fmla="*/ 433387 w 2076450"/>
                <a:gd name="connsiteY10-228" fmla="*/ 3079750 h 3317875"/>
                <a:gd name="connsiteX11-229" fmla="*/ 390525 w 2076450"/>
                <a:gd name="connsiteY11-230" fmla="*/ 3317875 h 3317875"/>
                <a:gd name="connsiteX12-231" fmla="*/ 1614487 w 2076450"/>
                <a:gd name="connsiteY12-232" fmla="*/ 3308350 h 3317875"/>
                <a:gd name="connsiteX13-233" fmla="*/ 1709737 w 2076450"/>
                <a:gd name="connsiteY13-234" fmla="*/ 3136900 h 3317875"/>
                <a:gd name="connsiteX14-235" fmla="*/ 1695450 w 2076450"/>
                <a:gd name="connsiteY14-236" fmla="*/ 2765425 h 3317875"/>
                <a:gd name="connsiteX15-237" fmla="*/ 1866900 w 2076450"/>
                <a:gd name="connsiteY15-238" fmla="*/ 2298700 h 3317875"/>
                <a:gd name="connsiteX16-239" fmla="*/ 2076450 w 2076450"/>
                <a:gd name="connsiteY16-240" fmla="*/ 2070100 h 3317875"/>
                <a:gd name="connsiteX17-241" fmla="*/ 2071687 w 2076450"/>
                <a:gd name="connsiteY17-242" fmla="*/ 1584325 h 3317875"/>
                <a:gd name="connsiteX18-243" fmla="*/ 2076450 w 2076450"/>
                <a:gd name="connsiteY18-244" fmla="*/ 1412875 h 3317875"/>
                <a:gd name="connsiteX19-245" fmla="*/ 1828800 w 2076450"/>
                <a:gd name="connsiteY19-246" fmla="*/ 1189037 h 3317875"/>
                <a:gd name="connsiteX20-247" fmla="*/ 1734151 w 2076450"/>
                <a:gd name="connsiteY20-248" fmla="*/ 1289555 h 3317875"/>
                <a:gd name="connsiteX21-249" fmla="*/ 1514475 w 2076450"/>
                <a:gd name="connsiteY21-250" fmla="*/ 1474787 h 3317875"/>
                <a:gd name="connsiteX22-251" fmla="*/ 1223962 w 2076450"/>
                <a:gd name="connsiteY22-252" fmla="*/ 1074737 h 3317875"/>
                <a:gd name="connsiteX23-253" fmla="*/ 1347787 w 2076450"/>
                <a:gd name="connsiteY23-254" fmla="*/ 760412 h 3317875"/>
                <a:gd name="connsiteX24-255" fmla="*/ 1403350 w 2076450"/>
                <a:gd name="connsiteY24-256" fmla="*/ 328612 h 3317875"/>
                <a:gd name="connsiteX25-257" fmla="*/ 1227137 w 2076450"/>
                <a:gd name="connsiteY25-258" fmla="*/ 84137 h 3317875"/>
                <a:gd name="connsiteX26" fmla="*/ 941387 w 2076450"/>
                <a:gd name="connsiteY26" fmla="*/ 0 h 3317875"/>
                <a:gd name="connsiteX0-259" fmla="*/ 941387 w 2084102"/>
                <a:gd name="connsiteY0-260" fmla="*/ 0 h 3317875"/>
                <a:gd name="connsiteX1-261" fmla="*/ 614362 w 2084102"/>
                <a:gd name="connsiteY1-262" fmla="*/ 127000 h 3317875"/>
                <a:gd name="connsiteX2-263" fmla="*/ 490537 w 2084102"/>
                <a:gd name="connsiteY2-264" fmla="*/ 531812 h 3317875"/>
                <a:gd name="connsiteX3-265" fmla="*/ 585787 w 2084102"/>
                <a:gd name="connsiteY3-266" fmla="*/ 874712 h 3317875"/>
                <a:gd name="connsiteX4-267" fmla="*/ 566737 w 2084102"/>
                <a:gd name="connsiteY4-268" fmla="*/ 1003300 h 3317875"/>
                <a:gd name="connsiteX5-269" fmla="*/ 347662 w 2084102"/>
                <a:gd name="connsiteY5-270" fmla="*/ 1089025 h 3317875"/>
                <a:gd name="connsiteX6-271" fmla="*/ 228600 w 2084102"/>
                <a:gd name="connsiteY6-272" fmla="*/ 1260475 h 3317875"/>
                <a:gd name="connsiteX7-273" fmla="*/ 19050 w 2084102"/>
                <a:gd name="connsiteY7-274" fmla="*/ 1531937 h 3317875"/>
                <a:gd name="connsiteX8-275" fmla="*/ 0 w 2084102"/>
                <a:gd name="connsiteY8-276" fmla="*/ 2646362 h 3317875"/>
                <a:gd name="connsiteX9-277" fmla="*/ 285750 w 2084102"/>
                <a:gd name="connsiteY9-278" fmla="*/ 3089275 h 3317875"/>
                <a:gd name="connsiteX10-279" fmla="*/ 433387 w 2084102"/>
                <a:gd name="connsiteY10-280" fmla="*/ 3079750 h 3317875"/>
                <a:gd name="connsiteX11-281" fmla="*/ 390525 w 2084102"/>
                <a:gd name="connsiteY11-282" fmla="*/ 3317875 h 3317875"/>
                <a:gd name="connsiteX12-283" fmla="*/ 1614487 w 2084102"/>
                <a:gd name="connsiteY12-284" fmla="*/ 3308350 h 3317875"/>
                <a:gd name="connsiteX13-285" fmla="*/ 1709737 w 2084102"/>
                <a:gd name="connsiteY13-286" fmla="*/ 3136900 h 3317875"/>
                <a:gd name="connsiteX14-287" fmla="*/ 1695450 w 2084102"/>
                <a:gd name="connsiteY14-288" fmla="*/ 2765425 h 3317875"/>
                <a:gd name="connsiteX15-289" fmla="*/ 1866900 w 2084102"/>
                <a:gd name="connsiteY15-290" fmla="*/ 2298700 h 3317875"/>
                <a:gd name="connsiteX16-291" fmla="*/ 2076450 w 2084102"/>
                <a:gd name="connsiteY16-292" fmla="*/ 2070100 h 3317875"/>
                <a:gd name="connsiteX17-293" fmla="*/ 2071687 w 2084102"/>
                <a:gd name="connsiteY17-294" fmla="*/ 1584325 h 3317875"/>
                <a:gd name="connsiteX18-295" fmla="*/ 2076450 w 2084102"/>
                <a:gd name="connsiteY18-296" fmla="*/ 1412875 h 3317875"/>
                <a:gd name="connsiteX19-297" fmla="*/ 1957679 w 2084102"/>
                <a:gd name="connsiteY19-298" fmla="*/ 1189037 h 3317875"/>
                <a:gd name="connsiteX20-299" fmla="*/ 1734151 w 2084102"/>
                <a:gd name="connsiteY20-300" fmla="*/ 1289555 h 3317875"/>
                <a:gd name="connsiteX21-301" fmla="*/ 1514475 w 2084102"/>
                <a:gd name="connsiteY21-302" fmla="*/ 1474787 h 3317875"/>
                <a:gd name="connsiteX22-303" fmla="*/ 1223962 w 2084102"/>
                <a:gd name="connsiteY22-304" fmla="*/ 1074737 h 3317875"/>
                <a:gd name="connsiteX23-305" fmla="*/ 1347787 w 2084102"/>
                <a:gd name="connsiteY23-306" fmla="*/ 760412 h 3317875"/>
                <a:gd name="connsiteX24-307" fmla="*/ 1403350 w 2084102"/>
                <a:gd name="connsiteY24-308" fmla="*/ 328612 h 3317875"/>
                <a:gd name="connsiteX25-309" fmla="*/ 1227137 w 2084102"/>
                <a:gd name="connsiteY25-310" fmla="*/ 84137 h 3317875"/>
                <a:gd name="connsiteX26-311" fmla="*/ 941387 w 2084102"/>
                <a:gd name="connsiteY26-312" fmla="*/ 0 h 3317875"/>
                <a:gd name="connsiteX0-313" fmla="*/ 941387 w 2084100"/>
                <a:gd name="connsiteY0-314" fmla="*/ 0 h 3317875"/>
                <a:gd name="connsiteX1-315" fmla="*/ 614362 w 2084100"/>
                <a:gd name="connsiteY1-316" fmla="*/ 127000 h 3317875"/>
                <a:gd name="connsiteX2-317" fmla="*/ 490537 w 2084100"/>
                <a:gd name="connsiteY2-318" fmla="*/ 531812 h 3317875"/>
                <a:gd name="connsiteX3-319" fmla="*/ 585787 w 2084100"/>
                <a:gd name="connsiteY3-320" fmla="*/ 874712 h 3317875"/>
                <a:gd name="connsiteX4-321" fmla="*/ 566737 w 2084100"/>
                <a:gd name="connsiteY4-322" fmla="*/ 1003300 h 3317875"/>
                <a:gd name="connsiteX5-323" fmla="*/ 347662 w 2084100"/>
                <a:gd name="connsiteY5-324" fmla="*/ 1089025 h 3317875"/>
                <a:gd name="connsiteX6-325" fmla="*/ 228600 w 2084100"/>
                <a:gd name="connsiteY6-326" fmla="*/ 1260475 h 3317875"/>
                <a:gd name="connsiteX7-327" fmla="*/ 19050 w 2084100"/>
                <a:gd name="connsiteY7-328" fmla="*/ 1531937 h 3317875"/>
                <a:gd name="connsiteX8-329" fmla="*/ 0 w 2084100"/>
                <a:gd name="connsiteY8-330" fmla="*/ 2646362 h 3317875"/>
                <a:gd name="connsiteX9-331" fmla="*/ 285750 w 2084100"/>
                <a:gd name="connsiteY9-332" fmla="*/ 3089275 h 3317875"/>
                <a:gd name="connsiteX10-333" fmla="*/ 433387 w 2084100"/>
                <a:gd name="connsiteY10-334" fmla="*/ 3079750 h 3317875"/>
                <a:gd name="connsiteX11-335" fmla="*/ 390525 w 2084100"/>
                <a:gd name="connsiteY11-336" fmla="*/ 3317875 h 3317875"/>
                <a:gd name="connsiteX12-337" fmla="*/ 1614487 w 2084100"/>
                <a:gd name="connsiteY12-338" fmla="*/ 3308350 h 3317875"/>
                <a:gd name="connsiteX13-339" fmla="*/ 1709737 w 2084100"/>
                <a:gd name="connsiteY13-340" fmla="*/ 3136900 h 3317875"/>
                <a:gd name="connsiteX14-341" fmla="*/ 1695450 w 2084100"/>
                <a:gd name="connsiteY14-342" fmla="*/ 2765425 h 3317875"/>
                <a:gd name="connsiteX15-343" fmla="*/ 1866900 w 2084100"/>
                <a:gd name="connsiteY15-344" fmla="*/ 2298700 h 3317875"/>
                <a:gd name="connsiteX16-345" fmla="*/ 2076450 w 2084100"/>
                <a:gd name="connsiteY16-346" fmla="*/ 2070100 h 3317875"/>
                <a:gd name="connsiteX17-347" fmla="*/ 2071687 w 2084100"/>
                <a:gd name="connsiteY17-348" fmla="*/ 1584325 h 3317875"/>
                <a:gd name="connsiteX18-349" fmla="*/ 2076450 w 2084100"/>
                <a:gd name="connsiteY18-350" fmla="*/ 1412875 h 3317875"/>
                <a:gd name="connsiteX19-351" fmla="*/ 1957679 w 2084100"/>
                <a:gd name="connsiteY19-352" fmla="*/ 1189037 h 3317875"/>
                <a:gd name="connsiteX20-353" fmla="*/ 1712672 w 2084100"/>
                <a:gd name="connsiteY20-354" fmla="*/ 1225116 h 3317875"/>
                <a:gd name="connsiteX21-355" fmla="*/ 1514475 w 2084100"/>
                <a:gd name="connsiteY21-356" fmla="*/ 1474787 h 3317875"/>
                <a:gd name="connsiteX22-357" fmla="*/ 1223962 w 2084100"/>
                <a:gd name="connsiteY22-358" fmla="*/ 1074737 h 3317875"/>
                <a:gd name="connsiteX23-359" fmla="*/ 1347787 w 2084100"/>
                <a:gd name="connsiteY23-360" fmla="*/ 760412 h 3317875"/>
                <a:gd name="connsiteX24-361" fmla="*/ 1403350 w 2084100"/>
                <a:gd name="connsiteY24-362" fmla="*/ 328612 h 3317875"/>
                <a:gd name="connsiteX25-363" fmla="*/ 1227137 w 2084100"/>
                <a:gd name="connsiteY25-364" fmla="*/ 84137 h 3317875"/>
                <a:gd name="connsiteX26-365" fmla="*/ 941387 w 2084100"/>
                <a:gd name="connsiteY26-366" fmla="*/ 0 h 3317875"/>
                <a:gd name="connsiteX0-367" fmla="*/ 941387 w 2082919"/>
                <a:gd name="connsiteY0-368" fmla="*/ 0 h 3317875"/>
                <a:gd name="connsiteX1-369" fmla="*/ 614362 w 2082919"/>
                <a:gd name="connsiteY1-370" fmla="*/ 127000 h 3317875"/>
                <a:gd name="connsiteX2-371" fmla="*/ 490537 w 2082919"/>
                <a:gd name="connsiteY2-372" fmla="*/ 531812 h 3317875"/>
                <a:gd name="connsiteX3-373" fmla="*/ 585787 w 2082919"/>
                <a:gd name="connsiteY3-374" fmla="*/ 874712 h 3317875"/>
                <a:gd name="connsiteX4-375" fmla="*/ 566737 w 2082919"/>
                <a:gd name="connsiteY4-376" fmla="*/ 1003300 h 3317875"/>
                <a:gd name="connsiteX5-377" fmla="*/ 347662 w 2082919"/>
                <a:gd name="connsiteY5-378" fmla="*/ 1089025 h 3317875"/>
                <a:gd name="connsiteX6-379" fmla="*/ 228600 w 2082919"/>
                <a:gd name="connsiteY6-380" fmla="*/ 1260475 h 3317875"/>
                <a:gd name="connsiteX7-381" fmla="*/ 19050 w 2082919"/>
                <a:gd name="connsiteY7-382" fmla="*/ 1531937 h 3317875"/>
                <a:gd name="connsiteX8-383" fmla="*/ 0 w 2082919"/>
                <a:gd name="connsiteY8-384" fmla="*/ 2646362 h 3317875"/>
                <a:gd name="connsiteX9-385" fmla="*/ 285750 w 2082919"/>
                <a:gd name="connsiteY9-386" fmla="*/ 3089275 h 3317875"/>
                <a:gd name="connsiteX10-387" fmla="*/ 433387 w 2082919"/>
                <a:gd name="connsiteY10-388" fmla="*/ 3079750 h 3317875"/>
                <a:gd name="connsiteX11-389" fmla="*/ 390525 w 2082919"/>
                <a:gd name="connsiteY11-390" fmla="*/ 3317875 h 3317875"/>
                <a:gd name="connsiteX12-391" fmla="*/ 1614487 w 2082919"/>
                <a:gd name="connsiteY12-392" fmla="*/ 3308350 h 3317875"/>
                <a:gd name="connsiteX13-393" fmla="*/ 1709737 w 2082919"/>
                <a:gd name="connsiteY13-394" fmla="*/ 3136900 h 3317875"/>
                <a:gd name="connsiteX14-395" fmla="*/ 1695450 w 2082919"/>
                <a:gd name="connsiteY14-396" fmla="*/ 2765425 h 3317875"/>
                <a:gd name="connsiteX15-397" fmla="*/ 1866900 w 2082919"/>
                <a:gd name="connsiteY15-398" fmla="*/ 2298700 h 3317875"/>
                <a:gd name="connsiteX16-399" fmla="*/ 2076450 w 2082919"/>
                <a:gd name="connsiteY16-400" fmla="*/ 2070100 h 3317875"/>
                <a:gd name="connsiteX17-401" fmla="*/ 2071687 w 2082919"/>
                <a:gd name="connsiteY17-402" fmla="*/ 1584325 h 3317875"/>
                <a:gd name="connsiteX18-403" fmla="*/ 2076450 w 2082919"/>
                <a:gd name="connsiteY18-404" fmla="*/ 1412875 h 3317875"/>
                <a:gd name="connsiteX19-405" fmla="*/ 1973789 w 2082919"/>
                <a:gd name="connsiteY19-406" fmla="*/ 1242736 h 3317875"/>
                <a:gd name="connsiteX20-407" fmla="*/ 1712672 w 2082919"/>
                <a:gd name="connsiteY20-408" fmla="*/ 1225116 h 3317875"/>
                <a:gd name="connsiteX21-409" fmla="*/ 1514475 w 2082919"/>
                <a:gd name="connsiteY21-410" fmla="*/ 1474787 h 3317875"/>
                <a:gd name="connsiteX22-411" fmla="*/ 1223962 w 2082919"/>
                <a:gd name="connsiteY22-412" fmla="*/ 1074737 h 3317875"/>
                <a:gd name="connsiteX23-413" fmla="*/ 1347787 w 2082919"/>
                <a:gd name="connsiteY23-414" fmla="*/ 760412 h 3317875"/>
                <a:gd name="connsiteX24-415" fmla="*/ 1403350 w 2082919"/>
                <a:gd name="connsiteY24-416" fmla="*/ 328612 h 3317875"/>
                <a:gd name="connsiteX25-417" fmla="*/ 1227137 w 2082919"/>
                <a:gd name="connsiteY25-418" fmla="*/ 84137 h 3317875"/>
                <a:gd name="connsiteX26-419" fmla="*/ 941387 w 2082919"/>
                <a:gd name="connsiteY26-420" fmla="*/ 0 h 3317875"/>
                <a:gd name="connsiteX0-421" fmla="*/ 941387 w 2082921"/>
                <a:gd name="connsiteY0-422" fmla="*/ 0 h 3317875"/>
                <a:gd name="connsiteX1-423" fmla="*/ 614362 w 2082921"/>
                <a:gd name="connsiteY1-424" fmla="*/ 127000 h 3317875"/>
                <a:gd name="connsiteX2-425" fmla="*/ 490537 w 2082921"/>
                <a:gd name="connsiteY2-426" fmla="*/ 531812 h 3317875"/>
                <a:gd name="connsiteX3-427" fmla="*/ 585787 w 2082921"/>
                <a:gd name="connsiteY3-428" fmla="*/ 874712 h 3317875"/>
                <a:gd name="connsiteX4-429" fmla="*/ 566737 w 2082921"/>
                <a:gd name="connsiteY4-430" fmla="*/ 1003300 h 3317875"/>
                <a:gd name="connsiteX5-431" fmla="*/ 347662 w 2082921"/>
                <a:gd name="connsiteY5-432" fmla="*/ 1089025 h 3317875"/>
                <a:gd name="connsiteX6-433" fmla="*/ 228600 w 2082921"/>
                <a:gd name="connsiteY6-434" fmla="*/ 1260475 h 3317875"/>
                <a:gd name="connsiteX7-435" fmla="*/ 19050 w 2082921"/>
                <a:gd name="connsiteY7-436" fmla="*/ 1531937 h 3317875"/>
                <a:gd name="connsiteX8-437" fmla="*/ 0 w 2082921"/>
                <a:gd name="connsiteY8-438" fmla="*/ 2646362 h 3317875"/>
                <a:gd name="connsiteX9-439" fmla="*/ 285750 w 2082921"/>
                <a:gd name="connsiteY9-440" fmla="*/ 3089275 h 3317875"/>
                <a:gd name="connsiteX10-441" fmla="*/ 433387 w 2082921"/>
                <a:gd name="connsiteY10-442" fmla="*/ 3079750 h 3317875"/>
                <a:gd name="connsiteX11-443" fmla="*/ 390525 w 2082921"/>
                <a:gd name="connsiteY11-444" fmla="*/ 3317875 h 3317875"/>
                <a:gd name="connsiteX12-445" fmla="*/ 1614487 w 2082921"/>
                <a:gd name="connsiteY12-446" fmla="*/ 3308350 h 3317875"/>
                <a:gd name="connsiteX13-447" fmla="*/ 1709737 w 2082921"/>
                <a:gd name="connsiteY13-448" fmla="*/ 3136900 h 3317875"/>
                <a:gd name="connsiteX14-449" fmla="*/ 1695450 w 2082921"/>
                <a:gd name="connsiteY14-450" fmla="*/ 2765425 h 3317875"/>
                <a:gd name="connsiteX15-451" fmla="*/ 1866900 w 2082921"/>
                <a:gd name="connsiteY15-452" fmla="*/ 2298700 h 3317875"/>
                <a:gd name="connsiteX16-453" fmla="*/ 2076450 w 2082921"/>
                <a:gd name="connsiteY16-454" fmla="*/ 2070100 h 3317875"/>
                <a:gd name="connsiteX17-455" fmla="*/ 2071687 w 2082921"/>
                <a:gd name="connsiteY17-456" fmla="*/ 1584325 h 3317875"/>
                <a:gd name="connsiteX18-457" fmla="*/ 2076450 w 2082921"/>
                <a:gd name="connsiteY18-458" fmla="*/ 1412875 h 3317875"/>
                <a:gd name="connsiteX19-459" fmla="*/ 1973789 w 2082921"/>
                <a:gd name="connsiteY19-460" fmla="*/ 1242736 h 3317875"/>
                <a:gd name="connsiteX20-461" fmla="*/ 1723412 w 2082921"/>
                <a:gd name="connsiteY20-462" fmla="*/ 1246596 h 3317875"/>
                <a:gd name="connsiteX21-463" fmla="*/ 1514475 w 2082921"/>
                <a:gd name="connsiteY21-464" fmla="*/ 1474787 h 3317875"/>
                <a:gd name="connsiteX22-465" fmla="*/ 1223962 w 2082921"/>
                <a:gd name="connsiteY22-466" fmla="*/ 1074737 h 3317875"/>
                <a:gd name="connsiteX23-467" fmla="*/ 1347787 w 2082921"/>
                <a:gd name="connsiteY23-468" fmla="*/ 760412 h 3317875"/>
                <a:gd name="connsiteX24-469" fmla="*/ 1403350 w 2082921"/>
                <a:gd name="connsiteY24-470" fmla="*/ 328612 h 3317875"/>
                <a:gd name="connsiteX25-471" fmla="*/ 1227137 w 2082921"/>
                <a:gd name="connsiteY25-472" fmla="*/ 84137 h 3317875"/>
                <a:gd name="connsiteX26-473" fmla="*/ 941387 w 2082921"/>
                <a:gd name="connsiteY26-474" fmla="*/ 0 h 33178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101" y="connsiteY25-102"/>
                </a:cxn>
                <a:cxn ang="0">
                  <a:pos x="connsiteX26-311" y="connsiteY26-312"/>
                </a:cxn>
              </a:cxnLst>
              <a:rect l="l" t="t" r="r" b="b"/>
              <a:pathLst>
                <a:path w="2082921" h="3317875">
                  <a:moveTo>
                    <a:pt x="941387" y="0"/>
                  </a:moveTo>
                  <a:lnTo>
                    <a:pt x="614362" y="127000"/>
                  </a:lnTo>
                  <a:lnTo>
                    <a:pt x="490537" y="531812"/>
                  </a:lnTo>
                  <a:lnTo>
                    <a:pt x="585787" y="874712"/>
                  </a:lnTo>
                  <a:lnTo>
                    <a:pt x="566737" y="1003300"/>
                  </a:lnTo>
                  <a:lnTo>
                    <a:pt x="347662" y="1089025"/>
                  </a:lnTo>
                  <a:lnTo>
                    <a:pt x="228600" y="1260475"/>
                  </a:lnTo>
                  <a:lnTo>
                    <a:pt x="19050" y="1531937"/>
                  </a:lnTo>
                  <a:lnTo>
                    <a:pt x="0" y="2646362"/>
                  </a:lnTo>
                  <a:lnTo>
                    <a:pt x="285750" y="3089275"/>
                  </a:lnTo>
                  <a:lnTo>
                    <a:pt x="433387" y="3079750"/>
                  </a:lnTo>
                  <a:lnTo>
                    <a:pt x="390525" y="3317875"/>
                  </a:lnTo>
                  <a:lnTo>
                    <a:pt x="1614487" y="3308350"/>
                  </a:lnTo>
                  <a:lnTo>
                    <a:pt x="1709737" y="3136900"/>
                  </a:lnTo>
                  <a:lnTo>
                    <a:pt x="1695450" y="2765425"/>
                  </a:lnTo>
                  <a:lnTo>
                    <a:pt x="1866900" y="2298700"/>
                  </a:lnTo>
                  <a:lnTo>
                    <a:pt x="2076450" y="2070100"/>
                  </a:lnTo>
                  <a:cubicBezTo>
                    <a:pt x="2074862" y="1908175"/>
                    <a:pt x="2073275" y="1746250"/>
                    <a:pt x="2071687" y="1584325"/>
                  </a:cubicBezTo>
                  <a:cubicBezTo>
                    <a:pt x="2073275" y="1527175"/>
                    <a:pt x="2092766" y="1469806"/>
                    <a:pt x="2076450" y="1412875"/>
                  </a:cubicBezTo>
                  <a:cubicBezTo>
                    <a:pt x="2060134" y="1355944"/>
                    <a:pt x="2032629" y="1270449"/>
                    <a:pt x="1973789" y="1242736"/>
                  </a:cubicBezTo>
                  <a:cubicBezTo>
                    <a:pt x="1914949" y="1215023"/>
                    <a:pt x="1805081" y="1234570"/>
                    <a:pt x="1723412" y="1246596"/>
                  </a:cubicBezTo>
                  <a:lnTo>
                    <a:pt x="1514475" y="1474787"/>
                  </a:lnTo>
                  <a:lnTo>
                    <a:pt x="1223962" y="1074737"/>
                  </a:lnTo>
                  <a:lnTo>
                    <a:pt x="1347787" y="760412"/>
                  </a:lnTo>
                  <a:lnTo>
                    <a:pt x="1403350" y="328612"/>
                  </a:lnTo>
                  <a:lnTo>
                    <a:pt x="1227137" y="84137"/>
                  </a:lnTo>
                  <a:lnTo>
                    <a:pt x="94138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4" name="Picture 2" descr="C:\Users\Administrator.MICROSO-BQCPAHA\Desktop\老大和小宝贝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0" y="523893"/>
              <a:ext cx="2468247" cy="330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/>
          <a:stretch>
            <a:fillRect/>
          </a:stretch>
        </p:blipFill>
        <p:spPr bwMode="auto">
          <a:xfrm>
            <a:off x="-3944" y="5214219"/>
            <a:ext cx="3298284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r="25147"/>
          <a:stretch>
            <a:fillRect/>
          </a:stretch>
        </p:blipFill>
        <p:spPr bwMode="auto">
          <a:xfrm>
            <a:off x="3278744" y="5214219"/>
            <a:ext cx="1622331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4956" y="4207659"/>
            <a:ext cx="1580188" cy="1005336"/>
            <a:chOff x="996950" y="2692400"/>
            <a:chExt cx="1911350" cy="1216026"/>
          </a:xfrm>
          <a:solidFill>
            <a:schemeClr val="bg1">
              <a:alpha val="70000"/>
            </a:schemeClr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1241425" y="3516313"/>
              <a:ext cx="615950" cy="392113"/>
            </a:xfrm>
            <a:custGeom>
              <a:avLst/>
              <a:gdLst>
                <a:gd name="T0" fmla="*/ 0 w 388"/>
                <a:gd name="T1" fmla="*/ 59 h 247"/>
                <a:gd name="T2" fmla="*/ 388 w 388"/>
                <a:gd name="T3" fmla="*/ 247 h 247"/>
                <a:gd name="T4" fmla="*/ 202 w 388"/>
                <a:gd name="T5" fmla="*/ 0 h 247"/>
                <a:gd name="T6" fmla="*/ 0 w 388"/>
                <a:gd name="T7" fmla="*/ 5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247">
                  <a:moveTo>
                    <a:pt x="0" y="59"/>
                  </a:moveTo>
                  <a:lnTo>
                    <a:pt x="388" y="247"/>
                  </a:lnTo>
                  <a:lnTo>
                    <a:pt x="20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6950" y="2692400"/>
              <a:ext cx="1911350" cy="881063"/>
            </a:xfrm>
            <a:custGeom>
              <a:avLst/>
              <a:gdLst>
                <a:gd name="T0" fmla="*/ 0 w 1204"/>
                <a:gd name="T1" fmla="*/ 225 h 555"/>
                <a:gd name="T2" fmla="*/ 121 w 1204"/>
                <a:gd name="T3" fmla="*/ 555 h 555"/>
                <a:gd name="T4" fmla="*/ 1204 w 1204"/>
                <a:gd name="T5" fmla="*/ 241 h 555"/>
                <a:gd name="T6" fmla="*/ 444 w 1204"/>
                <a:gd name="T7" fmla="*/ 0 h 555"/>
                <a:gd name="T8" fmla="*/ 0 w 1204"/>
                <a:gd name="T9" fmla="*/ 2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555">
                  <a:moveTo>
                    <a:pt x="0" y="225"/>
                  </a:moveTo>
                  <a:lnTo>
                    <a:pt x="121" y="555"/>
                  </a:lnTo>
                  <a:lnTo>
                    <a:pt x="1204" y="241"/>
                  </a:lnTo>
                  <a:lnTo>
                    <a:pt x="444" y="0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1041" y="5212995"/>
            <a:ext cx="7320960" cy="1400404"/>
            <a:chOff x="3356315" y="3144826"/>
            <a:chExt cx="8564587" cy="16641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3356315" y="3144826"/>
              <a:ext cx="5787685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 r="12983"/>
            <a:stretch>
              <a:fillRect/>
            </a:stretch>
          </p:blipFill>
          <p:spPr bwMode="auto">
            <a:xfrm>
              <a:off x="9090688" y="3144826"/>
              <a:ext cx="2830214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矩形 40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6072505" y="571500"/>
            <a:ext cx="4249420" cy="1725930"/>
            <a:chOff x="9563" y="900"/>
            <a:chExt cx="6692" cy="2718"/>
          </a:xfrm>
        </p:grpSpPr>
        <p:grpSp>
          <p:nvGrpSpPr>
            <p:cNvPr id="8" name="组合 7"/>
            <p:cNvGrpSpPr/>
            <p:nvPr/>
          </p:nvGrpSpPr>
          <p:grpSpPr>
            <a:xfrm>
              <a:off x="9563" y="900"/>
              <a:ext cx="6693" cy="2718"/>
              <a:chOff x="7445970" y="2104101"/>
              <a:chExt cx="1178207" cy="880922"/>
            </a:xfrm>
          </p:grpSpPr>
          <p:sp>
            <p:nvSpPr>
              <p:cNvPr id="9" name="Freeform 26"/>
              <p:cNvSpPr/>
              <p:nvPr/>
            </p:nvSpPr>
            <p:spPr bwMode="auto">
              <a:xfrm flipH="1">
                <a:off x="7445970" y="2104101"/>
                <a:ext cx="1178207" cy="880922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Freeform 26"/>
              <p:cNvSpPr/>
              <p:nvPr/>
            </p:nvSpPr>
            <p:spPr bwMode="auto">
              <a:xfrm flipH="1">
                <a:off x="7513414" y="2157687"/>
                <a:ext cx="1044426" cy="78089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19050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721" y="1713"/>
              <a:ext cx="438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rgbClr val="94C9EA"/>
                  </a:solidFill>
                </a:rPr>
                <a:t>I take of you </a:t>
              </a:r>
              <a:endParaRPr lang="en-US" altLang="zh-CN" sz="4000">
                <a:solidFill>
                  <a:srgbClr val="94C9EA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05455" y="2205990"/>
            <a:ext cx="5258435" cy="1725930"/>
            <a:chOff x="7445970" y="2104101"/>
            <a:chExt cx="1178207" cy="880922"/>
          </a:xfrm>
        </p:grpSpPr>
        <p:sp>
          <p:nvSpPr>
            <p:cNvPr id="45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510915" y="2788285"/>
            <a:ext cx="4247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94C9EA"/>
                </a:solidFill>
              </a:rPr>
              <a:t>And you take of me  </a:t>
            </a:r>
            <a:endParaRPr lang="en-US" altLang="zh-CN" sz="4000">
              <a:solidFill>
                <a:srgbClr val="94C9EA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r="-8808"/>
          <a:stretch>
            <a:fillRect/>
          </a:stretch>
        </p:blipFill>
        <p:spPr>
          <a:xfrm>
            <a:off x="572770" y="2602865"/>
            <a:ext cx="2432685" cy="2286000"/>
          </a:xfrm>
          <a:prstGeom prst="flowChartOnlineStorage">
            <a:avLst/>
          </a:prstGeom>
        </p:spPr>
      </p:pic>
    </p:spTree>
  </p:cSld>
  <p:clrMapOvr>
    <a:masterClrMapping/>
  </p:clrMapOvr>
  <p:transition spd="slow" advClick="0" advTm="8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17334 C 0.012000 -0.028256 0.033000 -0.044033 0.058000 -0.044033 C 0.095000 -0.044033 0.125000 -0.027650 0.125000 -0.007019 C 0.125000 -0.000344 0.122000 0.005724 0.116000 0.011185 C 0.117000 0.011185 0.000000 0.093101 0.000000 0.093708 C 0.000000 0.093101 -0.117000 0.011185 -0.116000 0.011185 C -0.122000 0.005724 -0.125000 -0.000344 -0.125000 -0.007019 C -0.125000 -0.027650 -0.095000 -0.044033 -0.057000 -0.044033 C -0.033000 -0.044033 -0.012000 -0.028256 0.000000 -0.017334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矩形 266"/>
          <p:cNvSpPr/>
          <p:nvPr/>
        </p:nvSpPr>
        <p:spPr>
          <a:xfrm>
            <a:off x="1769979" y="5616804"/>
            <a:ext cx="1440160" cy="28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www.1ppt.com/jiaoan/  </a:t>
            </a:r>
            <a:endParaRPr kumimoji="0" lang="en-US" altLang="zh-CN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35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41853" y="3622969"/>
            <a:ext cx="4887267" cy="1708181"/>
            <a:chOff x="3556390" y="2861414"/>
            <a:chExt cx="3665450" cy="1281136"/>
          </a:xfrm>
        </p:grpSpPr>
        <p:sp>
          <p:nvSpPr>
            <p:cNvPr id="3" name="任意多边形 2"/>
            <p:cNvSpPr/>
            <p:nvPr/>
          </p:nvSpPr>
          <p:spPr>
            <a:xfrm>
              <a:off x="3566821" y="2863850"/>
              <a:ext cx="3545179" cy="1270000"/>
            </a:xfrm>
            <a:custGeom>
              <a:avLst/>
              <a:gdLst>
                <a:gd name="connsiteX0" fmla="*/ 128879 w 3545179"/>
                <a:gd name="connsiteY0" fmla="*/ 800100 h 1270000"/>
                <a:gd name="connsiteX1" fmla="*/ 109829 w 3545179"/>
                <a:gd name="connsiteY1" fmla="*/ 768350 h 1270000"/>
                <a:gd name="connsiteX2" fmla="*/ 97129 w 3545179"/>
                <a:gd name="connsiteY2" fmla="*/ 730250 h 1270000"/>
                <a:gd name="connsiteX3" fmla="*/ 103479 w 3545179"/>
                <a:gd name="connsiteY3" fmla="*/ 596900 h 1270000"/>
                <a:gd name="connsiteX4" fmla="*/ 116179 w 3545179"/>
                <a:gd name="connsiteY4" fmla="*/ 558800 h 1270000"/>
                <a:gd name="connsiteX5" fmla="*/ 135229 w 3545179"/>
                <a:gd name="connsiteY5" fmla="*/ 546100 h 1270000"/>
                <a:gd name="connsiteX6" fmla="*/ 166979 w 3545179"/>
                <a:gd name="connsiteY6" fmla="*/ 514350 h 1270000"/>
                <a:gd name="connsiteX7" fmla="*/ 179679 w 3545179"/>
                <a:gd name="connsiteY7" fmla="*/ 495300 h 1270000"/>
                <a:gd name="connsiteX8" fmla="*/ 198729 w 3545179"/>
                <a:gd name="connsiteY8" fmla="*/ 488950 h 1270000"/>
                <a:gd name="connsiteX9" fmla="*/ 236829 w 3545179"/>
                <a:gd name="connsiteY9" fmla="*/ 463550 h 1270000"/>
                <a:gd name="connsiteX10" fmla="*/ 255879 w 3545179"/>
                <a:gd name="connsiteY10" fmla="*/ 450850 h 1270000"/>
                <a:gd name="connsiteX11" fmla="*/ 274929 w 3545179"/>
                <a:gd name="connsiteY11" fmla="*/ 438150 h 1270000"/>
                <a:gd name="connsiteX12" fmla="*/ 313029 w 3545179"/>
                <a:gd name="connsiteY12" fmla="*/ 425450 h 1270000"/>
                <a:gd name="connsiteX13" fmla="*/ 332079 w 3545179"/>
                <a:gd name="connsiteY13" fmla="*/ 419100 h 1270000"/>
                <a:gd name="connsiteX14" fmla="*/ 370179 w 3545179"/>
                <a:gd name="connsiteY14" fmla="*/ 400050 h 1270000"/>
                <a:gd name="connsiteX15" fmla="*/ 516229 w 3545179"/>
                <a:gd name="connsiteY15" fmla="*/ 406400 h 1270000"/>
                <a:gd name="connsiteX16" fmla="*/ 573379 w 3545179"/>
                <a:gd name="connsiteY16" fmla="*/ 425450 h 1270000"/>
                <a:gd name="connsiteX17" fmla="*/ 636879 w 3545179"/>
                <a:gd name="connsiteY17" fmla="*/ 444500 h 1270000"/>
                <a:gd name="connsiteX18" fmla="*/ 655929 w 3545179"/>
                <a:gd name="connsiteY18" fmla="*/ 450850 h 1270000"/>
                <a:gd name="connsiteX19" fmla="*/ 674979 w 3545179"/>
                <a:gd name="connsiteY19" fmla="*/ 457200 h 1270000"/>
                <a:gd name="connsiteX20" fmla="*/ 738479 w 3545179"/>
                <a:gd name="connsiteY20" fmla="*/ 476250 h 1270000"/>
                <a:gd name="connsiteX21" fmla="*/ 757529 w 3545179"/>
                <a:gd name="connsiteY21" fmla="*/ 482600 h 1270000"/>
                <a:gd name="connsiteX22" fmla="*/ 776579 w 3545179"/>
                <a:gd name="connsiteY22" fmla="*/ 488950 h 1270000"/>
                <a:gd name="connsiteX23" fmla="*/ 814679 w 3545179"/>
                <a:gd name="connsiteY23" fmla="*/ 514350 h 1270000"/>
                <a:gd name="connsiteX24" fmla="*/ 821029 w 3545179"/>
                <a:gd name="connsiteY24" fmla="*/ 533400 h 1270000"/>
                <a:gd name="connsiteX25" fmla="*/ 878179 w 3545179"/>
                <a:gd name="connsiteY25" fmla="*/ 539750 h 1270000"/>
                <a:gd name="connsiteX26" fmla="*/ 922629 w 3545179"/>
                <a:gd name="connsiteY26" fmla="*/ 488950 h 1270000"/>
                <a:gd name="connsiteX27" fmla="*/ 979779 w 3545179"/>
                <a:gd name="connsiteY27" fmla="*/ 469900 h 1270000"/>
                <a:gd name="connsiteX28" fmla="*/ 998829 w 3545179"/>
                <a:gd name="connsiteY28" fmla="*/ 463550 h 1270000"/>
                <a:gd name="connsiteX29" fmla="*/ 1017879 w 3545179"/>
                <a:gd name="connsiteY29" fmla="*/ 450850 h 1270000"/>
                <a:gd name="connsiteX30" fmla="*/ 1055979 w 3545179"/>
                <a:gd name="connsiteY30" fmla="*/ 438150 h 1270000"/>
                <a:gd name="connsiteX31" fmla="*/ 1367129 w 3545179"/>
                <a:gd name="connsiteY31" fmla="*/ 425450 h 1270000"/>
                <a:gd name="connsiteX32" fmla="*/ 1398879 w 3545179"/>
                <a:gd name="connsiteY32" fmla="*/ 330200 h 1270000"/>
                <a:gd name="connsiteX33" fmla="*/ 1411579 w 3545179"/>
                <a:gd name="connsiteY33" fmla="*/ 292100 h 1270000"/>
                <a:gd name="connsiteX34" fmla="*/ 1417929 w 3545179"/>
                <a:gd name="connsiteY34" fmla="*/ 273050 h 1270000"/>
                <a:gd name="connsiteX35" fmla="*/ 1436979 w 3545179"/>
                <a:gd name="connsiteY35" fmla="*/ 260350 h 1270000"/>
                <a:gd name="connsiteX36" fmla="*/ 1443329 w 3545179"/>
                <a:gd name="connsiteY36" fmla="*/ 241300 h 1270000"/>
                <a:gd name="connsiteX37" fmla="*/ 1494129 w 3545179"/>
                <a:gd name="connsiteY37" fmla="*/ 184150 h 1270000"/>
                <a:gd name="connsiteX38" fmla="*/ 1513179 w 3545179"/>
                <a:gd name="connsiteY38" fmla="*/ 171450 h 1270000"/>
                <a:gd name="connsiteX39" fmla="*/ 1551279 w 3545179"/>
                <a:gd name="connsiteY39" fmla="*/ 139700 h 1270000"/>
                <a:gd name="connsiteX40" fmla="*/ 1646529 w 3545179"/>
                <a:gd name="connsiteY40" fmla="*/ 127000 h 1270000"/>
                <a:gd name="connsiteX41" fmla="*/ 1684629 w 3545179"/>
                <a:gd name="connsiteY41" fmla="*/ 107950 h 1270000"/>
                <a:gd name="connsiteX42" fmla="*/ 1716379 w 3545179"/>
                <a:gd name="connsiteY42" fmla="*/ 69850 h 1270000"/>
                <a:gd name="connsiteX43" fmla="*/ 1773529 w 3545179"/>
                <a:gd name="connsiteY43" fmla="*/ 38100 h 1270000"/>
                <a:gd name="connsiteX44" fmla="*/ 1792579 w 3545179"/>
                <a:gd name="connsiteY44" fmla="*/ 25400 h 1270000"/>
                <a:gd name="connsiteX45" fmla="*/ 1849729 w 3545179"/>
                <a:gd name="connsiteY45" fmla="*/ 6350 h 1270000"/>
                <a:gd name="connsiteX46" fmla="*/ 1868779 w 3545179"/>
                <a:gd name="connsiteY46" fmla="*/ 0 h 1270000"/>
                <a:gd name="connsiteX47" fmla="*/ 2078329 w 3545179"/>
                <a:gd name="connsiteY47" fmla="*/ 19050 h 1270000"/>
                <a:gd name="connsiteX48" fmla="*/ 2116429 w 3545179"/>
                <a:gd name="connsiteY48" fmla="*/ 31750 h 1270000"/>
                <a:gd name="connsiteX49" fmla="*/ 2135479 w 3545179"/>
                <a:gd name="connsiteY49" fmla="*/ 38100 h 1270000"/>
                <a:gd name="connsiteX50" fmla="*/ 2173579 w 3545179"/>
                <a:gd name="connsiteY50" fmla="*/ 63500 h 1270000"/>
                <a:gd name="connsiteX51" fmla="*/ 2192629 w 3545179"/>
                <a:gd name="connsiteY51" fmla="*/ 76200 h 1270000"/>
                <a:gd name="connsiteX52" fmla="*/ 2205329 w 3545179"/>
                <a:gd name="connsiteY52" fmla="*/ 95250 h 1270000"/>
                <a:gd name="connsiteX53" fmla="*/ 2224379 w 3545179"/>
                <a:gd name="connsiteY53" fmla="*/ 101600 h 1270000"/>
                <a:gd name="connsiteX54" fmla="*/ 2230729 w 3545179"/>
                <a:gd name="connsiteY54" fmla="*/ 120650 h 1270000"/>
                <a:gd name="connsiteX55" fmla="*/ 2268829 w 3545179"/>
                <a:gd name="connsiteY55" fmla="*/ 158750 h 1270000"/>
                <a:gd name="connsiteX56" fmla="*/ 2300579 w 3545179"/>
                <a:gd name="connsiteY56" fmla="*/ 215900 h 1270000"/>
                <a:gd name="connsiteX57" fmla="*/ 2325979 w 3545179"/>
                <a:gd name="connsiteY57" fmla="*/ 254000 h 1270000"/>
                <a:gd name="connsiteX58" fmla="*/ 2338679 w 3545179"/>
                <a:gd name="connsiteY58" fmla="*/ 273050 h 1270000"/>
                <a:gd name="connsiteX59" fmla="*/ 2357729 w 3545179"/>
                <a:gd name="connsiteY59" fmla="*/ 285750 h 1270000"/>
                <a:gd name="connsiteX60" fmla="*/ 2370429 w 3545179"/>
                <a:gd name="connsiteY60" fmla="*/ 323850 h 1270000"/>
                <a:gd name="connsiteX61" fmla="*/ 2376779 w 3545179"/>
                <a:gd name="connsiteY61" fmla="*/ 342900 h 1270000"/>
                <a:gd name="connsiteX62" fmla="*/ 2389479 w 3545179"/>
                <a:gd name="connsiteY62" fmla="*/ 361950 h 1270000"/>
                <a:gd name="connsiteX63" fmla="*/ 2408529 w 3545179"/>
                <a:gd name="connsiteY63" fmla="*/ 419100 h 1270000"/>
                <a:gd name="connsiteX64" fmla="*/ 2414879 w 3545179"/>
                <a:gd name="connsiteY64" fmla="*/ 438150 h 1270000"/>
                <a:gd name="connsiteX65" fmla="*/ 2427579 w 3545179"/>
                <a:gd name="connsiteY65" fmla="*/ 457200 h 1270000"/>
                <a:gd name="connsiteX66" fmla="*/ 2535529 w 3545179"/>
                <a:gd name="connsiteY66" fmla="*/ 438150 h 1270000"/>
                <a:gd name="connsiteX67" fmla="*/ 2554579 w 3545179"/>
                <a:gd name="connsiteY67" fmla="*/ 431800 h 1270000"/>
                <a:gd name="connsiteX68" fmla="*/ 2573629 w 3545179"/>
                <a:gd name="connsiteY68" fmla="*/ 425450 h 1270000"/>
                <a:gd name="connsiteX69" fmla="*/ 2611729 w 3545179"/>
                <a:gd name="connsiteY69" fmla="*/ 431800 h 1270000"/>
                <a:gd name="connsiteX70" fmla="*/ 2649829 w 3545179"/>
                <a:gd name="connsiteY70" fmla="*/ 444500 h 1270000"/>
                <a:gd name="connsiteX71" fmla="*/ 2662529 w 3545179"/>
                <a:gd name="connsiteY71" fmla="*/ 463550 h 1270000"/>
                <a:gd name="connsiteX72" fmla="*/ 2789529 w 3545179"/>
                <a:gd name="connsiteY72" fmla="*/ 482600 h 1270000"/>
                <a:gd name="connsiteX73" fmla="*/ 2833979 w 3545179"/>
                <a:gd name="connsiteY73" fmla="*/ 533400 h 1270000"/>
                <a:gd name="connsiteX74" fmla="*/ 2878429 w 3545179"/>
                <a:gd name="connsiteY74" fmla="*/ 527050 h 1270000"/>
                <a:gd name="connsiteX75" fmla="*/ 2903829 w 3545179"/>
                <a:gd name="connsiteY75" fmla="*/ 495300 h 1270000"/>
                <a:gd name="connsiteX76" fmla="*/ 2922879 w 3545179"/>
                <a:gd name="connsiteY76" fmla="*/ 482600 h 1270000"/>
                <a:gd name="connsiteX77" fmla="*/ 2941929 w 3545179"/>
                <a:gd name="connsiteY77" fmla="*/ 463550 h 1270000"/>
                <a:gd name="connsiteX78" fmla="*/ 2980029 w 3545179"/>
                <a:gd name="connsiteY78" fmla="*/ 450850 h 1270000"/>
                <a:gd name="connsiteX79" fmla="*/ 3056229 w 3545179"/>
                <a:gd name="connsiteY79" fmla="*/ 438150 h 1270000"/>
                <a:gd name="connsiteX80" fmla="*/ 3329279 w 3545179"/>
                <a:gd name="connsiteY80" fmla="*/ 444500 h 1270000"/>
                <a:gd name="connsiteX81" fmla="*/ 3367379 w 3545179"/>
                <a:gd name="connsiteY81" fmla="*/ 457200 h 1270000"/>
                <a:gd name="connsiteX82" fmla="*/ 3386429 w 3545179"/>
                <a:gd name="connsiteY82" fmla="*/ 463550 h 1270000"/>
                <a:gd name="connsiteX83" fmla="*/ 3399129 w 3545179"/>
                <a:gd name="connsiteY83" fmla="*/ 482600 h 1270000"/>
                <a:gd name="connsiteX84" fmla="*/ 3418179 w 3545179"/>
                <a:gd name="connsiteY84" fmla="*/ 488950 h 1270000"/>
                <a:gd name="connsiteX85" fmla="*/ 3424529 w 3545179"/>
                <a:gd name="connsiteY85" fmla="*/ 508000 h 1270000"/>
                <a:gd name="connsiteX86" fmla="*/ 3462629 w 3545179"/>
                <a:gd name="connsiteY86" fmla="*/ 533400 h 1270000"/>
                <a:gd name="connsiteX87" fmla="*/ 3475329 w 3545179"/>
                <a:gd name="connsiteY87" fmla="*/ 552450 h 1270000"/>
                <a:gd name="connsiteX88" fmla="*/ 3519779 w 3545179"/>
                <a:gd name="connsiteY88" fmla="*/ 603250 h 1270000"/>
                <a:gd name="connsiteX89" fmla="*/ 3526129 w 3545179"/>
                <a:gd name="connsiteY89" fmla="*/ 622300 h 1270000"/>
                <a:gd name="connsiteX90" fmla="*/ 3532479 w 3545179"/>
                <a:gd name="connsiteY90" fmla="*/ 654050 h 1270000"/>
                <a:gd name="connsiteX91" fmla="*/ 3545179 w 3545179"/>
                <a:gd name="connsiteY91" fmla="*/ 755650 h 1270000"/>
                <a:gd name="connsiteX92" fmla="*/ 3538829 w 3545179"/>
                <a:gd name="connsiteY92" fmla="*/ 869950 h 1270000"/>
                <a:gd name="connsiteX93" fmla="*/ 3532479 w 3545179"/>
                <a:gd name="connsiteY93" fmla="*/ 889000 h 1270000"/>
                <a:gd name="connsiteX94" fmla="*/ 3494379 w 3545179"/>
                <a:gd name="connsiteY94" fmla="*/ 914400 h 1270000"/>
                <a:gd name="connsiteX95" fmla="*/ 3456279 w 3545179"/>
                <a:gd name="connsiteY95" fmla="*/ 939800 h 1270000"/>
                <a:gd name="connsiteX96" fmla="*/ 3437229 w 3545179"/>
                <a:gd name="connsiteY96" fmla="*/ 952500 h 1270000"/>
                <a:gd name="connsiteX97" fmla="*/ 3405479 w 3545179"/>
                <a:gd name="connsiteY97" fmla="*/ 984250 h 1270000"/>
                <a:gd name="connsiteX98" fmla="*/ 3392779 w 3545179"/>
                <a:gd name="connsiteY98" fmla="*/ 1003300 h 1270000"/>
                <a:gd name="connsiteX99" fmla="*/ 3386429 w 3545179"/>
                <a:gd name="connsiteY99" fmla="*/ 1060450 h 1270000"/>
                <a:gd name="connsiteX100" fmla="*/ 3361029 w 3545179"/>
                <a:gd name="connsiteY100" fmla="*/ 1098550 h 1270000"/>
                <a:gd name="connsiteX101" fmla="*/ 3354679 w 3545179"/>
                <a:gd name="connsiteY101" fmla="*/ 1117600 h 1270000"/>
                <a:gd name="connsiteX102" fmla="*/ 3348329 w 3545179"/>
                <a:gd name="connsiteY102" fmla="*/ 1225550 h 1270000"/>
                <a:gd name="connsiteX103" fmla="*/ 3310229 w 3545179"/>
                <a:gd name="connsiteY103" fmla="*/ 1244600 h 1270000"/>
                <a:gd name="connsiteX104" fmla="*/ 3253079 w 3545179"/>
                <a:gd name="connsiteY104" fmla="*/ 1257300 h 1270000"/>
                <a:gd name="connsiteX105" fmla="*/ 3208629 w 3545179"/>
                <a:gd name="connsiteY105" fmla="*/ 1263650 h 1270000"/>
                <a:gd name="connsiteX106" fmla="*/ 3183229 w 3545179"/>
                <a:gd name="connsiteY106" fmla="*/ 1270000 h 1270000"/>
                <a:gd name="connsiteX107" fmla="*/ 3094329 w 3545179"/>
                <a:gd name="connsiteY107" fmla="*/ 1263650 h 1270000"/>
                <a:gd name="connsiteX108" fmla="*/ 3075279 w 3545179"/>
                <a:gd name="connsiteY108" fmla="*/ 1257300 h 1270000"/>
                <a:gd name="connsiteX109" fmla="*/ 3037179 w 3545179"/>
                <a:gd name="connsiteY109" fmla="*/ 1231900 h 1270000"/>
                <a:gd name="connsiteX110" fmla="*/ 3005429 w 3545179"/>
                <a:gd name="connsiteY110" fmla="*/ 1193800 h 1270000"/>
                <a:gd name="connsiteX111" fmla="*/ 2973679 w 3545179"/>
                <a:gd name="connsiteY111" fmla="*/ 1162050 h 1270000"/>
                <a:gd name="connsiteX112" fmla="*/ 2916529 w 3545179"/>
                <a:gd name="connsiteY112" fmla="*/ 1136650 h 1270000"/>
                <a:gd name="connsiteX113" fmla="*/ 2910179 w 3545179"/>
                <a:gd name="connsiteY113" fmla="*/ 1117600 h 1270000"/>
                <a:gd name="connsiteX114" fmla="*/ 2897479 w 3545179"/>
                <a:gd name="connsiteY114" fmla="*/ 1098550 h 1270000"/>
                <a:gd name="connsiteX115" fmla="*/ 2891129 w 3545179"/>
                <a:gd name="connsiteY115" fmla="*/ 984250 h 1270000"/>
                <a:gd name="connsiteX116" fmla="*/ 2853029 w 3545179"/>
                <a:gd name="connsiteY116" fmla="*/ 958850 h 1270000"/>
                <a:gd name="connsiteX117" fmla="*/ 2814929 w 3545179"/>
                <a:gd name="connsiteY117" fmla="*/ 946150 h 1270000"/>
                <a:gd name="connsiteX118" fmla="*/ 2795879 w 3545179"/>
                <a:gd name="connsiteY118" fmla="*/ 1104900 h 1270000"/>
                <a:gd name="connsiteX119" fmla="*/ 2764129 w 3545179"/>
                <a:gd name="connsiteY119" fmla="*/ 1143000 h 1270000"/>
                <a:gd name="connsiteX120" fmla="*/ 2751429 w 3545179"/>
                <a:gd name="connsiteY120" fmla="*/ 1181100 h 1270000"/>
                <a:gd name="connsiteX121" fmla="*/ 2745079 w 3545179"/>
                <a:gd name="connsiteY121" fmla="*/ 1219200 h 1270000"/>
                <a:gd name="connsiteX122" fmla="*/ 2726029 w 3545179"/>
                <a:gd name="connsiteY122" fmla="*/ 1238250 h 1270000"/>
                <a:gd name="connsiteX123" fmla="*/ 2681579 w 3545179"/>
                <a:gd name="connsiteY123" fmla="*/ 1244600 h 1270000"/>
                <a:gd name="connsiteX124" fmla="*/ 2503779 w 3545179"/>
                <a:gd name="connsiteY124" fmla="*/ 1238250 h 1270000"/>
                <a:gd name="connsiteX125" fmla="*/ 2484729 w 3545179"/>
                <a:gd name="connsiteY125" fmla="*/ 1231900 h 1270000"/>
                <a:gd name="connsiteX126" fmla="*/ 2427579 w 3545179"/>
                <a:gd name="connsiteY126" fmla="*/ 1238250 h 1270000"/>
                <a:gd name="connsiteX127" fmla="*/ 2370429 w 3545179"/>
                <a:gd name="connsiteY127" fmla="*/ 1257300 h 1270000"/>
                <a:gd name="connsiteX128" fmla="*/ 2351379 w 3545179"/>
                <a:gd name="connsiteY128" fmla="*/ 1263650 h 1270000"/>
                <a:gd name="connsiteX129" fmla="*/ 2249779 w 3545179"/>
                <a:gd name="connsiteY129" fmla="*/ 1257300 h 1270000"/>
                <a:gd name="connsiteX130" fmla="*/ 2211679 w 3545179"/>
                <a:gd name="connsiteY130" fmla="*/ 1244600 h 1270000"/>
                <a:gd name="connsiteX131" fmla="*/ 2192629 w 3545179"/>
                <a:gd name="connsiteY131" fmla="*/ 1155700 h 1270000"/>
                <a:gd name="connsiteX132" fmla="*/ 2198979 w 3545179"/>
                <a:gd name="connsiteY132" fmla="*/ 1136650 h 1270000"/>
                <a:gd name="connsiteX133" fmla="*/ 2192629 w 3545179"/>
                <a:gd name="connsiteY133" fmla="*/ 927100 h 1270000"/>
                <a:gd name="connsiteX134" fmla="*/ 2179929 w 3545179"/>
                <a:gd name="connsiteY134" fmla="*/ 889000 h 1270000"/>
                <a:gd name="connsiteX135" fmla="*/ 2141829 w 3545179"/>
                <a:gd name="connsiteY135" fmla="*/ 908050 h 1270000"/>
                <a:gd name="connsiteX136" fmla="*/ 2135479 w 3545179"/>
                <a:gd name="connsiteY136" fmla="*/ 927100 h 1270000"/>
                <a:gd name="connsiteX137" fmla="*/ 2122779 w 3545179"/>
                <a:gd name="connsiteY137" fmla="*/ 946150 h 1270000"/>
                <a:gd name="connsiteX138" fmla="*/ 2116429 w 3545179"/>
                <a:gd name="connsiteY138" fmla="*/ 1054100 h 1270000"/>
                <a:gd name="connsiteX139" fmla="*/ 2103729 w 3545179"/>
                <a:gd name="connsiteY139" fmla="*/ 1092200 h 1270000"/>
                <a:gd name="connsiteX140" fmla="*/ 2097379 w 3545179"/>
                <a:gd name="connsiteY140" fmla="*/ 1111250 h 1270000"/>
                <a:gd name="connsiteX141" fmla="*/ 2091029 w 3545179"/>
                <a:gd name="connsiteY141" fmla="*/ 1130300 h 1270000"/>
                <a:gd name="connsiteX142" fmla="*/ 2071979 w 3545179"/>
                <a:gd name="connsiteY142" fmla="*/ 1257300 h 1270000"/>
                <a:gd name="connsiteX143" fmla="*/ 2052929 w 3545179"/>
                <a:gd name="connsiteY143" fmla="*/ 1263650 h 1270000"/>
                <a:gd name="connsiteX144" fmla="*/ 1957679 w 3545179"/>
                <a:gd name="connsiteY144" fmla="*/ 1257300 h 1270000"/>
                <a:gd name="connsiteX145" fmla="*/ 1932279 w 3545179"/>
                <a:gd name="connsiteY145" fmla="*/ 1250950 h 1270000"/>
                <a:gd name="connsiteX146" fmla="*/ 1887829 w 3545179"/>
                <a:gd name="connsiteY146" fmla="*/ 1244600 h 1270000"/>
                <a:gd name="connsiteX147" fmla="*/ 1875129 w 3545179"/>
                <a:gd name="connsiteY147" fmla="*/ 1225550 h 1270000"/>
                <a:gd name="connsiteX148" fmla="*/ 1868779 w 3545179"/>
                <a:gd name="connsiteY148" fmla="*/ 1155700 h 1270000"/>
                <a:gd name="connsiteX149" fmla="*/ 1830679 w 3545179"/>
                <a:gd name="connsiteY149" fmla="*/ 1143000 h 1270000"/>
                <a:gd name="connsiteX150" fmla="*/ 1817979 w 3545179"/>
                <a:gd name="connsiteY150" fmla="*/ 1162050 h 1270000"/>
                <a:gd name="connsiteX151" fmla="*/ 1805279 w 3545179"/>
                <a:gd name="connsiteY151" fmla="*/ 1212850 h 1270000"/>
                <a:gd name="connsiteX152" fmla="*/ 1792579 w 3545179"/>
                <a:gd name="connsiteY152" fmla="*/ 1231900 h 1270000"/>
                <a:gd name="connsiteX153" fmla="*/ 1773529 w 3545179"/>
                <a:gd name="connsiteY153" fmla="*/ 1238250 h 1270000"/>
                <a:gd name="connsiteX154" fmla="*/ 1735429 w 3545179"/>
                <a:gd name="connsiteY154" fmla="*/ 1263650 h 1270000"/>
                <a:gd name="connsiteX155" fmla="*/ 1583029 w 3545179"/>
                <a:gd name="connsiteY155" fmla="*/ 1257300 h 1270000"/>
                <a:gd name="connsiteX156" fmla="*/ 1563979 w 3545179"/>
                <a:gd name="connsiteY156" fmla="*/ 1193800 h 1270000"/>
                <a:gd name="connsiteX157" fmla="*/ 1544929 w 3545179"/>
                <a:gd name="connsiteY157" fmla="*/ 1187450 h 1270000"/>
                <a:gd name="connsiteX158" fmla="*/ 1456029 w 3545179"/>
                <a:gd name="connsiteY158" fmla="*/ 1181100 h 1270000"/>
                <a:gd name="connsiteX159" fmla="*/ 1405229 w 3545179"/>
                <a:gd name="connsiteY159" fmla="*/ 1187450 h 1270000"/>
                <a:gd name="connsiteX160" fmla="*/ 1398879 w 3545179"/>
                <a:gd name="connsiteY160" fmla="*/ 1206500 h 1270000"/>
                <a:gd name="connsiteX161" fmla="*/ 1360779 w 3545179"/>
                <a:gd name="connsiteY161" fmla="*/ 1231900 h 1270000"/>
                <a:gd name="connsiteX162" fmla="*/ 922629 w 3545179"/>
                <a:gd name="connsiteY162" fmla="*/ 1225550 h 1270000"/>
                <a:gd name="connsiteX163" fmla="*/ 884529 w 3545179"/>
                <a:gd name="connsiteY163" fmla="*/ 1212850 h 1270000"/>
                <a:gd name="connsiteX164" fmla="*/ 865479 w 3545179"/>
                <a:gd name="connsiteY164" fmla="*/ 1206500 h 1270000"/>
                <a:gd name="connsiteX165" fmla="*/ 846429 w 3545179"/>
                <a:gd name="connsiteY165" fmla="*/ 1136650 h 1270000"/>
                <a:gd name="connsiteX166" fmla="*/ 827379 w 3545179"/>
                <a:gd name="connsiteY166" fmla="*/ 1130300 h 1270000"/>
                <a:gd name="connsiteX167" fmla="*/ 821029 w 3545179"/>
                <a:gd name="connsiteY167" fmla="*/ 1111250 h 1270000"/>
                <a:gd name="connsiteX168" fmla="*/ 801979 w 3545179"/>
                <a:gd name="connsiteY168" fmla="*/ 1098550 h 1270000"/>
                <a:gd name="connsiteX169" fmla="*/ 795629 w 3545179"/>
                <a:gd name="connsiteY169" fmla="*/ 1003300 h 1270000"/>
                <a:gd name="connsiteX170" fmla="*/ 776579 w 3545179"/>
                <a:gd name="connsiteY170" fmla="*/ 1016000 h 1270000"/>
                <a:gd name="connsiteX171" fmla="*/ 757529 w 3545179"/>
                <a:gd name="connsiteY171" fmla="*/ 1054100 h 1270000"/>
                <a:gd name="connsiteX172" fmla="*/ 744829 w 3545179"/>
                <a:gd name="connsiteY172" fmla="*/ 1073150 h 1270000"/>
                <a:gd name="connsiteX173" fmla="*/ 738479 w 3545179"/>
                <a:gd name="connsiteY173" fmla="*/ 1193800 h 1270000"/>
                <a:gd name="connsiteX174" fmla="*/ 725779 w 3545179"/>
                <a:gd name="connsiteY174" fmla="*/ 1212850 h 1270000"/>
                <a:gd name="connsiteX175" fmla="*/ 706729 w 3545179"/>
                <a:gd name="connsiteY175" fmla="*/ 1219200 h 1270000"/>
                <a:gd name="connsiteX176" fmla="*/ 687679 w 3545179"/>
                <a:gd name="connsiteY176" fmla="*/ 1231900 h 1270000"/>
                <a:gd name="connsiteX177" fmla="*/ 554329 w 3545179"/>
                <a:gd name="connsiteY177" fmla="*/ 1225550 h 1270000"/>
                <a:gd name="connsiteX178" fmla="*/ 401929 w 3545179"/>
                <a:gd name="connsiteY178" fmla="*/ 1219200 h 1270000"/>
                <a:gd name="connsiteX179" fmla="*/ 300329 w 3545179"/>
                <a:gd name="connsiteY179" fmla="*/ 1212850 h 1270000"/>
                <a:gd name="connsiteX180" fmla="*/ 211429 w 3545179"/>
                <a:gd name="connsiteY180" fmla="*/ 1200150 h 1270000"/>
                <a:gd name="connsiteX181" fmla="*/ 160629 w 3545179"/>
                <a:gd name="connsiteY181" fmla="*/ 1193800 h 1270000"/>
                <a:gd name="connsiteX182" fmla="*/ 166979 w 3545179"/>
                <a:gd name="connsiteY182" fmla="*/ 1162050 h 1270000"/>
                <a:gd name="connsiteX183" fmla="*/ 173329 w 3545179"/>
                <a:gd name="connsiteY183" fmla="*/ 1136650 h 1270000"/>
                <a:gd name="connsiteX184" fmla="*/ 135229 w 3545179"/>
                <a:gd name="connsiteY184" fmla="*/ 1117600 h 1270000"/>
                <a:gd name="connsiteX185" fmla="*/ 90779 w 3545179"/>
                <a:gd name="connsiteY185" fmla="*/ 1123950 h 1270000"/>
                <a:gd name="connsiteX186" fmla="*/ 71729 w 3545179"/>
                <a:gd name="connsiteY186" fmla="*/ 1130300 h 1270000"/>
                <a:gd name="connsiteX187" fmla="*/ 8229 w 3545179"/>
                <a:gd name="connsiteY187" fmla="*/ 1123950 h 1270000"/>
                <a:gd name="connsiteX188" fmla="*/ 8229 w 3545179"/>
                <a:gd name="connsiteY188" fmla="*/ 1041400 h 1270000"/>
                <a:gd name="connsiteX189" fmla="*/ 14579 w 3545179"/>
                <a:gd name="connsiteY189" fmla="*/ 1022350 h 1270000"/>
                <a:gd name="connsiteX190" fmla="*/ 52679 w 3545179"/>
                <a:gd name="connsiteY190" fmla="*/ 996950 h 1270000"/>
                <a:gd name="connsiteX191" fmla="*/ 71729 w 3545179"/>
                <a:gd name="connsiteY191" fmla="*/ 984250 h 1270000"/>
                <a:gd name="connsiteX192" fmla="*/ 84429 w 3545179"/>
                <a:gd name="connsiteY192" fmla="*/ 939800 h 1270000"/>
                <a:gd name="connsiteX193" fmla="*/ 90779 w 3545179"/>
                <a:gd name="connsiteY193" fmla="*/ 857250 h 1270000"/>
                <a:gd name="connsiteX194" fmla="*/ 103479 w 3545179"/>
                <a:gd name="connsiteY194" fmla="*/ 819150 h 1270000"/>
                <a:gd name="connsiteX195" fmla="*/ 109829 w 3545179"/>
                <a:gd name="connsiteY195" fmla="*/ 793750 h 1270000"/>
                <a:gd name="connsiteX196" fmla="*/ 128879 w 3545179"/>
                <a:gd name="connsiteY196" fmla="*/ 8001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3545179" h="1270000">
                  <a:moveTo>
                    <a:pt x="128879" y="800100"/>
                  </a:moveTo>
                  <a:cubicBezTo>
                    <a:pt x="128879" y="795867"/>
                    <a:pt x="114936" y="779586"/>
                    <a:pt x="109829" y="768350"/>
                  </a:cubicBezTo>
                  <a:cubicBezTo>
                    <a:pt x="104289" y="756163"/>
                    <a:pt x="97129" y="730250"/>
                    <a:pt x="97129" y="730250"/>
                  </a:cubicBezTo>
                  <a:cubicBezTo>
                    <a:pt x="99246" y="685800"/>
                    <a:pt x="98565" y="641128"/>
                    <a:pt x="103479" y="596900"/>
                  </a:cubicBezTo>
                  <a:cubicBezTo>
                    <a:pt x="104957" y="583595"/>
                    <a:pt x="105040" y="566226"/>
                    <a:pt x="116179" y="558800"/>
                  </a:cubicBezTo>
                  <a:lnTo>
                    <a:pt x="135229" y="546100"/>
                  </a:lnTo>
                  <a:cubicBezTo>
                    <a:pt x="169096" y="495300"/>
                    <a:pt x="124646" y="556683"/>
                    <a:pt x="166979" y="514350"/>
                  </a:cubicBezTo>
                  <a:cubicBezTo>
                    <a:pt x="172375" y="508954"/>
                    <a:pt x="173720" y="500068"/>
                    <a:pt x="179679" y="495300"/>
                  </a:cubicBezTo>
                  <a:cubicBezTo>
                    <a:pt x="184906" y="491119"/>
                    <a:pt x="192878" y="492201"/>
                    <a:pt x="198729" y="488950"/>
                  </a:cubicBezTo>
                  <a:cubicBezTo>
                    <a:pt x="212072" y="481537"/>
                    <a:pt x="224129" y="472017"/>
                    <a:pt x="236829" y="463550"/>
                  </a:cubicBezTo>
                  <a:lnTo>
                    <a:pt x="255879" y="450850"/>
                  </a:lnTo>
                  <a:cubicBezTo>
                    <a:pt x="262229" y="446617"/>
                    <a:pt x="267689" y="440563"/>
                    <a:pt x="274929" y="438150"/>
                  </a:cubicBezTo>
                  <a:lnTo>
                    <a:pt x="313029" y="425450"/>
                  </a:lnTo>
                  <a:cubicBezTo>
                    <a:pt x="319379" y="423333"/>
                    <a:pt x="326510" y="422813"/>
                    <a:pt x="332079" y="419100"/>
                  </a:cubicBezTo>
                  <a:cubicBezTo>
                    <a:pt x="356698" y="402687"/>
                    <a:pt x="343889" y="408813"/>
                    <a:pt x="370179" y="400050"/>
                  </a:cubicBezTo>
                  <a:cubicBezTo>
                    <a:pt x="418862" y="402167"/>
                    <a:pt x="467758" y="401386"/>
                    <a:pt x="516229" y="406400"/>
                  </a:cubicBezTo>
                  <a:cubicBezTo>
                    <a:pt x="527061" y="407521"/>
                    <a:pt x="558438" y="421715"/>
                    <a:pt x="573379" y="425450"/>
                  </a:cubicBezTo>
                  <a:cubicBezTo>
                    <a:pt x="611766" y="435047"/>
                    <a:pt x="590500" y="429040"/>
                    <a:pt x="636879" y="444500"/>
                  </a:cubicBezTo>
                  <a:lnTo>
                    <a:pt x="655929" y="450850"/>
                  </a:lnTo>
                  <a:cubicBezTo>
                    <a:pt x="662279" y="452967"/>
                    <a:pt x="668485" y="455577"/>
                    <a:pt x="674979" y="457200"/>
                  </a:cubicBezTo>
                  <a:cubicBezTo>
                    <a:pt x="713366" y="466797"/>
                    <a:pt x="692100" y="460790"/>
                    <a:pt x="738479" y="476250"/>
                  </a:cubicBezTo>
                  <a:lnTo>
                    <a:pt x="757529" y="482600"/>
                  </a:lnTo>
                  <a:cubicBezTo>
                    <a:pt x="763879" y="484717"/>
                    <a:pt x="771010" y="485237"/>
                    <a:pt x="776579" y="488950"/>
                  </a:cubicBezTo>
                  <a:lnTo>
                    <a:pt x="814679" y="514350"/>
                  </a:lnTo>
                  <a:cubicBezTo>
                    <a:pt x="816796" y="520700"/>
                    <a:pt x="816848" y="528173"/>
                    <a:pt x="821029" y="533400"/>
                  </a:cubicBezTo>
                  <a:cubicBezTo>
                    <a:pt x="838537" y="555284"/>
                    <a:pt x="853226" y="543909"/>
                    <a:pt x="878179" y="539750"/>
                  </a:cubicBezTo>
                  <a:cubicBezTo>
                    <a:pt x="894444" y="515353"/>
                    <a:pt x="897563" y="500090"/>
                    <a:pt x="922629" y="488950"/>
                  </a:cubicBezTo>
                  <a:lnTo>
                    <a:pt x="979779" y="469900"/>
                  </a:lnTo>
                  <a:cubicBezTo>
                    <a:pt x="986129" y="467783"/>
                    <a:pt x="993260" y="467263"/>
                    <a:pt x="998829" y="463550"/>
                  </a:cubicBezTo>
                  <a:cubicBezTo>
                    <a:pt x="1005179" y="459317"/>
                    <a:pt x="1010905" y="453950"/>
                    <a:pt x="1017879" y="450850"/>
                  </a:cubicBezTo>
                  <a:cubicBezTo>
                    <a:pt x="1030112" y="445413"/>
                    <a:pt x="1043279" y="442383"/>
                    <a:pt x="1055979" y="438150"/>
                  </a:cubicBezTo>
                  <a:cubicBezTo>
                    <a:pt x="1167421" y="401003"/>
                    <a:pt x="1068337" y="431945"/>
                    <a:pt x="1367129" y="425450"/>
                  </a:cubicBezTo>
                  <a:lnTo>
                    <a:pt x="1398879" y="330200"/>
                  </a:lnTo>
                  <a:lnTo>
                    <a:pt x="1411579" y="292100"/>
                  </a:lnTo>
                  <a:cubicBezTo>
                    <a:pt x="1413696" y="285750"/>
                    <a:pt x="1412360" y="276763"/>
                    <a:pt x="1417929" y="273050"/>
                  </a:cubicBezTo>
                  <a:lnTo>
                    <a:pt x="1436979" y="260350"/>
                  </a:lnTo>
                  <a:cubicBezTo>
                    <a:pt x="1439096" y="254000"/>
                    <a:pt x="1440336" y="247287"/>
                    <a:pt x="1443329" y="241300"/>
                  </a:cubicBezTo>
                  <a:cubicBezTo>
                    <a:pt x="1452873" y="222213"/>
                    <a:pt x="1481507" y="192565"/>
                    <a:pt x="1494129" y="184150"/>
                  </a:cubicBezTo>
                  <a:cubicBezTo>
                    <a:pt x="1500479" y="179917"/>
                    <a:pt x="1507316" y="176336"/>
                    <a:pt x="1513179" y="171450"/>
                  </a:cubicBezTo>
                  <a:cubicBezTo>
                    <a:pt x="1534245" y="153895"/>
                    <a:pt x="1527630" y="151524"/>
                    <a:pt x="1551279" y="139700"/>
                  </a:cubicBezTo>
                  <a:cubicBezTo>
                    <a:pt x="1577217" y="126731"/>
                    <a:pt x="1629505" y="128419"/>
                    <a:pt x="1646529" y="127000"/>
                  </a:cubicBezTo>
                  <a:cubicBezTo>
                    <a:pt x="1662023" y="121835"/>
                    <a:pt x="1672319" y="120260"/>
                    <a:pt x="1684629" y="107950"/>
                  </a:cubicBezTo>
                  <a:cubicBezTo>
                    <a:pt x="1721318" y="71261"/>
                    <a:pt x="1669566" y="106260"/>
                    <a:pt x="1716379" y="69850"/>
                  </a:cubicBezTo>
                  <a:cubicBezTo>
                    <a:pt x="1788457" y="13789"/>
                    <a:pt x="1727541" y="61094"/>
                    <a:pt x="1773529" y="38100"/>
                  </a:cubicBezTo>
                  <a:cubicBezTo>
                    <a:pt x="1780355" y="34687"/>
                    <a:pt x="1785605" y="28500"/>
                    <a:pt x="1792579" y="25400"/>
                  </a:cubicBezTo>
                  <a:lnTo>
                    <a:pt x="1849729" y="6350"/>
                  </a:lnTo>
                  <a:lnTo>
                    <a:pt x="1868779" y="0"/>
                  </a:lnTo>
                  <a:cubicBezTo>
                    <a:pt x="1937744" y="2998"/>
                    <a:pt x="2010809" y="-1206"/>
                    <a:pt x="2078329" y="19050"/>
                  </a:cubicBezTo>
                  <a:cubicBezTo>
                    <a:pt x="2091151" y="22897"/>
                    <a:pt x="2103729" y="27517"/>
                    <a:pt x="2116429" y="31750"/>
                  </a:cubicBezTo>
                  <a:cubicBezTo>
                    <a:pt x="2122779" y="33867"/>
                    <a:pt x="2129910" y="34387"/>
                    <a:pt x="2135479" y="38100"/>
                  </a:cubicBezTo>
                  <a:lnTo>
                    <a:pt x="2173579" y="63500"/>
                  </a:lnTo>
                  <a:lnTo>
                    <a:pt x="2192629" y="76200"/>
                  </a:lnTo>
                  <a:cubicBezTo>
                    <a:pt x="2196862" y="82550"/>
                    <a:pt x="2199370" y="90482"/>
                    <a:pt x="2205329" y="95250"/>
                  </a:cubicBezTo>
                  <a:cubicBezTo>
                    <a:pt x="2210556" y="99431"/>
                    <a:pt x="2219646" y="96867"/>
                    <a:pt x="2224379" y="101600"/>
                  </a:cubicBezTo>
                  <a:cubicBezTo>
                    <a:pt x="2229112" y="106333"/>
                    <a:pt x="2226620" y="115366"/>
                    <a:pt x="2230729" y="120650"/>
                  </a:cubicBezTo>
                  <a:cubicBezTo>
                    <a:pt x="2241756" y="134827"/>
                    <a:pt x="2268829" y="158750"/>
                    <a:pt x="2268829" y="158750"/>
                  </a:cubicBezTo>
                  <a:cubicBezTo>
                    <a:pt x="2280006" y="192280"/>
                    <a:pt x="2271466" y="172231"/>
                    <a:pt x="2300579" y="215900"/>
                  </a:cubicBezTo>
                  <a:lnTo>
                    <a:pt x="2325979" y="254000"/>
                  </a:lnTo>
                  <a:cubicBezTo>
                    <a:pt x="2330212" y="260350"/>
                    <a:pt x="2332329" y="268817"/>
                    <a:pt x="2338679" y="273050"/>
                  </a:cubicBezTo>
                  <a:lnTo>
                    <a:pt x="2357729" y="285750"/>
                  </a:lnTo>
                  <a:lnTo>
                    <a:pt x="2370429" y="323850"/>
                  </a:lnTo>
                  <a:cubicBezTo>
                    <a:pt x="2372546" y="330200"/>
                    <a:pt x="2373066" y="337331"/>
                    <a:pt x="2376779" y="342900"/>
                  </a:cubicBezTo>
                  <a:cubicBezTo>
                    <a:pt x="2381012" y="349250"/>
                    <a:pt x="2386379" y="354976"/>
                    <a:pt x="2389479" y="361950"/>
                  </a:cubicBezTo>
                  <a:lnTo>
                    <a:pt x="2408529" y="419100"/>
                  </a:lnTo>
                  <a:cubicBezTo>
                    <a:pt x="2410646" y="425450"/>
                    <a:pt x="2411166" y="432581"/>
                    <a:pt x="2414879" y="438150"/>
                  </a:cubicBezTo>
                  <a:lnTo>
                    <a:pt x="2427579" y="457200"/>
                  </a:lnTo>
                  <a:cubicBezTo>
                    <a:pt x="2510761" y="449638"/>
                    <a:pt x="2475249" y="458243"/>
                    <a:pt x="2535529" y="438150"/>
                  </a:cubicBezTo>
                  <a:lnTo>
                    <a:pt x="2554579" y="431800"/>
                  </a:lnTo>
                  <a:lnTo>
                    <a:pt x="2573629" y="425450"/>
                  </a:lnTo>
                  <a:cubicBezTo>
                    <a:pt x="2586329" y="427567"/>
                    <a:pt x="2599238" y="428677"/>
                    <a:pt x="2611729" y="431800"/>
                  </a:cubicBezTo>
                  <a:cubicBezTo>
                    <a:pt x="2624716" y="435047"/>
                    <a:pt x="2649829" y="444500"/>
                    <a:pt x="2649829" y="444500"/>
                  </a:cubicBezTo>
                  <a:cubicBezTo>
                    <a:pt x="2654062" y="450850"/>
                    <a:pt x="2656057" y="459505"/>
                    <a:pt x="2662529" y="463550"/>
                  </a:cubicBezTo>
                  <a:cubicBezTo>
                    <a:pt x="2693889" y="483150"/>
                    <a:pt x="2764781" y="480832"/>
                    <a:pt x="2789529" y="482600"/>
                  </a:cubicBezTo>
                  <a:cubicBezTo>
                    <a:pt x="2819162" y="527050"/>
                    <a:pt x="2802229" y="512233"/>
                    <a:pt x="2833979" y="533400"/>
                  </a:cubicBezTo>
                  <a:cubicBezTo>
                    <a:pt x="2848796" y="531283"/>
                    <a:pt x="2864093" y="531351"/>
                    <a:pt x="2878429" y="527050"/>
                  </a:cubicBezTo>
                  <a:cubicBezTo>
                    <a:pt x="2911952" y="516993"/>
                    <a:pt x="2887257" y="516016"/>
                    <a:pt x="2903829" y="495300"/>
                  </a:cubicBezTo>
                  <a:cubicBezTo>
                    <a:pt x="2908597" y="489341"/>
                    <a:pt x="2917016" y="487486"/>
                    <a:pt x="2922879" y="482600"/>
                  </a:cubicBezTo>
                  <a:cubicBezTo>
                    <a:pt x="2929778" y="476851"/>
                    <a:pt x="2934079" y="467911"/>
                    <a:pt x="2941929" y="463550"/>
                  </a:cubicBezTo>
                  <a:cubicBezTo>
                    <a:pt x="2953631" y="457049"/>
                    <a:pt x="2967329" y="455083"/>
                    <a:pt x="2980029" y="450850"/>
                  </a:cubicBezTo>
                  <a:cubicBezTo>
                    <a:pt x="3017263" y="438439"/>
                    <a:pt x="2992426" y="445239"/>
                    <a:pt x="3056229" y="438150"/>
                  </a:cubicBezTo>
                  <a:cubicBezTo>
                    <a:pt x="3147246" y="440267"/>
                    <a:pt x="3238408" y="438936"/>
                    <a:pt x="3329279" y="444500"/>
                  </a:cubicBezTo>
                  <a:cubicBezTo>
                    <a:pt x="3342641" y="445318"/>
                    <a:pt x="3354679" y="452967"/>
                    <a:pt x="3367379" y="457200"/>
                  </a:cubicBezTo>
                  <a:lnTo>
                    <a:pt x="3386429" y="463550"/>
                  </a:lnTo>
                  <a:cubicBezTo>
                    <a:pt x="3390662" y="469900"/>
                    <a:pt x="3393170" y="477832"/>
                    <a:pt x="3399129" y="482600"/>
                  </a:cubicBezTo>
                  <a:cubicBezTo>
                    <a:pt x="3404356" y="486781"/>
                    <a:pt x="3413446" y="484217"/>
                    <a:pt x="3418179" y="488950"/>
                  </a:cubicBezTo>
                  <a:cubicBezTo>
                    <a:pt x="3422912" y="493683"/>
                    <a:pt x="3419796" y="503267"/>
                    <a:pt x="3424529" y="508000"/>
                  </a:cubicBezTo>
                  <a:cubicBezTo>
                    <a:pt x="3435322" y="518793"/>
                    <a:pt x="3462629" y="533400"/>
                    <a:pt x="3462629" y="533400"/>
                  </a:cubicBezTo>
                  <a:cubicBezTo>
                    <a:pt x="3466862" y="539750"/>
                    <a:pt x="3469933" y="547054"/>
                    <a:pt x="3475329" y="552450"/>
                  </a:cubicBezTo>
                  <a:cubicBezTo>
                    <a:pt x="3501258" y="578379"/>
                    <a:pt x="3501787" y="549275"/>
                    <a:pt x="3519779" y="603250"/>
                  </a:cubicBezTo>
                  <a:cubicBezTo>
                    <a:pt x="3521896" y="609600"/>
                    <a:pt x="3524506" y="615806"/>
                    <a:pt x="3526129" y="622300"/>
                  </a:cubicBezTo>
                  <a:cubicBezTo>
                    <a:pt x="3528747" y="632771"/>
                    <a:pt x="3530705" y="643404"/>
                    <a:pt x="3532479" y="654050"/>
                  </a:cubicBezTo>
                  <a:cubicBezTo>
                    <a:pt x="3538519" y="690293"/>
                    <a:pt x="3541044" y="718434"/>
                    <a:pt x="3545179" y="755650"/>
                  </a:cubicBezTo>
                  <a:cubicBezTo>
                    <a:pt x="3543062" y="793750"/>
                    <a:pt x="3542447" y="831963"/>
                    <a:pt x="3538829" y="869950"/>
                  </a:cubicBezTo>
                  <a:cubicBezTo>
                    <a:pt x="3538194" y="876613"/>
                    <a:pt x="3536192" y="883431"/>
                    <a:pt x="3532479" y="889000"/>
                  </a:cubicBezTo>
                  <a:cubicBezTo>
                    <a:pt x="3512584" y="918843"/>
                    <a:pt x="3519051" y="900694"/>
                    <a:pt x="3494379" y="914400"/>
                  </a:cubicBezTo>
                  <a:cubicBezTo>
                    <a:pt x="3481036" y="921813"/>
                    <a:pt x="3468979" y="931333"/>
                    <a:pt x="3456279" y="939800"/>
                  </a:cubicBezTo>
                  <a:lnTo>
                    <a:pt x="3437229" y="952500"/>
                  </a:lnTo>
                  <a:cubicBezTo>
                    <a:pt x="3403362" y="1003300"/>
                    <a:pt x="3447812" y="941917"/>
                    <a:pt x="3405479" y="984250"/>
                  </a:cubicBezTo>
                  <a:cubicBezTo>
                    <a:pt x="3400083" y="989646"/>
                    <a:pt x="3397012" y="996950"/>
                    <a:pt x="3392779" y="1003300"/>
                  </a:cubicBezTo>
                  <a:cubicBezTo>
                    <a:pt x="3390662" y="1022350"/>
                    <a:pt x="3392490" y="1042266"/>
                    <a:pt x="3386429" y="1060450"/>
                  </a:cubicBezTo>
                  <a:cubicBezTo>
                    <a:pt x="3381602" y="1074930"/>
                    <a:pt x="3365856" y="1084070"/>
                    <a:pt x="3361029" y="1098550"/>
                  </a:cubicBezTo>
                  <a:lnTo>
                    <a:pt x="3354679" y="1117600"/>
                  </a:lnTo>
                  <a:cubicBezTo>
                    <a:pt x="3352562" y="1153583"/>
                    <a:pt x="3355755" y="1190278"/>
                    <a:pt x="3348329" y="1225550"/>
                  </a:cubicBezTo>
                  <a:cubicBezTo>
                    <a:pt x="3346548" y="1234010"/>
                    <a:pt x="3316489" y="1242812"/>
                    <a:pt x="3310229" y="1244600"/>
                  </a:cubicBezTo>
                  <a:cubicBezTo>
                    <a:pt x="3294246" y="1249167"/>
                    <a:pt x="3268792" y="1254681"/>
                    <a:pt x="3253079" y="1257300"/>
                  </a:cubicBezTo>
                  <a:cubicBezTo>
                    <a:pt x="3238316" y="1259761"/>
                    <a:pt x="3223355" y="1260973"/>
                    <a:pt x="3208629" y="1263650"/>
                  </a:cubicBezTo>
                  <a:cubicBezTo>
                    <a:pt x="3200043" y="1265211"/>
                    <a:pt x="3191696" y="1267883"/>
                    <a:pt x="3183229" y="1270000"/>
                  </a:cubicBezTo>
                  <a:cubicBezTo>
                    <a:pt x="3153596" y="1267883"/>
                    <a:pt x="3123834" y="1267121"/>
                    <a:pt x="3094329" y="1263650"/>
                  </a:cubicBezTo>
                  <a:cubicBezTo>
                    <a:pt x="3087681" y="1262868"/>
                    <a:pt x="3081130" y="1260551"/>
                    <a:pt x="3075279" y="1257300"/>
                  </a:cubicBezTo>
                  <a:cubicBezTo>
                    <a:pt x="3061936" y="1249887"/>
                    <a:pt x="3037179" y="1231900"/>
                    <a:pt x="3037179" y="1231900"/>
                  </a:cubicBezTo>
                  <a:cubicBezTo>
                    <a:pt x="3005647" y="1184602"/>
                    <a:pt x="3046173" y="1242693"/>
                    <a:pt x="3005429" y="1193800"/>
                  </a:cubicBezTo>
                  <a:cubicBezTo>
                    <a:pt x="2989243" y="1174376"/>
                    <a:pt x="2998332" y="1173007"/>
                    <a:pt x="2973679" y="1162050"/>
                  </a:cubicBezTo>
                  <a:cubicBezTo>
                    <a:pt x="2905669" y="1131823"/>
                    <a:pt x="2959642" y="1165392"/>
                    <a:pt x="2916529" y="1136650"/>
                  </a:cubicBezTo>
                  <a:cubicBezTo>
                    <a:pt x="2914412" y="1130300"/>
                    <a:pt x="2913172" y="1123587"/>
                    <a:pt x="2910179" y="1117600"/>
                  </a:cubicBezTo>
                  <a:cubicBezTo>
                    <a:pt x="2906766" y="1110774"/>
                    <a:pt x="2898558" y="1106105"/>
                    <a:pt x="2897479" y="1098550"/>
                  </a:cubicBezTo>
                  <a:cubicBezTo>
                    <a:pt x="2892083" y="1060775"/>
                    <a:pt x="2902699" y="1020612"/>
                    <a:pt x="2891129" y="984250"/>
                  </a:cubicBezTo>
                  <a:cubicBezTo>
                    <a:pt x="2886501" y="969705"/>
                    <a:pt x="2867509" y="963677"/>
                    <a:pt x="2853029" y="958850"/>
                  </a:cubicBezTo>
                  <a:lnTo>
                    <a:pt x="2814929" y="946150"/>
                  </a:lnTo>
                  <a:cubicBezTo>
                    <a:pt x="2774179" y="1007275"/>
                    <a:pt x="2815969" y="937487"/>
                    <a:pt x="2795879" y="1104900"/>
                  </a:cubicBezTo>
                  <a:cubicBezTo>
                    <a:pt x="2794673" y="1114946"/>
                    <a:pt x="2769188" y="1137941"/>
                    <a:pt x="2764129" y="1143000"/>
                  </a:cubicBezTo>
                  <a:cubicBezTo>
                    <a:pt x="2759896" y="1155700"/>
                    <a:pt x="2753630" y="1167895"/>
                    <a:pt x="2751429" y="1181100"/>
                  </a:cubicBezTo>
                  <a:cubicBezTo>
                    <a:pt x="2749312" y="1193800"/>
                    <a:pt x="2750308" y="1207435"/>
                    <a:pt x="2745079" y="1219200"/>
                  </a:cubicBezTo>
                  <a:cubicBezTo>
                    <a:pt x="2741432" y="1227406"/>
                    <a:pt x="2734367" y="1234915"/>
                    <a:pt x="2726029" y="1238250"/>
                  </a:cubicBezTo>
                  <a:cubicBezTo>
                    <a:pt x="2712132" y="1243809"/>
                    <a:pt x="2696396" y="1242483"/>
                    <a:pt x="2681579" y="1244600"/>
                  </a:cubicBezTo>
                  <a:cubicBezTo>
                    <a:pt x="2622312" y="1242483"/>
                    <a:pt x="2562960" y="1242068"/>
                    <a:pt x="2503779" y="1238250"/>
                  </a:cubicBezTo>
                  <a:cubicBezTo>
                    <a:pt x="2497099" y="1237819"/>
                    <a:pt x="2491422" y="1231900"/>
                    <a:pt x="2484729" y="1231900"/>
                  </a:cubicBezTo>
                  <a:cubicBezTo>
                    <a:pt x="2465562" y="1231900"/>
                    <a:pt x="2446629" y="1236133"/>
                    <a:pt x="2427579" y="1238250"/>
                  </a:cubicBezTo>
                  <a:lnTo>
                    <a:pt x="2370429" y="1257300"/>
                  </a:lnTo>
                  <a:lnTo>
                    <a:pt x="2351379" y="1263650"/>
                  </a:lnTo>
                  <a:cubicBezTo>
                    <a:pt x="2317512" y="1261533"/>
                    <a:pt x="2283401" y="1261885"/>
                    <a:pt x="2249779" y="1257300"/>
                  </a:cubicBezTo>
                  <a:cubicBezTo>
                    <a:pt x="2236515" y="1255491"/>
                    <a:pt x="2211679" y="1244600"/>
                    <a:pt x="2211679" y="1244600"/>
                  </a:cubicBezTo>
                  <a:cubicBezTo>
                    <a:pt x="2179446" y="1196251"/>
                    <a:pt x="2181442" y="1217230"/>
                    <a:pt x="2192629" y="1155700"/>
                  </a:cubicBezTo>
                  <a:cubicBezTo>
                    <a:pt x="2193826" y="1149114"/>
                    <a:pt x="2196862" y="1143000"/>
                    <a:pt x="2198979" y="1136650"/>
                  </a:cubicBezTo>
                  <a:cubicBezTo>
                    <a:pt x="2196862" y="1066800"/>
                    <a:pt x="2197989" y="996776"/>
                    <a:pt x="2192629" y="927100"/>
                  </a:cubicBezTo>
                  <a:cubicBezTo>
                    <a:pt x="2191602" y="913752"/>
                    <a:pt x="2179929" y="889000"/>
                    <a:pt x="2179929" y="889000"/>
                  </a:cubicBezTo>
                  <a:cubicBezTo>
                    <a:pt x="2167380" y="893183"/>
                    <a:pt x="2150781" y="896859"/>
                    <a:pt x="2141829" y="908050"/>
                  </a:cubicBezTo>
                  <a:cubicBezTo>
                    <a:pt x="2137648" y="913277"/>
                    <a:pt x="2138472" y="921113"/>
                    <a:pt x="2135479" y="927100"/>
                  </a:cubicBezTo>
                  <a:cubicBezTo>
                    <a:pt x="2132066" y="933926"/>
                    <a:pt x="2127012" y="939800"/>
                    <a:pt x="2122779" y="946150"/>
                  </a:cubicBezTo>
                  <a:cubicBezTo>
                    <a:pt x="2120662" y="982133"/>
                    <a:pt x="2121091" y="1018357"/>
                    <a:pt x="2116429" y="1054100"/>
                  </a:cubicBezTo>
                  <a:cubicBezTo>
                    <a:pt x="2114698" y="1067375"/>
                    <a:pt x="2107962" y="1079500"/>
                    <a:pt x="2103729" y="1092200"/>
                  </a:cubicBezTo>
                  <a:lnTo>
                    <a:pt x="2097379" y="1111250"/>
                  </a:lnTo>
                  <a:lnTo>
                    <a:pt x="2091029" y="1130300"/>
                  </a:lnTo>
                  <a:cubicBezTo>
                    <a:pt x="2090903" y="1132437"/>
                    <a:pt x="2103261" y="1232275"/>
                    <a:pt x="2071979" y="1257300"/>
                  </a:cubicBezTo>
                  <a:cubicBezTo>
                    <a:pt x="2066752" y="1261481"/>
                    <a:pt x="2059279" y="1261533"/>
                    <a:pt x="2052929" y="1263650"/>
                  </a:cubicBezTo>
                  <a:cubicBezTo>
                    <a:pt x="2021179" y="1261533"/>
                    <a:pt x="1989325" y="1260631"/>
                    <a:pt x="1957679" y="1257300"/>
                  </a:cubicBezTo>
                  <a:cubicBezTo>
                    <a:pt x="1949000" y="1256386"/>
                    <a:pt x="1940865" y="1252511"/>
                    <a:pt x="1932279" y="1250950"/>
                  </a:cubicBezTo>
                  <a:cubicBezTo>
                    <a:pt x="1917553" y="1248273"/>
                    <a:pt x="1902646" y="1246717"/>
                    <a:pt x="1887829" y="1244600"/>
                  </a:cubicBezTo>
                  <a:cubicBezTo>
                    <a:pt x="1883596" y="1238250"/>
                    <a:pt x="1876728" y="1233012"/>
                    <a:pt x="1875129" y="1225550"/>
                  </a:cubicBezTo>
                  <a:cubicBezTo>
                    <a:pt x="1870230" y="1202690"/>
                    <a:pt x="1879863" y="1176285"/>
                    <a:pt x="1868779" y="1155700"/>
                  </a:cubicBezTo>
                  <a:cubicBezTo>
                    <a:pt x="1862432" y="1143913"/>
                    <a:pt x="1830679" y="1143000"/>
                    <a:pt x="1830679" y="1143000"/>
                  </a:cubicBezTo>
                  <a:cubicBezTo>
                    <a:pt x="1826446" y="1149350"/>
                    <a:pt x="1820659" y="1154904"/>
                    <a:pt x="1817979" y="1162050"/>
                  </a:cubicBezTo>
                  <a:cubicBezTo>
                    <a:pt x="1807110" y="1191033"/>
                    <a:pt x="1817030" y="1189348"/>
                    <a:pt x="1805279" y="1212850"/>
                  </a:cubicBezTo>
                  <a:cubicBezTo>
                    <a:pt x="1801866" y="1219676"/>
                    <a:pt x="1798538" y="1227132"/>
                    <a:pt x="1792579" y="1231900"/>
                  </a:cubicBezTo>
                  <a:cubicBezTo>
                    <a:pt x="1787352" y="1236081"/>
                    <a:pt x="1779380" y="1234999"/>
                    <a:pt x="1773529" y="1238250"/>
                  </a:cubicBezTo>
                  <a:cubicBezTo>
                    <a:pt x="1760186" y="1245663"/>
                    <a:pt x="1735429" y="1263650"/>
                    <a:pt x="1735429" y="1263650"/>
                  </a:cubicBezTo>
                  <a:cubicBezTo>
                    <a:pt x="1684629" y="1261533"/>
                    <a:pt x="1632125" y="1270518"/>
                    <a:pt x="1583029" y="1257300"/>
                  </a:cubicBezTo>
                  <a:cubicBezTo>
                    <a:pt x="1569338" y="1253614"/>
                    <a:pt x="1572423" y="1204355"/>
                    <a:pt x="1563979" y="1193800"/>
                  </a:cubicBezTo>
                  <a:cubicBezTo>
                    <a:pt x="1559798" y="1188573"/>
                    <a:pt x="1551577" y="1188232"/>
                    <a:pt x="1544929" y="1187450"/>
                  </a:cubicBezTo>
                  <a:cubicBezTo>
                    <a:pt x="1515424" y="1183979"/>
                    <a:pt x="1485662" y="1183217"/>
                    <a:pt x="1456029" y="1181100"/>
                  </a:cubicBezTo>
                  <a:cubicBezTo>
                    <a:pt x="1418254" y="1168508"/>
                    <a:pt x="1421042" y="1155824"/>
                    <a:pt x="1405229" y="1187450"/>
                  </a:cubicBezTo>
                  <a:cubicBezTo>
                    <a:pt x="1402236" y="1193437"/>
                    <a:pt x="1403612" y="1201767"/>
                    <a:pt x="1398879" y="1206500"/>
                  </a:cubicBezTo>
                  <a:cubicBezTo>
                    <a:pt x="1388086" y="1217293"/>
                    <a:pt x="1360779" y="1231900"/>
                    <a:pt x="1360779" y="1231900"/>
                  </a:cubicBezTo>
                  <a:cubicBezTo>
                    <a:pt x="1214729" y="1229783"/>
                    <a:pt x="1068578" y="1231388"/>
                    <a:pt x="922629" y="1225550"/>
                  </a:cubicBezTo>
                  <a:cubicBezTo>
                    <a:pt x="909253" y="1225015"/>
                    <a:pt x="897229" y="1217083"/>
                    <a:pt x="884529" y="1212850"/>
                  </a:cubicBezTo>
                  <a:lnTo>
                    <a:pt x="865479" y="1206500"/>
                  </a:lnTo>
                  <a:cubicBezTo>
                    <a:pt x="863001" y="1186678"/>
                    <a:pt x="866440" y="1152659"/>
                    <a:pt x="846429" y="1136650"/>
                  </a:cubicBezTo>
                  <a:cubicBezTo>
                    <a:pt x="841202" y="1132469"/>
                    <a:pt x="833729" y="1132417"/>
                    <a:pt x="827379" y="1130300"/>
                  </a:cubicBezTo>
                  <a:cubicBezTo>
                    <a:pt x="825262" y="1123950"/>
                    <a:pt x="825210" y="1116477"/>
                    <a:pt x="821029" y="1111250"/>
                  </a:cubicBezTo>
                  <a:cubicBezTo>
                    <a:pt x="816261" y="1105291"/>
                    <a:pt x="803727" y="1105979"/>
                    <a:pt x="801979" y="1098550"/>
                  </a:cubicBezTo>
                  <a:cubicBezTo>
                    <a:pt x="794691" y="1067575"/>
                    <a:pt x="797746" y="1035050"/>
                    <a:pt x="795629" y="1003300"/>
                  </a:cubicBezTo>
                  <a:cubicBezTo>
                    <a:pt x="789279" y="1007533"/>
                    <a:pt x="781975" y="1010604"/>
                    <a:pt x="776579" y="1016000"/>
                  </a:cubicBezTo>
                  <a:cubicBezTo>
                    <a:pt x="758381" y="1034198"/>
                    <a:pt x="767858" y="1033442"/>
                    <a:pt x="757529" y="1054100"/>
                  </a:cubicBezTo>
                  <a:cubicBezTo>
                    <a:pt x="754116" y="1060926"/>
                    <a:pt x="749062" y="1066800"/>
                    <a:pt x="744829" y="1073150"/>
                  </a:cubicBezTo>
                  <a:cubicBezTo>
                    <a:pt x="742712" y="1113367"/>
                    <a:pt x="743920" y="1153897"/>
                    <a:pt x="738479" y="1193800"/>
                  </a:cubicBezTo>
                  <a:cubicBezTo>
                    <a:pt x="737448" y="1201362"/>
                    <a:pt x="731738" y="1208082"/>
                    <a:pt x="725779" y="1212850"/>
                  </a:cubicBezTo>
                  <a:cubicBezTo>
                    <a:pt x="720552" y="1217031"/>
                    <a:pt x="712716" y="1216207"/>
                    <a:pt x="706729" y="1219200"/>
                  </a:cubicBezTo>
                  <a:cubicBezTo>
                    <a:pt x="699903" y="1222613"/>
                    <a:pt x="694029" y="1227667"/>
                    <a:pt x="687679" y="1231900"/>
                  </a:cubicBezTo>
                  <a:lnTo>
                    <a:pt x="554329" y="1225550"/>
                  </a:lnTo>
                  <a:lnTo>
                    <a:pt x="401929" y="1219200"/>
                  </a:lnTo>
                  <a:cubicBezTo>
                    <a:pt x="368039" y="1217505"/>
                    <a:pt x="334196" y="1214967"/>
                    <a:pt x="300329" y="1212850"/>
                  </a:cubicBezTo>
                  <a:cubicBezTo>
                    <a:pt x="251923" y="1200748"/>
                    <a:pt x="289388" y="1208812"/>
                    <a:pt x="211429" y="1200150"/>
                  </a:cubicBezTo>
                  <a:cubicBezTo>
                    <a:pt x="194468" y="1198265"/>
                    <a:pt x="177562" y="1195917"/>
                    <a:pt x="160629" y="1193800"/>
                  </a:cubicBezTo>
                  <a:cubicBezTo>
                    <a:pt x="162746" y="1183217"/>
                    <a:pt x="164638" y="1172586"/>
                    <a:pt x="166979" y="1162050"/>
                  </a:cubicBezTo>
                  <a:cubicBezTo>
                    <a:pt x="168872" y="1153531"/>
                    <a:pt x="176089" y="1144929"/>
                    <a:pt x="173329" y="1136650"/>
                  </a:cubicBezTo>
                  <a:cubicBezTo>
                    <a:pt x="170252" y="1127418"/>
                    <a:pt x="142626" y="1120066"/>
                    <a:pt x="135229" y="1117600"/>
                  </a:cubicBezTo>
                  <a:cubicBezTo>
                    <a:pt x="120412" y="1119717"/>
                    <a:pt x="105455" y="1121015"/>
                    <a:pt x="90779" y="1123950"/>
                  </a:cubicBezTo>
                  <a:cubicBezTo>
                    <a:pt x="84215" y="1125263"/>
                    <a:pt x="78422" y="1130300"/>
                    <a:pt x="71729" y="1130300"/>
                  </a:cubicBezTo>
                  <a:cubicBezTo>
                    <a:pt x="50457" y="1130300"/>
                    <a:pt x="29396" y="1126067"/>
                    <a:pt x="8229" y="1123950"/>
                  </a:cubicBezTo>
                  <a:cubicBezTo>
                    <a:pt x="-4035" y="1087159"/>
                    <a:pt x="-1372" y="1103806"/>
                    <a:pt x="8229" y="1041400"/>
                  </a:cubicBezTo>
                  <a:cubicBezTo>
                    <a:pt x="9247" y="1034784"/>
                    <a:pt x="9846" y="1027083"/>
                    <a:pt x="14579" y="1022350"/>
                  </a:cubicBezTo>
                  <a:cubicBezTo>
                    <a:pt x="25372" y="1011557"/>
                    <a:pt x="39979" y="1005417"/>
                    <a:pt x="52679" y="996950"/>
                  </a:cubicBezTo>
                  <a:lnTo>
                    <a:pt x="71729" y="984250"/>
                  </a:lnTo>
                  <a:cubicBezTo>
                    <a:pt x="75835" y="971931"/>
                    <a:pt x="82979" y="952123"/>
                    <a:pt x="84429" y="939800"/>
                  </a:cubicBezTo>
                  <a:cubicBezTo>
                    <a:pt x="87654" y="912391"/>
                    <a:pt x="86475" y="884510"/>
                    <a:pt x="90779" y="857250"/>
                  </a:cubicBezTo>
                  <a:cubicBezTo>
                    <a:pt x="92867" y="844027"/>
                    <a:pt x="100232" y="832137"/>
                    <a:pt x="103479" y="819150"/>
                  </a:cubicBezTo>
                  <a:cubicBezTo>
                    <a:pt x="105596" y="810683"/>
                    <a:pt x="107431" y="802141"/>
                    <a:pt x="109829" y="793750"/>
                  </a:cubicBezTo>
                  <a:cubicBezTo>
                    <a:pt x="116848" y="769182"/>
                    <a:pt x="128879" y="804333"/>
                    <a:pt x="128879" y="8001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4" name="Picture 5" descr="C:\Users\Administrator.MICROSO-BQCPAHA\Desktop\爸爸去哪儿\m_1386572918106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9" t="39468" r="18450" b="25016"/>
            <a:stretch>
              <a:fillRect/>
            </a:stretch>
          </p:blipFill>
          <p:spPr bwMode="auto">
            <a:xfrm>
              <a:off x="3556390" y="2861414"/>
              <a:ext cx="3665450" cy="128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椭圆形标注 4"/>
          <p:cNvSpPr/>
          <p:nvPr/>
        </p:nvSpPr>
        <p:spPr>
          <a:xfrm>
            <a:off x="3417570" y="287655"/>
            <a:ext cx="6510020" cy="3371215"/>
          </a:xfrm>
          <a:prstGeom prst="wedgeEllipseCallout">
            <a:avLst>
              <a:gd name="adj1" fmla="val 17160"/>
              <a:gd name="adj2" fmla="val 65020"/>
            </a:avLst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" name="组合 5"/>
          <p:cNvGrpSpPr/>
          <p:nvPr/>
        </p:nvGrpSpPr>
        <p:grpSpPr>
          <a:xfrm>
            <a:off x="38235" y="3623629"/>
            <a:ext cx="12202448" cy="3150308"/>
            <a:chOff x="28676" y="2717722"/>
            <a:chExt cx="9151836" cy="23627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29"/>
            <a:stretch>
              <a:fillRect/>
            </a:stretch>
          </p:blipFill>
          <p:spPr bwMode="auto">
            <a:xfrm>
              <a:off x="28676" y="2717722"/>
              <a:ext cx="3010660" cy="23627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3030518" y="3918284"/>
              <a:ext cx="6149994" cy="1050303"/>
              <a:chOff x="3356315" y="3144826"/>
              <a:chExt cx="9592941" cy="166416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3356315" y="3144826"/>
                <a:ext cx="5787685" cy="16641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6"/>
              <a:stretch>
                <a:fillRect/>
              </a:stretch>
            </p:blipFill>
            <p:spPr bwMode="auto">
              <a:xfrm>
                <a:off x="9090686" y="3144826"/>
                <a:ext cx="3858570" cy="16641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矩形 16"/>
          <p:cNvSpPr/>
          <p:nvPr/>
        </p:nvSpPr>
        <p:spPr>
          <a:xfrm rot="21306762">
            <a:off x="3790315" y="1260475"/>
            <a:ext cx="578675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spc="300" dirty="0" smtClean="0">
                <a:solidFill>
                  <a:srgbClr val="8C430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Thank you </a:t>
            </a:r>
            <a:endParaRPr lang="en-US" altLang="zh-CN" sz="88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9927960" y="2805468"/>
            <a:ext cx="1570943" cy="1174563"/>
            <a:chOff x="7445970" y="2104101"/>
            <a:chExt cx="1178207" cy="880922"/>
          </a:xfrm>
        </p:grpSpPr>
        <p:sp>
          <p:nvSpPr>
            <p:cNvPr id="22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22259" y="179859"/>
            <a:ext cx="591311" cy="442111"/>
            <a:chOff x="5416694" y="134894"/>
            <a:chExt cx="443483" cy="331583"/>
          </a:xfrm>
        </p:grpSpPr>
        <p:sp>
          <p:nvSpPr>
            <p:cNvPr id="25" name="Freeform 26"/>
            <p:cNvSpPr/>
            <p:nvPr/>
          </p:nvSpPr>
          <p:spPr bwMode="auto">
            <a:xfrm flipH="1">
              <a:off x="5416694" y="134894"/>
              <a:ext cx="443483" cy="331583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 flipH="1">
              <a:off x="5441850" y="158700"/>
              <a:ext cx="379801" cy="283969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30" name="AutoShape 6"/>
          <p:cNvSpPr>
            <a:spLocks noChangeAspect="1" noChangeArrowheads="1" noTextEdit="1"/>
          </p:cNvSpPr>
          <p:nvPr/>
        </p:nvSpPr>
        <p:spPr bwMode="auto">
          <a:xfrm>
            <a:off x="5450417" y="2882900"/>
            <a:ext cx="988483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34" name="组合 33"/>
          <p:cNvGrpSpPr/>
          <p:nvPr/>
        </p:nvGrpSpPr>
        <p:grpSpPr>
          <a:xfrm rot="0">
            <a:off x="5945505" y="3378200"/>
            <a:ext cx="0" cy="82550"/>
            <a:chOff x="4459288" y="2533650"/>
            <a:chExt cx="0" cy="61913"/>
          </a:xfrm>
        </p:grpSpPr>
        <p:sp>
          <p:nvSpPr>
            <p:cNvPr id="37" name="Freeform 8"/>
            <p:cNvSpPr/>
            <p:nvPr/>
          </p:nvSpPr>
          <p:spPr bwMode="auto">
            <a:xfrm>
              <a:off x="4459288" y="2595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B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4459288" y="2533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B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15916" y="3529233"/>
            <a:ext cx="379817" cy="379820"/>
            <a:chOff x="4859338" y="3219450"/>
            <a:chExt cx="195262" cy="195263"/>
          </a:xfrm>
          <a:solidFill>
            <a:srgbClr val="FFFF00"/>
          </a:solidFill>
          <a:effectLst/>
        </p:grpSpPr>
        <p:sp>
          <p:nvSpPr>
            <p:cNvPr id="44" name="Freeform 105"/>
            <p:cNvSpPr/>
            <p:nvPr/>
          </p:nvSpPr>
          <p:spPr bwMode="auto">
            <a:xfrm>
              <a:off x="4859338" y="3219450"/>
              <a:ext cx="195262" cy="195263"/>
            </a:xfrm>
            <a:custGeom>
              <a:avLst/>
              <a:gdLst>
                <a:gd name="T0" fmla="*/ 26 w 52"/>
                <a:gd name="T1" fmla="*/ 25 h 52"/>
                <a:gd name="T2" fmla="*/ 27 w 52"/>
                <a:gd name="T3" fmla="*/ 24 h 52"/>
                <a:gd name="T4" fmla="*/ 26 w 52"/>
                <a:gd name="T5" fmla="*/ 17 h 52"/>
                <a:gd name="T6" fmla="*/ 30 w 52"/>
                <a:gd name="T7" fmla="*/ 5 h 52"/>
                <a:gd name="T8" fmla="*/ 33 w 52"/>
                <a:gd name="T9" fmla="*/ 1 h 52"/>
                <a:gd name="T10" fmla="*/ 37 w 52"/>
                <a:gd name="T11" fmla="*/ 2 h 52"/>
                <a:gd name="T12" fmla="*/ 44 w 52"/>
                <a:gd name="T13" fmla="*/ 9 h 52"/>
                <a:gd name="T14" fmla="*/ 46 w 52"/>
                <a:gd name="T15" fmla="*/ 12 h 52"/>
                <a:gd name="T16" fmla="*/ 44 w 52"/>
                <a:gd name="T17" fmla="*/ 15 h 52"/>
                <a:gd name="T18" fmla="*/ 44 w 52"/>
                <a:gd name="T19" fmla="*/ 16 h 52"/>
                <a:gd name="T20" fmla="*/ 51 w 52"/>
                <a:gd name="T21" fmla="*/ 19 h 52"/>
                <a:gd name="T22" fmla="*/ 52 w 52"/>
                <a:gd name="T23" fmla="*/ 23 h 52"/>
                <a:gd name="T24" fmla="*/ 52 w 52"/>
                <a:gd name="T25" fmla="*/ 27 h 52"/>
                <a:gd name="T26" fmla="*/ 52 w 52"/>
                <a:gd name="T27" fmla="*/ 30 h 52"/>
                <a:gd name="T28" fmla="*/ 50 w 52"/>
                <a:gd name="T29" fmla="*/ 34 h 52"/>
                <a:gd name="T30" fmla="*/ 47 w 52"/>
                <a:gd name="T31" fmla="*/ 38 h 52"/>
                <a:gd name="T32" fmla="*/ 44 w 52"/>
                <a:gd name="T33" fmla="*/ 38 h 52"/>
                <a:gd name="T34" fmla="*/ 37 w 52"/>
                <a:gd name="T35" fmla="*/ 35 h 52"/>
                <a:gd name="T36" fmla="*/ 37 w 52"/>
                <a:gd name="T37" fmla="*/ 36 h 52"/>
                <a:gd name="T38" fmla="*/ 37 w 52"/>
                <a:gd name="T39" fmla="*/ 37 h 52"/>
                <a:gd name="T40" fmla="*/ 37 w 52"/>
                <a:gd name="T41" fmla="*/ 38 h 52"/>
                <a:gd name="T42" fmla="*/ 36 w 52"/>
                <a:gd name="T43" fmla="*/ 38 h 52"/>
                <a:gd name="T44" fmla="*/ 35 w 52"/>
                <a:gd name="T45" fmla="*/ 37 h 52"/>
                <a:gd name="T46" fmla="*/ 34 w 52"/>
                <a:gd name="T47" fmla="*/ 37 h 52"/>
                <a:gd name="T48" fmla="*/ 37 w 52"/>
                <a:gd name="T49" fmla="*/ 45 h 52"/>
                <a:gd name="T50" fmla="*/ 37 w 52"/>
                <a:gd name="T51" fmla="*/ 48 h 52"/>
                <a:gd name="T52" fmla="*/ 32 w 52"/>
                <a:gd name="T53" fmla="*/ 51 h 52"/>
                <a:gd name="T54" fmla="*/ 29 w 52"/>
                <a:gd name="T55" fmla="*/ 52 h 52"/>
                <a:gd name="T56" fmla="*/ 24 w 52"/>
                <a:gd name="T57" fmla="*/ 52 h 52"/>
                <a:gd name="T58" fmla="*/ 19 w 52"/>
                <a:gd name="T59" fmla="*/ 51 h 52"/>
                <a:gd name="T60" fmla="*/ 15 w 52"/>
                <a:gd name="T61" fmla="*/ 43 h 52"/>
                <a:gd name="T62" fmla="*/ 15 w 52"/>
                <a:gd name="T63" fmla="*/ 43 h 52"/>
                <a:gd name="T64" fmla="*/ 12 w 52"/>
                <a:gd name="T65" fmla="*/ 45 h 52"/>
                <a:gd name="T66" fmla="*/ 9 w 52"/>
                <a:gd name="T67" fmla="*/ 44 h 52"/>
                <a:gd name="T68" fmla="*/ 3 w 52"/>
                <a:gd name="T69" fmla="*/ 38 h 52"/>
                <a:gd name="T70" fmla="*/ 0 w 52"/>
                <a:gd name="T71" fmla="*/ 34 h 52"/>
                <a:gd name="T72" fmla="*/ 2 w 52"/>
                <a:gd name="T73" fmla="*/ 30 h 52"/>
                <a:gd name="T74" fmla="*/ 11 w 52"/>
                <a:gd name="T75" fmla="*/ 26 h 52"/>
                <a:gd name="T76" fmla="*/ 23 w 52"/>
                <a:gd name="T77" fmla="*/ 26 h 52"/>
                <a:gd name="T78" fmla="*/ 24 w 52"/>
                <a:gd name="T79" fmla="*/ 27 h 52"/>
                <a:gd name="T80" fmla="*/ 24 w 52"/>
                <a:gd name="T81" fmla="*/ 25 h 52"/>
                <a:gd name="T82" fmla="*/ 24 w 52"/>
                <a:gd name="T83" fmla="*/ 25 h 52"/>
                <a:gd name="T84" fmla="*/ 25 w 52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5" y="24"/>
                  </a:move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8" y="8"/>
                    <a:pt x="28" y="6"/>
                    <a:pt x="30" y="5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7" y="2"/>
                  </a:cubicBezTo>
                  <a:cubicBezTo>
                    <a:pt x="39" y="3"/>
                    <a:pt x="40" y="5"/>
                    <a:pt x="41" y="6"/>
                  </a:cubicBezTo>
                  <a:cubicBezTo>
                    <a:pt x="42" y="7"/>
                    <a:pt x="43" y="8"/>
                    <a:pt x="44" y="9"/>
                  </a:cubicBezTo>
                  <a:cubicBezTo>
                    <a:pt x="44" y="9"/>
                    <a:pt x="45" y="10"/>
                    <a:pt x="45" y="11"/>
                  </a:cubicBezTo>
                  <a:cubicBezTo>
                    <a:pt x="45" y="11"/>
                    <a:pt x="46" y="11"/>
                    <a:pt x="46" y="12"/>
                  </a:cubicBezTo>
                  <a:cubicBezTo>
                    <a:pt x="46" y="12"/>
                    <a:pt x="46" y="13"/>
                    <a:pt x="45" y="13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7"/>
                    <a:pt x="47" y="17"/>
                    <a:pt x="49" y="18"/>
                  </a:cubicBezTo>
                  <a:cubicBezTo>
                    <a:pt x="49" y="18"/>
                    <a:pt x="50" y="19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2"/>
                    <a:pt x="52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3"/>
                    <a:pt x="50" y="33"/>
                    <a:pt x="50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7"/>
                    <a:pt x="48" y="37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3" y="38"/>
                    <a:pt x="42" y="37"/>
                    <a:pt x="40" y="37"/>
                  </a:cubicBezTo>
                  <a:cubicBezTo>
                    <a:pt x="39" y="36"/>
                    <a:pt x="38" y="36"/>
                    <a:pt x="37" y="35"/>
                  </a:cubicBezTo>
                  <a:cubicBezTo>
                    <a:pt x="37" y="35"/>
                    <a:pt x="36" y="35"/>
                    <a:pt x="36" y="34"/>
                  </a:cubicBezTo>
                  <a:cubicBezTo>
                    <a:pt x="36" y="35"/>
                    <a:pt x="36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8"/>
                    <a:pt x="37" y="38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6" y="40"/>
                    <a:pt x="36" y="42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6" y="48"/>
                    <a:pt x="35" y="49"/>
                    <a:pt x="35" y="50"/>
                  </a:cubicBezTo>
                  <a:cubicBezTo>
                    <a:pt x="34" y="50"/>
                    <a:pt x="33" y="51"/>
                    <a:pt x="32" y="51"/>
                  </a:cubicBezTo>
                  <a:cubicBezTo>
                    <a:pt x="32" y="51"/>
                    <a:pt x="31" y="51"/>
                    <a:pt x="31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6" y="47"/>
                    <a:pt x="16" y="45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3" y="44"/>
                    <a:pt x="13" y="45"/>
                    <a:pt x="12" y="45"/>
                  </a:cubicBezTo>
                  <a:cubicBezTo>
                    <a:pt x="12" y="45"/>
                    <a:pt x="11" y="45"/>
                    <a:pt x="10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8"/>
                    <a:pt x="8" y="27"/>
                    <a:pt x="11" y="26"/>
                  </a:cubicBezTo>
                  <a:cubicBezTo>
                    <a:pt x="13" y="26"/>
                    <a:pt x="15" y="25"/>
                    <a:pt x="18" y="25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922838" y="3298825"/>
              <a:ext cx="7937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938713" y="328295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4930775" y="3302000"/>
              <a:ext cx="7937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4941888" y="3290888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946650" y="32940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4935538" y="3306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4946650" y="33099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4949825" y="33067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114"/>
            <p:cNvSpPr/>
            <p:nvPr/>
          </p:nvSpPr>
          <p:spPr bwMode="auto">
            <a:xfrm>
              <a:off x="4949825" y="3302000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115"/>
            <p:cNvSpPr/>
            <p:nvPr/>
          </p:nvSpPr>
          <p:spPr bwMode="auto">
            <a:xfrm>
              <a:off x="4941888" y="3309938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116"/>
            <p:cNvSpPr/>
            <p:nvPr/>
          </p:nvSpPr>
          <p:spPr bwMode="auto">
            <a:xfrm>
              <a:off x="4941888" y="33067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17"/>
            <p:cNvSpPr/>
            <p:nvPr/>
          </p:nvSpPr>
          <p:spPr bwMode="auto">
            <a:xfrm>
              <a:off x="4946650" y="33020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18"/>
            <p:cNvSpPr/>
            <p:nvPr/>
          </p:nvSpPr>
          <p:spPr bwMode="auto">
            <a:xfrm>
              <a:off x="4930775" y="3302000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Oval 119"/>
            <p:cNvSpPr>
              <a:spLocks noChangeArrowheads="1"/>
            </p:cNvSpPr>
            <p:nvPr/>
          </p:nvSpPr>
          <p:spPr bwMode="auto">
            <a:xfrm>
              <a:off x="4941888" y="3290888"/>
              <a:ext cx="4762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Oval 120"/>
            <p:cNvSpPr>
              <a:spLocks noChangeArrowheads="1"/>
            </p:cNvSpPr>
            <p:nvPr/>
          </p:nvSpPr>
          <p:spPr bwMode="auto">
            <a:xfrm>
              <a:off x="4953000" y="33099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Oval 121"/>
            <p:cNvSpPr>
              <a:spLocks noChangeArrowheads="1"/>
            </p:cNvSpPr>
            <p:nvPr/>
          </p:nvSpPr>
          <p:spPr bwMode="auto">
            <a:xfrm>
              <a:off x="4949825" y="33131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930775" y="330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941888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213173" y="3420247"/>
            <a:ext cx="285749" cy="275167"/>
            <a:chOff x="4248150" y="3073400"/>
            <a:chExt cx="214312" cy="206375"/>
          </a:xfrm>
          <a:solidFill>
            <a:srgbClr val="FFFF00"/>
          </a:solidFill>
          <a:effectLst/>
        </p:grpSpPr>
        <p:sp>
          <p:nvSpPr>
            <p:cNvPr id="64" name="Freeform 148"/>
            <p:cNvSpPr/>
            <p:nvPr/>
          </p:nvSpPr>
          <p:spPr bwMode="auto">
            <a:xfrm>
              <a:off x="4248150" y="3073400"/>
              <a:ext cx="214312" cy="206375"/>
            </a:xfrm>
            <a:custGeom>
              <a:avLst/>
              <a:gdLst>
                <a:gd name="T0" fmla="*/ 48 w 57"/>
                <a:gd name="T1" fmla="*/ 20 h 55"/>
                <a:gd name="T2" fmla="*/ 52 w 57"/>
                <a:gd name="T3" fmla="*/ 22 h 55"/>
                <a:gd name="T4" fmla="*/ 54 w 57"/>
                <a:gd name="T5" fmla="*/ 25 h 55"/>
                <a:gd name="T6" fmla="*/ 54 w 57"/>
                <a:gd name="T7" fmla="*/ 28 h 55"/>
                <a:gd name="T8" fmla="*/ 54 w 57"/>
                <a:gd name="T9" fmla="*/ 30 h 55"/>
                <a:gd name="T10" fmla="*/ 57 w 57"/>
                <a:gd name="T11" fmla="*/ 33 h 55"/>
                <a:gd name="T12" fmla="*/ 56 w 57"/>
                <a:gd name="T13" fmla="*/ 36 h 55"/>
                <a:gd name="T14" fmla="*/ 54 w 57"/>
                <a:gd name="T15" fmla="*/ 37 h 55"/>
                <a:gd name="T16" fmla="*/ 53 w 57"/>
                <a:gd name="T17" fmla="*/ 40 h 55"/>
                <a:gd name="T18" fmla="*/ 51 w 57"/>
                <a:gd name="T19" fmla="*/ 42 h 55"/>
                <a:gd name="T20" fmla="*/ 48 w 57"/>
                <a:gd name="T21" fmla="*/ 42 h 55"/>
                <a:gd name="T22" fmla="*/ 38 w 57"/>
                <a:gd name="T23" fmla="*/ 38 h 55"/>
                <a:gd name="T24" fmla="*/ 35 w 57"/>
                <a:gd name="T25" fmla="*/ 33 h 55"/>
                <a:gd name="T26" fmla="*/ 38 w 57"/>
                <a:gd name="T27" fmla="*/ 42 h 55"/>
                <a:gd name="T28" fmla="*/ 37 w 57"/>
                <a:gd name="T29" fmla="*/ 44 h 55"/>
                <a:gd name="T30" fmla="*/ 31 w 57"/>
                <a:gd name="T31" fmla="*/ 35 h 55"/>
                <a:gd name="T32" fmla="*/ 33 w 57"/>
                <a:gd name="T33" fmla="*/ 42 h 55"/>
                <a:gd name="T34" fmla="*/ 32 w 57"/>
                <a:gd name="T35" fmla="*/ 51 h 55"/>
                <a:gd name="T36" fmla="*/ 30 w 57"/>
                <a:gd name="T37" fmla="*/ 53 h 55"/>
                <a:gd name="T38" fmla="*/ 27 w 57"/>
                <a:gd name="T39" fmla="*/ 55 h 55"/>
                <a:gd name="T40" fmla="*/ 24 w 57"/>
                <a:gd name="T41" fmla="*/ 55 h 55"/>
                <a:gd name="T42" fmla="*/ 22 w 57"/>
                <a:gd name="T43" fmla="*/ 53 h 55"/>
                <a:gd name="T44" fmla="*/ 19 w 57"/>
                <a:gd name="T45" fmla="*/ 54 h 55"/>
                <a:gd name="T46" fmla="*/ 18 w 57"/>
                <a:gd name="T47" fmla="*/ 50 h 55"/>
                <a:gd name="T48" fmla="*/ 16 w 57"/>
                <a:gd name="T49" fmla="*/ 49 h 55"/>
                <a:gd name="T50" fmla="*/ 14 w 57"/>
                <a:gd name="T51" fmla="*/ 48 h 55"/>
                <a:gd name="T52" fmla="*/ 13 w 57"/>
                <a:gd name="T53" fmla="*/ 44 h 55"/>
                <a:gd name="T54" fmla="*/ 13 w 57"/>
                <a:gd name="T55" fmla="*/ 41 h 55"/>
                <a:gd name="T56" fmla="*/ 15 w 57"/>
                <a:gd name="T57" fmla="*/ 37 h 55"/>
                <a:gd name="T58" fmla="*/ 9 w 57"/>
                <a:gd name="T59" fmla="*/ 37 h 55"/>
                <a:gd name="T60" fmla="*/ 7 w 57"/>
                <a:gd name="T61" fmla="*/ 35 h 55"/>
                <a:gd name="T62" fmla="*/ 5 w 57"/>
                <a:gd name="T63" fmla="*/ 32 h 55"/>
                <a:gd name="T64" fmla="*/ 4 w 57"/>
                <a:gd name="T65" fmla="*/ 28 h 55"/>
                <a:gd name="T66" fmla="*/ 2 w 57"/>
                <a:gd name="T67" fmla="*/ 26 h 55"/>
                <a:gd name="T68" fmla="*/ 1 w 57"/>
                <a:gd name="T69" fmla="*/ 24 h 55"/>
                <a:gd name="T70" fmla="*/ 1 w 57"/>
                <a:gd name="T71" fmla="*/ 22 h 55"/>
                <a:gd name="T72" fmla="*/ 2 w 57"/>
                <a:gd name="T73" fmla="*/ 20 h 55"/>
                <a:gd name="T74" fmla="*/ 20 w 57"/>
                <a:gd name="T75" fmla="*/ 23 h 55"/>
                <a:gd name="T76" fmla="*/ 29 w 57"/>
                <a:gd name="T77" fmla="*/ 28 h 55"/>
                <a:gd name="T78" fmla="*/ 30 w 57"/>
                <a:gd name="T79" fmla="*/ 28 h 55"/>
                <a:gd name="T80" fmla="*/ 30 w 57"/>
                <a:gd name="T81" fmla="*/ 24 h 55"/>
                <a:gd name="T82" fmla="*/ 36 w 57"/>
                <a:gd name="T83" fmla="*/ 1 h 55"/>
                <a:gd name="T84" fmla="*/ 39 w 57"/>
                <a:gd name="T85" fmla="*/ 0 h 55"/>
                <a:gd name="T86" fmla="*/ 41 w 57"/>
                <a:gd name="T87" fmla="*/ 2 h 55"/>
                <a:gd name="T88" fmla="*/ 42 w 57"/>
                <a:gd name="T89" fmla="*/ 4 h 55"/>
                <a:gd name="T90" fmla="*/ 43 w 57"/>
                <a:gd name="T91" fmla="*/ 7 h 55"/>
                <a:gd name="T92" fmla="*/ 46 w 57"/>
                <a:gd name="T93" fmla="*/ 10 h 55"/>
                <a:gd name="T94" fmla="*/ 48 w 57"/>
                <a:gd name="T95" fmla="*/ 13 h 55"/>
                <a:gd name="T96" fmla="*/ 48 w 57"/>
                <a:gd name="T97" fmla="*/ 15 h 55"/>
                <a:gd name="T98" fmla="*/ 44 w 57"/>
                <a:gd name="T9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5">
                  <a:moveTo>
                    <a:pt x="44" y="21"/>
                  </a:moveTo>
                  <a:cubicBezTo>
                    <a:pt x="44" y="21"/>
                    <a:pt x="44" y="21"/>
                    <a:pt x="45" y="21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1"/>
                    <a:pt x="50" y="21"/>
                  </a:cubicBezTo>
                  <a:cubicBezTo>
                    <a:pt x="51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5" y="31"/>
                    <a:pt x="55" y="31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4"/>
                    <a:pt x="54" y="34"/>
                    <a:pt x="55" y="35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5" y="37"/>
                    <a:pt x="55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3" y="38"/>
                    <a:pt x="53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1" y="40"/>
                    <a:pt x="40" y="39"/>
                    <a:pt x="38" y="38"/>
                  </a:cubicBezTo>
                  <a:cubicBezTo>
                    <a:pt x="37" y="37"/>
                    <a:pt x="37" y="37"/>
                    <a:pt x="36" y="36"/>
                  </a:cubicBezTo>
                  <a:cubicBezTo>
                    <a:pt x="36" y="36"/>
                    <a:pt x="35" y="36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5" y="37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2"/>
                    <a:pt x="35" y="41"/>
                    <a:pt x="35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3"/>
                    <a:pt x="33" y="45"/>
                    <a:pt x="33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9"/>
                    <a:pt x="33" y="49"/>
                    <a:pt x="32" y="50"/>
                  </a:cubicBezTo>
                  <a:cubicBezTo>
                    <a:pt x="32" y="50"/>
                    <a:pt x="32" y="51"/>
                    <a:pt x="32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4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15" y="38"/>
                    <a:pt x="15" y="37"/>
                    <a:pt x="16" y="37"/>
                  </a:cubicBezTo>
                  <a:cubicBezTo>
                    <a:pt x="16" y="37"/>
                    <a:pt x="16" y="37"/>
                    <a:pt x="15" y="37"/>
                  </a:cubicBezTo>
                  <a:cubicBezTo>
                    <a:pt x="14" y="37"/>
                    <a:pt x="13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6" y="21"/>
                    <a:pt x="18" y="22"/>
                    <a:pt x="20" y="23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5"/>
                    <a:pt x="30" y="24"/>
                  </a:cubicBezTo>
                  <a:cubicBezTo>
                    <a:pt x="30" y="20"/>
                    <a:pt x="30" y="16"/>
                    <a:pt x="31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2" y="6"/>
                    <a:pt x="33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2"/>
                    <a:pt x="46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6" y="19"/>
                    <a:pt x="45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49"/>
            <p:cNvSpPr/>
            <p:nvPr/>
          </p:nvSpPr>
          <p:spPr bwMode="auto">
            <a:xfrm>
              <a:off x="4346575" y="3136900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0 w 2"/>
                <a:gd name="T13" fmla="*/ 1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50"/>
            <p:cNvSpPr/>
            <p:nvPr/>
          </p:nvSpPr>
          <p:spPr bwMode="auto">
            <a:xfrm>
              <a:off x="4357688" y="3159125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51"/>
            <p:cNvSpPr/>
            <p:nvPr/>
          </p:nvSpPr>
          <p:spPr bwMode="auto">
            <a:xfrm>
              <a:off x="4341813" y="3163888"/>
              <a:ext cx="7937" cy="11113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  <a:gd name="T10" fmla="*/ 2 w 2"/>
                <a:gd name="T11" fmla="*/ 2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52"/>
            <p:cNvSpPr/>
            <p:nvPr/>
          </p:nvSpPr>
          <p:spPr bwMode="auto">
            <a:xfrm>
              <a:off x="4357688" y="31702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53"/>
            <p:cNvSpPr/>
            <p:nvPr/>
          </p:nvSpPr>
          <p:spPr bwMode="auto">
            <a:xfrm>
              <a:off x="4330700" y="3152775"/>
              <a:ext cx="7937" cy="635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54"/>
            <p:cNvSpPr/>
            <p:nvPr/>
          </p:nvSpPr>
          <p:spPr bwMode="auto">
            <a:xfrm>
              <a:off x="4330700" y="3144838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55"/>
            <p:cNvSpPr/>
            <p:nvPr/>
          </p:nvSpPr>
          <p:spPr bwMode="auto">
            <a:xfrm>
              <a:off x="4352925" y="3178175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56"/>
            <p:cNvSpPr/>
            <p:nvPr/>
          </p:nvSpPr>
          <p:spPr bwMode="auto">
            <a:xfrm>
              <a:off x="4357688" y="315595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57"/>
            <p:cNvSpPr/>
            <p:nvPr/>
          </p:nvSpPr>
          <p:spPr bwMode="auto">
            <a:xfrm>
              <a:off x="4335463" y="31559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58"/>
            <p:cNvSpPr/>
            <p:nvPr/>
          </p:nvSpPr>
          <p:spPr bwMode="auto">
            <a:xfrm>
              <a:off x="4338638" y="3159125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59"/>
            <p:cNvSpPr/>
            <p:nvPr/>
          </p:nvSpPr>
          <p:spPr bwMode="auto">
            <a:xfrm>
              <a:off x="4352925" y="315277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60"/>
            <p:cNvSpPr/>
            <p:nvPr/>
          </p:nvSpPr>
          <p:spPr bwMode="auto">
            <a:xfrm>
              <a:off x="4341813" y="3136900"/>
              <a:ext cx="7937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61"/>
            <p:cNvSpPr/>
            <p:nvPr/>
          </p:nvSpPr>
          <p:spPr bwMode="auto">
            <a:xfrm>
              <a:off x="4341813" y="313372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62"/>
            <p:cNvSpPr/>
            <p:nvPr/>
          </p:nvSpPr>
          <p:spPr bwMode="auto">
            <a:xfrm>
              <a:off x="4349750" y="31750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3"/>
            <p:cNvSpPr/>
            <p:nvPr/>
          </p:nvSpPr>
          <p:spPr bwMode="auto">
            <a:xfrm>
              <a:off x="4394200" y="3235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64"/>
            <p:cNvSpPr/>
            <p:nvPr/>
          </p:nvSpPr>
          <p:spPr bwMode="auto">
            <a:xfrm>
              <a:off x="4305300" y="32115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65"/>
            <p:cNvSpPr/>
            <p:nvPr/>
          </p:nvSpPr>
          <p:spPr bwMode="auto">
            <a:xfrm>
              <a:off x="4330700" y="31416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Oval 166"/>
            <p:cNvSpPr>
              <a:spLocks noChangeArrowheads="1"/>
            </p:cNvSpPr>
            <p:nvPr/>
          </p:nvSpPr>
          <p:spPr bwMode="auto">
            <a:xfrm>
              <a:off x="4349750" y="31750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67"/>
            <p:cNvSpPr/>
            <p:nvPr/>
          </p:nvSpPr>
          <p:spPr bwMode="auto">
            <a:xfrm>
              <a:off x="4352925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68"/>
            <p:cNvSpPr/>
            <p:nvPr/>
          </p:nvSpPr>
          <p:spPr bwMode="auto">
            <a:xfrm>
              <a:off x="4346575" y="317023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69"/>
            <p:cNvSpPr/>
            <p:nvPr/>
          </p:nvSpPr>
          <p:spPr bwMode="auto">
            <a:xfrm>
              <a:off x="4413250" y="3152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70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71"/>
            <p:cNvSpPr/>
            <p:nvPr/>
          </p:nvSpPr>
          <p:spPr bwMode="auto">
            <a:xfrm>
              <a:off x="4330700" y="31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72"/>
            <p:cNvSpPr/>
            <p:nvPr/>
          </p:nvSpPr>
          <p:spPr bwMode="auto">
            <a:xfrm>
              <a:off x="4338638" y="31638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Oval 173"/>
            <p:cNvSpPr>
              <a:spLocks noChangeArrowheads="1"/>
            </p:cNvSpPr>
            <p:nvPr/>
          </p:nvSpPr>
          <p:spPr bwMode="auto">
            <a:xfrm>
              <a:off x="4330700" y="31448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74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323116" y="3439948"/>
            <a:ext cx="300567" cy="264584"/>
            <a:chOff x="3573463" y="3103563"/>
            <a:chExt cx="225425" cy="198438"/>
          </a:xfrm>
          <a:solidFill>
            <a:srgbClr val="FFFF00"/>
          </a:solidFill>
          <a:effectLst/>
        </p:grpSpPr>
        <p:sp>
          <p:nvSpPr>
            <p:cNvPr id="92" name="Freeform 175"/>
            <p:cNvSpPr/>
            <p:nvPr/>
          </p:nvSpPr>
          <p:spPr bwMode="auto">
            <a:xfrm>
              <a:off x="3573463" y="3103563"/>
              <a:ext cx="225425" cy="198438"/>
            </a:xfrm>
            <a:custGeom>
              <a:avLst/>
              <a:gdLst>
                <a:gd name="T0" fmla="*/ 18 w 60"/>
                <a:gd name="T1" fmla="*/ 42 h 53"/>
                <a:gd name="T2" fmla="*/ 14 w 60"/>
                <a:gd name="T3" fmla="*/ 46 h 53"/>
                <a:gd name="T4" fmla="*/ 12 w 60"/>
                <a:gd name="T5" fmla="*/ 49 h 53"/>
                <a:gd name="T6" fmla="*/ 8 w 60"/>
                <a:gd name="T7" fmla="*/ 48 h 53"/>
                <a:gd name="T8" fmla="*/ 7 w 60"/>
                <a:gd name="T9" fmla="*/ 47 h 53"/>
                <a:gd name="T10" fmla="*/ 4 w 60"/>
                <a:gd name="T11" fmla="*/ 46 h 53"/>
                <a:gd name="T12" fmla="*/ 4 w 60"/>
                <a:gd name="T13" fmla="*/ 43 h 53"/>
                <a:gd name="T14" fmla="*/ 3 w 60"/>
                <a:gd name="T15" fmla="*/ 40 h 53"/>
                <a:gd name="T16" fmla="*/ 2 w 60"/>
                <a:gd name="T17" fmla="*/ 36 h 53"/>
                <a:gd name="T18" fmla="*/ 1 w 60"/>
                <a:gd name="T19" fmla="*/ 33 h 53"/>
                <a:gd name="T20" fmla="*/ 6 w 60"/>
                <a:gd name="T21" fmla="*/ 28 h 53"/>
                <a:gd name="T22" fmla="*/ 10 w 60"/>
                <a:gd name="T23" fmla="*/ 26 h 53"/>
                <a:gd name="T24" fmla="*/ 3 w 60"/>
                <a:gd name="T25" fmla="*/ 25 h 53"/>
                <a:gd name="T26" fmla="*/ 1 w 60"/>
                <a:gd name="T27" fmla="*/ 18 h 53"/>
                <a:gd name="T28" fmla="*/ 1 w 60"/>
                <a:gd name="T29" fmla="*/ 15 h 53"/>
                <a:gd name="T30" fmla="*/ 1 w 60"/>
                <a:gd name="T31" fmla="*/ 11 h 53"/>
                <a:gd name="T32" fmla="*/ 1 w 60"/>
                <a:gd name="T33" fmla="*/ 8 h 53"/>
                <a:gd name="T34" fmla="*/ 0 w 60"/>
                <a:gd name="T35" fmla="*/ 3 h 53"/>
                <a:gd name="T36" fmla="*/ 3 w 60"/>
                <a:gd name="T37" fmla="*/ 0 h 53"/>
                <a:gd name="T38" fmla="*/ 16 w 60"/>
                <a:gd name="T39" fmla="*/ 9 h 53"/>
                <a:gd name="T40" fmla="*/ 23 w 60"/>
                <a:gd name="T41" fmla="*/ 23 h 53"/>
                <a:gd name="T42" fmla="*/ 25 w 60"/>
                <a:gd name="T43" fmla="*/ 25 h 53"/>
                <a:gd name="T44" fmla="*/ 26 w 60"/>
                <a:gd name="T45" fmla="*/ 23 h 53"/>
                <a:gd name="T46" fmla="*/ 27 w 60"/>
                <a:gd name="T47" fmla="*/ 22 h 53"/>
                <a:gd name="T48" fmla="*/ 29 w 60"/>
                <a:gd name="T49" fmla="*/ 23 h 53"/>
                <a:gd name="T50" fmla="*/ 29 w 60"/>
                <a:gd name="T51" fmla="*/ 24 h 53"/>
                <a:gd name="T52" fmla="*/ 29 w 60"/>
                <a:gd name="T53" fmla="*/ 26 h 53"/>
                <a:gd name="T54" fmla="*/ 39 w 60"/>
                <a:gd name="T55" fmla="*/ 16 h 53"/>
                <a:gd name="T56" fmla="*/ 58 w 60"/>
                <a:gd name="T57" fmla="*/ 10 h 53"/>
                <a:gd name="T58" fmla="*/ 59 w 60"/>
                <a:gd name="T59" fmla="*/ 15 h 53"/>
                <a:gd name="T60" fmla="*/ 56 w 60"/>
                <a:gd name="T61" fmla="*/ 19 h 53"/>
                <a:gd name="T62" fmla="*/ 55 w 60"/>
                <a:gd name="T63" fmla="*/ 23 h 53"/>
                <a:gd name="T64" fmla="*/ 54 w 60"/>
                <a:gd name="T65" fmla="*/ 26 h 53"/>
                <a:gd name="T66" fmla="*/ 51 w 60"/>
                <a:gd name="T67" fmla="*/ 31 h 53"/>
                <a:gd name="T68" fmla="*/ 41 w 60"/>
                <a:gd name="T69" fmla="*/ 32 h 53"/>
                <a:gd name="T70" fmla="*/ 45 w 60"/>
                <a:gd name="T71" fmla="*/ 35 h 53"/>
                <a:gd name="T72" fmla="*/ 47 w 60"/>
                <a:gd name="T73" fmla="*/ 41 h 53"/>
                <a:gd name="T74" fmla="*/ 45 w 60"/>
                <a:gd name="T75" fmla="*/ 46 h 53"/>
                <a:gd name="T76" fmla="*/ 43 w 60"/>
                <a:gd name="T77" fmla="*/ 48 h 53"/>
                <a:gd name="T78" fmla="*/ 41 w 60"/>
                <a:gd name="T79" fmla="*/ 50 h 53"/>
                <a:gd name="T80" fmla="*/ 39 w 60"/>
                <a:gd name="T81" fmla="*/ 52 h 53"/>
                <a:gd name="T82" fmla="*/ 36 w 60"/>
                <a:gd name="T83" fmla="*/ 53 h 53"/>
                <a:gd name="T84" fmla="*/ 34 w 60"/>
                <a:gd name="T85" fmla="*/ 53 h 53"/>
                <a:gd name="T86" fmla="*/ 31 w 60"/>
                <a:gd name="T87" fmla="*/ 52 h 53"/>
                <a:gd name="T88" fmla="*/ 30 w 60"/>
                <a:gd name="T89" fmla="*/ 49 h 53"/>
                <a:gd name="T90" fmla="*/ 28 w 60"/>
                <a:gd name="T91" fmla="*/ 44 h 53"/>
                <a:gd name="T92" fmla="*/ 27 w 60"/>
                <a:gd name="T93" fmla="*/ 31 h 53"/>
                <a:gd name="T94" fmla="*/ 26 w 60"/>
                <a:gd name="T95" fmla="*/ 35 h 53"/>
                <a:gd name="T96" fmla="*/ 25 w 60"/>
                <a:gd name="T97" fmla="*/ 40 h 53"/>
                <a:gd name="T98" fmla="*/ 24 w 60"/>
                <a:gd name="T99" fmla="*/ 43 h 53"/>
                <a:gd name="T100" fmla="*/ 23 w 60"/>
                <a:gd name="T101" fmla="*/ 43 h 53"/>
                <a:gd name="T102" fmla="*/ 22 w 60"/>
                <a:gd name="T103" fmla="*/ 40 h 53"/>
                <a:gd name="T104" fmla="*/ 22 w 60"/>
                <a:gd name="T105" fmla="*/ 38 h 53"/>
                <a:gd name="T106" fmla="*/ 23 w 60"/>
                <a:gd name="T10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3">
                  <a:moveTo>
                    <a:pt x="23" y="32"/>
                  </a:moveTo>
                  <a:cubicBezTo>
                    <a:pt x="23" y="34"/>
                    <a:pt x="22" y="3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8" y="42"/>
                    <a:pt x="18" y="42"/>
                    <a:pt x="18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4" y="47"/>
                    <a:pt x="13" y="48"/>
                    <a:pt x="13" y="48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3" y="30"/>
                    <a:pt x="4" y="28"/>
                    <a:pt x="6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6" y="26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12" y="5"/>
                    <a:pt x="14" y="7"/>
                    <a:pt x="16" y="9"/>
                  </a:cubicBezTo>
                  <a:cubicBezTo>
                    <a:pt x="17" y="10"/>
                    <a:pt x="18" y="11"/>
                    <a:pt x="19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0"/>
                    <a:pt x="36" y="18"/>
                    <a:pt x="39" y="16"/>
                  </a:cubicBezTo>
                  <a:cubicBezTo>
                    <a:pt x="42" y="13"/>
                    <a:pt x="45" y="12"/>
                    <a:pt x="49" y="11"/>
                  </a:cubicBezTo>
                  <a:cubicBezTo>
                    <a:pt x="51" y="10"/>
                    <a:pt x="52" y="10"/>
                    <a:pt x="54" y="10"/>
                  </a:cubicBezTo>
                  <a:cubicBezTo>
                    <a:pt x="56" y="10"/>
                    <a:pt x="57" y="10"/>
                    <a:pt x="58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4"/>
                    <a:pt x="59" y="15"/>
                    <a:pt x="59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5" y="22"/>
                  </a:cubicBezTo>
                  <a:cubicBezTo>
                    <a:pt x="55" y="22"/>
                    <a:pt x="55" y="22"/>
                    <a:pt x="55" y="23"/>
                  </a:cubicBezTo>
                  <a:cubicBezTo>
                    <a:pt x="55" y="23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3" y="28"/>
                  </a:cubicBezTo>
                  <a:cubicBezTo>
                    <a:pt x="53" y="28"/>
                    <a:pt x="52" y="28"/>
                    <a:pt x="52" y="29"/>
                  </a:cubicBezTo>
                  <a:cubicBezTo>
                    <a:pt x="52" y="30"/>
                    <a:pt x="51" y="30"/>
                    <a:pt x="51" y="31"/>
                  </a:cubicBezTo>
                  <a:cubicBezTo>
                    <a:pt x="50" y="33"/>
                    <a:pt x="49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3"/>
                    <a:pt x="43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6" y="36"/>
                    <a:pt x="46" y="37"/>
                    <a:pt x="47" y="39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3"/>
                    <a:pt x="46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2" y="49"/>
                  </a:cubicBezTo>
                  <a:cubicBezTo>
                    <a:pt x="42" y="49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5" y="53"/>
                    <a:pt x="35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3"/>
                    <a:pt x="33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ubicBezTo>
                    <a:pt x="31" y="52"/>
                    <a:pt x="30" y="51"/>
                    <a:pt x="30" y="51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2"/>
                    <a:pt x="27" y="41"/>
                    <a:pt x="27" y="39"/>
                  </a:cubicBezTo>
                  <a:cubicBezTo>
                    <a:pt x="27" y="37"/>
                    <a:pt x="27" y="34"/>
                    <a:pt x="27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2"/>
                    <a:pt x="26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1"/>
                    <a:pt x="24" y="41"/>
                    <a:pt x="25" y="42"/>
                  </a:cubicBezTo>
                  <a:cubicBezTo>
                    <a:pt x="25" y="42"/>
                    <a:pt x="25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2" y="39"/>
                    <a:pt x="22" y="39"/>
                  </a:cubicBezTo>
                  <a:cubicBezTo>
                    <a:pt x="21" y="39"/>
                    <a:pt x="22" y="39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6"/>
                    <a:pt x="22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4" y="32"/>
                    <a:pt x="24" y="31"/>
                    <a:pt x="23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76"/>
            <p:cNvSpPr/>
            <p:nvPr/>
          </p:nvSpPr>
          <p:spPr bwMode="auto">
            <a:xfrm>
              <a:off x="3689350" y="3159125"/>
              <a:ext cx="4762" cy="111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77"/>
            <p:cNvSpPr/>
            <p:nvPr/>
          </p:nvSpPr>
          <p:spPr bwMode="auto">
            <a:xfrm>
              <a:off x="3678238" y="3136900"/>
              <a:ext cx="4762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1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78"/>
            <p:cNvSpPr/>
            <p:nvPr/>
          </p:nvSpPr>
          <p:spPr bwMode="auto">
            <a:xfrm>
              <a:off x="3689350" y="3141663"/>
              <a:ext cx="4762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2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79"/>
            <p:cNvSpPr/>
            <p:nvPr/>
          </p:nvSpPr>
          <p:spPr bwMode="auto">
            <a:xfrm>
              <a:off x="3686175" y="3175000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80"/>
            <p:cNvSpPr/>
            <p:nvPr/>
          </p:nvSpPr>
          <p:spPr bwMode="auto">
            <a:xfrm>
              <a:off x="3671888" y="3152775"/>
              <a:ext cx="3175" cy="1111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0 h 3"/>
                <a:gd name="T8" fmla="*/ 1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81"/>
            <p:cNvSpPr/>
            <p:nvPr/>
          </p:nvSpPr>
          <p:spPr bwMode="auto">
            <a:xfrm>
              <a:off x="3671888" y="3178175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82"/>
            <p:cNvSpPr/>
            <p:nvPr/>
          </p:nvSpPr>
          <p:spPr bwMode="auto">
            <a:xfrm>
              <a:off x="3683000" y="3182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83"/>
            <p:cNvSpPr/>
            <p:nvPr/>
          </p:nvSpPr>
          <p:spPr bwMode="auto">
            <a:xfrm>
              <a:off x="3671888" y="3163888"/>
              <a:ext cx="0" cy="635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84"/>
            <p:cNvSpPr/>
            <p:nvPr/>
          </p:nvSpPr>
          <p:spPr bwMode="auto">
            <a:xfrm>
              <a:off x="3671888" y="31527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85"/>
            <p:cNvSpPr/>
            <p:nvPr/>
          </p:nvSpPr>
          <p:spPr bwMode="auto">
            <a:xfrm>
              <a:off x="367506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86"/>
            <p:cNvSpPr/>
            <p:nvPr/>
          </p:nvSpPr>
          <p:spPr bwMode="auto">
            <a:xfrm>
              <a:off x="3671888" y="3175000"/>
              <a:ext cx="0" cy="7938"/>
            </a:xfrm>
            <a:custGeom>
              <a:avLst/>
              <a:gdLst>
                <a:gd name="T0" fmla="*/ 2 h 2"/>
                <a:gd name="T1" fmla="*/ 2 h 2"/>
                <a:gd name="T2" fmla="*/ 1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87"/>
            <p:cNvSpPr/>
            <p:nvPr/>
          </p:nvSpPr>
          <p:spPr bwMode="auto">
            <a:xfrm>
              <a:off x="3671888" y="31750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88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89"/>
            <p:cNvSpPr/>
            <p:nvPr/>
          </p:nvSpPr>
          <p:spPr bwMode="auto">
            <a:xfrm>
              <a:off x="3694113" y="31527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190"/>
            <p:cNvSpPr/>
            <p:nvPr/>
          </p:nvSpPr>
          <p:spPr bwMode="auto">
            <a:xfrm>
              <a:off x="3694113" y="31559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191"/>
            <p:cNvSpPr/>
            <p:nvPr/>
          </p:nvSpPr>
          <p:spPr bwMode="auto">
            <a:xfrm>
              <a:off x="3671888" y="316706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192"/>
            <p:cNvSpPr/>
            <p:nvPr/>
          </p:nvSpPr>
          <p:spPr bwMode="auto">
            <a:xfrm>
              <a:off x="3675063" y="31448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193"/>
            <p:cNvSpPr/>
            <p:nvPr/>
          </p:nvSpPr>
          <p:spPr bwMode="auto">
            <a:xfrm>
              <a:off x="3683000" y="31861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194"/>
            <p:cNvSpPr/>
            <p:nvPr/>
          </p:nvSpPr>
          <p:spPr bwMode="auto">
            <a:xfrm>
              <a:off x="3660775" y="3219450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195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196"/>
            <p:cNvSpPr/>
            <p:nvPr/>
          </p:nvSpPr>
          <p:spPr bwMode="auto">
            <a:xfrm>
              <a:off x="3689350" y="31702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Oval 197"/>
            <p:cNvSpPr>
              <a:spLocks noChangeArrowheads="1"/>
            </p:cNvSpPr>
            <p:nvPr/>
          </p:nvSpPr>
          <p:spPr bwMode="auto">
            <a:xfrm>
              <a:off x="3694113" y="31480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198"/>
            <p:cNvSpPr/>
            <p:nvPr/>
          </p:nvSpPr>
          <p:spPr bwMode="auto">
            <a:xfrm>
              <a:off x="3671888" y="317023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199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00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201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202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799536" y="2949391"/>
            <a:ext cx="278296" cy="306408"/>
            <a:chOff x="4732338" y="2792413"/>
            <a:chExt cx="157162" cy="173038"/>
          </a:xfrm>
          <a:solidFill>
            <a:srgbClr val="FFFF00"/>
          </a:solidFill>
          <a:effectLst/>
        </p:grpSpPr>
        <p:sp>
          <p:nvSpPr>
            <p:cNvPr id="121" name="Freeform 203"/>
            <p:cNvSpPr/>
            <p:nvPr/>
          </p:nvSpPr>
          <p:spPr bwMode="auto">
            <a:xfrm>
              <a:off x="4735513" y="2792413"/>
              <a:ext cx="153987" cy="173038"/>
            </a:xfrm>
            <a:custGeom>
              <a:avLst/>
              <a:gdLst>
                <a:gd name="T0" fmla="*/ 28 w 41"/>
                <a:gd name="T1" fmla="*/ 25 h 46"/>
                <a:gd name="T2" fmla="*/ 30 w 41"/>
                <a:gd name="T3" fmla="*/ 26 h 46"/>
                <a:gd name="T4" fmla="*/ 32 w 41"/>
                <a:gd name="T5" fmla="*/ 29 h 46"/>
                <a:gd name="T6" fmla="*/ 33 w 41"/>
                <a:gd name="T7" fmla="*/ 30 h 46"/>
                <a:gd name="T8" fmla="*/ 34 w 41"/>
                <a:gd name="T9" fmla="*/ 31 h 46"/>
                <a:gd name="T10" fmla="*/ 36 w 41"/>
                <a:gd name="T11" fmla="*/ 32 h 46"/>
                <a:gd name="T12" fmla="*/ 39 w 41"/>
                <a:gd name="T13" fmla="*/ 33 h 46"/>
                <a:gd name="T14" fmla="*/ 40 w 41"/>
                <a:gd name="T15" fmla="*/ 34 h 46"/>
                <a:gd name="T16" fmla="*/ 40 w 41"/>
                <a:gd name="T17" fmla="*/ 35 h 46"/>
                <a:gd name="T18" fmla="*/ 41 w 41"/>
                <a:gd name="T19" fmla="*/ 37 h 46"/>
                <a:gd name="T20" fmla="*/ 40 w 41"/>
                <a:gd name="T21" fmla="*/ 38 h 46"/>
                <a:gd name="T22" fmla="*/ 39 w 41"/>
                <a:gd name="T23" fmla="*/ 40 h 46"/>
                <a:gd name="T24" fmla="*/ 38 w 41"/>
                <a:gd name="T25" fmla="*/ 41 h 46"/>
                <a:gd name="T26" fmla="*/ 36 w 41"/>
                <a:gd name="T27" fmla="*/ 41 h 46"/>
                <a:gd name="T28" fmla="*/ 34 w 41"/>
                <a:gd name="T29" fmla="*/ 42 h 46"/>
                <a:gd name="T30" fmla="*/ 30 w 41"/>
                <a:gd name="T31" fmla="*/ 42 h 46"/>
                <a:gd name="T32" fmla="*/ 25 w 41"/>
                <a:gd name="T33" fmla="*/ 42 h 46"/>
                <a:gd name="T34" fmla="*/ 20 w 41"/>
                <a:gd name="T35" fmla="*/ 43 h 46"/>
                <a:gd name="T36" fmla="*/ 22 w 41"/>
                <a:gd name="T37" fmla="*/ 44 h 46"/>
                <a:gd name="T38" fmla="*/ 22 w 41"/>
                <a:gd name="T39" fmla="*/ 46 h 46"/>
                <a:gd name="T40" fmla="*/ 21 w 41"/>
                <a:gd name="T41" fmla="*/ 46 h 46"/>
                <a:gd name="T42" fmla="*/ 19 w 41"/>
                <a:gd name="T43" fmla="*/ 45 h 46"/>
                <a:gd name="T44" fmla="*/ 18 w 41"/>
                <a:gd name="T45" fmla="*/ 44 h 46"/>
                <a:gd name="T46" fmla="*/ 17 w 41"/>
                <a:gd name="T47" fmla="*/ 42 h 46"/>
                <a:gd name="T48" fmla="*/ 14 w 41"/>
                <a:gd name="T49" fmla="*/ 40 h 46"/>
                <a:gd name="T50" fmla="*/ 8 w 41"/>
                <a:gd name="T51" fmla="*/ 35 h 46"/>
                <a:gd name="T52" fmla="*/ 7 w 41"/>
                <a:gd name="T53" fmla="*/ 33 h 46"/>
                <a:gd name="T54" fmla="*/ 6 w 41"/>
                <a:gd name="T55" fmla="*/ 31 h 46"/>
                <a:gd name="T56" fmla="*/ 1 w 41"/>
                <a:gd name="T57" fmla="*/ 12 h 46"/>
                <a:gd name="T58" fmla="*/ 3 w 41"/>
                <a:gd name="T59" fmla="*/ 10 h 46"/>
                <a:gd name="T60" fmla="*/ 7 w 41"/>
                <a:gd name="T61" fmla="*/ 12 h 46"/>
                <a:gd name="T62" fmla="*/ 8 w 41"/>
                <a:gd name="T63" fmla="*/ 13 h 46"/>
                <a:gd name="T64" fmla="*/ 9 w 41"/>
                <a:gd name="T65" fmla="*/ 6 h 46"/>
                <a:gd name="T66" fmla="*/ 12 w 41"/>
                <a:gd name="T67" fmla="*/ 0 h 46"/>
                <a:gd name="T68" fmla="*/ 15 w 41"/>
                <a:gd name="T69" fmla="*/ 1 h 46"/>
                <a:gd name="T70" fmla="*/ 18 w 41"/>
                <a:gd name="T71" fmla="*/ 6 h 46"/>
                <a:gd name="T72" fmla="*/ 21 w 41"/>
                <a:gd name="T73" fmla="*/ 12 h 46"/>
                <a:gd name="T74" fmla="*/ 25 w 41"/>
                <a:gd name="T75" fmla="*/ 16 h 46"/>
                <a:gd name="T76" fmla="*/ 26 w 41"/>
                <a:gd name="T77" fmla="*/ 19 h 46"/>
                <a:gd name="T78" fmla="*/ 26 w 41"/>
                <a:gd name="T7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46">
                  <a:moveTo>
                    <a:pt x="26" y="25"/>
                  </a:moveTo>
                  <a:cubicBezTo>
                    <a:pt x="27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6" y="32"/>
                    <a:pt x="37" y="32"/>
                    <a:pt x="37" y="32"/>
                  </a:cubicBezTo>
                  <a:cubicBezTo>
                    <a:pt x="37" y="33"/>
                    <a:pt x="38" y="33"/>
                    <a:pt x="39" y="33"/>
                  </a:cubicBezTo>
                  <a:cubicBezTo>
                    <a:pt x="39" y="33"/>
                    <a:pt x="39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5"/>
                    <a:pt x="40" y="35"/>
                  </a:cubicBezTo>
                  <a:cubicBezTo>
                    <a:pt x="40" y="35"/>
                    <a:pt x="40" y="36"/>
                    <a:pt x="40" y="36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39" y="39"/>
                    <a:pt x="39" y="40"/>
                  </a:cubicBezTo>
                  <a:cubicBezTo>
                    <a:pt x="39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2" y="42"/>
                    <a:pt x="31" y="41"/>
                    <a:pt x="30" y="42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7" y="42"/>
                    <a:pt x="26" y="42"/>
                    <a:pt x="25" y="42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3" y="42"/>
                    <a:pt x="22" y="42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4"/>
                    <a:pt x="22" y="44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4"/>
                    <a:pt x="18" y="44"/>
                  </a:cubicBezTo>
                  <a:cubicBezTo>
                    <a:pt x="18" y="44"/>
                    <a:pt x="18" y="43"/>
                    <a:pt x="18" y="43"/>
                  </a:cubicBezTo>
                  <a:cubicBezTo>
                    <a:pt x="18" y="43"/>
                    <a:pt x="17" y="43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1"/>
                    <a:pt x="15" y="41"/>
                    <a:pt x="14" y="40"/>
                  </a:cubicBezTo>
                  <a:cubicBezTo>
                    <a:pt x="13" y="40"/>
                    <a:pt x="12" y="39"/>
                    <a:pt x="10" y="38"/>
                  </a:cubicBezTo>
                  <a:cubicBezTo>
                    <a:pt x="10" y="37"/>
                    <a:pt x="9" y="36"/>
                    <a:pt x="8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3" y="27"/>
                    <a:pt x="2" y="23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2" y="10"/>
                    <a:pt x="2" y="9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0"/>
                    <a:pt x="8" y="8"/>
                    <a:pt x="9" y="6"/>
                  </a:cubicBezTo>
                  <a:cubicBezTo>
                    <a:pt x="9" y="4"/>
                    <a:pt x="10" y="3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4"/>
                    <a:pt x="17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9"/>
                    <a:pt x="19" y="10"/>
                    <a:pt x="21" y="12"/>
                  </a:cubicBezTo>
                  <a:cubicBezTo>
                    <a:pt x="21" y="13"/>
                    <a:pt x="22" y="13"/>
                    <a:pt x="23" y="14"/>
                  </a:cubicBezTo>
                  <a:cubicBezTo>
                    <a:pt x="24" y="15"/>
                    <a:pt x="24" y="15"/>
                    <a:pt x="25" y="16"/>
                  </a:cubicBezTo>
                  <a:cubicBezTo>
                    <a:pt x="25" y="16"/>
                    <a:pt x="25" y="17"/>
                    <a:pt x="25" y="17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20"/>
                    <a:pt x="27" y="21"/>
                    <a:pt x="27" y="22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204"/>
            <p:cNvSpPr/>
            <p:nvPr/>
          </p:nvSpPr>
          <p:spPr bwMode="auto">
            <a:xfrm>
              <a:off x="4732338" y="28971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205"/>
            <p:cNvSpPr/>
            <p:nvPr/>
          </p:nvSpPr>
          <p:spPr bwMode="auto">
            <a:xfrm>
              <a:off x="4754563" y="2911475"/>
              <a:ext cx="7937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1 h 1"/>
                <a:gd name="T12" fmla="*/ 2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206"/>
            <p:cNvSpPr/>
            <p:nvPr/>
          </p:nvSpPr>
          <p:spPr bwMode="auto">
            <a:xfrm>
              <a:off x="4743450" y="2905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207"/>
            <p:cNvSpPr/>
            <p:nvPr/>
          </p:nvSpPr>
          <p:spPr bwMode="auto">
            <a:xfrm>
              <a:off x="4735513" y="2900363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208"/>
            <p:cNvSpPr/>
            <p:nvPr/>
          </p:nvSpPr>
          <p:spPr bwMode="auto">
            <a:xfrm>
              <a:off x="4740275" y="29051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209"/>
            <p:cNvSpPr/>
            <p:nvPr/>
          </p:nvSpPr>
          <p:spPr bwMode="auto">
            <a:xfrm>
              <a:off x="4754563" y="2911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210"/>
            <p:cNvSpPr/>
            <p:nvPr/>
          </p:nvSpPr>
          <p:spPr bwMode="auto">
            <a:xfrm>
              <a:off x="4751388" y="29083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211"/>
            <p:cNvSpPr/>
            <p:nvPr/>
          </p:nvSpPr>
          <p:spPr bwMode="auto">
            <a:xfrm>
              <a:off x="4751388" y="29083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212"/>
            <p:cNvSpPr/>
            <p:nvPr/>
          </p:nvSpPr>
          <p:spPr bwMode="auto">
            <a:xfrm>
              <a:off x="4746625" y="2908300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213"/>
            <p:cNvSpPr/>
            <p:nvPr/>
          </p:nvSpPr>
          <p:spPr bwMode="auto">
            <a:xfrm>
              <a:off x="4743450" y="29051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Oval 214"/>
            <p:cNvSpPr>
              <a:spLocks noChangeArrowheads="1"/>
            </p:cNvSpPr>
            <p:nvPr/>
          </p:nvSpPr>
          <p:spPr bwMode="auto">
            <a:xfrm>
              <a:off x="4740275" y="2905125"/>
              <a:ext cx="3175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Oval 215"/>
            <p:cNvSpPr>
              <a:spLocks noChangeArrowheads="1"/>
            </p:cNvSpPr>
            <p:nvPr/>
          </p:nvSpPr>
          <p:spPr bwMode="auto">
            <a:xfrm>
              <a:off x="4735513" y="290036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Oval 216"/>
            <p:cNvSpPr>
              <a:spLocks noChangeArrowheads="1"/>
            </p:cNvSpPr>
            <p:nvPr/>
          </p:nvSpPr>
          <p:spPr bwMode="auto">
            <a:xfrm>
              <a:off x="4833938" y="28860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Oval 217"/>
            <p:cNvSpPr>
              <a:spLocks noChangeArrowheads="1"/>
            </p:cNvSpPr>
            <p:nvPr/>
          </p:nvSpPr>
          <p:spPr bwMode="auto">
            <a:xfrm>
              <a:off x="4754563" y="29114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18"/>
            <p:cNvSpPr/>
            <p:nvPr/>
          </p:nvSpPr>
          <p:spPr bwMode="auto">
            <a:xfrm>
              <a:off x="4732338" y="2900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Oval 219"/>
            <p:cNvSpPr>
              <a:spLocks noChangeArrowheads="1"/>
            </p:cNvSpPr>
            <p:nvPr/>
          </p:nvSpPr>
          <p:spPr bwMode="auto">
            <a:xfrm>
              <a:off x="4754563" y="29114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3972421" y="3411873"/>
            <a:ext cx="288032" cy="301124"/>
            <a:chOff x="5429250" y="3136900"/>
            <a:chExt cx="139700" cy="146050"/>
          </a:xfrm>
          <a:solidFill>
            <a:srgbClr val="FFFF00"/>
          </a:solidFill>
          <a:effectLst/>
        </p:grpSpPr>
        <p:sp>
          <p:nvSpPr>
            <p:cNvPr id="139" name="Freeform 220"/>
            <p:cNvSpPr/>
            <p:nvPr/>
          </p:nvSpPr>
          <p:spPr bwMode="auto">
            <a:xfrm>
              <a:off x="5429250" y="3136900"/>
              <a:ext cx="139700" cy="146050"/>
            </a:xfrm>
            <a:custGeom>
              <a:avLst/>
              <a:gdLst>
                <a:gd name="T0" fmla="*/ 7 w 37"/>
                <a:gd name="T1" fmla="*/ 29 h 39"/>
                <a:gd name="T2" fmla="*/ 7 w 37"/>
                <a:gd name="T3" fmla="*/ 29 h 39"/>
                <a:gd name="T4" fmla="*/ 7 w 37"/>
                <a:gd name="T5" fmla="*/ 29 h 39"/>
                <a:gd name="T6" fmla="*/ 6 w 37"/>
                <a:gd name="T7" fmla="*/ 28 h 39"/>
                <a:gd name="T8" fmla="*/ 2 w 37"/>
                <a:gd name="T9" fmla="*/ 21 h 39"/>
                <a:gd name="T10" fmla="*/ 1 w 37"/>
                <a:gd name="T11" fmla="*/ 9 h 39"/>
                <a:gd name="T12" fmla="*/ 2 w 37"/>
                <a:gd name="T13" fmla="*/ 8 h 39"/>
                <a:gd name="T14" fmla="*/ 4 w 37"/>
                <a:gd name="T15" fmla="*/ 8 h 39"/>
                <a:gd name="T16" fmla="*/ 5 w 37"/>
                <a:gd name="T17" fmla="*/ 9 h 39"/>
                <a:gd name="T18" fmla="*/ 7 w 37"/>
                <a:gd name="T19" fmla="*/ 9 h 39"/>
                <a:gd name="T20" fmla="*/ 11 w 37"/>
                <a:gd name="T21" fmla="*/ 1 h 39"/>
                <a:gd name="T22" fmla="*/ 14 w 37"/>
                <a:gd name="T23" fmla="*/ 2 h 39"/>
                <a:gd name="T24" fmla="*/ 15 w 37"/>
                <a:gd name="T25" fmla="*/ 3 h 39"/>
                <a:gd name="T26" fmla="*/ 16 w 37"/>
                <a:gd name="T27" fmla="*/ 5 h 39"/>
                <a:gd name="T28" fmla="*/ 18 w 37"/>
                <a:gd name="T29" fmla="*/ 7 h 39"/>
                <a:gd name="T30" fmla="*/ 20 w 37"/>
                <a:gd name="T31" fmla="*/ 9 h 39"/>
                <a:gd name="T32" fmla="*/ 22 w 37"/>
                <a:gd name="T33" fmla="*/ 11 h 39"/>
                <a:gd name="T34" fmla="*/ 23 w 37"/>
                <a:gd name="T35" fmla="*/ 15 h 39"/>
                <a:gd name="T36" fmla="*/ 22 w 37"/>
                <a:gd name="T37" fmla="*/ 16 h 39"/>
                <a:gd name="T38" fmla="*/ 25 w 37"/>
                <a:gd name="T39" fmla="*/ 16 h 39"/>
                <a:gd name="T40" fmla="*/ 28 w 37"/>
                <a:gd name="T41" fmla="*/ 16 h 39"/>
                <a:gd name="T42" fmla="*/ 31 w 37"/>
                <a:gd name="T43" fmla="*/ 18 h 39"/>
                <a:gd name="T44" fmla="*/ 34 w 37"/>
                <a:gd name="T45" fmla="*/ 19 h 39"/>
                <a:gd name="T46" fmla="*/ 34 w 37"/>
                <a:gd name="T47" fmla="*/ 20 h 39"/>
                <a:gd name="T48" fmla="*/ 36 w 37"/>
                <a:gd name="T49" fmla="*/ 22 h 39"/>
                <a:gd name="T50" fmla="*/ 36 w 37"/>
                <a:gd name="T51" fmla="*/ 24 h 39"/>
                <a:gd name="T52" fmla="*/ 37 w 37"/>
                <a:gd name="T53" fmla="*/ 26 h 39"/>
                <a:gd name="T54" fmla="*/ 37 w 37"/>
                <a:gd name="T55" fmla="*/ 29 h 39"/>
                <a:gd name="T56" fmla="*/ 36 w 37"/>
                <a:gd name="T57" fmla="*/ 31 h 39"/>
                <a:gd name="T58" fmla="*/ 35 w 37"/>
                <a:gd name="T59" fmla="*/ 33 h 39"/>
                <a:gd name="T60" fmla="*/ 34 w 37"/>
                <a:gd name="T61" fmla="*/ 35 h 39"/>
                <a:gd name="T62" fmla="*/ 32 w 37"/>
                <a:gd name="T63" fmla="*/ 37 h 39"/>
                <a:gd name="T64" fmla="*/ 28 w 37"/>
                <a:gd name="T65" fmla="*/ 38 h 39"/>
                <a:gd name="T66" fmla="*/ 26 w 37"/>
                <a:gd name="T67" fmla="*/ 37 h 39"/>
                <a:gd name="T68" fmla="*/ 27 w 37"/>
                <a:gd name="T69" fmla="*/ 38 h 39"/>
                <a:gd name="T70" fmla="*/ 26 w 37"/>
                <a:gd name="T71" fmla="*/ 38 h 39"/>
                <a:gd name="T72" fmla="*/ 17 w 37"/>
                <a:gd name="T73" fmla="*/ 35 h 39"/>
                <a:gd name="T74" fmla="*/ 15 w 37"/>
                <a:gd name="T75" fmla="*/ 34 h 39"/>
                <a:gd name="T76" fmla="*/ 10 w 37"/>
                <a:gd name="T77" fmla="*/ 32 h 39"/>
                <a:gd name="T78" fmla="*/ 9 w 37"/>
                <a:gd name="T79" fmla="*/ 32 h 39"/>
                <a:gd name="T80" fmla="*/ 8 w 37"/>
                <a:gd name="T81" fmla="*/ 31 h 39"/>
                <a:gd name="T82" fmla="*/ 7 w 37"/>
                <a:gd name="T8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" h="39">
                  <a:moveTo>
                    <a:pt x="7" y="30"/>
                  </a:move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4"/>
                    <a:pt x="3" y="22"/>
                    <a:pt x="2" y="21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3"/>
                    <a:pt x="23" y="13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7"/>
                    <a:pt x="31" y="17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21"/>
                    <a:pt x="35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4"/>
                    <a:pt x="36" y="24"/>
                  </a:cubicBezTo>
                  <a:cubicBezTo>
                    <a:pt x="36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37"/>
                    <a:pt x="31" y="38"/>
                    <a:pt x="30" y="38"/>
                  </a:cubicBezTo>
                  <a:cubicBezTo>
                    <a:pt x="30" y="38"/>
                    <a:pt x="29" y="38"/>
                    <a:pt x="28" y="38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2" y="33"/>
                    <a:pt x="11" y="33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21"/>
            <p:cNvSpPr/>
            <p:nvPr/>
          </p:nvSpPr>
          <p:spPr bwMode="auto">
            <a:xfrm>
              <a:off x="5429250" y="32464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22"/>
            <p:cNvSpPr/>
            <p:nvPr/>
          </p:nvSpPr>
          <p:spPr bwMode="auto">
            <a:xfrm>
              <a:off x="5437188" y="32273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23"/>
            <p:cNvSpPr/>
            <p:nvPr/>
          </p:nvSpPr>
          <p:spPr bwMode="auto">
            <a:xfrm>
              <a:off x="5448300" y="32385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24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25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26"/>
            <p:cNvSpPr/>
            <p:nvPr/>
          </p:nvSpPr>
          <p:spPr bwMode="auto">
            <a:xfrm>
              <a:off x="5445125" y="32353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27"/>
            <p:cNvSpPr/>
            <p:nvPr/>
          </p:nvSpPr>
          <p:spPr bwMode="auto">
            <a:xfrm>
              <a:off x="5448300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28"/>
            <p:cNvSpPr/>
            <p:nvPr/>
          </p:nvSpPr>
          <p:spPr bwMode="auto">
            <a:xfrm>
              <a:off x="5440363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Oval 229"/>
            <p:cNvSpPr>
              <a:spLocks noChangeArrowheads="1"/>
            </p:cNvSpPr>
            <p:nvPr/>
          </p:nvSpPr>
          <p:spPr bwMode="auto">
            <a:xfrm>
              <a:off x="5451475" y="32416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30"/>
            <p:cNvSpPr/>
            <p:nvPr/>
          </p:nvSpPr>
          <p:spPr bwMode="auto">
            <a:xfrm>
              <a:off x="5456238" y="32496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31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32"/>
            <p:cNvSpPr/>
            <p:nvPr/>
          </p:nvSpPr>
          <p:spPr bwMode="auto">
            <a:xfrm>
              <a:off x="5440363" y="323056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33"/>
            <p:cNvSpPr/>
            <p:nvPr/>
          </p:nvSpPr>
          <p:spPr bwMode="auto">
            <a:xfrm>
              <a:off x="5437188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34"/>
            <p:cNvSpPr/>
            <p:nvPr/>
          </p:nvSpPr>
          <p:spPr bwMode="auto">
            <a:xfrm>
              <a:off x="5440363" y="3235325"/>
              <a:ext cx="476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35"/>
            <p:cNvSpPr/>
            <p:nvPr/>
          </p:nvSpPr>
          <p:spPr bwMode="auto">
            <a:xfrm>
              <a:off x="5445125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36"/>
            <p:cNvSpPr/>
            <p:nvPr/>
          </p:nvSpPr>
          <p:spPr bwMode="auto">
            <a:xfrm>
              <a:off x="5451475" y="3249613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37"/>
            <p:cNvSpPr/>
            <p:nvPr/>
          </p:nvSpPr>
          <p:spPr bwMode="auto">
            <a:xfrm>
              <a:off x="5434013" y="324961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38"/>
            <p:cNvSpPr/>
            <p:nvPr/>
          </p:nvSpPr>
          <p:spPr bwMode="auto">
            <a:xfrm>
              <a:off x="5445125" y="32353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Oval 239"/>
            <p:cNvSpPr>
              <a:spLocks noChangeArrowheads="1"/>
            </p:cNvSpPr>
            <p:nvPr/>
          </p:nvSpPr>
          <p:spPr bwMode="auto">
            <a:xfrm>
              <a:off x="545147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Oval 240"/>
            <p:cNvSpPr>
              <a:spLocks noChangeArrowheads="1"/>
            </p:cNvSpPr>
            <p:nvPr/>
          </p:nvSpPr>
          <p:spPr bwMode="auto">
            <a:xfrm>
              <a:off x="5448300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241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242"/>
            <p:cNvSpPr/>
            <p:nvPr/>
          </p:nvSpPr>
          <p:spPr bwMode="auto">
            <a:xfrm>
              <a:off x="5456238" y="3246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Oval 243"/>
            <p:cNvSpPr>
              <a:spLocks noChangeArrowheads="1"/>
            </p:cNvSpPr>
            <p:nvPr/>
          </p:nvSpPr>
          <p:spPr bwMode="auto">
            <a:xfrm>
              <a:off x="5527675" y="32766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Oval 244"/>
            <p:cNvSpPr>
              <a:spLocks noChangeArrowheads="1"/>
            </p:cNvSpPr>
            <p:nvPr/>
          </p:nvSpPr>
          <p:spPr bwMode="auto">
            <a:xfrm>
              <a:off x="544512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245"/>
            <p:cNvSpPr/>
            <p:nvPr/>
          </p:nvSpPr>
          <p:spPr bwMode="auto">
            <a:xfrm>
              <a:off x="5451475" y="3241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246"/>
            <p:cNvSpPr/>
            <p:nvPr/>
          </p:nvSpPr>
          <p:spPr bwMode="auto">
            <a:xfrm>
              <a:off x="5437188" y="32496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247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Oval 248"/>
            <p:cNvSpPr>
              <a:spLocks noChangeArrowheads="1"/>
            </p:cNvSpPr>
            <p:nvPr/>
          </p:nvSpPr>
          <p:spPr bwMode="auto">
            <a:xfrm>
              <a:off x="5456238" y="32464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249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785672" y="3628185"/>
            <a:ext cx="341677" cy="289928"/>
            <a:chOff x="7396162" y="377825"/>
            <a:chExt cx="817563" cy="693738"/>
          </a:xfrm>
        </p:grpSpPr>
        <p:sp>
          <p:nvSpPr>
            <p:cNvPr id="170" name="Freeform 17"/>
            <p:cNvSpPr/>
            <p:nvPr/>
          </p:nvSpPr>
          <p:spPr bwMode="auto">
            <a:xfrm>
              <a:off x="7396162" y="377825"/>
              <a:ext cx="817563" cy="693738"/>
            </a:xfrm>
            <a:custGeom>
              <a:avLst/>
              <a:gdLst>
                <a:gd name="T0" fmla="*/ 19 w 33"/>
                <a:gd name="T1" fmla="*/ 14 h 28"/>
                <a:gd name="T2" fmla="*/ 19 w 33"/>
                <a:gd name="T3" fmla="*/ 14 h 28"/>
                <a:gd name="T4" fmla="*/ 25 w 33"/>
                <a:gd name="T5" fmla="*/ 0 h 28"/>
                <a:gd name="T6" fmla="*/ 27 w 33"/>
                <a:gd name="T7" fmla="*/ 1 h 28"/>
                <a:gd name="T8" fmla="*/ 30 w 33"/>
                <a:gd name="T9" fmla="*/ 10 h 28"/>
                <a:gd name="T10" fmla="*/ 27 w 33"/>
                <a:gd name="T11" fmla="*/ 13 h 28"/>
                <a:gd name="T12" fmla="*/ 27 w 33"/>
                <a:gd name="T13" fmla="*/ 13 h 28"/>
                <a:gd name="T14" fmla="*/ 29 w 33"/>
                <a:gd name="T15" fmla="*/ 14 h 28"/>
                <a:gd name="T16" fmla="*/ 27 w 33"/>
                <a:gd name="T17" fmla="*/ 25 h 28"/>
                <a:gd name="T18" fmla="*/ 23 w 33"/>
                <a:gd name="T19" fmla="*/ 23 h 28"/>
                <a:gd name="T20" fmla="*/ 23 w 33"/>
                <a:gd name="T21" fmla="*/ 23 h 28"/>
                <a:gd name="T22" fmla="*/ 23 w 33"/>
                <a:gd name="T23" fmla="*/ 23 h 28"/>
                <a:gd name="T24" fmla="*/ 23 w 33"/>
                <a:gd name="T25" fmla="*/ 23 h 28"/>
                <a:gd name="T26" fmla="*/ 23 w 33"/>
                <a:gd name="T27" fmla="*/ 25 h 28"/>
                <a:gd name="T28" fmla="*/ 21 w 33"/>
                <a:gd name="T29" fmla="*/ 24 h 28"/>
                <a:gd name="T30" fmla="*/ 21 w 33"/>
                <a:gd name="T31" fmla="*/ 24 h 28"/>
                <a:gd name="T32" fmla="*/ 21 w 33"/>
                <a:gd name="T33" fmla="*/ 24 h 28"/>
                <a:gd name="T34" fmla="*/ 15 w 33"/>
                <a:gd name="T35" fmla="*/ 28 h 28"/>
                <a:gd name="T36" fmla="*/ 10 w 33"/>
                <a:gd name="T37" fmla="*/ 20 h 28"/>
                <a:gd name="T38" fmla="*/ 10 w 33"/>
                <a:gd name="T39" fmla="*/ 20 h 28"/>
                <a:gd name="T40" fmla="*/ 6 w 33"/>
                <a:gd name="T41" fmla="*/ 21 h 28"/>
                <a:gd name="T42" fmla="*/ 1 w 33"/>
                <a:gd name="T43" fmla="*/ 13 h 28"/>
                <a:gd name="T44" fmla="*/ 2 w 33"/>
                <a:gd name="T45" fmla="*/ 10 h 28"/>
                <a:gd name="T46" fmla="*/ 12 w 33"/>
                <a:gd name="T47" fmla="*/ 13 h 28"/>
                <a:gd name="T48" fmla="*/ 16 w 33"/>
                <a:gd name="T49" fmla="*/ 15 h 28"/>
                <a:gd name="T50" fmla="*/ 16 w 33"/>
                <a:gd name="T51" fmla="*/ 16 h 28"/>
                <a:gd name="T52" fmla="*/ 16 w 33"/>
                <a:gd name="T53" fmla="*/ 16 h 28"/>
                <a:gd name="T54" fmla="*/ 16 w 33"/>
                <a:gd name="T55" fmla="*/ 16 h 28"/>
                <a:gd name="T56" fmla="*/ 16 w 33"/>
                <a:gd name="T57" fmla="*/ 16 h 28"/>
                <a:gd name="T58" fmla="*/ 17 w 33"/>
                <a:gd name="T59" fmla="*/ 13 h 28"/>
                <a:gd name="T60" fmla="*/ 19 w 33"/>
                <a:gd name="T6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28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1"/>
                    <a:pt x="25" y="0"/>
                  </a:cubicBezTo>
                  <a:cubicBezTo>
                    <a:pt x="26" y="0"/>
                    <a:pt x="26" y="0"/>
                    <a:pt x="27" y="1"/>
                  </a:cubicBezTo>
                  <a:cubicBezTo>
                    <a:pt x="28" y="3"/>
                    <a:pt x="30" y="7"/>
                    <a:pt x="30" y="10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33" y="16"/>
                    <a:pt x="29" y="26"/>
                    <a:pt x="27" y="25"/>
                  </a:cubicBezTo>
                  <a:cubicBezTo>
                    <a:pt x="25" y="25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8"/>
                    <a:pt x="21" y="28"/>
                    <a:pt x="15" y="28"/>
                  </a:cubicBezTo>
                  <a:cubicBezTo>
                    <a:pt x="10" y="27"/>
                    <a:pt x="8" y="24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4" y="20"/>
                    <a:pt x="3" y="17"/>
                    <a:pt x="1" y="13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9"/>
                    <a:pt x="10" y="11"/>
                    <a:pt x="12" y="13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8" y="13"/>
                    <a:pt x="18" y="13"/>
                    <a:pt x="19" y="14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8"/>
            <p:cNvSpPr/>
            <p:nvPr/>
          </p:nvSpPr>
          <p:spPr bwMode="auto">
            <a:xfrm>
              <a:off x="7867650" y="377825"/>
              <a:ext cx="346075" cy="644525"/>
            </a:xfrm>
            <a:custGeom>
              <a:avLst/>
              <a:gdLst>
                <a:gd name="T0" fmla="*/ 0 w 14"/>
                <a:gd name="T1" fmla="*/ 14 h 26"/>
                <a:gd name="T2" fmla="*/ 0 w 14"/>
                <a:gd name="T3" fmla="*/ 14 h 26"/>
                <a:gd name="T4" fmla="*/ 6 w 14"/>
                <a:gd name="T5" fmla="*/ 0 h 26"/>
                <a:gd name="T6" fmla="*/ 8 w 14"/>
                <a:gd name="T7" fmla="*/ 1 h 26"/>
                <a:gd name="T8" fmla="*/ 10 w 14"/>
                <a:gd name="T9" fmla="*/ 10 h 26"/>
                <a:gd name="T10" fmla="*/ 8 w 14"/>
                <a:gd name="T11" fmla="*/ 13 h 26"/>
                <a:gd name="T12" fmla="*/ 8 w 14"/>
                <a:gd name="T13" fmla="*/ 13 h 26"/>
                <a:gd name="T14" fmla="*/ 10 w 14"/>
                <a:gd name="T15" fmla="*/ 14 h 26"/>
                <a:gd name="T16" fmla="*/ 7 w 14"/>
                <a:gd name="T17" fmla="*/ 25 h 26"/>
                <a:gd name="T18" fmla="*/ 4 w 14"/>
                <a:gd name="T19" fmla="*/ 23 h 26"/>
                <a:gd name="T20" fmla="*/ 4 w 14"/>
                <a:gd name="T21" fmla="*/ 23 h 26"/>
                <a:gd name="T22" fmla="*/ 0 w 14"/>
                <a:gd name="T2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6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1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3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4" y="16"/>
                    <a:pt x="10" y="26"/>
                    <a:pt x="7" y="25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9"/>
            <p:cNvSpPr/>
            <p:nvPr/>
          </p:nvSpPr>
          <p:spPr bwMode="auto">
            <a:xfrm>
              <a:off x="7793038" y="700088"/>
              <a:ext cx="173038" cy="296863"/>
            </a:xfrm>
            <a:custGeom>
              <a:avLst/>
              <a:gdLst>
                <a:gd name="T0" fmla="*/ 0 w 7"/>
                <a:gd name="T1" fmla="*/ 3 h 12"/>
                <a:gd name="T2" fmla="*/ 0 w 7"/>
                <a:gd name="T3" fmla="*/ 2 h 12"/>
                <a:gd name="T4" fmla="*/ 0 w 7"/>
                <a:gd name="T5" fmla="*/ 2 h 12"/>
                <a:gd name="T6" fmla="*/ 1 w 7"/>
                <a:gd name="T7" fmla="*/ 0 h 12"/>
                <a:gd name="T8" fmla="*/ 3 w 7"/>
                <a:gd name="T9" fmla="*/ 1 h 12"/>
                <a:gd name="T10" fmla="*/ 3 w 7"/>
                <a:gd name="T11" fmla="*/ 1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2 h 12"/>
                <a:gd name="T18" fmla="*/ 5 w 7"/>
                <a:gd name="T19" fmla="*/ 11 h 12"/>
                <a:gd name="T20" fmla="*/ 5 w 7"/>
                <a:gd name="T21" fmla="*/ 11 h 12"/>
                <a:gd name="T22" fmla="*/ 0 w 7"/>
                <a:gd name="T2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2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20"/>
            <p:cNvSpPr/>
            <p:nvPr/>
          </p:nvSpPr>
          <p:spPr bwMode="auto">
            <a:xfrm>
              <a:off x="7396162" y="601663"/>
              <a:ext cx="520700" cy="469900"/>
            </a:xfrm>
            <a:custGeom>
              <a:avLst/>
              <a:gdLst>
                <a:gd name="T0" fmla="*/ 10 w 21"/>
                <a:gd name="T1" fmla="*/ 11 h 19"/>
                <a:gd name="T2" fmla="*/ 6 w 21"/>
                <a:gd name="T3" fmla="*/ 11 h 19"/>
                <a:gd name="T4" fmla="*/ 1 w 21"/>
                <a:gd name="T5" fmla="*/ 4 h 19"/>
                <a:gd name="T6" fmla="*/ 2 w 21"/>
                <a:gd name="T7" fmla="*/ 1 h 19"/>
                <a:gd name="T8" fmla="*/ 12 w 21"/>
                <a:gd name="T9" fmla="*/ 3 h 19"/>
                <a:gd name="T10" fmla="*/ 16 w 21"/>
                <a:gd name="T11" fmla="*/ 6 h 19"/>
                <a:gd name="T12" fmla="*/ 16 w 21"/>
                <a:gd name="T13" fmla="*/ 7 h 19"/>
                <a:gd name="T14" fmla="*/ 21 w 21"/>
                <a:gd name="T15" fmla="*/ 14 h 19"/>
                <a:gd name="T16" fmla="*/ 15 w 21"/>
                <a:gd name="T17" fmla="*/ 19 h 19"/>
                <a:gd name="T18" fmla="*/ 10 w 21"/>
                <a:gd name="T19" fmla="*/ 11 h 19"/>
                <a:gd name="T20" fmla="*/ 10 w 21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10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4" y="10"/>
                    <a:pt x="3" y="7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10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8"/>
                    <a:pt x="21" y="19"/>
                    <a:pt x="15" y="19"/>
                  </a:cubicBezTo>
                  <a:cubicBezTo>
                    <a:pt x="10" y="18"/>
                    <a:pt x="8" y="15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414132" y="1655597"/>
            <a:ext cx="223393" cy="188384"/>
            <a:chOff x="3641725" y="1727200"/>
            <a:chExt cx="212725" cy="179388"/>
          </a:xfrm>
          <a:solidFill>
            <a:srgbClr val="FFFF00"/>
          </a:solidFill>
          <a:effectLst/>
        </p:grpSpPr>
        <p:sp>
          <p:nvSpPr>
            <p:cNvPr id="175" name="Freeform 124"/>
            <p:cNvSpPr/>
            <p:nvPr/>
          </p:nvSpPr>
          <p:spPr bwMode="auto">
            <a:xfrm>
              <a:off x="3641725" y="1727200"/>
              <a:ext cx="212725" cy="179388"/>
            </a:xfrm>
            <a:custGeom>
              <a:avLst/>
              <a:gdLst>
                <a:gd name="T0" fmla="*/ 16 w 57"/>
                <a:gd name="T1" fmla="*/ 33 h 48"/>
                <a:gd name="T2" fmla="*/ 14 w 57"/>
                <a:gd name="T3" fmla="*/ 34 h 48"/>
                <a:gd name="T4" fmla="*/ 10 w 57"/>
                <a:gd name="T5" fmla="*/ 31 h 48"/>
                <a:gd name="T6" fmla="*/ 8 w 57"/>
                <a:gd name="T7" fmla="*/ 29 h 48"/>
                <a:gd name="T8" fmla="*/ 6 w 57"/>
                <a:gd name="T9" fmla="*/ 27 h 48"/>
                <a:gd name="T10" fmla="*/ 4 w 57"/>
                <a:gd name="T11" fmla="*/ 25 h 48"/>
                <a:gd name="T12" fmla="*/ 3 w 57"/>
                <a:gd name="T13" fmla="*/ 24 h 48"/>
                <a:gd name="T14" fmla="*/ 1 w 57"/>
                <a:gd name="T15" fmla="*/ 22 h 48"/>
                <a:gd name="T16" fmla="*/ 3 w 57"/>
                <a:gd name="T17" fmla="*/ 19 h 48"/>
                <a:gd name="T18" fmla="*/ 12 w 57"/>
                <a:gd name="T19" fmla="*/ 16 h 48"/>
                <a:gd name="T20" fmla="*/ 25 w 57"/>
                <a:gd name="T21" fmla="*/ 18 h 48"/>
                <a:gd name="T22" fmla="*/ 30 w 57"/>
                <a:gd name="T23" fmla="*/ 21 h 48"/>
                <a:gd name="T24" fmla="*/ 31 w 57"/>
                <a:gd name="T25" fmla="*/ 21 h 48"/>
                <a:gd name="T26" fmla="*/ 30 w 57"/>
                <a:gd name="T27" fmla="*/ 20 h 48"/>
                <a:gd name="T28" fmla="*/ 31 w 57"/>
                <a:gd name="T29" fmla="*/ 18 h 48"/>
                <a:gd name="T30" fmla="*/ 32 w 57"/>
                <a:gd name="T31" fmla="*/ 18 h 48"/>
                <a:gd name="T32" fmla="*/ 34 w 57"/>
                <a:gd name="T33" fmla="*/ 20 h 48"/>
                <a:gd name="T34" fmla="*/ 34 w 57"/>
                <a:gd name="T35" fmla="*/ 20 h 48"/>
                <a:gd name="T36" fmla="*/ 43 w 57"/>
                <a:gd name="T37" fmla="*/ 5 h 48"/>
                <a:gd name="T38" fmla="*/ 51 w 57"/>
                <a:gd name="T39" fmla="*/ 0 h 48"/>
                <a:gd name="T40" fmla="*/ 56 w 57"/>
                <a:gd name="T41" fmla="*/ 0 h 48"/>
                <a:gd name="T42" fmla="*/ 57 w 57"/>
                <a:gd name="T43" fmla="*/ 1 h 48"/>
                <a:gd name="T44" fmla="*/ 57 w 57"/>
                <a:gd name="T45" fmla="*/ 3 h 48"/>
                <a:gd name="T46" fmla="*/ 57 w 57"/>
                <a:gd name="T47" fmla="*/ 5 h 48"/>
                <a:gd name="T48" fmla="*/ 56 w 57"/>
                <a:gd name="T49" fmla="*/ 8 h 48"/>
                <a:gd name="T50" fmla="*/ 56 w 57"/>
                <a:gd name="T51" fmla="*/ 11 h 48"/>
                <a:gd name="T52" fmla="*/ 56 w 57"/>
                <a:gd name="T53" fmla="*/ 14 h 48"/>
                <a:gd name="T54" fmla="*/ 55 w 57"/>
                <a:gd name="T55" fmla="*/ 17 h 48"/>
                <a:gd name="T56" fmla="*/ 53 w 57"/>
                <a:gd name="T57" fmla="*/ 19 h 48"/>
                <a:gd name="T58" fmla="*/ 50 w 57"/>
                <a:gd name="T59" fmla="*/ 20 h 48"/>
                <a:gd name="T60" fmla="*/ 50 w 57"/>
                <a:gd name="T61" fmla="*/ 20 h 48"/>
                <a:gd name="T62" fmla="*/ 55 w 57"/>
                <a:gd name="T63" fmla="*/ 24 h 48"/>
                <a:gd name="T64" fmla="*/ 57 w 57"/>
                <a:gd name="T65" fmla="*/ 27 h 48"/>
                <a:gd name="T66" fmla="*/ 56 w 57"/>
                <a:gd name="T67" fmla="*/ 31 h 48"/>
                <a:gd name="T68" fmla="*/ 56 w 57"/>
                <a:gd name="T69" fmla="*/ 34 h 48"/>
                <a:gd name="T70" fmla="*/ 54 w 57"/>
                <a:gd name="T71" fmla="*/ 36 h 48"/>
                <a:gd name="T72" fmla="*/ 53 w 57"/>
                <a:gd name="T73" fmla="*/ 38 h 48"/>
                <a:gd name="T74" fmla="*/ 50 w 57"/>
                <a:gd name="T75" fmla="*/ 41 h 48"/>
                <a:gd name="T76" fmla="*/ 47 w 57"/>
                <a:gd name="T77" fmla="*/ 42 h 48"/>
                <a:gd name="T78" fmla="*/ 44 w 57"/>
                <a:gd name="T79" fmla="*/ 42 h 48"/>
                <a:gd name="T80" fmla="*/ 42 w 57"/>
                <a:gd name="T81" fmla="*/ 40 h 48"/>
                <a:gd name="T82" fmla="*/ 40 w 57"/>
                <a:gd name="T83" fmla="*/ 38 h 48"/>
                <a:gd name="T84" fmla="*/ 40 w 57"/>
                <a:gd name="T85" fmla="*/ 39 h 48"/>
                <a:gd name="T86" fmla="*/ 39 w 57"/>
                <a:gd name="T87" fmla="*/ 39 h 48"/>
                <a:gd name="T88" fmla="*/ 38 w 57"/>
                <a:gd name="T89" fmla="*/ 38 h 48"/>
                <a:gd name="T90" fmla="*/ 38 w 57"/>
                <a:gd name="T91" fmla="*/ 39 h 48"/>
                <a:gd name="T92" fmla="*/ 38 w 57"/>
                <a:gd name="T93" fmla="*/ 43 h 48"/>
                <a:gd name="T94" fmla="*/ 37 w 57"/>
                <a:gd name="T95" fmla="*/ 46 h 48"/>
                <a:gd name="T96" fmla="*/ 34 w 57"/>
                <a:gd name="T97" fmla="*/ 47 h 48"/>
                <a:gd name="T98" fmla="*/ 31 w 57"/>
                <a:gd name="T99" fmla="*/ 48 h 48"/>
                <a:gd name="T100" fmla="*/ 27 w 57"/>
                <a:gd name="T101" fmla="*/ 47 h 48"/>
                <a:gd name="T102" fmla="*/ 24 w 57"/>
                <a:gd name="T103" fmla="*/ 46 h 48"/>
                <a:gd name="T104" fmla="*/ 22 w 57"/>
                <a:gd name="T105" fmla="*/ 45 h 48"/>
                <a:gd name="T106" fmla="*/ 19 w 57"/>
                <a:gd name="T107" fmla="*/ 41 h 48"/>
                <a:gd name="T108" fmla="*/ 17 w 57"/>
                <a:gd name="T109" fmla="*/ 38 h 48"/>
                <a:gd name="T110" fmla="*/ 18 w 57"/>
                <a:gd name="T111" fmla="*/ 33 h 48"/>
                <a:gd name="T112" fmla="*/ 18 w 57"/>
                <a:gd name="T113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48">
                  <a:moveTo>
                    <a:pt x="18" y="32"/>
                  </a:moveTo>
                  <a:cubicBezTo>
                    <a:pt x="18" y="32"/>
                    <a:pt x="17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2"/>
                    <a:pt x="10" y="31"/>
                    <a:pt x="10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8" y="29"/>
                    <a:pt x="8" y="29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6" y="27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6"/>
                    <a:pt x="15" y="16"/>
                    <a:pt x="17" y="16"/>
                  </a:cubicBezTo>
                  <a:cubicBezTo>
                    <a:pt x="20" y="17"/>
                    <a:pt x="22" y="17"/>
                    <a:pt x="25" y="18"/>
                  </a:cubicBezTo>
                  <a:cubicBezTo>
                    <a:pt x="27" y="19"/>
                    <a:pt x="28" y="20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3" y="18"/>
                    <a:pt x="33" y="19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7"/>
                    <a:pt x="36" y="15"/>
                    <a:pt x="37" y="12"/>
                  </a:cubicBezTo>
                  <a:cubicBezTo>
                    <a:pt x="39" y="10"/>
                    <a:pt x="41" y="7"/>
                    <a:pt x="43" y="5"/>
                  </a:cubicBezTo>
                  <a:cubicBezTo>
                    <a:pt x="44" y="4"/>
                    <a:pt x="46" y="3"/>
                    <a:pt x="47" y="2"/>
                  </a:cubicBezTo>
                  <a:cubicBezTo>
                    <a:pt x="48" y="1"/>
                    <a:pt x="50" y="1"/>
                    <a:pt x="51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3"/>
                    <a:pt x="57" y="3"/>
                  </a:cubicBezTo>
                  <a:cubicBezTo>
                    <a:pt x="57" y="3"/>
                    <a:pt x="57" y="4"/>
                    <a:pt x="57" y="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10"/>
                    <a:pt x="56" y="10"/>
                    <a:pt x="56" y="11"/>
                  </a:cubicBezTo>
                  <a:cubicBezTo>
                    <a:pt x="56" y="11"/>
                    <a:pt x="56" y="12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6" y="15"/>
                    <a:pt x="56" y="16"/>
                  </a:cubicBezTo>
                  <a:cubicBezTo>
                    <a:pt x="56" y="16"/>
                    <a:pt x="56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5" y="18"/>
                    <a:pt x="54" y="19"/>
                    <a:pt x="53" y="19"/>
                  </a:cubicBezTo>
                  <a:cubicBezTo>
                    <a:pt x="53" y="19"/>
                    <a:pt x="53" y="19"/>
                    <a:pt x="52" y="19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1"/>
                    <a:pt x="53" y="22"/>
                    <a:pt x="54" y="23"/>
                  </a:cubicBezTo>
                  <a:cubicBezTo>
                    <a:pt x="55" y="23"/>
                    <a:pt x="55" y="24"/>
                    <a:pt x="55" y="24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6" y="26"/>
                    <a:pt x="56" y="27"/>
                    <a:pt x="57" y="27"/>
                  </a:cubicBezTo>
                  <a:cubicBezTo>
                    <a:pt x="57" y="28"/>
                    <a:pt x="57" y="28"/>
                    <a:pt x="57" y="29"/>
                  </a:cubicBezTo>
                  <a:cubicBezTo>
                    <a:pt x="57" y="30"/>
                    <a:pt x="57" y="31"/>
                    <a:pt x="56" y="31"/>
                  </a:cubicBezTo>
                  <a:cubicBezTo>
                    <a:pt x="56" y="32"/>
                    <a:pt x="56" y="32"/>
                    <a:pt x="56" y="33"/>
                  </a:cubicBezTo>
                  <a:cubicBezTo>
                    <a:pt x="56" y="33"/>
                    <a:pt x="56" y="33"/>
                    <a:pt x="56" y="34"/>
                  </a:cubicBezTo>
                  <a:cubicBezTo>
                    <a:pt x="56" y="34"/>
                    <a:pt x="55" y="35"/>
                    <a:pt x="55" y="36"/>
                  </a:cubicBezTo>
                  <a:cubicBezTo>
                    <a:pt x="55" y="36"/>
                    <a:pt x="55" y="36"/>
                    <a:pt x="54" y="36"/>
                  </a:cubicBezTo>
                  <a:cubicBezTo>
                    <a:pt x="54" y="36"/>
                    <a:pt x="54" y="36"/>
                    <a:pt x="54" y="37"/>
                  </a:cubicBezTo>
                  <a:cubicBezTo>
                    <a:pt x="54" y="37"/>
                    <a:pt x="53" y="37"/>
                    <a:pt x="53" y="38"/>
                  </a:cubicBezTo>
                  <a:cubicBezTo>
                    <a:pt x="53" y="39"/>
                    <a:pt x="52" y="39"/>
                    <a:pt x="52" y="40"/>
                  </a:cubicBezTo>
                  <a:cubicBezTo>
                    <a:pt x="51" y="40"/>
                    <a:pt x="51" y="40"/>
                    <a:pt x="50" y="41"/>
                  </a:cubicBezTo>
                  <a:cubicBezTo>
                    <a:pt x="49" y="42"/>
                    <a:pt x="49" y="42"/>
                    <a:pt x="48" y="42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6" y="42"/>
                    <a:pt x="46" y="43"/>
                    <a:pt x="46" y="43"/>
                  </a:cubicBezTo>
                  <a:cubicBezTo>
                    <a:pt x="45" y="43"/>
                    <a:pt x="45" y="43"/>
                    <a:pt x="44" y="42"/>
                  </a:cubicBezTo>
                  <a:cubicBezTo>
                    <a:pt x="44" y="42"/>
                    <a:pt x="43" y="42"/>
                    <a:pt x="43" y="41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0"/>
                    <a:pt x="39" y="41"/>
                  </a:cubicBezTo>
                  <a:cubicBezTo>
                    <a:pt x="39" y="41"/>
                    <a:pt x="39" y="42"/>
                    <a:pt x="38" y="43"/>
                  </a:cubicBezTo>
                  <a:cubicBezTo>
                    <a:pt x="38" y="43"/>
                    <a:pt x="38" y="44"/>
                    <a:pt x="38" y="44"/>
                  </a:cubicBezTo>
                  <a:cubicBezTo>
                    <a:pt x="38" y="45"/>
                    <a:pt x="37" y="46"/>
                    <a:pt x="37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2" y="47"/>
                    <a:pt x="31" y="48"/>
                    <a:pt x="31" y="48"/>
                  </a:cubicBezTo>
                  <a:cubicBezTo>
                    <a:pt x="30" y="48"/>
                    <a:pt x="29" y="48"/>
                    <a:pt x="28" y="47"/>
                  </a:cubicBezTo>
                  <a:cubicBezTo>
                    <a:pt x="28" y="47"/>
                    <a:pt x="27" y="47"/>
                    <a:pt x="27" y="47"/>
                  </a:cubicBezTo>
                  <a:cubicBezTo>
                    <a:pt x="26" y="47"/>
                    <a:pt x="25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4"/>
                    <a:pt x="20" y="43"/>
                    <a:pt x="20" y="43"/>
                  </a:cubicBezTo>
                  <a:cubicBezTo>
                    <a:pt x="19" y="43"/>
                    <a:pt x="19" y="42"/>
                    <a:pt x="19" y="41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39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8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25"/>
            <p:cNvSpPr/>
            <p:nvPr/>
          </p:nvSpPr>
          <p:spPr bwMode="auto">
            <a:xfrm>
              <a:off x="3757613" y="1779588"/>
              <a:ext cx="3175" cy="14288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  <a:gd name="T10" fmla="*/ 1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26"/>
            <p:cNvSpPr/>
            <p:nvPr/>
          </p:nvSpPr>
          <p:spPr bwMode="auto">
            <a:xfrm>
              <a:off x="3757613" y="1765300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27"/>
            <p:cNvSpPr/>
            <p:nvPr/>
          </p:nvSpPr>
          <p:spPr bwMode="auto">
            <a:xfrm>
              <a:off x="3738563" y="1771650"/>
              <a:ext cx="4762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0 w 1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28"/>
            <p:cNvSpPr/>
            <p:nvPr/>
          </p:nvSpPr>
          <p:spPr bwMode="auto">
            <a:xfrm>
              <a:off x="3749675" y="1787525"/>
              <a:ext cx="4762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29"/>
            <p:cNvSpPr/>
            <p:nvPr/>
          </p:nvSpPr>
          <p:spPr bwMode="auto">
            <a:xfrm>
              <a:off x="3757613" y="1771650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30"/>
            <p:cNvSpPr/>
            <p:nvPr/>
          </p:nvSpPr>
          <p:spPr bwMode="auto">
            <a:xfrm>
              <a:off x="3743325" y="178276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31"/>
            <p:cNvSpPr/>
            <p:nvPr/>
          </p:nvSpPr>
          <p:spPr bwMode="auto">
            <a:xfrm>
              <a:off x="3746500" y="17827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132"/>
            <p:cNvSpPr/>
            <p:nvPr/>
          </p:nvSpPr>
          <p:spPr bwMode="auto">
            <a:xfrm>
              <a:off x="3743325" y="17795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133"/>
            <p:cNvSpPr/>
            <p:nvPr/>
          </p:nvSpPr>
          <p:spPr bwMode="auto">
            <a:xfrm>
              <a:off x="3754438" y="17938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134"/>
            <p:cNvSpPr/>
            <p:nvPr/>
          </p:nvSpPr>
          <p:spPr bwMode="auto">
            <a:xfrm>
              <a:off x="3757613" y="1765300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135"/>
            <p:cNvSpPr/>
            <p:nvPr/>
          </p:nvSpPr>
          <p:spPr bwMode="auto">
            <a:xfrm>
              <a:off x="3757613" y="17653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136"/>
            <p:cNvSpPr/>
            <p:nvPr/>
          </p:nvSpPr>
          <p:spPr bwMode="auto">
            <a:xfrm>
              <a:off x="3757613" y="17764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137"/>
            <p:cNvSpPr/>
            <p:nvPr/>
          </p:nvSpPr>
          <p:spPr bwMode="auto">
            <a:xfrm>
              <a:off x="3708400" y="184785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Oval 138"/>
            <p:cNvSpPr>
              <a:spLocks noChangeArrowheads="1"/>
            </p:cNvSpPr>
            <p:nvPr/>
          </p:nvSpPr>
          <p:spPr bwMode="auto">
            <a:xfrm>
              <a:off x="3760788" y="17938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139"/>
            <p:cNvSpPr/>
            <p:nvPr/>
          </p:nvSpPr>
          <p:spPr bwMode="auto">
            <a:xfrm>
              <a:off x="3738563" y="1776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140"/>
            <p:cNvSpPr/>
            <p:nvPr/>
          </p:nvSpPr>
          <p:spPr bwMode="auto">
            <a:xfrm>
              <a:off x="3738563" y="1776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141"/>
            <p:cNvSpPr/>
            <p:nvPr/>
          </p:nvSpPr>
          <p:spPr bwMode="auto">
            <a:xfrm>
              <a:off x="3738563" y="1776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142"/>
            <p:cNvSpPr/>
            <p:nvPr/>
          </p:nvSpPr>
          <p:spPr bwMode="auto">
            <a:xfrm>
              <a:off x="3738563" y="1771650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143"/>
            <p:cNvSpPr/>
            <p:nvPr/>
          </p:nvSpPr>
          <p:spPr bwMode="auto">
            <a:xfrm>
              <a:off x="3783013" y="1870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Oval 144"/>
            <p:cNvSpPr>
              <a:spLocks noChangeArrowheads="1"/>
            </p:cNvSpPr>
            <p:nvPr/>
          </p:nvSpPr>
          <p:spPr bwMode="auto">
            <a:xfrm>
              <a:off x="3749675" y="17875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145"/>
            <p:cNvSpPr/>
            <p:nvPr/>
          </p:nvSpPr>
          <p:spPr bwMode="auto">
            <a:xfrm>
              <a:off x="3754438" y="17907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146"/>
            <p:cNvSpPr/>
            <p:nvPr/>
          </p:nvSpPr>
          <p:spPr bwMode="auto">
            <a:xfrm>
              <a:off x="3746500" y="17827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147"/>
            <p:cNvSpPr/>
            <p:nvPr/>
          </p:nvSpPr>
          <p:spPr bwMode="auto">
            <a:xfrm>
              <a:off x="3757613" y="1765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788783" y="2548831"/>
            <a:ext cx="338667" cy="315384"/>
            <a:chOff x="3922713" y="2435225"/>
            <a:chExt cx="254000" cy="236538"/>
          </a:xfrm>
          <a:solidFill>
            <a:srgbClr val="FFFF00"/>
          </a:solidFill>
          <a:effectLst/>
        </p:grpSpPr>
        <p:sp>
          <p:nvSpPr>
            <p:cNvPr id="200" name="Freeform 250"/>
            <p:cNvSpPr/>
            <p:nvPr/>
          </p:nvSpPr>
          <p:spPr bwMode="auto">
            <a:xfrm>
              <a:off x="3922713" y="2435225"/>
              <a:ext cx="254000" cy="236538"/>
            </a:xfrm>
            <a:custGeom>
              <a:avLst/>
              <a:gdLst>
                <a:gd name="T0" fmla="*/ 39 w 68"/>
                <a:gd name="T1" fmla="*/ 26 h 63"/>
                <a:gd name="T2" fmla="*/ 40 w 68"/>
                <a:gd name="T3" fmla="*/ 27 h 63"/>
                <a:gd name="T4" fmla="*/ 61 w 68"/>
                <a:gd name="T5" fmla="*/ 16 h 63"/>
                <a:gd name="T6" fmla="*/ 68 w 68"/>
                <a:gd name="T7" fmla="*/ 17 h 63"/>
                <a:gd name="T8" fmla="*/ 65 w 68"/>
                <a:gd name="T9" fmla="*/ 24 h 63"/>
                <a:gd name="T10" fmla="*/ 62 w 68"/>
                <a:gd name="T11" fmla="*/ 31 h 63"/>
                <a:gd name="T12" fmla="*/ 59 w 68"/>
                <a:gd name="T13" fmla="*/ 35 h 63"/>
                <a:gd name="T14" fmla="*/ 54 w 68"/>
                <a:gd name="T15" fmla="*/ 38 h 63"/>
                <a:gd name="T16" fmla="*/ 55 w 68"/>
                <a:gd name="T17" fmla="*/ 41 h 63"/>
                <a:gd name="T18" fmla="*/ 54 w 68"/>
                <a:gd name="T19" fmla="*/ 44 h 63"/>
                <a:gd name="T20" fmla="*/ 53 w 68"/>
                <a:gd name="T21" fmla="*/ 46 h 63"/>
                <a:gd name="T22" fmla="*/ 51 w 68"/>
                <a:gd name="T23" fmla="*/ 49 h 63"/>
                <a:gd name="T24" fmla="*/ 50 w 68"/>
                <a:gd name="T25" fmla="*/ 51 h 63"/>
                <a:gd name="T26" fmla="*/ 54 w 68"/>
                <a:gd name="T27" fmla="*/ 62 h 63"/>
                <a:gd name="T28" fmla="*/ 54 w 68"/>
                <a:gd name="T29" fmla="*/ 62 h 63"/>
                <a:gd name="T30" fmla="*/ 52 w 68"/>
                <a:gd name="T31" fmla="*/ 58 h 63"/>
                <a:gd name="T32" fmla="*/ 49 w 68"/>
                <a:gd name="T33" fmla="*/ 54 h 63"/>
                <a:gd name="T34" fmla="*/ 47 w 68"/>
                <a:gd name="T35" fmla="*/ 53 h 63"/>
                <a:gd name="T36" fmla="*/ 45 w 68"/>
                <a:gd name="T37" fmla="*/ 53 h 63"/>
                <a:gd name="T38" fmla="*/ 42 w 68"/>
                <a:gd name="T39" fmla="*/ 54 h 63"/>
                <a:gd name="T40" fmla="*/ 40 w 68"/>
                <a:gd name="T41" fmla="*/ 51 h 63"/>
                <a:gd name="T42" fmla="*/ 40 w 68"/>
                <a:gd name="T43" fmla="*/ 49 h 63"/>
                <a:gd name="T44" fmla="*/ 39 w 68"/>
                <a:gd name="T45" fmla="*/ 45 h 63"/>
                <a:gd name="T46" fmla="*/ 38 w 68"/>
                <a:gd name="T47" fmla="*/ 33 h 63"/>
                <a:gd name="T48" fmla="*/ 35 w 68"/>
                <a:gd name="T49" fmla="*/ 37 h 63"/>
                <a:gd name="T50" fmla="*/ 35 w 68"/>
                <a:gd name="T51" fmla="*/ 42 h 63"/>
                <a:gd name="T52" fmla="*/ 33 w 68"/>
                <a:gd name="T53" fmla="*/ 41 h 63"/>
                <a:gd name="T54" fmla="*/ 34 w 68"/>
                <a:gd name="T55" fmla="*/ 32 h 63"/>
                <a:gd name="T56" fmla="*/ 33 w 68"/>
                <a:gd name="T57" fmla="*/ 31 h 63"/>
                <a:gd name="T58" fmla="*/ 27 w 68"/>
                <a:gd name="T59" fmla="*/ 39 h 63"/>
                <a:gd name="T60" fmla="*/ 24 w 68"/>
                <a:gd name="T61" fmla="*/ 43 h 63"/>
                <a:gd name="T62" fmla="*/ 21 w 68"/>
                <a:gd name="T63" fmla="*/ 46 h 63"/>
                <a:gd name="T64" fmla="*/ 18 w 68"/>
                <a:gd name="T65" fmla="*/ 45 h 63"/>
                <a:gd name="T66" fmla="*/ 15 w 68"/>
                <a:gd name="T67" fmla="*/ 43 h 63"/>
                <a:gd name="T68" fmla="*/ 12 w 68"/>
                <a:gd name="T69" fmla="*/ 44 h 63"/>
                <a:gd name="T70" fmla="*/ 0 w 68"/>
                <a:gd name="T71" fmla="*/ 49 h 63"/>
                <a:gd name="T72" fmla="*/ 0 w 68"/>
                <a:gd name="T73" fmla="*/ 48 h 63"/>
                <a:gd name="T74" fmla="*/ 14 w 68"/>
                <a:gd name="T75" fmla="*/ 40 h 63"/>
                <a:gd name="T76" fmla="*/ 14 w 68"/>
                <a:gd name="T77" fmla="*/ 37 h 63"/>
                <a:gd name="T78" fmla="*/ 14 w 68"/>
                <a:gd name="T79" fmla="*/ 34 h 63"/>
                <a:gd name="T80" fmla="*/ 14 w 68"/>
                <a:gd name="T81" fmla="*/ 31 h 63"/>
                <a:gd name="T82" fmla="*/ 16 w 68"/>
                <a:gd name="T83" fmla="*/ 28 h 63"/>
                <a:gd name="T84" fmla="*/ 21 w 68"/>
                <a:gd name="T85" fmla="*/ 26 h 63"/>
                <a:gd name="T86" fmla="*/ 16 w 68"/>
                <a:gd name="T87" fmla="*/ 20 h 63"/>
                <a:gd name="T88" fmla="*/ 17 w 68"/>
                <a:gd name="T89" fmla="*/ 15 h 63"/>
                <a:gd name="T90" fmla="*/ 19 w 68"/>
                <a:gd name="T91" fmla="*/ 8 h 63"/>
                <a:gd name="T92" fmla="*/ 20 w 68"/>
                <a:gd name="T93" fmla="*/ 1 h 63"/>
                <a:gd name="T94" fmla="*/ 25 w 68"/>
                <a:gd name="T95" fmla="*/ 2 h 63"/>
                <a:gd name="T96" fmla="*/ 36 w 68"/>
                <a:gd name="T97" fmla="*/ 20 h 63"/>
                <a:gd name="T98" fmla="*/ 36 w 68"/>
                <a:gd name="T99" fmla="*/ 26 h 63"/>
                <a:gd name="T100" fmla="*/ 36 w 68"/>
                <a:gd name="T101" fmla="*/ 26 h 63"/>
                <a:gd name="T102" fmla="*/ 39 w 68"/>
                <a:gd name="T103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63">
                  <a:moveTo>
                    <a:pt x="39" y="24"/>
                  </a:move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4" y="24"/>
                    <a:pt x="45" y="22"/>
                  </a:cubicBezTo>
                  <a:cubicBezTo>
                    <a:pt x="46" y="22"/>
                    <a:pt x="47" y="21"/>
                    <a:pt x="48" y="21"/>
                  </a:cubicBezTo>
                  <a:cubicBezTo>
                    <a:pt x="52" y="18"/>
                    <a:pt x="56" y="16"/>
                    <a:pt x="61" y="16"/>
                  </a:cubicBezTo>
                  <a:cubicBezTo>
                    <a:pt x="62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7" y="21"/>
                    <a:pt x="66" y="23"/>
                    <a:pt x="65" y="24"/>
                  </a:cubicBezTo>
                  <a:cubicBezTo>
                    <a:pt x="64" y="25"/>
                    <a:pt x="63" y="26"/>
                    <a:pt x="63" y="28"/>
                  </a:cubicBezTo>
                  <a:cubicBezTo>
                    <a:pt x="63" y="28"/>
                    <a:pt x="62" y="29"/>
                    <a:pt x="62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6"/>
                    <a:pt x="57" y="37"/>
                    <a:pt x="56" y="37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5" y="41"/>
                    <a:pt x="55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3"/>
                    <a:pt x="55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5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6"/>
                    <a:pt x="52" y="46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52" y="55"/>
                    <a:pt x="53" y="59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1"/>
                    <a:pt x="53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6"/>
                    <a:pt x="50" y="56"/>
                    <a:pt x="50" y="55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6" y="53"/>
                  </a:cubicBezTo>
                  <a:cubicBezTo>
                    <a:pt x="46" y="53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42" y="53"/>
                    <a:pt x="42" y="53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0" y="54"/>
                    <a:pt x="40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0" y="51"/>
                    <a:pt x="40" y="51"/>
                    <a:pt x="40" y="50"/>
                  </a:cubicBezTo>
                  <a:cubicBezTo>
                    <a:pt x="41" y="50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6"/>
                  </a:cubicBezTo>
                  <a:cubicBezTo>
                    <a:pt x="40" y="46"/>
                    <a:pt x="40" y="45"/>
                    <a:pt x="39" y="45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39"/>
                    <a:pt x="39" y="37"/>
                    <a:pt x="38" y="36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4"/>
                    <a:pt x="36" y="34"/>
                    <a:pt x="36" y="35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7"/>
                    <a:pt x="33" y="36"/>
                    <a:pt x="33" y="35"/>
                  </a:cubicBezTo>
                  <a:cubicBezTo>
                    <a:pt x="33" y="34"/>
                    <a:pt x="33" y="33"/>
                    <a:pt x="34" y="32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3"/>
                    <a:pt x="30" y="36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4" y="43"/>
                  </a:cubicBezTo>
                  <a:cubicBezTo>
                    <a:pt x="24" y="44"/>
                    <a:pt x="24" y="43"/>
                    <a:pt x="23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7"/>
                    <a:pt x="19" y="47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2" y="43"/>
                    <a:pt x="12" y="44"/>
                  </a:cubicBezTo>
                  <a:cubicBezTo>
                    <a:pt x="9" y="45"/>
                    <a:pt x="5" y="47"/>
                    <a:pt x="2" y="48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6"/>
                    <a:pt x="7" y="44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4" y="40"/>
                    <a:pt x="14" y="40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7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5" y="2"/>
                    <a:pt x="26" y="3"/>
                    <a:pt x="27" y="3"/>
                  </a:cubicBezTo>
                  <a:cubicBezTo>
                    <a:pt x="30" y="7"/>
                    <a:pt x="33" y="11"/>
                    <a:pt x="35" y="15"/>
                  </a:cubicBezTo>
                  <a:cubicBezTo>
                    <a:pt x="35" y="17"/>
                    <a:pt x="35" y="18"/>
                    <a:pt x="36" y="20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3"/>
                    <a:pt x="39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251"/>
            <p:cNvSpPr/>
            <p:nvPr/>
          </p:nvSpPr>
          <p:spPr bwMode="auto">
            <a:xfrm>
              <a:off x="4065588" y="2511425"/>
              <a:ext cx="6350" cy="17463"/>
            </a:xfrm>
            <a:custGeom>
              <a:avLst/>
              <a:gdLst>
                <a:gd name="T0" fmla="*/ 1 w 2"/>
                <a:gd name="T1" fmla="*/ 4 h 5"/>
                <a:gd name="T2" fmla="*/ 1 w 2"/>
                <a:gd name="T3" fmla="*/ 4 h 5"/>
                <a:gd name="T4" fmla="*/ 1 w 2"/>
                <a:gd name="T5" fmla="*/ 5 h 5"/>
                <a:gd name="T6" fmla="*/ 0 w 2"/>
                <a:gd name="T7" fmla="*/ 5 h 5"/>
                <a:gd name="T8" fmla="*/ 1 w 2"/>
                <a:gd name="T9" fmla="*/ 2 h 5"/>
                <a:gd name="T10" fmla="*/ 1 w 2"/>
                <a:gd name="T11" fmla="*/ 1 h 5"/>
                <a:gd name="T12" fmla="*/ 2 w 2"/>
                <a:gd name="T13" fmla="*/ 1 h 5"/>
                <a:gd name="T14" fmla="*/ 2 w 2"/>
                <a:gd name="T15" fmla="*/ 1 h 5"/>
                <a:gd name="T16" fmla="*/ 2 w 2"/>
                <a:gd name="T17" fmla="*/ 1 h 5"/>
                <a:gd name="T18" fmla="*/ 1 w 2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252"/>
            <p:cNvSpPr/>
            <p:nvPr/>
          </p:nvSpPr>
          <p:spPr bwMode="auto">
            <a:xfrm>
              <a:off x="4068763" y="250666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1 w 1"/>
                <a:gd name="T17" fmla="*/ 1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253"/>
            <p:cNvSpPr/>
            <p:nvPr/>
          </p:nvSpPr>
          <p:spPr bwMode="auto">
            <a:xfrm>
              <a:off x="4057650" y="25336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254"/>
            <p:cNvSpPr/>
            <p:nvPr/>
          </p:nvSpPr>
          <p:spPr bwMode="auto">
            <a:xfrm>
              <a:off x="4071938" y="2495550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255"/>
            <p:cNvSpPr/>
            <p:nvPr/>
          </p:nvSpPr>
          <p:spPr bwMode="auto">
            <a:xfrm>
              <a:off x="4071938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Freeform 256"/>
            <p:cNvSpPr/>
            <p:nvPr/>
          </p:nvSpPr>
          <p:spPr bwMode="auto">
            <a:xfrm>
              <a:off x="4068763" y="250031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Freeform 257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258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259"/>
            <p:cNvSpPr/>
            <p:nvPr/>
          </p:nvSpPr>
          <p:spPr bwMode="auto">
            <a:xfrm>
              <a:off x="4071938" y="2500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260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261"/>
            <p:cNvSpPr/>
            <p:nvPr/>
          </p:nvSpPr>
          <p:spPr bwMode="auto">
            <a:xfrm>
              <a:off x="4068763" y="2506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262"/>
            <p:cNvSpPr/>
            <p:nvPr/>
          </p:nvSpPr>
          <p:spPr bwMode="auto">
            <a:xfrm>
              <a:off x="4068763" y="24876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Oval 263"/>
            <p:cNvSpPr>
              <a:spLocks noChangeArrowheads="1"/>
            </p:cNvSpPr>
            <p:nvPr/>
          </p:nvSpPr>
          <p:spPr bwMode="auto">
            <a:xfrm>
              <a:off x="4068763" y="249555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264"/>
            <p:cNvSpPr/>
            <p:nvPr/>
          </p:nvSpPr>
          <p:spPr bwMode="auto">
            <a:xfrm>
              <a:off x="4068763" y="250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Freeform 265"/>
            <p:cNvSpPr/>
            <p:nvPr/>
          </p:nvSpPr>
          <p:spPr bwMode="auto">
            <a:xfrm>
              <a:off x="4068763" y="2495550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Oval 266"/>
            <p:cNvSpPr>
              <a:spLocks noChangeArrowheads="1"/>
            </p:cNvSpPr>
            <p:nvPr/>
          </p:nvSpPr>
          <p:spPr bwMode="auto">
            <a:xfrm>
              <a:off x="4071938" y="25368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267"/>
            <p:cNvSpPr/>
            <p:nvPr/>
          </p:nvSpPr>
          <p:spPr bwMode="auto">
            <a:xfrm>
              <a:off x="4068763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268"/>
            <p:cNvSpPr/>
            <p:nvPr/>
          </p:nvSpPr>
          <p:spPr bwMode="auto">
            <a:xfrm>
              <a:off x="4068763" y="25034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Oval 269"/>
            <p:cNvSpPr>
              <a:spLocks noChangeArrowheads="1"/>
            </p:cNvSpPr>
            <p:nvPr/>
          </p:nvSpPr>
          <p:spPr bwMode="auto">
            <a:xfrm>
              <a:off x="4068763" y="25003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270"/>
            <p:cNvSpPr/>
            <p:nvPr/>
          </p:nvSpPr>
          <p:spPr bwMode="auto">
            <a:xfrm>
              <a:off x="4068763" y="25146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271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272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273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-4.44444E-6 L 0.04652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decel="1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1.7284E-6 C 0.00313 0.05617 -0.00017 0.00957 0.00521 0.0392 C 0.00643 0.04629 0.00868 0.08734 0.00955 0.09784 C 0.01059 0.10864 0.01181 0.10771 0.01285 0.11759 C 0.01789 0.16913 -0.00364 0.16728 0.00122 0.19444 C -0.01128 0.25987 0.0323 0.31543 0.03733 0.36265 C 0.03889 0.37623 0.05816 0.37099 0.05921 0.42284 C 0.06216 0.45802 0.04844 0.50586 0.05174 0.52963 C 0.05504 0.58518 0.05921 0.58673 0.06302 0.62747 C 0.06719 0.67346 0.06181 0.61852 0.06736 0.66697 C 0.07066 0.69475 0.06789 0.67654 0.07101 0.71481 C 0.07257 0.73549 0.07466 0.74537 0.07639 0.75525 " pathEditMode="relative" rAng="0" ptsTypes="ffffffffffff">
                                      <p:cBhvr>
                                        <p:cTn id="33" dur="2000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77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99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decel="1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0.00741 C 0.00677 0.0636 0.00087 0.01698 0.01059 0.04662 C 0.01285 0.05372 0.01684 0.09478 0.0184 0.10528 C 0.02031 0.11608 0.02257 0.11516 0.02448 0.12503 C 0.03368 0.17659 0.02031 0.17443 0.02379 0.20253 C 0.03212 0.27446 0.07795 0.30102 0.0691 0.37017 C 0.07188 0.38407 0.07379 0.41185 0.07674 0.42914 C 0.08212 0.46434 0.08924 0.51343 0.09531 0.5372 C 0.10139 0.59277 0.10885 0.59432 0.1158 0.63507 " pathEditMode="relative" rAng="0" ptsTypes="fffffffff">
                                      <p:cBhvr>
                                        <p:cTn id="40" dur="2000" spd="-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313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decel="1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9.26212E-8 C 0.00313 0.05619 -0.00017 0.00957 0.00521 0.03921 C 0.00643 0.04631 0.00868 0.08737 0.00955 0.09787 C 0.01059 0.10868 0.01181 0.10775 0.01285 0.11763 C 0.01788 0.16919 0.01858 0.17876 0.02344 0.20593 C 0.02795 0.27786 0.00729 0.23865 0.03733 0.36277 C 0.06597 0.42451 0.0474 0.48564 0.05174 0.52979 C 0.05504 0.58537 0.0592 0.58691 0.06302 0.62766 " pathEditMode="relative" rAng="0" ptsTypes="ffffffff">
                                      <p:cBhvr>
                                        <p:cTn id="47" dur="2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3136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17 2.83951E-6 C 0.0066 0.05617 -0.00017 0.00957 0.01094 0.03919 C 0.01354 0.04629 0.01823 0.08734 0.02014 0.09784 C 0.02222 0.10864 0.02483 0.10771 0.02708 0.11759 C 0.03767 0.16913 0.03906 0.1787 0.0493 0.20586 C 0.05868 0.27777 0.06788 0.31543 0.0783 0.36265 C 0.0816 0.37654 0.08385 0.40432 0.08715 0.4216 C 0.09323 0.45679 0.10156 0.50586 0.10851 0.52963 " pathEditMode="relative" rAng="0" ptsTypes="ffffffff">
                                      <p:cBhvr>
                                        <p:cTn id="54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264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indefinite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7 9.87654E-7 C 0.00955 0.04136 -0.00017 0.00679 0.0158 0.0287 C 0.01945 0.03395 0.02605 0.06451 0.02865 0.07222 C 0.03177 0.08025 0.03542 0.07963 0.03855 0.08673 C 0.05348 0.125 0.05556 0.1321 0.06997 0.15216 C 0.08351 0.20525 0.09636 0.23302 0.11129 0.2679 C 0.11598 0.27809 0.1191 0.29876 0.12379 0.31142 C 0.13247 0.33765 0.14445 0.37376 0.15417 0.39136 C 0.16407 0.43241 0.17639 0.43364 0.18768 0.46389 C 0.20018 0.49784 0.1842 0.4571 0.20035 0.4929 " pathEditMode="relative" rAng="0" ptsTypes="ffffffffff">
                                      <p:cBhvr>
                                        <p:cTn id="61" dur="20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248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decel="1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7 -4.44444E-6 C 0.00452 0.03272 -0.00017 0.00494 0.00799 0.02254 C 0.00973 0.02686 0.0132 0.05093 0.01459 0.05741 C 0.01632 0.06358 0.01823 0.06328 0.01997 0.06883 C 0.02761 0.0997 0.02865 0.10525 0.03629 0.12161 C 0.04341 0.16358 0.05018 0.18642 0.05799 0.21451 C 0.06042 0.22254 0.06198 0.23889 0.06441 0.24908 C 0.06927 0.27007 0.07518 0.29877 0.08056 0.31297 C 0.08559 0.34599 0.09219 0.34692 0.09827 0.37068 C 0.10452 0.39815 0.09618 0.36575 0.10486 0.39445 C 0.1099 0.41112 0.10573 0.4 0.11059 0.42315 C 0.11302 0.43488 0.11615 0.44075 0.11893 0.44661 C 0.12153 0.46235 0.125 0.4676 0.12778 0.48118 C 0.12917 0.48612 0.13039 0.49445 0.13125 0.49877 C 0.13299 0.50278 0.13473 0.50155 0.13629 0.50433 " pathEditMode="relative" rAng="0" ptsTypes="fffffffffffffff">
                                      <p:cBhvr>
                                        <p:cTn id="68" dur="200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2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0" presetClass="path" presetSubtype="0" decel="16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17 -0.0003 C 0.01163 0.05587 -0.00017 0.00926 0.01927 0.03889 C 0.02361 0.04599 0.03194 0.08704 0.03507 0.09753 C 0.03889 0.10834 0.04323 0.10741 0.04705 0.11729 C 0.05243 0.12963 0.04826 0.15834 0.05469 0.17315 C 0.06111 0.18797 0.07188 0.17408 0.08542 0.20556 C 0.10469 0.31821 0.11753 0.31513 0.13594 0.36235 C 0.14149 0.37624 0.1651 0.47161 0.17083 0.48889 " pathEditMode="relative" rAng="0" ptsTypes="ffffafff">
                                      <p:cBhvr>
                                        <p:cTn id="75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44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decel="1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7 1.11022E-16 C 0.00781 0.05309 -0.00017 0.00895 0.01302 0.03704 C 0.01597 0.04383 0.0217 0.08272 0.02379 0.09259 C 0.02639 0.10309 0.02934 0.10216 0.03195 0.11142 C 0.04445 0.16049 0.04618 0.16944 0.05816 0.19537 C 0.06927 0.26358 0.08004 0.29938 0.09254 0.34414 C 0.09636 0.35741 0.09896 0.38364 0.10278 0.4 C 0.11007 0.43364 0.11997 0.47994 0.12813 0.50278 " pathEditMode="relative" rAng="0" ptsTypes="ffffffff">
                                      <p:cBhvr>
                                        <p:cTn id="82" dur="200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 rot="21060000">
            <a:off x="696676" y="1070871"/>
            <a:ext cx="4484936" cy="5030031"/>
            <a:chOff x="7268433" y="2958375"/>
            <a:chExt cx="1640236" cy="1839589"/>
          </a:xfrm>
        </p:grpSpPr>
        <p:pic>
          <p:nvPicPr>
            <p:cNvPr id="94" name="Picture 3" descr="C:\Users\Lenovo\Desktop\497212282862525148.jpg497212282862525148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320512" y="2958375"/>
              <a:ext cx="1588157" cy="140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" descr="F:\tao\ghhjgkhj.png"/>
            <p:cNvPicPr>
              <a:picLocks noChangeAspect="1" noChangeArrowheads="1"/>
            </p:cNvPicPr>
            <p:nvPr/>
          </p:nvPicPr>
          <p:blipFill>
            <a:blip r:embed="rId2" cstate="print"/>
            <a:srcRect l="22417" t="2386" r="16342" b="3818"/>
            <a:stretch>
              <a:fillRect/>
            </a:stretch>
          </p:blipFill>
          <p:spPr bwMode="auto">
            <a:xfrm>
              <a:off x="7268433" y="3439831"/>
              <a:ext cx="1574245" cy="135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组合 1"/>
          <p:cNvGrpSpPr/>
          <p:nvPr/>
        </p:nvGrpSpPr>
        <p:grpSpPr>
          <a:xfrm rot="1703194">
            <a:off x="5628424" y="2725620"/>
            <a:ext cx="1161077" cy="868113"/>
            <a:chOff x="179512" y="202034"/>
            <a:chExt cx="580004" cy="433657"/>
          </a:xfrm>
        </p:grpSpPr>
        <p:sp>
          <p:nvSpPr>
            <p:cNvPr id="3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214987"/>
            <a:ext cx="12192000" cy="1376613"/>
            <a:chOff x="676682" y="3911240"/>
            <a:chExt cx="9144000" cy="1032460"/>
          </a:xfrm>
        </p:grpSpPr>
        <p:grpSp>
          <p:nvGrpSpPr>
            <p:cNvPr id="9" name="组合 8"/>
            <p:cNvGrpSpPr/>
            <p:nvPr/>
          </p:nvGrpSpPr>
          <p:grpSpPr>
            <a:xfrm>
              <a:off x="676682" y="3911240"/>
              <a:ext cx="4725826" cy="1032460"/>
              <a:chOff x="676682" y="3911240"/>
              <a:chExt cx="4725826" cy="103246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7" r="25537"/>
              <a:stretch>
                <a:fillRect/>
              </a:stretch>
            </p:blipFill>
            <p:spPr bwMode="auto">
              <a:xfrm>
                <a:off x="676682" y="3911240"/>
                <a:ext cx="1138920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270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1811779" y="3911240"/>
                <a:ext cx="3590729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270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直接连接符 9"/>
            <p:cNvCxnSpPr/>
            <p:nvPr/>
          </p:nvCxnSpPr>
          <p:spPr>
            <a:xfrm>
              <a:off x="5256513" y="4858521"/>
              <a:ext cx="4564169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253737" y="509270"/>
            <a:ext cx="5143500" cy="1870388"/>
            <a:chOff x="3893687" y="213051"/>
            <a:chExt cx="2554905" cy="1126691"/>
          </a:xfrm>
        </p:grpSpPr>
        <p:sp>
          <p:nvSpPr>
            <p:cNvPr id="15" name="任意多边形 14"/>
            <p:cNvSpPr/>
            <p:nvPr/>
          </p:nvSpPr>
          <p:spPr>
            <a:xfrm rot="480000" flipH="1">
              <a:off x="3920978" y="213051"/>
              <a:ext cx="1941067" cy="925354"/>
            </a:xfrm>
            <a:custGeom>
              <a:avLst/>
              <a:gdLst/>
              <a:ahLst/>
              <a:cxnLst/>
              <a:rect l="l" t="t" r="r" b="b"/>
              <a:pathLst>
                <a:path w="1784195" h="925552">
                  <a:moveTo>
                    <a:pt x="119038" y="601216"/>
                  </a:moveTo>
                  <a:cubicBezTo>
                    <a:pt x="85250" y="597021"/>
                    <a:pt x="54458" y="621011"/>
                    <a:pt x="50264" y="654800"/>
                  </a:cubicBezTo>
                  <a:cubicBezTo>
                    <a:pt x="46069" y="688588"/>
                    <a:pt x="70059" y="719380"/>
                    <a:pt x="103848" y="723574"/>
                  </a:cubicBezTo>
                  <a:cubicBezTo>
                    <a:pt x="137636" y="727769"/>
                    <a:pt x="168428" y="703779"/>
                    <a:pt x="172622" y="669990"/>
                  </a:cubicBezTo>
                  <a:cubicBezTo>
                    <a:pt x="176817" y="636202"/>
                    <a:pt x="152827" y="605411"/>
                    <a:pt x="119038" y="601216"/>
                  </a:cubicBezTo>
                  <a:close/>
                  <a:moveTo>
                    <a:pt x="1628078" y="0"/>
                  </a:moveTo>
                  <a:lnTo>
                    <a:pt x="1784195" y="423747"/>
                  </a:lnTo>
                  <a:lnTo>
                    <a:pt x="278780" y="925552"/>
                  </a:lnTo>
                  <a:lnTo>
                    <a:pt x="0" y="669073"/>
                  </a:lnTo>
                  <a:lnTo>
                    <a:pt x="211873" y="2787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/>
          </p:nvSpPr>
          <p:spPr>
            <a:xfrm rot="1136965">
              <a:off x="3893687" y="543349"/>
              <a:ext cx="2554905" cy="79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b="1" spc="300" dirty="0">
                  <a:solidFill>
                    <a:srgbClr val="8C4306"/>
                  </a:solidFill>
                  <a:latin typeface="Curlz MT" panose="04040404050702020202" charset="0"/>
                  <a:ea typeface="方正喵呜体" panose="02010600010101010101" pitchFamily="2" charset="-122"/>
                  <a:cs typeface="Curlz MT" panose="04040404050702020202" charset="0"/>
                  <a:sym typeface="+mn-ea"/>
                </a:rPr>
                <a:t>I have a cookie</a:t>
              </a:r>
              <a:endParaRPr lang="zh-CN" altLang="zh-CN" sz="4000" b="1" spc="300" dirty="0">
                <a:solidFill>
                  <a:srgbClr val="8C4306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endParaRPr>
            </a:p>
            <a:p>
              <a:endParaRPr lang="zh-CN" altLang="zh-CN" sz="4000" b="1" spc="300" dirty="0">
                <a:solidFill>
                  <a:srgbClr val="8C4306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21355" y="4223385"/>
            <a:ext cx="5627370" cy="870585"/>
            <a:chOff x="130629" y="2931886"/>
            <a:chExt cx="1224974" cy="653143"/>
          </a:xfrm>
        </p:grpSpPr>
        <p:sp>
          <p:nvSpPr>
            <p:cNvPr id="18" name="任意多边形 17"/>
            <p:cNvSpPr/>
            <p:nvPr/>
          </p:nvSpPr>
          <p:spPr>
            <a:xfrm>
              <a:off x="130629" y="2931886"/>
              <a:ext cx="1219200" cy="653143"/>
            </a:xfrm>
            <a:custGeom>
              <a:avLst/>
              <a:gdLst/>
              <a:ahLst/>
              <a:cxnLst/>
              <a:rect l="l" t="t" r="r" b="b"/>
              <a:pathLst>
                <a:path w="1219200" h="653143">
                  <a:moveTo>
                    <a:pt x="1034162" y="429494"/>
                  </a:moveTo>
                  <a:cubicBezTo>
                    <a:pt x="1003514" y="433299"/>
                    <a:pt x="981754" y="461228"/>
                    <a:pt x="985559" y="491875"/>
                  </a:cubicBezTo>
                  <a:cubicBezTo>
                    <a:pt x="989364" y="522523"/>
                    <a:pt x="1017293" y="544283"/>
                    <a:pt x="1047940" y="540478"/>
                  </a:cubicBezTo>
                  <a:cubicBezTo>
                    <a:pt x="1078588" y="536673"/>
                    <a:pt x="1100348" y="508745"/>
                    <a:pt x="1096543" y="478097"/>
                  </a:cubicBezTo>
                  <a:cubicBezTo>
                    <a:pt x="1092738" y="447449"/>
                    <a:pt x="1064810" y="425689"/>
                    <a:pt x="1034162" y="429494"/>
                  </a:cubicBez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1219200" y="348343"/>
                  </a:lnTo>
                  <a:lnTo>
                    <a:pt x="1219200" y="653143"/>
                  </a:lnTo>
                  <a:lnTo>
                    <a:pt x="0" y="653143"/>
                  </a:lnTo>
                  <a:lnTo>
                    <a:pt x="0" y="8708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130629" y="2997588"/>
              <a:ext cx="1224974" cy="53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b="1" spc="300" dirty="0">
                  <a:solidFill>
                    <a:srgbClr val="8C4306"/>
                  </a:solidFill>
                  <a:latin typeface="Curlz MT" panose="04040404050702020202" charset="0"/>
                  <a:ea typeface="方正喵呜体" panose="02010600010101010101" pitchFamily="2" charset="-122"/>
                  <a:cs typeface="Curlz MT" panose="04040404050702020202" charset="0"/>
                </a:rPr>
                <a:t>And I give you half</a:t>
              </a:r>
              <a:endParaRPr lang="zh-CN" altLang="zh-CN" sz="4000" b="1" spc="300" dirty="0">
                <a:solidFill>
                  <a:srgbClr val="8C4306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 rot="1140000">
            <a:off x="9114790" y="4135755"/>
            <a:ext cx="32886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That</a:t>
            </a:r>
            <a:r>
              <a:rPr lang="en-US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'</a:t>
            </a:r>
            <a:r>
              <a:rPr lang="zh-CN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s how we share</a:t>
            </a:r>
            <a:endParaRPr lang="zh-CN" altLang="zh-CN" sz="4000" b="1" spc="300" dirty="0">
              <a:solidFill>
                <a:srgbClr val="C00000"/>
              </a:solidFill>
              <a:latin typeface="Curlz MT" panose="04040404050702020202" charset="0"/>
              <a:ea typeface="方正喵呜体" panose="02010600010101010101" pitchFamily="2" charset="-122"/>
              <a:cs typeface="Curlz MT" panose="04040404050702020202" charset="0"/>
            </a:endParaRPr>
          </a:p>
        </p:txBody>
      </p:sp>
      <p:sp>
        <p:nvSpPr>
          <p:cNvPr id="27" name="矩形 26"/>
          <p:cNvSpPr/>
          <p:nvPr/>
        </p:nvSpPr>
        <p:spPr>
          <a:xfrm rot="885388">
            <a:off x="8455025" y="1290320"/>
            <a:ext cx="345630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And That</a:t>
            </a:r>
            <a:r>
              <a:rPr lang="en-US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'</a:t>
            </a:r>
            <a:r>
              <a:rPr lang="zh-CN" altLang="zh-CN" sz="4000" b="1" spc="300" dirty="0">
                <a:solidFill>
                  <a:srgbClr val="C00000"/>
                </a:solidFill>
                <a:latin typeface="Curlz MT" panose="04040404050702020202" charset="0"/>
                <a:ea typeface="方正喵呜体" panose="02010600010101010101" pitchFamily="2" charset="-122"/>
                <a:cs typeface="Curlz MT" panose="04040404050702020202" charset="0"/>
              </a:rPr>
              <a:t>s how we share </a:t>
            </a:r>
            <a:endParaRPr lang="zh-CN" altLang="zh-CN" sz="4000" b="1" spc="300" dirty="0">
              <a:solidFill>
                <a:srgbClr val="C00000"/>
              </a:solidFill>
              <a:latin typeface="Curlz MT" panose="04040404050702020202" charset="0"/>
              <a:ea typeface="方正喵呜体" panose="02010600010101010101" pitchFamily="2" charset="-122"/>
              <a:cs typeface="Curlz MT" panose="04040404050702020202" charset="0"/>
            </a:endParaRPr>
          </a:p>
        </p:txBody>
      </p:sp>
      <p:sp>
        <p:nvSpPr>
          <p:cNvPr id="28" name="椭圆形标注 27"/>
          <p:cNvSpPr/>
          <p:nvPr/>
        </p:nvSpPr>
        <p:spPr>
          <a:xfrm rot="6070304">
            <a:off x="9491345" y="2874010"/>
            <a:ext cx="2181225" cy="3391535"/>
          </a:xfrm>
          <a:prstGeom prst="wedgeEllipseCallout">
            <a:avLst>
              <a:gd name="adj1" fmla="val -8118"/>
              <a:gd name="adj2" fmla="val 59100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椭圆形标注 28"/>
          <p:cNvSpPr/>
          <p:nvPr/>
        </p:nvSpPr>
        <p:spPr>
          <a:xfrm rot="16744391" flipH="1">
            <a:off x="9044907" y="106753"/>
            <a:ext cx="2174339" cy="3569605"/>
          </a:xfrm>
          <a:prstGeom prst="wedgeEllipseCallout">
            <a:avLst>
              <a:gd name="adj1" fmla="val -21130"/>
              <a:gd name="adj2" fmla="val -55549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4" name="组合 33"/>
          <p:cNvGrpSpPr/>
          <p:nvPr/>
        </p:nvGrpSpPr>
        <p:grpSpPr>
          <a:xfrm rot="1703194">
            <a:off x="11077864" y="2848276"/>
            <a:ext cx="630595" cy="471483"/>
            <a:chOff x="179512" y="202034"/>
            <a:chExt cx="580004" cy="433657"/>
          </a:xfrm>
        </p:grpSpPr>
        <p:sp>
          <p:nvSpPr>
            <p:cNvPr id="35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4805" y="4222750"/>
            <a:ext cx="857885" cy="731520"/>
            <a:chOff x="1117600" y="2700019"/>
            <a:chExt cx="1032428" cy="718457"/>
          </a:xfrm>
        </p:grpSpPr>
        <p:sp>
          <p:nvSpPr>
            <p:cNvPr id="38" name="任意多边形 37"/>
            <p:cNvSpPr/>
            <p:nvPr/>
          </p:nvSpPr>
          <p:spPr>
            <a:xfrm>
              <a:off x="1117600" y="2959100"/>
              <a:ext cx="346132" cy="457200"/>
            </a:xfrm>
            <a:custGeom>
              <a:avLst/>
              <a:gdLst>
                <a:gd name="connsiteX0" fmla="*/ 63500 w 323850"/>
                <a:gd name="connsiteY0" fmla="*/ 457200 h 457200"/>
                <a:gd name="connsiteX1" fmla="*/ 31750 w 323850"/>
                <a:gd name="connsiteY1" fmla="*/ 431800 h 457200"/>
                <a:gd name="connsiteX2" fmla="*/ 19050 w 323850"/>
                <a:gd name="connsiteY2" fmla="*/ 393700 h 457200"/>
                <a:gd name="connsiteX3" fmla="*/ 0 w 323850"/>
                <a:gd name="connsiteY3" fmla="*/ 311150 h 457200"/>
                <a:gd name="connsiteX4" fmla="*/ 6350 w 323850"/>
                <a:gd name="connsiteY4" fmla="*/ 146050 h 457200"/>
                <a:gd name="connsiteX5" fmla="*/ 12700 w 323850"/>
                <a:gd name="connsiteY5" fmla="*/ 127000 h 457200"/>
                <a:gd name="connsiteX6" fmla="*/ 25400 w 323850"/>
                <a:gd name="connsiteY6" fmla="*/ 82550 h 457200"/>
                <a:gd name="connsiteX7" fmla="*/ 57150 w 323850"/>
                <a:gd name="connsiteY7" fmla="*/ 44450 h 457200"/>
                <a:gd name="connsiteX8" fmla="*/ 114300 w 323850"/>
                <a:gd name="connsiteY8" fmla="*/ 0 h 457200"/>
                <a:gd name="connsiteX9" fmla="*/ 215900 w 323850"/>
                <a:gd name="connsiteY9" fmla="*/ 6350 h 457200"/>
                <a:gd name="connsiteX10" fmla="*/ 254000 w 323850"/>
                <a:gd name="connsiteY10" fmla="*/ 19050 h 457200"/>
                <a:gd name="connsiteX11" fmla="*/ 273050 w 323850"/>
                <a:gd name="connsiteY11" fmla="*/ 38100 h 457200"/>
                <a:gd name="connsiteX12" fmla="*/ 292100 w 323850"/>
                <a:gd name="connsiteY12" fmla="*/ 50800 h 457200"/>
                <a:gd name="connsiteX13" fmla="*/ 304800 w 323850"/>
                <a:gd name="connsiteY13" fmla="*/ 88900 h 457200"/>
                <a:gd name="connsiteX14" fmla="*/ 323850 w 323850"/>
                <a:gd name="connsiteY14" fmla="*/ 1206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457200">
                  <a:moveTo>
                    <a:pt x="63500" y="457200"/>
                  </a:moveTo>
                  <a:cubicBezTo>
                    <a:pt x="52917" y="448733"/>
                    <a:pt x="39522" y="442903"/>
                    <a:pt x="31750" y="431800"/>
                  </a:cubicBezTo>
                  <a:cubicBezTo>
                    <a:pt x="24073" y="420833"/>
                    <a:pt x="21675" y="406827"/>
                    <a:pt x="19050" y="393700"/>
                  </a:cubicBezTo>
                  <a:cubicBezTo>
                    <a:pt x="5037" y="323636"/>
                    <a:pt x="13176" y="350678"/>
                    <a:pt x="0" y="311150"/>
                  </a:cubicBezTo>
                  <a:cubicBezTo>
                    <a:pt x="2117" y="256117"/>
                    <a:pt x="2561" y="200994"/>
                    <a:pt x="6350" y="146050"/>
                  </a:cubicBezTo>
                  <a:cubicBezTo>
                    <a:pt x="6811" y="139372"/>
                    <a:pt x="10861" y="133436"/>
                    <a:pt x="12700" y="127000"/>
                  </a:cubicBezTo>
                  <a:cubicBezTo>
                    <a:pt x="15413" y="117505"/>
                    <a:pt x="20325" y="92700"/>
                    <a:pt x="25400" y="82550"/>
                  </a:cubicBezTo>
                  <a:cubicBezTo>
                    <a:pt x="32071" y="69209"/>
                    <a:pt x="45660" y="53387"/>
                    <a:pt x="57150" y="44450"/>
                  </a:cubicBezTo>
                  <a:cubicBezTo>
                    <a:pt x="125508" y="-8717"/>
                    <a:pt x="71051" y="43249"/>
                    <a:pt x="114300" y="0"/>
                  </a:cubicBezTo>
                  <a:cubicBezTo>
                    <a:pt x="148167" y="2117"/>
                    <a:pt x="182278" y="1765"/>
                    <a:pt x="215900" y="6350"/>
                  </a:cubicBezTo>
                  <a:cubicBezTo>
                    <a:pt x="229164" y="8159"/>
                    <a:pt x="254000" y="19050"/>
                    <a:pt x="254000" y="19050"/>
                  </a:cubicBezTo>
                  <a:cubicBezTo>
                    <a:pt x="260350" y="25400"/>
                    <a:pt x="266151" y="32351"/>
                    <a:pt x="273050" y="38100"/>
                  </a:cubicBezTo>
                  <a:cubicBezTo>
                    <a:pt x="278913" y="42986"/>
                    <a:pt x="288055" y="44328"/>
                    <a:pt x="292100" y="50800"/>
                  </a:cubicBezTo>
                  <a:cubicBezTo>
                    <a:pt x="299195" y="62152"/>
                    <a:pt x="297374" y="77761"/>
                    <a:pt x="304800" y="88900"/>
                  </a:cubicBezTo>
                  <a:cubicBezTo>
                    <a:pt x="320125" y="111888"/>
                    <a:pt x="314087" y="101124"/>
                    <a:pt x="323850" y="12065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180847" y="2700019"/>
              <a:ext cx="969181" cy="718457"/>
            </a:xfrm>
            <a:custGeom>
              <a:avLst/>
              <a:gdLst>
                <a:gd name="connsiteX0" fmla="*/ 0 w 1190171"/>
                <a:gd name="connsiteY0" fmla="*/ 1436914 h 1436914"/>
                <a:gd name="connsiteX1" fmla="*/ 29028 w 1190171"/>
                <a:gd name="connsiteY1" fmla="*/ 1349828 h 1436914"/>
                <a:gd name="connsiteX2" fmla="*/ 43543 w 1190171"/>
                <a:gd name="connsiteY2" fmla="*/ 1291771 h 1436914"/>
                <a:gd name="connsiteX3" fmla="*/ 87085 w 1190171"/>
                <a:gd name="connsiteY3" fmla="*/ 1262743 h 1436914"/>
                <a:gd name="connsiteX4" fmla="*/ 174171 w 1190171"/>
                <a:gd name="connsiteY4" fmla="*/ 1175657 h 1436914"/>
                <a:gd name="connsiteX5" fmla="*/ 203200 w 1190171"/>
                <a:gd name="connsiteY5" fmla="*/ 1132114 h 1436914"/>
                <a:gd name="connsiteX6" fmla="*/ 290285 w 1190171"/>
                <a:gd name="connsiteY6" fmla="*/ 1074057 h 1436914"/>
                <a:gd name="connsiteX7" fmla="*/ 362857 w 1190171"/>
                <a:gd name="connsiteY7" fmla="*/ 1088571 h 1436914"/>
                <a:gd name="connsiteX8" fmla="*/ 304800 w 1190171"/>
                <a:gd name="connsiteY8" fmla="*/ 1219200 h 1436914"/>
                <a:gd name="connsiteX9" fmla="*/ 290285 w 1190171"/>
                <a:gd name="connsiteY9" fmla="*/ 885371 h 1436914"/>
                <a:gd name="connsiteX10" fmla="*/ 319314 w 1190171"/>
                <a:gd name="connsiteY10" fmla="*/ 798286 h 1436914"/>
                <a:gd name="connsiteX11" fmla="*/ 377371 w 1190171"/>
                <a:gd name="connsiteY11" fmla="*/ 711200 h 1436914"/>
                <a:gd name="connsiteX12" fmla="*/ 406400 w 1190171"/>
                <a:gd name="connsiteY12" fmla="*/ 653143 h 1436914"/>
                <a:gd name="connsiteX13" fmla="*/ 464457 w 1190171"/>
                <a:gd name="connsiteY13" fmla="*/ 595086 h 1436914"/>
                <a:gd name="connsiteX14" fmla="*/ 508000 w 1190171"/>
                <a:gd name="connsiteY14" fmla="*/ 537028 h 1436914"/>
                <a:gd name="connsiteX15" fmla="*/ 638628 w 1190171"/>
                <a:gd name="connsiteY15" fmla="*/ 406400 h 1436914"/>
                <a:gd name="connsiteX16" fmla="*/ 682171 w 1190171"/>
                <a:gd name="connsiteY16" fmla="*/ 362857 h 1436914"/>
                <a:gd name="connsiteX17" fmla="*/ 740228 w 1190171"/>
                <a:gd name="connsiteY17" fmla="*/ 319314 h 1436914"/>
                <a:gd name="connsiteX18" fmla="*/ 885371 w 1190171"/>
                <a:gd name="connsiteY18" fmla="*/ 174171 h 1436914"/>
                <a:gd name="connsiteX19" fmla="*/ 928914 w 1190171"/>
                <a:gd name="connsiteY19" fmla="*/ 130628 h 1436914"/>
                <a:gd name="connsiteX20" fmla="*/ 972457 w 1190171"/>
                <a:gd name="connsiteY20" fmla="*/ 116114 h 1436914"/>
                <a:gd name="connsiteX21" fmla="*/ 1103085 w 1190171"/>
                <a:gd name="connsiteY21" fmla="*/ 29028 h 1436914"/>
                <a:gd name="connsiteX22" fmla="*/ 1146628 w 1190171"/>
                <a:gd name="connsiteY22" fmla="*/ 0 h 1436914"/>
                <a:gd name="connsiteX23" fmla="*/ 1190171 w 1190171"/>
                <a:gd name="connsiteY23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0171" h="1436914">
                  <a:moveTo>
                    <a:pt x="0" y="1436914"/>
                  </a:moveTo>
                  <a:cubicBezTo>
                    <a:pt x="9676" y="1407885"/>
                    <a:pt x="20235" y="1379136"/>
                    <a:pt x="29028" y="1349828"/>
                  </a:cubicBezTo>
                  <a:cubicBezTo>
                    <a:pt x="34760" y="1330721"/>
                    <a:pt x="32478" y="1308369"/>
                    <a:pt x="43543" y="1291771"/>
                  </a:cubicBezTo>
                  <a:cubicBezTo>
                    <a:pt x="53219" y="1277257"/>
                    <a:pt x="74047" y="1274332"/>
                    <a:pt x="87085" y="1262743"/>
                  </a:cubicBezTo>
                  <a:cubicBezTo>
                    <a:pt x="117768" y="1235469"/>
                    <a:pt x="151399" y="1209815"/>
                    <a:pt x="174171" y="1175657"/>
                  </a:cubicBezTo>
                  <a:cubicBezTo>
                    <a:pt x="183847" y="1161143"/>
                    <a:pt x="190072" y="1143601"/>
                    <a:pt x="203200" y="1132114"/>
                  </a:cubicBezTo>
                  <a:cubicBezTo>
                    <a:pt x="229456" y="1109140"/>
                    <a:pt x="290285" y="1074057"/>
                    <a:pt x="290285" y="1074057"/>
                  </a:cubicBezTo>
                  <a:cubicBezTo>
                    <a:pt x="314476" y="1078895"/>
                    <a:pt x="351824" y="1066506"/>
                    <a:pt x="362857" y="1088571"/>
                  </a:cubicBezTo>
                  <a:cubicBezTo>
                    <a:pt x="403188" y="1169231"/>
                    <a:pt x="347584" y="1190677"/>
                    <a:pt x="304800" y="1219200"/>
                  </a:cubicBezTo>
                  <a:cubicBezTo>
                    <a:pt x="225118" y="1099678"/>
                    <a:pt x="257749" y="1167353"/>
                    <a:pt x="290285" y="885371"/>
                  </a:cubicBezTo>
                  <a:cubicBezTo>
                    <a:pt x="293792" y="854974"/>
                    <a:pt x="305630" y="825654"/>
                    <a:pt x="319314" y="798286"/>
                  </a:cubicBezTo>
                  <a:cubicBezTo>
                    <a:pt x="334916" y="767081"/>
                    <a:pt x="359421" y="741116"/>
                    <a:pt x="377371" y="711200"/>
                  </a:cubicBezTo>
                  <a:cubicBezTo>
                    <a:pt x="388503" y="692647"/>
                    <a:pt x="393418" y="670452"/>
                    <a:pt x="406400" y="653143"/>
                  </a:cubicBezTo>
                  <a:cubicBezTo>
                    <a:pt x="422821" y="631248"/>
                    <a:pt x="446435" y="615683"/>
                    <a:pt x="464457" y="595086"/>
                  </a:cubicBezTo>
                  <a:cubicBezTo>
                    <a:pt x="480387" y="576881"/>
                    <a:pt x="491592" y="554803"/>
                    <a:pt x="508000" y="537028"/>
                  </a:cubicBezTo>
                  <a:cubicBezTo>
                    <a:pt x="549767" y="491780"/>
                    <a:pt x="595085" y="449943"/>
                    <a:pt x="638628" y="406400"/>
                  </a:cubicBezTo>
                  <a:cubicBezTo>
                    <a:pt x="653142" y="391886"/>
                    <a:pt x="665750" y="375173"/>
                    <a:pt x="682171" y="362857"/>
                  </a:cubicBezTo>
                  <a:cubicBezTo>
                    <a:pt x="701523" y="348343"/>
                    <a:pt x="722501" y="335774"/>
                    <a:pt x="740228" y="319314"/>
                  </a:cubicBezTo>
                  <a:cubicBezTo>
                    <a:pt x="790366" y="272757"/>
                    <a:pt x="836990" y="222552"/>
                    <a:pt x="885371" y="174171"/>
                  </a:cubicBezTo>
                  <a:cubicBezTo>
                    <a:pt x="899885" y="159657"/>
                    <a:pt x="909441" y="137119"/>
                    <a:pt x="928914" y="130628"/>
                  </a:cubicBezTo>
                  <a:cubicBezTo>
                    <a:pt x="943428" y="125790"/>
                    <a:pt x="959083" y="123544"/>
                    <a:pt x="972457" y="116114"/>
                  </a:cubicBezTo>
                  <a:cubicBezTo>
                    <a:pt x="972489" y="116096"/>
                    <a:pt x="1081298" y="43553"/>
                    <a:pt x="1103085" y="29028"/>
                  </a:cubicBezTo>
                  <a:cubicBezTo>
                    <a:pt x="1117599" y="19352"/>
                    <a:pt x="1129184" y="0"/>
                    <a:pt x="1146628" y="0"/>
                  </a:cubicBezTo>
                  <a:lnTo>
                    <a:pt x="1190171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06722" y="3051548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6916512" y="1098200"/>
            <a:ext cx="1328213" cy="914400"/>
            <a:chOff x="3161260" y="352425"/>
            <a:chExt cx="996160" cy="685800"/>
          </a:xfrm>
        </p:grpSpPr>
        <p:sp>
          <p:nvSpPr>
            <p:cNvPr id="42" name="任意多边形 41"/>
            <p:cNvSpPr/>
            <p:nvPr/>
          </p:nvSpPr>
          <p:spPr>
            <a:xfrm>
              <a:off x="3161260" y="352425"/>
              <a:ext cx="996160" cy="635516"/>
            </a:xfrm>
            <a:custGeom>
              <a:avLst/>
              <a:gdLst>
                <a:gd name="connsiteX0" fmla="*/ 838200 w 838200"/>
                <a:gd name="connsiteY0" fmla="*/ 542925 h 762000"/>
                <a:gd name="connsiteX1" fmla="*/ 809625 w 838200"/>
                <a:gd name="connsiteY1" fmla="*/ 590550 h 762000"/>
                <a:gd name="connsiteX2" fmla="*/ 742950 w 838200"/>
                <a:gd name="connsiteY2" fmla="*/ 628650 h 762000"/>
                <a:gd name="connsiteX3" fmla="*/ 714375 w 838200"/>
                <a:gd name="connsiteY3" fmla="*/ 647700 h 762000"/>
                <a:gd name="connsiteX4" fmla="*/ 619125 w 838200"/>
                <a:gd name="connsiteY4" fmla="*/ 676275 h 762000"/>
                <a:gd name="connsiteX5" fmla="*/ 590550 w 838200"/>
                <a:gd name="connsiteY5" fmla="*/ 685800 h 762000"/>
                <a:gd name="connsiteX6" fmla="*/ 485775 w 838200"/>
                <a:gd name="connsiteY6" fmla="*/ 676275 h 762000"/>
                <a:gd name="connsiteX7" fmla="*/ 428625 w 838200"/>
                <a:gd name="connsiteY7" fmla="*/ 657225 h 762000"/>
                <a:gd name="connsiteX8" fmla="*/ 381000 w 838200"/>
                <a:gd name="connsiteY8" fmla="*/ 600075 h 762000"/>
                <a:gd name="connsiteX9" fmla="*/ 390525 w 838200"/>
                <a:gd name="connsiteY9" fmla="*/ 561975 h 762000"/>
                <a:gd name="connsiteX10" fmla="*/ 419100 w 838200"/>
                <a:gd name="connsiteY10" fmla="*/ 571500 h 762000"/>
                <a:gd name="connsiteX11" fmla="*/ 428625 w 838200"/>
                <a:gd name="connsiteY11" fmla="*/ 666750 h 762000"/>
                <a:gd name="connsiteX12" fmla="*/ 409575 w 838200"/>
                <a:gd name="connsiteY12" fmla="*/ 695325 h 762000"/>
                <a:gd name="connsiteX13" fmla="*/ 314325 w 838200"/>
                <a:gd name="connsiteY13" fmla="*/ 752475 h 762000"/>
                <a:gd name="connsiteX14" fmla="*/ 285750 w 838200"/>
                <a:gd name="connsiteY14" fmla="*/ 762000 h 762000"/>
                <a:gd name="connsiteX15" fmla="*/ 104775 w 838200"/>
                <a:gd name="connsiteY15" fmla="*/ 752475 h 762000"/>
                <a:gd name="connsiteX16" fmla="*/ 66675 w 838200"/>
                <a:gd name="connsiteY16" fmla="*/ 733425 h 762000"/>
                <a:gd name="connsiteX17" fmla="*/ 57150 w 838200"/>
                <a:gd name="connsiteY17" fmla="*/ 704850 h 762000"/>
                <a:gd name="connsiteX18" fmla="*/ 38100 w 838200"/>
                <a:gd name="connsiteY18" fmla="*/ 676275 h 762000"/>
                <a:gd name="connsiteX19" fmla="*/ 47625 w 838200"/>
                <a:gd name="connsiteY19" fmla="*/ 514350 h 762000"/>
                <a:gd name="connsiteX20" fmla="*/ 66675 w 838200"/>
                <a:gd name="connsiteY20" fmla="*/ 476250 h 762000"/>
                <a:gd name="connsiteX21" fmla="*/ 114300 w 838200"/>
                <a:gd name="connsiteY21" fmla="*/ 390525 h 762000"/>
                <a:gd name="connsiteX22" fmla="*/ 133350 w 838200"/>
                <a:gd name="connsiteY22" fmla="*/ 361950 h 762000"/>
                <a:gd name="connsiteX23" fmla="*/ 142875 w 838200"/>
                <a:gd name="connsiteY23" fmla="*/ 333375 h 762000"/>
                <a:gd name="connsiteX24" fmla="*/ 171450 w 838200"/>
                <a:gd name="connsiteY24" fmla="*/ 314325 h 762000"/>
                <a:gd name="connsiteX25" fmla="*/ 200025 w 838200"/>
                <a:gd name="connsiteY25" fmla="*/ 285750 h 762000"/>
                <a:gd name="connsiteX26" fmla="*/ 219075 w 838200"/>
                <a:gd name="connsiteY26" fmla="*/ 247650 h 762000"/>
                <a:gd name="connsiteX27" fmla="*/ 247650 w 838200"/>
                <a:gd name="connsiteY27" fmla="*/ 219075 h 762000"/>
                <a:gd name="connsiteX28" fmla="*/ 266700 w 838200"/>
                <a:gd name="connsiteY28" fmla="*/ 190500 h 762000"/>
                <a:gd name="connsiteX29" fmla="*/ 314325 w 838200"/>
                <a:gd name="connsiteY29" fmla="*/ 133350 h 762000"/>
                <a:gd name="connsiteX30" fmla="*/ 314325 w 838200"/>
                <a:gd name="connsiteY30" fmla="*/ 9525 h 762000"/>
                <a:gd name="connsiteX31" fmla="*/ 285750 w 838200"/>
                <a:gd name="connsiteY31" fmla="*/ 0 h 762000"/>
                <a:gd name="connsiteX32" fmla="*/ 38100 w 838200"/>
                <a:gd name="connsiteY32" fmla="*/ 28575 h 762000"/>
                <a:gd name="connsiteX33" fmla="*/ 0 w 838200"/>
                <a:gd name="connsiteY33" fmla="*/ 4762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38200" h="762000">
                  <a:moveTo>
                    <a:pt x="838200" y="542925"/>
                  </a:moveTo>
                  <a:cubicBezTo>
                    <a:pt x="828675" y="558800"/>
                    <a:pt x="821673" y="576494"/>
                    <a:pt x="809625" y="590550"/>
                  </a:cubicBezTo>
                  <a:cubicBezTo>
                    <a:pt x="798486" y="603545"/>
                    <a:pt x="755008" y="621759"/>
                    <a:pt x="742950" y="628650"/>
                  </a:cubicBezTo>
                  <a:cubicBezTo>
                    <a:pt x="733011" y="634330"/>
                    <a:pt x="724836" y="643051"/>
                    <a:pt x="714375" y="647700"/>
                  </a:cubicBezTo>
                  <a:cubicBezTo>
                    <a:pt x="673631" y="665808"/>
                    <a:pt x="657914" y="665192"/>
                    <a:pt x="619125" y="676275"/>
                  </a:cubicBezTo>
                  <a:cubicBezTo>
                    <a:pt x="609471" y="679033"/>
                    <a:pt x="600075" y="682625"/>
                    <a:pt x="590550" y="685800"/>
                  </a:cubicBezTo>
                  <a:cubicBezTo>
                    <a:pt x="555625" y="682625"/>
                    <a:pt x="520310" y="682369"/>
                    <a:pt x="485775" y="676275"/>
                  </a:cubicBezTo>
                  <a:cubicBezTo>
                    <a:pt x="466000" y="672785"/>
                    <a:pt x="428625" y="657225"/>
                    <a:pt x="428625" y="657225"/>
                  </a:cubicBezTo>
                  <a:cubicBezTo>
                    <a:pt x="420563" y="649163"/>
                    <a:pt x="383210" y="615546"/>
                    <a:pt x="381000" y="600075"/>
                  </a:cubicBezTo>
                  <a:cubicBezTo>
                    <a:pt x="379149" y="587116"/>
                    <a:pt x="387350" y="574675"/>
                    <a:pt x="390525" y="561975"/>
                  </a:cubicBezTo>
                  <a:cubicBezTo>
                    <a:pt x="400050" y="565150"/>
                    <a:pt x="411260" y="565228"/>
                    <a:pt x="419100" y="571500"/>
                  </a:cubicBezTo>
                  <a:cubicBezTo>
                    <a:pt x="450898" y="596938"/>
                    <a:pt x="439191" y="631529"/>
                    <a:pt x="428625" y="666750"/>
                  </a:cubicBezTo>
                  <a:cubicBezTo>
                    <a:pt x="425336" y="677715"/>
                    <a:pt x="418190" y="687787"/>
                    <a:pt x="409575" y="695325"/>
                  </a:cubicBezTo>
                  <a:cubicBezTo>
                    <a:pt x="387907" y="714285"/>
                    <a:pt x="343571" y="739941"/>
                    <a:pt x="314325" y="752475"/>
                  </a:cubicBezTo>
                  <a:cubicBezTo>
                    <a:pt x="305097" y="756430"/>
                    <a:pt x="295275" y="758825"/>
                    <a:pt x="285750" y="762000"/>
                  </a:cubicBezTo>
                  <a:cubicBezTo>
                    <a:pt x="225425" y="758825"/>
                    <a:pt x="164676" y="760288"/>
                    <a:pt x="104775" y="752475"/>
                  </a:cubicBezTo>
                  <a:cubicBezTo>
                    <a:pt x="90695" y="750639"/>
                    <a:pt x="76715" y="743465"/>
                    <a:pt x="66675" y="733425"/>
                  </a:cubicBezTo>
                  <a:cubicBezTo>
                    <a:pt x="59575" y="726325"/>
                    <a:pt x="61640" y="713830"/>
                    <a:pt x="57150" y="704850"/>
                  </a:cubicBezTo>
                  <a:cubicBezTo>
                    <a:pt x="52030" y="694611"/>
                    <a:pt x="44450" y="685800"/>
                    <a:pt x="38100" y="676275"/>
                  </a:cubicBezTo>
                  <a:cubicBezTo>
                    <a:pt x="41275" y="622300"/>
                    <a:pt x="39979" y="567875"/>
                    <a:pt x="47625" y="514350"/>
                  </a:cubicBezTo>
                  <a:cubicBezTo>
                    <a:pt x="49633" y="500294"/>
                    <a:pt x="61082" y="489301"/>
                    <a:pt x="66675" y="476250"/>
                  </a:cubicBezTo>
                  <a:cubicBezTo>
                    <a:pt x="96852" y="405837"/>
                    <a:pt x="40046" y="501905"/>
                    <a:pt x="114300" y="390525"/>
                  </a:cubicBezTo>
                  <a:cubicBezTo>
                    <a:pt x="120650" y="381000"/>
                    <a:pt x="129730" y="372810"/>
                    <a:pt x="133350" y="361950"/>
                  </a:cubicBezTo>
                  <a:cubicBezTo>
                    <a:pt x="136525" y="352425"/>
                    <a:pt x="136603" y="341215"/>
                    <a:pt x="142875" y="333375"/>
                  </a:cubicBezTo>
                  <a:cubicBezTo>
                    <a:pt x="150026" y="324436"/>
                    <a:pt x="162656" y="321654"/>
                    <a:pt x="171450" y="314325"/>
                  </a:cubicBezTo>
                  <a:cubicBezTo>
                    <a:pt x="181798" y="305701"/>
                    <a:pt x="192195" y="296711"/>
                    <a:pt x="200025" y="285750"/>
                  </a:cubicBezTo>
                  <a:cubicBezTo>
                    <a:pt x="208278" y="274196"/>
                    <a:pt x="210822" y="259204"/>
                    <a:pt x="219075" y="247650"/>
                  </a:cubicBezTo>
                  <a:cubicBezTo>
                    <a:pt x="226905" y="236689"/>
                    <a:pt x="239026" y="229423"/>
                    <a:pt x="247650" y="219075"/>
                  </a:cubicBezTo>
                  <a:cubicBezTo>
                    <a:pt x="254979" y="210281"/>
                    <a:pt x="259371" y="199294"/>
                    <a:pt x="266700" y="190500"/>
                  </a:cubicBezTo>
                  <a:cubicBezTo>
                    <a:pt x="327816" y="117161"/>
                    <a:pt x="267027" y="204296"/>
                    <a:pt x="314325" y="133350"/>
                  </a:cubicBezTo>
                  <a:cubicBezTo>
                    <a:pt x="323085" y="89549"/>
                    <a:pt x="335005" y="56055"/>
                    <a:pt x="314325" y="9525"/>
                  </a:cubicBezTo>
                  <a:cubicBezTo>
                    <a:pt x="310247" y="350"/>
                    <a:pt x="295275" y="3175"/>
                    <a:pt x="285750" y="0"/>
                  </a:cubicBezTo>
                  <a:cubicBezTo>
                    <a:pt x="75195" y="10528"/>
                    <a:pt x="155567" y="-10581"/>
                    <a:pt x="38100" y="28575"/>
                  </a:cubicBezTo>
                  <a:cubicBezTo>
                    <a:pt x="5265" y="39520"/>
                    <a:pt x="16625" y="31000"/>
                    <a:pt x="0" y="4762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59140" y="881208"/>
              <a:ext cx="458041" cy="157017"/>
              <a:chOff x="3659140" y="881208"/>
              <a:chExt cx="458041" cy="157017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3707606" y="928688"/>
                <a:ext cx="409575" cy="109537"/>
              </a:xfrm>
              <a:custGeom>
                <a:avLst/>
                <a:gdLst>
                  <a:gd name="connsiteX0" fmla="*/ 409575 w 409575"/>
                  <a:gd name="connsiteY0" fmla="*/ 0 h 109537"/>
                  <a:gd name="connsiteX1" fmla="*/ 404813 w 409575"/>
                  <a:gd name="connsiteY1" fmla="*/ 30956 h 109537"/>
                  <a:gd name="connsiteX2" fmla="*/ 400050 w 409575"/>
                  <a:gd name="connsiteY2" fmla="*/ 38100 h 109537"/>
                  <a:gd name="connsiteX3" fmla="*/ 395288 w 409575"/>
                  <a:gd name="connsiteY3" fmla="*/ 52387 h 109537"/>
                  <a:gd name="connsiteX4" fmla="*/ 378619 w 409575"/>
                  <a:gd name="connsiteY4" fmla="*/ 73818 h 109537"/>
                  <a:gd name="connsiteX5" fmla="*/ 371475 w 409575"/>
                  <a:gd name="connsiteY5" fmla="*/ 78581 h 109537"/>
                  <a:gd name="connsiteX6" fmla="*/ 364332 w 409575"/>
                  <a:gd name="connsiteY6" fmla="*/ 80962 h 109537"/>
                  <a:gd name="connsiteX7" fmla="*/ 357188 w 409575"/>
                  <a:gd name="connsiteY7" fmla="*/ 85725 h 109537"/>
                  <a:gd name="connsiteX8" fmla="*/ 342900 w 409575"/>
                  <a:gd name="connsiteY8" fmla="*/ 90487 h 109537"/>
                  <a:gd name="connsiteX9" fmla="*/ 338138 w 409575"/>
                  <a:gd name="connsiteY9" fmla="*/ 97631 h 109537"/>
                  <a:gd name="connsiteX10" fmla="*/ 323850 w 409575"/>
                  <a:gd name="connsiteY10" fmla="*/ 102393 h 109537"/>
                  <a:gd name="connsiteX11" fmla="*/ 297657 w 409575"/>
                  <a:gd name="connsiteY11" fmla="*/ 107156 h 109537"/>
                  <a:gd name="connsiteX12" fmla="*/ 285750 w 409575"/>
                  <a:gd name="connsiteY12" fmla="*/ 109537 h 109537"/>
                  <a:gd name="connsiteX13" fmla="*/ 154782 w 409575"/>
                  <a:gd name="connsiteY13" fmla="*/ 107156 h 109537"/>
                  <a:gd name="connsiteX14" fmla="*/ 130969 w 409575"/>
                  <a:gd name="connsiteY14" fmla="*/ 102393 h 109537"/>
                  <a:gd name="connsiteX15" fmla="*/ 119063 w 409575"/>
                  <a:gd name="connsiteY15" fmla="*/ 100012 h 109537"/>
                  <a:gd name="connsiteX16" fmla="*/ 104775 w 409575"/>
                  <a:gd name="connsiteY16" fmla="*/ 92868 h 109537"/>
                  <a:gd name="connsiteX17" fmla="*/ 90488 w 409575"/>
                  <a:gd name="connsiteY17" fmla="*/ 85725 h 109537"/>
                  <a:gd name="connsiteX18" fmla="*/ 76200 w 409575"/>
                  <a:gd name="connsiteY18" fmla="*/ 76200 h 109537"/>
                  <a:gd name="connsiteX19" fmla="*/ 69057 w 409575"/>
                  <a:gd name="connsiteY19" fmla="*/ 73818 h 109537"/>
                  <a:gd name="connsiteX20" fmla="*/ 54769 w 409575"/>
                  <a:gd name="connsiteY20" fmla="*/ 61912 h 109537"/>
                  <a:gd name="connsiteX21" fmla="*/ 47625 w 409575"/>
                  <a:gd name="connsiteY21" fmla="*/ 57150 h 109537"/>
                  <a:gd name="connsiteX22" fmla="*/ 38100 w 409575"/>
                  <a:gd name="connsiteY22" fmla="*/ 45243 h 109537"/>
                  <a:gd name="connsiteX23" fmla="*/ 26194 w 409575"/>
                  <a:gd name="connsiteY23" fmla="*/ 35718 h 109537"/>
                  <a:gd name="connsiteX24" fmla="*/ 21432 w 409575"/>
                  <a:gd name="connsiteY24" fmla="*/ 28575 h 109537"/>
                  <a:gd name="connsiteX25" fmla="*/ 7144 w 409575"/>
                  <a:gd name="connsiteY25" fmla="*/ 16668 h 109537"/>
                  <a:gd name="connsiteX26" fmla="*/ 0 w 409575"/>
                  <a:gd name="connsiteY26" fmla="*/ 9525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9575" h="109537">
                    <a:moveTo>
                      <a:pt x="409575" y="0"/>
                    </a:moveTo>
                    <a:cubicBezTo>
                      <a:pt x="409097" y="4299"/>
                      <a:pt x="407906" y="23739"/>
                      <a:pt x="404813" y="30956"/>
                    </a:cubicBezTo>
                    <a:cubicBezTo>
                      <a:pt x="403686" y="33587"/>
                      <a:pt x="401638" y="35719"/>
                      <a:pt x="400050" y="38100"/>
                    </a:cubicBezTo>
                    <a:cubicBezTo>
                      <a:pt x="398463" y="42862"/>
                      <a:pt x="398072" y="48210"/>
                      <a:pt x="395288" y="52387"/>
                    </a:cubicBezTo>
                    <a:cubicBezTo>
                      <a:pt x="388648" y="62348"/>
                      <a:pt x="387015" y="66822"/>
                      <a:pt x="378619" y="73818"/>
                    </a:cubicBezTo>
                    <a:cubicBezTo>
                      <a:pt x="376420" y="75650"/>
                      <a:pt x="374035" y="77301"/>
                      <a:pt x="371475" y="78581"/>
                    </a:cubicBezTo>
                    <a:cubicBezTo>
                      <a:pt x="369230" y="79703"/>
                      <a:pt x="366713" y="80168"/>
                      <a:pt x="364332" y="80962"/>
                    </a:cubicBezTo>
                    <a:cubicBezTo>
                      <a:pt x="361951" y="82550"/>
                      <a:pt x="359803" y="84563"/>
                      <a:pt x="357188" y="85725"/>
                    </a:cubicBezTo>
                    <a:cubicBezTo>
                      <a:pt x="352600" y="87764"/>
                      <a:pt x="342900" y="90487"/>
                      <a:pt x="342900" y="90487"/>
                    </a:cubicBezTo>
                    <a:cubicBezTo>
                      <a:pt x="341313" y="92868"/>
                      <a:pt x="340565" y="96114"/>
                      <a:pt x="338138" y="97631"/>
                    </a:cubicBezTo>
                    <a:cubicBezTo>
                      <a:pt x="333881" y="100292"/>
                      <a:pt x="328613" y="100805"/>
                      <a:pt x="323850" y="102393"/>
                    </a:cubicBezTo>
                    <a:cubicBezTo>
                      <a:pt x="309270" y="107253"/>
                      <a:pt x="322681" y="103307"/>
                      <a:pt x="297657" y="107156"/>
                    </a:cubicBezTo>
                    <a:cubicBezTo>
                      <a:pt x="293656" y="107771"/>
                      <a:pt x="289719" y="108743"/>
                      <a:pt x="285750" y="109537"/>
                    </a:cubicBezTo>
                    <a:lnTo>
                      <a:pt x="154782" y="107156"/>
                    </a:lnTo>
                    <a:cubicBezTo>
                      <a:pt x="146562" y="106887"/>
                      <a:pt x="138877" y="104151"/>
                      <a:pt x="130969" y="102393"/>
                    </a:cubicBezTo>
                    <a:cubicBezTo>
                      <a:pt x="127018" y="101515"/>
                      <a:pt x="123032" y="100806"/>
                      <a:pt x="119063" y="100012"/>
                    </a:cubicBezTo>
                    <a:cubicBezTo>
                      <a:pt x="98585" y="86362"/>
                      <a:pt x="124497" y="102730"/>
                      <a:pt x="104775" y="92868"/>
                    </a:cubicBezTo>
                    <a:cubicBezTo>
                      <a:pt x="86318" y="83639"/>
                      <a:pt x="108439" y="91708"/>
                      <a:pt x="90488" y="85725"/>
                    </a:cubicBezTo>
                    <a:cubicBezTo>
                      <a:pt x="85725" y="82550"/>
                      <a:pt x="81630" y="78011"/>
                      <a:pt x="76200" y="76200"/>
                    </a:cubicBezTo>
                    <a:cubicBezTo>
                      <a:pt x="73819" y="75406"/>
                      <a:pt x="71302" y="74941"/>
                      <a:pt x="69057" y="73818"/>
                    </a:cubicBezTo>
                    <a:cubicBezTo>
                      <a:pt x="60184" y="69381"/>
                      <a:pt x="62674" y="68499"/>
                      <a:pt x="54769" y="61912"/>
                    </a:cubicBezTo>
                    <a:cubicBezTo>
                      <a:pt x="52570" y="60080"/>
                      <a:pt x="50006" y="58737"/>
                      <a:pt x="47625" y="57150"/>
                    </a:cubicBezTo>
                    <a:cubicBezTo>
                      <a:pt x="42990" y="43243"/>
                      <a:pt x="48871" y="56014"/>
                      <a:pt x="38100" y="45243"/>
                    </a:cubicBezTo>
                    <a:cubicBezTo>
                      <a:pt x="27329" y="34472"/>
                      <a:pt x="40102" y="40355"/>
                      <a:pt x="26194" y="35718"/>
                    </a:cubicBezTo>
                    <a:cubicBezTo>
                      <a:pt x="24607" y="33337"/>
                      <a:pt x="23455" y="30598"/>
                      <a:pt x="21432" y="28575"/>
                    </a:cubicBezTo>
                    <a:cubicBezTo>
                      <a:pt x="2701" y="9844"/>
                      <a:pt x="26648" y="40073"/>
                      <a:pt x="7144" y="16668"/>
                    </a:cubicBezTo>
                    <a:cubicBezTo>
                      <a:pt x="641" y="8864"/>
                      <a:pt x="5605" y="9525"/>
                      <a:pt x="0" y="9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659140" y="881208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96" name="任意多边形 95"/>
          <p:cNvSpPr/>
          <p:nvPr/>
        </p:nvSpPr>
        <p:spPr>
          <a:xfrm>
            <a:off x="11565152" y="6382955"/>
            <a:ext cx="624731" cy="503463"/>
          </a:xfrm>
          <a:custGeom>
            <a:avLst/>
            <a:gdLst/>
            <a:ahLst/>
            <a:cxnLst/>
            <a:rect l="l" t="t" r="r" b="b"/>
            <a:pathLst>
              <a:path w="468548" h="377597">
                <a:moveTo>
                  <a:pt x="468548" y="0"/>
                </a:moveTo>
                <a:lnTo>
                  <a:pt x="468548" y="377597"/>
                </a:lnTo>
                <a:lnTo>
                  <a:pt x="0" y="377597"/>
                </a:lnTo>
                <a:cubicBezTo>
                  <a:pt x="168535" y="183001"/>
                  <a:pt x="323396" y="63991"/>
                  <a:pt x="468548" y="0"/>
                </a:cubicBezTo>
                <a:close/>
              </a:path>
            </a:pathLst>
          </a:custGeom>
          <a:solidFill>
            <a:srgbClr val="71D99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7" name="矩形 96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 advClick="0" advTm="740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7" grpId="1"/>
      <p:bldP spid="28" grpId="0" bldLvl="0" animBg="1"/>
      <p:bldP spid="29" grpId="0" bldLvl="0" animBg="1"/>
      <p:bldP spid="9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301625" y="3815080"/>
            <a:ext cx="6792595" cy="2280920"/>
          </a:xfrm>
          <a:custGeom>
            <a:avLst/>
            <a:gdLst>
              <a:gd name="connsiteX0" fmla="*/ 0 w 4516244"/>
              <a:gd name="connsiteY0" fmla="*/ 602166 h 2286000"/>
              <a:gd name="connsiteX1" fmla="*/ 546410 w 4516244"/>
              <a:gd name="connsiteY1" fmla="*/ 0 h 2286000"/>
              <a:gd name="connsiteX2" fmla="*/ 3044283 w 4516244"/>
              <a:gd name="connsiteY2" fmla="*/ 0 h 2286000"/>
              <a:gd name="connsiteX3" fmla="*/ 3044283 w 4516244"/>
              <a:gd name="connsiteY3" fmla="*/ 334536 h 2286000"/>
              <a:gd name="connsiteX4" fmla="*/ 4192859 w 4516244"/>
              <a:gd name="connsiteY4" fmla="*/ 345688 h 2286000"/>
              <a:gd name="connsiteX5" fmla="*/ 3969835 w 4516244"/>
              <a:gd name="connsiteY5" fmla="*/ 1204332 h 2286000"/>
              <a:gd name="connsiteX6" fmla="*/ 4516244 w 4516244"/>
              <a:gd name="connsiteY6" fmla="*/ 1204332 h 2286000"/>
              <a:gd name="connsiteX7" fmla="*/ 4516244 w 4516244"/>
              <a:gd name="connsiteY7" fmla="*/ 2286000 h 2286000"/>
              <a:gd name="connsiteX8" fmla="*/ 312235 w 4516244"/>
              <a:gd name="connsiteY8" fmla="*/ 2286000 h 2286000"/>
              <a:gd name="connsiteX9" fmla="*/ 0 w 4516244"/>
              <a:gd name="connsiteY9" fmla="*/ 602166 h 2286000"/>
              <a:gd name="connsiteX0-1" fmla="*/ 0 w 4516244"/>
              <a:gd name="connsiteY0-2" fmla="*/ 602166 h 2286000"/>
              <a:gd name="connsiteX1-3" fmla="*/ 546410 w 4516244"/>
              <a:gd name="connsiteY1-4" fmla="*/ 0 h 2286000"/>
              <a:gd name="connsiteX2-5" fmla="*/ 3044283 w 4516244"/>
              <a:gd name="connsiteY2-6" fmla="*/ 0 h 2286000"/>
              <a:gd name="connsiteX3-7" fmla="*/ 3044283 w 4516244"/>
              <a:gd name="connsiteY3-8" fmla="*/ 334536 h 2286000"/>
              <a:gd name="connsiteX4-9" fmla="*/ 4192859 w 4516244"/>
              <a:gd name="connsiteY4-10" fmla="*/ 345688 h 2286000"/>
              <a:gd name="connsiteX5-11" fmla="*/ 4131760 w 4516244"/>
              <a:gd name="connsiteY5-12" fmla="*/ 1194807 h 2286000"/>
              <a:gd name="connsiteX6-13" fmla="*/ 4516244 w 4516244"/>
              <a:gd name="connsiteY6-14" fmla="*/ 1204332 h 2286000"/>
              <a:gd name="connsiteX7-15" fmla="*/ 4516244 w 4516244"/>
              <a:gd name="connsiteY7-16" fmla="*/ 2286000 h 2286000"/>
              <a:gd name="connsiteX8-17" fmla="*/ 312235 w 4516244"/>
              <a:gd name="connsiteY8-18" fmla="*/ 2286000 h 2286000"/>
              <a:gd name="connsiteX9-19" fmla="*/ 0 w 4516244"/>
              <a:gd name="connsiteY9-20" fmla="*/ 602166 h 2286000"/>
              <a:gd name="connsiteX0-21" fmla="*/ 0 w 4516244"/>
              <a:gd name="connsiteY0-22" fmla="*/ 602166 h 2286000"/>
              <a:gd name="connsiteX1-23" fmla="*/ 546410 w 4516244"/>
              <a:gd name="connsiteY1-24" fmla="*/ 0 h 2286000"/>
              <a:gd name="connsiteX2-25" fmla="*/ 3044283 w 4516244"/>
              <a:gd name="connsiteY2-26" fmla="*/ 0 h 2286000"/>
              <a:gd name="connsiteX3-27" fmla="*/ 3044283 w 4516244"/>
              <a:gd name="connsiteY3-28" fmla="*/ 334536 h 2286000"/>
              <a:gd name="connsiteX4-29" fmla="*/ 4192859 w 4516244"/>
              <a:gd name="connsiteY4-30" fmla="*/ 345688 h 2286000"/>
              <a:gd name="connsiteX5-31" fmla="*/ 4246060 w 4516244"/>
              <a:gd name="connsiteY5-32" fmla="*/ 1194807 h 2286000"/>
              <a:gd name="connsiteX6-33" fmla="*/ 4516244 w 4516244"/>
              <a:gd name="connsiteY6-34" fmla="*/ 1204332 h 2286000"/>
              <a:gd name="connsiteX7-35" fmla="*/ 4516244 w 4516244"/>
              <a:gd name="connsiteY7-36" fmla="*/ 2286000 h 2286000"/>
              <a:gd name="connsiteX8-37" fmla="*/ 312235 w 4516244"/>
              <a:gd name="connsiteY8-38" fmla="*/ 2286000 h 2286000"/>
              <a:gd name="connsiteX9-39" fmla="*/ 0 w 4516244"/>
              <a:gd name="connsiteY9-40" fmla="*/ 602166 h 2286000"/>
              <a:gd name="connsiteX0-41" fmla="*/ 0 w 4516244"/>
              <a:gd name="connsiteY0-42" fmla="*/ 602166 h 2286000"/>
              <a:gd name="connsiteX1-43" fmla="*/ 546410 w 4516244"/>
              <a:gd name="connsiteY1-44" fmla="*/ 0 h 2286000"/>
              <a:gd name="connsiteX2-45" fmla="*/ 3044283 w 4516244"/>
              <a:gd name="connsiteY2-46" fmla="*/ 0 h 2286000"/>
              <a:gd name="connsiteX3-47" fmla="*/ 3044283 w 4516244"/>
              <a:gd name="connsiteY3-48" fmla="*/ 334536 h 2286000"/>
              <a:gd name="connsiteX4-49" fmla="*/ 4192859 w 4516244"/>
              <a:gd name="connsiteY4-50" fmla="*/ 345688 h 2286000"/>
              <a:gd name="connsiteX5-51" fmla="*/ 4207960 w 4516244"/>
              <a:gd name="connsiteY5-52" fmla="*/ 1204332 h 2286000"/>
              <a:gd name="connsiteX6-53" fmla="*/ 4516244 w 4516244"/>
              <a:gd name="connsiteY6-54" fmla="*/ 1204332 h 2286000"/>
              <a:gd name="connsiteX7-55" fmla="*/ 4516244 w 4516244"/>
              <a:gd name="connsiteY7-56" fmla="*/ 2286000 h 2286000"/>
              <a:gd name="connsiteX8-57" fmla="*/ 312235 w 4516244"/>
              <a:gd name="connsiteY8-58" fmla="*/ 2286000 h 2286000"/>
              <a:gd name="connsiteX9-59" fmla="*/ 0 w 4516244"/>
              <a:gd name="connsiteY9-60" fmla="*/ 602166 h 2286000"/>
              <a:gd name="connsiteX0-61" fmla="*/ 0 w 4516244"/>
              <a:gd name="connsiteY0-62" fmla="*/ 602166 h 2286000"/>
              <a:gd name="connsiteX1-63" fmla="*/ 546410 w 4516244"/>
              <a:gd name="connsiteY1-64" fmla="*/ 0 h 2286000"/>
              <a:gd name="connsiteX2-65" fmla="*/ 3044283 w 4516244"/>
              <a:gd name="connsiteY2-66" fmla="*/ 0 h 2286000"/>
              <a:gd name="connsiteX3-67" fmla="*/ 3044283 w 4516244"/>
              <a:gd name="connsiteY3-68" fmla="*/ 334536 h 2286000"/>
              <a:gd name="connsiteX4-69" fmla="*/ 4192859 w 4516244"/>
              <a:gd name="connsiteY4-70" fmla="*/ 345688 h 2286000"/>
              <a:gd name="connsiteX5-71" fmla="*/ 4160335 w 4516244"/>
              <a:gd name="connsiteY5-72" fmla="*/ 1175757 h 2286000"/>
              <a:gd name="connsiteX6-73" fmla="*/ 4516244 w 4516244"/>
              <a:gd name="connsiteY6-74" fmla="*/ 1204332 h 2286000"/>
              <a:gd name="connsiteX7-75" fmla="*/ 4516244 w 4516244"/>
              <a:gd name="connsiteY7-76" fmla="*/ 2286000 h 2286000"/>
              <a:gd name="connsiteX8-77" fmla="*/ 312235 w 4516244"/>
              <a:gd name="connsiteY8-78" fmla="*/ 2286000 h 2286000"/>
              <a:gd name="connsiteX9-79" fmla="*/ 0 w 4516244"/>
              <a:gd name="connsiteY9-80" fmla="*/ 602166 h 2286000"/>
              <a:gd name="connsiteX0-81" fmla="*/ 0 w 4516244"/>
              <a:gd name="connsiteY0-82" fmla="*/ 602166 h 2286000"/>
              <a:gd name="connsiteX1-83" fmla="*/ 546410 w 4516244"/>
              <a:gd name="connsiteY1-84" fmla="*/ 0 h 2286000"/>
              <a:gd name="connsiteX2-85" fmla="*/ 3044283 w 4516244"/>
              <a:gd name="connsiteY2-86" fmla="*/ 0 h 2286000"/>
              <a:gd name="connsiteX3-87" fmla="*/ 3044283 w 4516244"/>
              <a:gd name="connsiteY3-88" fmla="*/ 334536 h 2286000"/>
              <a:gd name="connsiteX4-89" fmla="*/ 4192859 w 4516244"/>
              <a:gd name="connsiteY4-90" fmla="*/ 345688 h 2286000"/>
              <a:gd name="connsiteX5-91" fmla="*/ 4188910 w 4516244"/>
              <a:gd name="connsiteY5-92" fmla="*/ 1175757 h 2286000"/>
              <a:gd name="connsiteX6-93" fmla="*/ 4516244 w 4516244"/>
              <a:gd name="connsiteY6-94" fmla="*/ 1204332 h 2286000"/>
              <a:gd name="connsiteX7-95" fmla="*/ 4516244 w 4516244"/>
              <a:gd name="connsiteY7-96" fmla="*/ 2286000 h 2286000"/>
              <a:gd name="connsiteX8-97" fmla="*/ 312235 w 4516244"/>
              <a:gd name="connsiteY8-98" fmla="*/ 2286000 h 2286000"/>
              <a:gd name="connsiteX9-99" fmla="*/ 0 w 4516244"/>
              <a:gd name="connsiteY9-100" fmla="*/ 602166 h 2286000"/>
              <a:gd name="connsiteX0-101" fmla="*/ 0 w 4516244"/>
              <a:gd name="connsiteY0-102" fmla="*/ 602166 h 2286000"/>
              <a:gd name="connsiteX1-103" fmla="*/ 546410 w 4516244"/>
              <a:gd name="connsiteY1-104" fmla="*/ 0 h 2286000"/>
              <a:gd name="connsiteX2-105" fmla="*/ 3044283 w 4516244"/>
              <a:gd name="connsiteY2-106" fmla="*/ 0 h 2286000"/>
              <a:gd name="connsiteX3-107" fmla="*/ 3044283 w 4516244"/>
              <a:gd name="connsiteY3-108" fmla="*/ 334536 h 2286000"/>
              <a:gd name="connsiteX4-109" fmla="*/ 4192859 w 4516244"/>
              <a:gd name="connsiteY4-110" fmla="*/ 345688 h 2286000"/>
              <a:gd name="connsiteX5-111" fmla="*/ 4188910 w 4516244"/>
              <a:gd name="connsiteY5-112" fmla="*/ 1175757 h 2286000"/>
              <a:gd name="connsiteX6-113" fmla="*/ 4516244 w 4516244"/>
              <a:gd name="connsiteY6-114" fmla="*/ 1166232 h 2286000"/>
              <a:gd name="connsiteX7-115" fmla="*/ 4516244 w 4516244"/>
              <a:gd name="connsiteY7-116" fmla="*/ 2286000 h 2286000"/>
              <a:gd name="connsiteX8-117" fmla="*/ 312235 w 4516244"/>
              <a:gd name="connsiteY8-118" fmla="*/ 2286000 h 2286000"/>
              <a:gd name="connsiteX9-119" fmla="*/ 0 w 4516244"/>
              <a:gd name="connsiteY9-120" fmla="*/ 602166 h 2286000"/>
              <a:gd name="connsiteX0-121" fmla="*/ 0 w 4516244"/>
              <a:gd name="connsiteY0-122" fmla="*/ 602166 h 2286000"/>
              <a:gd name="connsiteX1-123" fmla="*/ 546410 w 4516244"/>
              <a:gd name="connsiteY1-124" fmla="*/ 0 h 2286000"/>
              <a:gd name="connsiteX2-125" fmla="*/ 3044283 w 4516244"/>
              <a:gd name="connsiteY2-126" fmla="*/ 0 h 2286000"/>
              <a:gd name="connsiteX3-127" fmla="*/ 4192859 w 4516244"/>
              <a:gd name="connsiteY3-128" fmla="*/ 345688 h 2286000"/>
              <a:gd name="connsiteX4-129" fmla="*/ 4188910 w 4516244"/>
              <a:gd name="connsiteY4-130" fmla="*/ 1175757 h 2286000"/>
              <a:gd name="connsiteX5-131" fmla="*/ 4516244 w 4516244"/>
              <a:gd name="connsiteY5-132" fmla="*/ 1166232 h 2286000"/>
              <a:gd name="connsiteX6-133" fmla="*/ 4516244 w 4516244"/>
              <a:gd name="connsiteY6-134" fmla="*/ 2286000 h 2286000"/>
              <a:gd name="connsiteX7-135" fmla="*/ 312235 w 4516244"/>
              <a:gd name="connsiteY7-136" fmla="*/ 2286000 h 2286000"/>
              <a:gd name="connsiteX8-137" fmla="*/ 0 w 4516244"/>
              <a:gd name="connsiteY8-138" fmla="*/ 602166 h 2286000"/>
              <a:gd name="connsiteX0-139" fmla="*/ 0 w 4516244"/>
              <a:gd name="connsiteY0-140" fmla="*/ 602166 h 2286000"/>
              <a:gd name="connsiteX1-141" fmla="*/ 546410 w 4516244"/>
              <a:gd name="connsiteY1-142" fmla="*/ 0 h 2286000"/>
              <a:gd name="connsiteX2-143" fmla="*/ 3044283 w 4516244"/>
              <a:gd name="connsiteY2-144" fmla="*/ 0 h 2286000"/>
              <a:gd name="connsiteX3-145" fmla="*/ 4192859 w 4516244"/>
              <a:gd name="connsiteY3-146" fmla="*/ 345688 h 2286000"/>
              <a:gd name="connsiteX4-147" fmla="*/ 4516244 w 4516244"/>
              <a:gd name="connsiteY4-148" fmla="*/ 1166232 h 2286000"/>
              <a:gd name="connsiteX5-149" fmla="*/ 4516244 w 4516244"/>
              <a:gd name="connsiteY5-150" fmla="*/ 2286000 h 2286000"/>
              <a:gd name="connsiteX6-151" fmla="*/ 312235 w 4516244"/>
              <a:gd name="connsiteY6-152" fmla="*/ 2286000 h 2286000"/>
              <a:gd name="connsiteX7-153" fmla="*/ 0 w 4516244"/>
              <a:gd name="connsiteY7-154" fmla="*/ 602166 h 2286000"/>
              <a:gd name="connsiteX0-155" fmla="*/ 0 w 4516244"/>
              <a:gd name="connsiteY0-156" fmla="*/ 602166 h 2286000"/>
              <a:gd name="connsiteX1-157" fmla="*/ 546410 w 4516244"/>
              <a:gd name="connsiteY1-158" fmla="*/ 0 h 2286000"/>
              <a:gd name="connsiteX2-159" fmla="*/ 3044283 w 4516244"/>
              <a:gd name="connsiteY2-160" fmla="*/ 0 h 2286000"/>
              <a:gd name="connsiteX3-161" fmla="*/ 4192859 w 4516244"/>
              <a:gd name="connsiteY3-162" fmla="*/ 345688 h 2286000"/>
              <a:gd name="connsiteX4-163" fmla="*/ 4516244 w 4516244"/>
              <a:gd name="connsiteY4-164" fmla="*/ 1166232 h 2286000"/>
              <a:gd name="connsiteX5-165" fmla="*/ 4516244 w 4516244"/>
              <a:gd name="connsiteY5-166" fmla="*/ 2286000 h 2286000"/>
              <a:gd name="connsiteX6-167" fmla="*/ 1151244 w 4516244"/>
              <a:gd name="connsiteY6-168" fmla="*/ 2276294 h 2286000"/>
              <a:gd name="connsiteX7-169" fmla="*/ 312235 w 4516244"/>
              <a:gd name="connsiteY7-170" fmla="*/ 2286000 h 2286000"/>
              <a:gd name="connsiteX8-171" fmla="*/ 0 w 4516244"/>
              <a:gd name="connsiteY8-172" fmla="*/ 602166 h 2286000"/>
              <a:gd name="connsiteX0-173" fmla="*/ 0 w 4516244"/>
              <a:gd name="connsiteY0-174" fmla="*/ 602166 h 2813323"/>
              <a:gd name="connsiteX1-175" fmla="*/ 546410 w 4516244"/>
              <a:gd name="connsiteY1-176" fmla="*/ 0 h 2813323"/>
              <a:gd name="connsiteX2-177" fmla="*/ 3044283 w 4516244"/>
              <a:gd name="connsiteY2-178" fmla="*/ 0 h 2813323"/>
              <a:gd name="connsiteX3-179" fmla="*/ 4192859 w 4516244"/>
              <a:gd name="connsiteY3-180" fmla="*/ 345688 h 2813323"/>
              <a:gd name="connsiteX4-181" fmla="*/ 4516244 w 4516244"/>
              <a:gd name="connsiteY4-182" fmla="*/ 1166232 h 2813323"/>
              <a:gd name="connsiteX5-183" fmla="*/ 4516244 w 4516244"/>
              <a:gd name="connsiteY5-184" fmla="*/ 2286000 h 2813323"/>
              <a:gd name="connsiteX6-185" fmla="*/ 1470559 w 4516244"/>
              <a:gd name="connsiteY6-186" fmla="*/ 2813323 h 2813323"/>
              <a:gd name="connsiteX7-187" fmla="*/ 312235 w 4516244"/>
              <a:gd name="connsiteY7-188" fmla="*/ 2286000 h 2813323"/>
              <a:gd name="connsiteX8-189" fmla="*/ 0 w 4516244"/>
              <a:gd name="connsiteY8-190" fmla="*/ 602166 h 2813323"/>
              <a:gd name="connsiteX0-191" fmla="*/ 0 w 4516244"/>
              <a:gd name="connsiteY0-192" fmla="*/ 602166 h 2813323"/>
              <a:gd name="connsiteX1-193" fmla="*/ 546410 w 4516244"/>
              <a:gd name="connsiteY1-194" fmla="*/ 0 h 2813323"/>
              <a:gd name="connsiteX2-195" fmla="*/ 3044283 w 4516244"/>
              <a:gd name="connsiteY2-196" fmla="*/ 0 h 2813323"/>
              <a:gd name="connsiteX3-197" fmla="*/ 4192859 w 4516244"/>
              <a:gd name="connsiteY3-198" fmla="*/ 345688 h 2813323"/>
              <a:gd name="connsiteX4-199" fmla="*/ 4516244 w 4516244"/>
              <a:gd name="connsiteY4-200" fmla="*/ 1166232 h 2813323"/>
              <a:gd name="connsiteX5-201" fmla="*/ 4516244 w 4516244"/>
              <a:gd name="connsiteY5-202" fmla="*/ 2286000 h 2813323"/>
              <a:gd name="connsiteX6-203" fmla="*/ 1470559 w 4516244"/>
              <a:gd name="connsiteY6-204" fmla="*/ 2813323 h 2813323"/>
              <a:gd name="connsiteX7-205" fmla="*/ 457378 w 4516244"/>
              <a:gd name="connsiteY7-206" fmla="*/ 2213429 h 2813323"/>
              <a:gd name="connsiteX8-207" fmla="*/ 0 w 4516244"/>
              <a:gd name="connsiteY8-208" fmla="*/ 602166 h 2813323"/>
              <a:gd name="connsiteX0-209" fmla="*/ 0 w 4545273"/>
              <a:gd name="connsiteY0-210" fmla="*/ 602166 h 2881085"/>
              <a:gd name="connsiteX1-211" fmla="*/ 546410 w 4545273"/>
              <a:gd name="connsiteY1-212" fmla="*/ 0 h 2881085"/>
              <a:gd name="connsiteX2-213" fmla="*/ 3044283 w 4545273"/>
              <a:gd name="connsiteY2-214" fmla="*/ 0 h 2881085"/>
              <a:gd name="connsiteX3-215" fmla="*/ 4192859 w 4545273"/>
              <a:gd name="connsiteY3-216" fmla="*/ 345688 h 2881085"/>
              <a:gd name="connsiteX4-217" fmla="*/ 4516244 w 4545273"/>
              <a:gd name="connsiteY4-218" fmla="*/ 1166232 h 2881085"/>
              <a:gd name="connsiteX5-219" fmla="*/ 4545273 w 4545273"/>
              <a:gd name="connsiteY5-220" fmla="*/ 2881085 h 2881085"/>
              <a:gd name="connsiteX6-221" fmla="*/ 1470559 w 4545273"/>
              <a:gd name="connsiteY6-222" fmla="*/ 2813323 h 2881085"/>
              <a:gd name="connsiteX7-223" fmla="*/ 457378 w 4545273"/>
              <a:gd name="connsiteY7-224" fmla="*/ 2213429 h 2881085"/>
              <a:gd name="connsiteX8-225" fmla="*/ 0 w 4545273"/>
              <a:gd name="connsiteY8-226" fmla="*/ 602166 h 2881085"/>
              <a:gd name="connsiteX0-227" fmla="*/ 0 w 4545273"/>
              <a:gd name="connsiteY0-228" fmla="*/ 602166 h 2929437"/>
              <a:gd name="connsiteX1-229" fmla="*/ 546410 w 4545273"/>
              <a:gd name="connsiteY1-230" fmla="*/ 0 h 2929437"/>
              <a:gd name="connsiteX2-231" fmla="*/ 3044283 w 4545273"/>
              <a:gd name="connsiteY2-232" fmla="*/ 0 h 2929437"/>
              <a:gd name="connsiteX3-233" fmla="*/ 4192859 w 4545273"/>
              <a:gd name="connsiteY3-234" fmla="*/ 345688 h 2929437"/>
              <a:gd name="connsiteX4-235" fmla="*/ 4516244 w 4545273"/>
              <a:gd name="connsiteY4-236" fmla="*/ 1166232 h 2929437"/>
              <a:gd name="connsiteX5-237" fmla="*/ 4545273 w 4545273"/>
              <a:gd name="connsiteY5-238" fmla="*/ 2881085 h 2929437"/>
              <a:gd name="connsiteX6-239" fmla="*/ 1310902 w 4545273"/>
              <a:gd name="connsiteY6-240" fmla="*/ 2929437 h 2929437"/>
              <a:gd name="connsiteX7-241" fmla="*/ 457378 w 4545273"/>
              <a:gd name="connsiteY7-242" fmla="*/ 2213429 h 2929437"/>
              <a:gd name="connsiteX8-243" fmla="*/ 0 w 4545273"/>
              <a:gd name="connsiteY8-244" fmla="*/ 602166 h 2929437"/>
              <a:gd name="connsiteX0-245" fmla="*/ 0 w 4545273"/>
              <a:gd name="connsiteY0-246" fmla="*/ 602166 h 2929437"/>
              <a:gd name="connsiteX1-247" fmla="*/ 546410 w 4545273"/>
              <a:gd name="connsiteY1-248" fmla="*/ 0 h 2929437"/>
              <a:gd name="connsiteX2-249" fmla="*/ 3044283 w 4545273"/>
              <a:gd name="connsiteY2-250" fmla="*/ 0 h 2929437"/>
              <a:gd name="connsiteX3-251" fmla="*/ 4192859 w 4545273"/>
              <a:gd name="connsiteY3-252" fmla="*/ 345688 h 2929437"/>
              <a:gd name="connsiteX4-253" fmla="*/ 4516244 w 4545273"/>
              <a:gd name="connsiteY4-254" fmla="*/ 1166232 h 2929437"/>
              <a:gd name="connsiteX5-255" fmla="*/ 4545273 w 4545273"/>
              <a:gd name="connsiteY5-256" fmla="*/ 2881085 h 2929437"/>
              <a:gd name="connsiteX6-257" fmla="*/ 1310902 w 4545273"/>
              <a:gd name="connsiteY6-258" fmla="*/ 2929437 h 2929437"/>
              <a:gd name="connsiteX7-259" fmla="*/ 529950 w 4545273"/>
              <a:gd name="connsiteY7-260" fmla="*/ 2097315 h 2929437"/>
              <a:gd name="connsiteX8-261" fmla="*/ 0 w 4545273"/>
              <a:gd name="connsiteY8-262" fmla="*/ 602166 h 2929437"/>
              <a:gd name="connsiteX0-263" fmla="*/ 50622 w 4595895"/>
              <a:gd name="connsiteY0-264" fmla="*/ 602166 h 2929437"/>
              <a:gd name="connsiteX1-265" fmla="*/ 597032 w 4595895"/>
              <a:gd name="connsiteY1-266" fmla="*/ 0 h 2929437"/>
              <a:gd name="connsiteX2-267" fmla="*/ 3094905 w 4595895"/>
              <a:gd name="connsiteY2-268" fmla="*/ 0 h 2929437"/>
              <a:gd name="connsiteX3-269" fmla="*/ 4243481 w 4595895"/>
              <a:gd name="connsiteY3-270" fmla="*/ 345688 h 2929437"/>
              <a:gd name="connsiteX4-271" fmla="*/ 4566866 w 4595895"/>
              <a:gd name="connsiteY4-272" fmla="*/ 1166232 h 2929437"/>
              <a:gd name="connsiteX5-273" fmla="*/ 4595895 w 4595895"/>
              <a:gd name="connsiteY5-274" fmla="*/ 2881085 h 2929437"/>
              <a:gd name="connsiteX6-275" fmla="*/ 1361524 w 4595895"/>
              <a:gd name="connsiteY6-276" fmla="*/ 2929437 h 2929437"/>
              <a:gd name="connsiteX7-277" fmla="*/ 0 w 4595895"/>
              <a:gd name="connsiteY7-278" fmla="*/ 1589315 h 2929437"/>
              <a:gd name="connsiteX8-279" fmla="*/ 50622 w 4595895"/>
              <a:gd name="connsiteY8-280" fmla="*/ 602166 h 29294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595895" h="2929437">
                <a:moveTo>
                  <a:pt x="50622" y="602166"/>
                </a:moveTo>
                <a:lnTo>
                  <a:pt x="597032" y="0"/>
                </a:lnTo>
                <a:lnTo>
                  <a:pt x="3094905" y="0"/>
                </a:lnTo>
                <a:lnTo>
                  <a:pt x="4243481" y="345688"/>
                </a:lnTo>
                <a:cubicBezTo>
                  <a:pt x="4488808" y="540060"/>
                  <a:pt x="4512969" y="842847"/>
                  <a:pt x="4566866" y="1166232"/>
                </a:cubicBezTo>
                <a:lnTo>
                  <a:pt x="4595895" y="2881085"/>
                </a:lnTo>
                <a:lnTo>
                  <a:pt x="1361524" y="2929437"/>
                </a:lnTo>
                <a:lnTo>
                  <a:pt x="0" y="1589315"/>
                </a:lnTo>
                <a:lnTo>
                  <a:pt x="50622" y="60216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 rot="21060000">
            <a:off x="614680" y="4953000"/>
            <a:ext cx="64636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That</a:t>
            </a:r>
            <a:r>
              <a:rPr lang="en-US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'</a:t>
            </a:r>
            <a:r>
              <a:rPr lang="zh-CN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s how we share</a:t>
            </a:r>
            <a:endParaRPr lang="zh-CN" altLang="zh-CN" sz="4000" b="1" spc="300" dirty="0">
              <a:solidFill>
                <a:srgbClr val="C00000"/>
              </a:solidFill>
              <a:latin typeface="Bradley Hand ITC" panose="03070402050302030203" charset="0"/>
              <a:ea typeface="方正喵呜体" panose="02010600010101010101" pitchFamily="2" charset="-122"/>
              <a:cs typeface="Bradley Hand ITC" panose="03070402050302030203" charset="0"/>
            </a:endParaRPr>
          </a:p>
        </p:txBody>
      </p:sp>
      <p:sp>
        <p:nvSpPr>
          <p:cNvPr id="7" name="矩形 6"/>
          <p:cNvSpPr/>
          <p:nvPr/>
        </p:nvSpPr>
        <p:spPr>
          <a:xfrm rot="21120000">
            <a:off x="260350" y="4298315"/>
            <a:ext cx="66687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And that</a:t>
            </a:r>
            <a:r>
              <a:rPr lang="en-US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'</a:t>
            </a:r>
            <a:r>
              <a:rPr lang="zh-CN" altLang="zh-CN" sz="40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s how we share</a:t>
            </a:r>
            <a:endParaRPr lang="zh-CN" altLang="zh-CN" sz="4000" b="1" spc="300" dirty="0">
              <a:solidFill>
                <a:srgbClr val="C00000"/>
              </a:solidFill>
              <a:latin typeface="Bradley Hand ITC" panose="03070402050302030203" charset="0"/>
              <a:ea typeface="方正喵呜体" panose="02010600010101010101" pitchFamily="2" charset="-122"/>
              <a:cs typeface="Bradley Hand ITC" panose="03070402050302030203" charset="0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149225" y="617220"/>
            <a:ext cx="6774815" cy="1727200"/>
          </a:xfrm>
          <a:custGeom>
            <a:avLst/>
            <a:gdLst>
              <a:gd name="connsiteX0" fmla="*/ 571500 w 4635500"/>
              <a:gd name="connsiteY0" fmla="*/ 0 h 876300"/>
              <a:gd name="connsiteX1" fmla="*/ 0 w 4635500"/>
              <a:gd name="connsiteY1" fmla="*/ 495300 h 876300"/>
              <a:gd name="connsiteX2" fmla="*/ 482600 w 4635500"/>
              <a:gd name="connsiteY2" fmla="*/ 876300 h 876300"/>
              <a:gd name="connsiteX3" fmla="*/ 1892300 w 4635500"/>
              <a:gd name="connsiteY3" fmla="*/ 876300 h 876300"/>
              <a:gd name="connsiteX4" fmla="*/ 1892300 w 4635500"/>
              <a:gd name="connsiteY4" fmla="*/ 660400 h 876300"/>
              <a:gd name="connsiteX5" fmla="*/ 4635500 w 4635500"/>
              <a:gd name="connsiteY5" fmla="*/ 660400 h 876300"/>
              <a:gd name="connsiteX6" fmla="*/ 4635500 w 4635500"/>
              <a:gd name="connsiteY6" fmla="*/ 63500 h 876300"/>
              <a:gd name="connsiteX7" fmla="*/ 571500 w 4635500"/>
              <a:gd name="connsiteY7" fmla="*/ 76200 h 876300"/>
              <a:gd name="connsiteX8" fmla="*/ 520700 w 4635500"/>
              <a:gd name="connsiteY8" fmla="*/ 76200 h 876300"/>
              <a:gd name="connsiteX9" fmla="*/ 444500 w 4635500"/>
              <a:gd name="connsiteY9" fmla="*/ 76200 h 876300"/>
              <a:gd name="connsiteX0-1" fmla="*/ 457200 w 4635500"/>
              <a:gd name="connsiteY0-2" fmla="*/ 7938 h 812800"/>
              <a:gd name="connsiteX1-3" fmla="*/ 0 w 4635500"/>
              <a:gd name="connsiteY1-4" fmla="*/ 431800 h 812800"/>
              <a:gd name="connsiteX2-5" fmla="*/ 482600 w 4635500"/>
              <a:gd name="connsiteY2-6" fmla="*/ 812800 h 812800"/>
              <a:gd name="connsiteX3-7" fmla="*/ 1892300 w 4635500"/>
              <a:gd name="connsiteY3-8" fmla="*/ 812800 h 812800"/>
              <a:gd name="connsiteX4-9" fmla="*/ 1892300 w 4635500"/>
              <a:gd name="connsiteY4-10" fmla="*/ 596900 h 812800"/>
              <a:gd name="connsiteX5-11" fmla="*/ 4635500 w 4635500"/>
              <a:gd name="connsiteY5-12" fmla="*/ 596900 h 812800"/>
              <a:gd name="connsiteX6-13" fmla="*/ 4635500 w 4635500"/>
              <a:gd name="connsiteY6-14" fmla="*/ 0 h 812800"/>
              <a:gd name="connsiteX7-15" fmla="*/ 571500 w 4635500"/>
              <a:gd name="connsiteY7-16" fmla="*/ 12700 h 812800"/>
              <a:gd name="connsiteX8-17" fmla="*/ 520700 w 4635500"/>
              <a:gd name="connsiteY8-18" fmla="*/ 12700 h 812800"/>
              <a:gd name="connsiteX9-19" fmla="*/ 444500 w 4635500"/>
              <a:gd name="connsiteY9-20" fmla="*/ 12700 h 812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4635500" h="812800">
                <a:moveTo>
                  <a:pt x="457200" y="7938"/>
                </a:moveTo>
                <a:lnTo>
                  <a:pt x="0" y="431800"/>
                </a:lnTo>
                <a:lnTo>
                  <a:pt x="482600" y="812800"/>
                </a:lnTo>
                <a:lnTo>
                  <a:pt x="1892300" y="812800"/>
                </a:lnTo>
                <a:lnTo>
                  <a:pt x="1892300" y="596900"/>
                </a:lnTo>
                <a:lnTo>
                  <a:pt x="4635500" y="596900"/>
                </a:lnTo>
                <a:lnTo>
                  <a:pt x="4635500" y="0"/>
                </a:lnTo>
                <a:lnTo>
                  <a:pt x="571500" y="12700"/>
                </a:lnTo>
                <a:lnTo>
                  <a:pt x="520700" y="12700"/>
                </a:lnTo>
                <a:lnTo>
                  <a:pt x="444500" y="1270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323215" y="1251585"/>
            <a:ext cx="54838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665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And it </a:t>
            </a:r>
            <a:r>
              <a:rPr lang="zh-CN" altLang="zh-CN" sz="4000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makes </a:t>
            </a:r>
            <a:r>
              <a:rPr lang="zh-CN" altLang="zh-CN" sz="2665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me laugh</a:t>
            </a:r>
            <a:endParaRPr lang="zh-CN" altLang="zh-CN" sz="2665" b="1" spc="300" dirty="0">
              <a:solidFill>
                <a:srgbClr val="8C4306"/>
              </a:solidFill>
              <a:latin typeface="Bradley Hand ITC" panose="03070402050302030203" charset="0"/>
              <a:ea typeface="方正喵呜体" panose="02010600010101010101" pitchFamily="2" charset="-122"/>
              <a:cs typeface="Bradley Hand ITC" panose="03070402050302030203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1785" y="630555"/>
            <a:ext cx="3860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735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You </a:t>
            </a:r>
            <a:r>
              <a:rPr lang="zh-CN" altLang="zh-CN" sz="4000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tell </a:t>
            </a:r>
            <a:r>
              <a:rPr lang="zh-CN" altLang="zh-CN" sz="3735" b="1" spc="300" dirty="0">
                <a:solidFill>
                  <a:srgbClr val="8C4306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a joke</a:t>
            </a:r>
            <a:endParaRPr lang="zh-CN" altLang="zh-CN" sz="3735" b="1" spc="300" dirty="0">
              <a:solidFill>
                <a:srgbClr val="8C4306"/>
              </a:solidFill>
              <a:latin typeface="Bradley Hand ITC" panose="03070402050302030203" charset="0"/>
              <a:ea typeface="方正喵呜体" panose="02010600010101010101" pitchFamily="2" charset="-122"/>
              <a:cs typeface="Bradley Hand ITC" panose="03070402050302030203" charset="0"/>
            </a:endParaRPr>
          </a:p>
        </p:txBody>
      </p:sp>
      <p:cxnSp>
        <p:nvCxnSpPr>
          <p:cNvPr id="14" name="直接连接符 13"/>
          <p:cNvCxnSpPr>
            <a:stCxn id="2" idx="0"/>
          </p:cNvCxnSpPr>
          <p:nvPr/>
        </p:nvCxnSpPr>
        <p:spPr>
          <a:xfrm flipV="1">
            <a:off x="7094083" y="3891928"/>
            <a:ext cx="4542913" cy="52407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1" idx="1"/>
          </p:cNvCxnSpPr>
          <p:nvPr/>
        </p:nvCxnSpPr>
        <p:spPr>
          <a:xfrm flipV="1">
            <a:off x="6924328" y="1147432"/>
            <a:ext cx="1138476" cy="38764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Lenovo\Desktop\8731cad7642861deead9b18dbbb082d2_t016d3aeeab72f925c0.gif8731cad7642861deead9b18dbbb082d2_t016d3aeeab72f925c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4622" y="2278203"/>
            <a:ext cx="1828232" cy="18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-1" y="5214219"/>
            <a:ext cx="12232216" cy="1400405"/>
            <a:chOff x="-1" y="3910664"/>
            <a:chExt cx="9174162" cy="105030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4256974" y="3910664"/>
              <a:ext cx="2473713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4"/>
            <p:cNvCxnSpPr/>
            <p:nvPr/>
          </p:nvCxnSpPr>
          <p:spPr>
            <a:xfrm>
              <a:off x="-1" y="4858521"/>
              <a:ext cx="435597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6700448" y="3910665"/>
              <a:ext cx="2473713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 rot="20226302">
            <a:off x="10438404" y="158728"/>
            <a:ext cx="1477705" cy="969284"/>
            <a:chOff x="7445970" y="2104101"/>
            <a:chExt cx="1178207" cy="880922"/>
          </a:xfrm>
        </p:grpSpPr>
        <p:sp>
          <p:nvSpPr>
            <p:cNvPr id="35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 rot="540000">
            <a:off x="7152005" y="985520"/>
            <a:ext cx="4966335" cy="33026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429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7" grpId="0"/>
      <p:bldP spid="11" grpId="0" bldLvl="0" animBg="1"/>
      <p:bldP spid="12" grpId="0"/>
      <p:bldP spid="13" grpId="0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7a19b6c19f6cc569e96e02d961ce14b9_t010edddf8cdd795f90.jpg7a19b6c19f6cc569e96e02d961ce14b9_t010edddf8cdd795f9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012767" y="2778760"/>
            <a:ext cx="3179233" cy="24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9087044" y="26128"/>
            <a:ext cx="2140185" cy="1174563"/>
            <a:chOff x="7445970" y="2104101"/>
            <a:chExt cx="1178207" cy="880922"/>
          </a:xfrm>
        </p:grpSpPr>
        <p:sp>
          <p:nvSpPr>
            <p:cNvPr id="9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/>
          <a:stretch>
            <a:fillRect/>
          </a:stretch>
        </p:blipFill>
        <p:spPr bwMode="auto">
          <a:xfrm>
            <a:off x="-3944" y="5214219"/>
            <a:ext cx="3298284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r="25147"/>
          <a:stretch>
            <a:fillRect/>
          </a:stretch>
        </p:blipFill>
        <p:spPr bwMode="auto">
          <a:xfrm>
            <a:off x="3278744" y="5214219"/>
            <a:ext cx="1622331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4956" y="4207659"/>
            <a:ext cx="1580188" cy="1005336"/>
            <a:chOff x="996950" y="2692400"/>
            <a:chExt cx="1911350" cy="1216026"/>
          </a:xfrm>
          <a:solidFill>
            <a:schemeClr val="bg1">
              <a:alpha val="70000"/>
            </a:schemeClr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1241425" y="3516313"/>
              <a:ext cx="615950" cy="392113"/>
            </a:xfrm>
            <a:custGeom>
              <a:avLst/>
              <a:gdLst>
                <a:gd name="T0" fmla="*/ 0 w 388"/>
                <a:gd name="T1" fmla="*/ 59 h 247"/>
                <a:gd name="T2" fmla="*/ 388 w 388"/>
                <a:gd name="T3" fmla="*/ 247 h 247"/>
                <a:gd name="T4" fmla="*/ 202 w 388"/>
                <a:gd name="T5" fmla="*/ 0 h 247"/>
                <a:gd name="T6" fmla="*/ 0 w 388"/>
                <a:gd name="T7" fmla="*/ 5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247">
                  <a:moveTo>
                    <a:pt x="0" y="59"/>
                  </a:moveTo>
                  <a:lnTo>
                    <a:pt x="388" y="247"/>
                  </a:lnTo>
                  <a:lnTo>
                    <a:pt x="20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6950" y="2692400"/>
              <a:ext cx="1911350" cy="881063"/>
            </a:xfrm>
            <a:custGeom>
              <a:avLst/>
              <a:gdLst>
                <a:gd name="T0" fmla="*/ 0 w 1204"/>
                <a:gd name="T1" fmla="*/ 225 h 555"/>
                <a:gd name="T2" fmla="*/ 121 w 1204"/>
                <a:gd name="T3" fmla="*/ 555 h 555"/>
                <a:gd name="T4" fmla="*/ 1204 w 1204"/>
                <a:gd name="T5" fmla="*/ 241 h 555"/>
                <a:gd name="T6" fmla="*/ 444 w 1204"/>
                <a:gd name="T7" fmla="*/ 0 h 555"/>
                <a:gd name="T8" fmla="*/ 0 w 1204"/>
                <a:gd name="T9" fmla="*/ 2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555">
                  <a:moveTo>
                    <a:pt x="0" y="225"/>
                  </a:moveTo>
                  <a:lnTo>
                    <a:pt x="121" y="555"/>
                  </a:lnTo>
                  <a:lnTo>
                    <a:pt x="1204" y="241"/>
                  </a:lnTo>
                  <a:lnTo>
                    <a:pt x="444" y="0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7387" y="1634913"/>
            <a:ext cx="9455573" cy="3152140"/>
          </a:xfrm>
          <a:custGeom>
            <a:avLst/>
            <a:gdLst>
              <a:gd name="connsiteX0" fmla="*/ 0 w 8218018"/>
              <a:gd name="connsiteY0" fmla="*/ 0 h 2342842"/>
              <a:gd name="connsiteX1" fmla="*/ 7241025 w 8218018"/>
              <a:gd name="connsiteY1" fmla="*/ 0 h 2342842"/>
              <a:gd name="connsiteX2" fmla="*/ 8218018 w 8218018"/>
              <a:gd name="connsiteY2" fmla="*/ 389161 h 2342842"/>
              <a:gd name="connsiteX3" fmla="*/ 8218018 w 8218018"/>
              <a:gd name="connsiteY3" fmla="*/ 2341278 h 2342842"/>
              <a:gd name="connsiteX4" fmla="*/ 910830 w 8218018"/>
              <a:gd name="connsiteY4" fmla="*/ 2342842 h 2342842"/>
              <a:gd name="connsiteX5" fmla="*/ 0 w 8218018"/>
              <a:gd name="connsiteY5" fmla="*/ 2051718 h 2342842"/>
              <a:gd name="connsiteX6" fmla="*/ 0 w 8218018"/>
              <a:gd name="connsiteY6" fmla="*/ 0 h 2342842"/>
              <a:gd name="connsiteX0-1" fmla="*/ 0 w 8218018"/>
              <a:gd name="connsiteY0-2" fmla="*/ 0 h 2342842"/>
              <a:gd name="connsiteX1-3" fmla="*/ 7241025 w 8218018"/>
              <a:gd name="connsiteY1-4" fmla="*/ 0 h 2342842"/>
              <a:gd name="connsiteX2-5" fmla="*/ 8218018 w 8218018"/>
              <a:gd name="connsiteY2-6" fmla="*/ 389161 h 2342842"/>
              <a:gd name="connsiteX3-7" fmla="*/ 8217820 w 8218018"/>
              <a:gd name="connsiteY3-8" fmla="*/ 1286593 h 2342842"/>
              <a:gd name="connsiteX4-9" fmla="*/ 8218018 w 8218018"/>
              <a:gd name="connsiteY4-10" fmla="*/ 2341278 h 2342842"/>
              <a:gd name="connsiteX5-11" fmla="*/ 910830 w 8218018"/>
              <a:gd name="connsiteY5-12" fmla="*/ 2342842 h 2342842"/>
              <a:gd name="connsiteX6-13" fmla="*/ 0 w 8218018"/>
              <a:gd name="connsiteY6-14" fmla="*/ 2051718 h 2342842"/>
              <a:gd name="connsiteX7" fmla="*/ 0 w 8218018"/>
              <a:gd name="connsiteY7" fmla="*/ 0 h 2342842"/>
              <a:gd name="connsiteX0-15" fmla="*/ 0 w 8218018"/>
              <a:gd name="connsiteY0-16" fmla="*/ 0 h 2348311"/>
              <a:gd name="connsiteX1-17" fmla="*/ 7241025 w 8218018"/>
              <a:gd name="connsiteY1-18" fmla="*/ 0 h 2348311"/>
              <a:gd name="connsiteX2-19" fmla="*/ 8218018 w 8218018"/>
              <a:gd name="connsiteY2-20" fmla="*/ 389161 h 2348311"/>
              <a:gd name="connsiteX3-21" fmla="*/ 8217820 w 8218018"/>
              <a:gd name="connsiteY3-22" fmla="*/ 1286593 h 2348311"/>
              <a:gd name="connsiteX4-23" fmla="*/ 6506204 w 8218018"/>
              <a:gd name="connsiteY4-24" fmla="*/ 2348311 h 2348311"/>
              <a:gd name="connsiteX5-25" fmla="*/ 910830 w 8218018"/>
              <a:gd name="connsiteY5-26" fmla="*/ 2342842 h 2348311"/>
              <a:gd name="connsiteX6-27" fmla="*/ 0 w 8218018"/>
              <a:gd name="connsiteY6-28" fmla="*/ 2051718 h 2348311"/>
              <a:gd name="connsiteX7-29" fmla="*/ 0 w 8218018"/>
              <a:gd name="connsiteY7-30" fmla="*/ 0 h 2348311"/>
              <a:gd name="connsiteX0-31" fmla="*/ 0 w 8218018"/>
              <a:gd name="connsiteY0-32" fmla="*/ 0 h 2348311"/>
              <a:gd name="connsiteX1-33" fmla="*/ 7241025 w 8218018"/>
              <a:gd name="connsiteY1-34" fmla="*/ 0 h 2348311"/>
              <a:gd name="connsiteX2-35" fmla="*/ 8218018 w 8218018"/>
              <a:gd name="connsiteY2-36" fmla="*/ 389161 h 2348311"/>
              <a:gd name="connsiteX3-37" fmla="*/ 7922927 w 8218018"/>
              <a:gd name="connsiteY3-38" fmla="*/ 977104 h 2348311"/>
              <a:gd name="connsiteX4-39" fmla="*/ 6506204 w 8218018"/>
              <a:gd name="connsiteY4-40" fmla="*/ 2348311 h 2348311"/>
              <a:gd name="connsiteX5-41" fmla="*/ 910830 w 8218018"/>
              <a:gd name="connsiteY5-42" fmla="*/ 2342842 h 2348311"/>
              <a:gd name="connsiteX6-43" fmla="*/ 0 w 8218018"/>
              <a:gd name="connsiteY6-44" fmla="*/ 2051718 h 2348311"/>
              <a:gd name="connsiteX7-45" fmla="*/ 0 w 8218018"/>
              <a:gd name="connsiteY7-46" fmla="*/ 0 h 2348311"/>
              <a:gd name="connsiteX0-47" fmla="*/ 0 w 7922927"/>
              <a:gd name="connsiteY0-48" fmla="*/ 0 h 2348311"/>
              <a:gd name="connsiteX1-49" fmla="*/ 7241025 w 7922927"/>
              <a:gd name="connsiteY1-50" fmla="*/ 0 h 2348311"/>
              <a:gd name="connsiteX2-51" fmla="*/ 7922927 w 7922927"/>
              <a:gd name="connsiteY2-52" fmla="*/ 977104 h 2348311"/>
              <a:gd name="connsiteX3-53" fmla="*/ 6506204 w 7922927"/>
              <a:gd name="connsiteY3-54" fmla="*/ 2348311 h 2348311"/>
              <a:gd name="connsiteX4-55" fmla="*/ 910830 w 7922927"/>
              <a:gd name="connsiteY4-56" fmla="*/ 2342842 h 2348311"/>
              <a:gd name="connsiteX5-57" fmla="*/ 0 w 7922927"/>
              <a:gd name="connsiteY5-58" fmla="*/ 2051718 h 2348311"/>
              <a:gd name="connsiteX6-59" fmla="*/ 0 w 7922927"/>
              <a:gd name="connsiteY6-60" fmla="*/ 0 h 2348311"/>
              <a:gd name="connsiteX0-61" fmla="*/ 0 w 8131510"/>
              <a:gd name="connsiteY0-62" fmla="*/ 0 h 2348311"/>
              <a:gd name="connsiteX1-63" fmla="*/ 7241025 w 8131510"/>
              <a:gd name="connsiteY1-64" fmla="*/ 0 h 2348311"/>
              <a:gd name="connsiteX2-65" fmla="*/ 8131510 w 8131510"/>
              <a:gd name="connsiteY2-66" fmla="*/ 780156 h 2348311"/>
              <a:gd name="connsiteX3-67" fmla="*/ 6506204 w 8131510"/>
              <a:gd name="connsiteY3-68" fmla="*/ 2348311 h 2348311"/>
              <a:gd name="connsiteX4-69" fmla="*/ 910830 w 8131510"/>
              <a:gd name="connsiteY4-70" fmla="*/ 2342842 h 2348311"/>
              <a:gd name="connsiteX5-71" fmla="*/ 0 w 8131510"/>
              <a:gd name="connsiteY5-72" fmla="*/ 2051718 h 2348311"/>
              <a:gd name="connsiteX6-73" fmla="*/ 0 w 8131510"/>
              <a:gd name="connsiteY6-74" fmla="*/ 0 h 2348311"/>
              <a:gd name="connsiteX0-75" fmla="*/ 0 w 8131510"/>
              <a:gd name="connsiteY0-76" fmla="*/ 0 h 2362379"/>
              <a:gd name="connsiteX1-77" fmla="*/ 7241025 w 8131510"/>
              <a:gd name="connsiteY1-78" fmla="*/ 0 h 2362379"/>
              <a:gd name="connsiteX2-79" fmla="*/ 8131510 w 8131510"/>
              <a:gd name="connsiteY2-80" fmla="*/ 780156 h 2362379"/>
              <a:gd name="connsiteX3-81" fmla="*/ 6650054 w 8131510"/>
              <a:gd name="connsiteY3-82" fmla="*/ 2362379 h 2362379"/>
              <a:gd name="connsiteX4-83" fmla="*/ 910830 w 8131510"/>
              <a:gd name="connsiteY4-84" fmla="*/ 2342842 h 2362379"/>
              <a:gd name="connsiteX5-85" fmla="*/ 0 w 8131510"/>
              <a:gd name="connsiteY5-86" fmla="*/ 2051718 h 2362379"/>
              <a:gd name="connsiteX6-87" fmla="*/ 0 w 8131510"/>
              <a:gd name="connsiteY6-88" fmla="*/ 0 h 2362379"/>
              <a:gd name="connsiteX0-89" fmla="*/ 0 w 8059585"/>
              <a:gd name="connsiteY0-90" fmla="*/ 0 h 2362379"/>
              <a:gd name="connsiteX1-91" fmla="*/ 7241025 w 8059585"/>
              <a:gd name="connsiteY1-92" fmla="*/ 0 h 2362379"/>
              <a:gd name="connsiteX2-93" fmla="*/ 8059585 w 8059585"/>
              <a:gd name="connsiteY2-94" fmla="*/ 730919 h 2362379"/>
              <a:gd name="connsiteX3-95" fmla="*/ 6650054 w 8059585"/>
              <a:gd name="connsiteY3-96" fmla="*/ 2362379 h 2362379"/>
              <a:gd name="connsiteX4-97" fmla="*/ 910830 w 8059585"/>
              <a:gd name="connsiteY4-98" fmla="*/ 2342842 h 2362379"/>
              <a:gd name="connsiteX5-99" fmla="*/ 0 w 8059585"/>
              <a:gd name="connsiteY5-100" fmla="*/ 2051718 h 2362379"/>
              <a:gd name="connsiteX6-101" fmla="*/ 0 w 8059585"/>
              <a:gd name="connsiteY6-102" fmla="*/ 0 h 2362379"/>
              <a:gd name="connsiteX0-103" fmla="*/ 0 w 8059585"/>
              <a:gd name="connsiteY0-104" fmla="*/ 0 h 2362379"/>
              <a:gd name="connsiteX1-105" fmla="*/ 7241025 w 8059585"/>
              <a:gd name="connsiteY1-106" fmla="*/ 0 h 2362379"/>
              <a:gd name="connsiteX2-107" fmla="*/ 8059585 w 8059585"/>
              <a:gd name="connsiteY2-108" fmla="*/ 730919 h 2362379"/>
              <a:gd name="connsiteX3-109" fmla="*/ 7519100 w 8059585"/>
              <a:gd name="connsiteY3-110" fmla="*/ 1369387 h 2362379"/>
              <a:gd name="connsiteX4-111" fmla="*/ 6650054 w 8059585"/>
              <a:gd name="connsiteY4-112" fmla="*/ 2362379 h 2362379"/>
              <a:gd name="connsiteX5-113" fmla="*/ 910830 w 8059585"/>
              <a:gd name="connsiteY5-114" fmla="*/ 2342842 h 2362379"/>
              <a:gd name="connsiteX6-115" fmla="*/ 0 w 8059585"/>
              <a:gd name="connsiteY6-116" fmla="*/ 2051718 h 2362379"/>
              <a:gd name="connsiteX7-117" fmla="*/ 0 w 8059585"/>
              <a:gd name="connsiteY7-118" fmla="*/ 0 h 2362379"/>
              <a:gd name="connsiteX0-119" fmla="*/ 0 w 8059585"/>
              <a:gd name="connsiteY0-120" fmla="*/ 0 h 2362379"/>
              <a:gd name="connsiteX1-121" fmla="*/ 7241025 w 8059585"/>
              <a:gd name="connsiteY1-122" fmla="*/ 0 h 2362379"/>
              <a:gd name="connsiteX2-123" fmla="*/ 8059585 w 8059585"/>
              <a:gd name="connsiteY2-124" fmla="*/ 730919 h 2362379"/>
              <a:gd name="connsiteX3-125" fmla="*/ 7548320 w 8059585"/>
              <a:gd name="connsiteY3-126" fmla="*/ 1617037 h 2362379"/>
              <a:gd name="connsiteX4-127" fmla="*/ 6650054 w 8059585"/>
              <a:gd name="connsiteY4-128" fmla="*/ 2362379 h 2362379"/>
              <a:gd name="connsiteX5-129" fmla="*/ 910830 w 8059585"/>
              <a:gd name="connsiteY5-130" fmla="*/ 2342842 h 2362379"/>
              <a:gd name="connsiteX6-131" fmla="*/ 0 w 8059585"/>
              <a:gd name="connsiteY6-132" fmla="*/ 2051718 h 2362379"/>
              <a:gd name="connsiteX7-133" fmla="*/ 0 w 8059585"/>
              <a:gd name="connsiteY7-134" fmla="*/ 0 h 2362379"/>
              <a:gd name="connsiteX0-135" fmla="*/ 0 w 7874528"/>
              <a:gd name="connsiteY0-136" fmla="*/ 0 h 2362379"/>
              <a:gd name="connsiteX1-137" fmla="*/ 7241025 w 7874528"/>
              <a:gd name="connsiteY1-138" fmla="*/ 0 h 2362379"/>
              <a:gd name="connsiteX2-139" fmla="*/ 7874528 w 7874528"/>
              <a:gd name="connsiteY2-140" fmla="*/ 626144 h 2362379"/>
              <a:gd name="connsiteX3-141" fmla="*/ 7548320 w 7874528"/>
              <a:gd name="connsiteY3-142" fmla="*/ 1617037 h 2362379"/>
              <a:gd name="connsiteX4-143" fmla="*/ 6650054 w 7874528"/>
              <a:gd name="connsiteY4-144" fmla="*/ 2362379 h 2362379"/>
              <a:gd name="connsiteX5-145" fmla="*/ 910830 w 7874528"/>
              <a:gd name="connsiteY5-146" fmla="*/ 2342842 h 2362379"/>
              <a:gd name="connsiteX6-147" fmla="*/ 0 w 7874528"/>
              <a:gd name="connsiteY6-148" fmla="*/ 2051718 h 2362379"/>
              <a:gd name="connsiteX7-149" fmla="*/ 0 w 7874528"/>
              <a:gd name="connsiteY7-150" fmla="*/ 0 h 2362379"/>
              <a:gd name="connsiteX0-151" fmla="*/ 0 w 7874528"/>
              <a:gd name="connsiteY0-152" fmla="*/ 0 h 2362379"/>
              <a:gd name="connsiteX1-153" fmla="*/ 7241025 w 7874528"/>
              <a:gd name="connsiteY1-154" fmla="*/ 0 h 2362379"/>
              <a:gd name="connsiteX2-155" fmla="*/ 7874528 w 7874528"/>
              <a:gd name="connsiteY2-156" fmla="*/ 626144 h 2362379"/>
              <a:gd name="connsiteX3-157" fmla="*/ 7665198 w 7874528"/>
              <a:gd name="connsiteY3-158" fmla="*/ 1531312 h 2362379"/>
              <a:gd name="connsiteX4-159" fmla="*/ 6650054 w 7874528"/>
              <a:gd name="connsiteY4-160" fmla="*/ 2362379 h 2362379"/>
              <a:gd name="connsiteX5-161" fmla="*/ 910830 w 7874528"/>
              <a:gd name="connsiteY5-162" fmla="*/ 2342842 h 2362379"/>
              <a:gd name="connsiteX6-163" fmla="*/ 0 w 7874528"/>
              <a:gd name="connsiteY6-164" fmla="*/ 2051718 h 2362379"/>
              <a:gd name="connsiteX7-165" fmla="*/ 0 w 7874528"/>
              <a:gd name="connsiteY7-166" fmla="*/ 0 h 2362379"/>
              <a:gd name="connsiteX0-167" fmla="*/ 0 w 7874528"/>
              <a:gd name="connsiteY0-168" fmla="*/ 0 h 2362379"/>
              <a:gd name="connsiteX1-169" fmla="*/ 7241025 w 7874528"/>
              <a:gd name="connsiteY1-170" fmla="*/ 0 h 2362379"/>
              <a:gd name="connsiteX2-171" fmla="*/ 7874528 w 7874528"/>
              <a:gd name="connsiteY2-172" fmla="*/ 626144 h 2362379"/>
              <a:gd name="connsiteX3-173" fmla="*/ 7470401 w 7874528"/>
              <a:gd name="connsiteY3-174" fmla="*/ 1502737 h 2362379"/>
              <a:gd name="connsiteX4-175" fmla="*/ 6650054 w 7874528"/>
              <a:gd name="connsiteY4-176" fmla="*/ 2362379 h 2362379"/>
              <a:gd name="connsiteX5-177" fmla="*/ 910830 w 7874528"/>
              <a:gd name="connsiteY5-178" fmla="*/ 2342842 h 2362379"/>
              <a:gd name="connsiteX6-179" fmla="*/ 0 w 7874528"/>
              <a:gd name="connsiteY6-180" fmla="*/ 2051718 h 2362379"/>
              <a:gd name="connsiteX7-181" fmla="*/ 0 w 7874528"/>
              <a:gd name="connsiteY7-182" fmla="*/ 0 h 2362379"/>
              <a:gd name="connsiteX0-183" fmla="*/ 0 w 7470401"/>
              <a:gd name="connsiteY0-184" fmla="*/ 0 h 2362379"/>
              <a:gd name="connsiteX1-185" fmla="*/ 7241025 w 7470401"/>
              <a:gd name="connsiteY1-186" fmla="*/ 0 h 2362379"/>
              <a:gd name="connsiteX2-187" fmla="*/ 7079757 w 7470401"/>
              <a:gd name="connsiteY2-188" fmla="*/ 664244 h 2362379"/>
              <a:gd name="connsiteX3-189" fmla="*/ 7470401 w 7470401"/>
              <a:gd name="connsiteY3-190" fmla="*/ 1502737 h 2362379"/>
              <a:gd name="connsiteX4-191" fmla="*/ 6650054 w 7470401"/>
              <a:gd name="connsiteY4-192" fmla="*/ 2362379 h 2362379"/>
              <a:gd name="connsiteX5-193" fmla="*/ 910830 w 7470401"/>
              <a:gd name="connsiteY5-194" fmla="*/ 2342842 h 2362379"/>
              <a:gd name="connsiteX6-195" fmla="*/ 0 w 7470401"/>
              <a:gd name="connsiteY6-196" fmla="*/ 2051718 h 2362379"/>
              <a:gd name="connsiteX7-197" fmla="*/ 0 w 7470401"/>
              <a:gd name="connsiteY7-198" fmla="*/ 0 h 2362379"/>
              <a:gd name="connsiteX0-199" fmla="*/ 0 w 7470401"/>
              <a:gd name="connsiteY0-200" fmla="*/ 0 h 2362379"/>
              <a:gd name="connsiteX1-201" fmla="*/ 7241025 w 7470401"/>
              <a:gd name="connsiteY1-202" fmla="*/ 0 h 2362379"/>
              <a:gd name="connsiteX2-203" fmla="*/ 7070018 w 7470401"/>
              <a:gd name="connsiteY2-204" fmla="*/ 797594 h 2362379"/>
              <a:gd name="connsiteX3-205" fmla="*/ 7470401 w 7470401"/>
              <a:gd name="connsiteY3-206" fmla="*/ 1502737 h 2362379"/>
              <a:gd name="connsiteX4-207" fmla="*/ 6650054 w 7470401"/>
              <a:gd name="connsiteY4-208" fmla="*/ 2362379 h 2362379"/>
              <a:gd name="connsiteX5-209" fmla="*/ 910830 w 7470401"/>
              <a:gd name="connsiteY5-210" fmla="*/ 2342842 h 2362379"/>
              <a:gd name="connsiteX6-211" fmla="*/ 0 w 7470401"/>
              <a:gd name="connsiteY6-212" fmla="*/ 2051718 h 2362379"/>
              <a:gd name="connsiteX7-213" fmla="*/ 0 w 7470401"/>
              <a:gd name="connsiteY7-214" fmla="*/ 0 h 2362379"/>
              <a:gd name="connsiteX0-215" fmla="*/ 0 w 7470401"/>
              <a:gd name="connsiteY0-216" fmla="*/ 0 h 2362379"/>
              <a:gd name="connsiteX1-217" fmla="*/ 7289725 w 7470401"/>
              <a:gd name="connsiteY1-218" fmla="*/ 0 h 2362379"/>
              <a:gd name="connsiteX2-219" fmla="*/ 7070018 w 7470401"/>
              <a:gd name="connsiteY2-220" fmla="*/ 797594 h 2362379"/>
              <a:gd name="connsiteX3-221" fmla="*/ 7470401 w 7470401"/>
              <a:gd name="connsiteY3-222" fmla="*/ 1502737 h 2362379"/>
              <a:gd name="connsiteX4-223" fmla="*/ 6650054 w 7470401"/>
              <a:gd name="connsiteY4-224" fmla="*/ 2362379 h 2362379"/>
              <a:gd name="connsiteX5-225" fmla="*/ 910830 w 7470401"/>
              <a:gd name="connsiteY5-226" fmla="*/ 2342842 h 2362379"/>
              <a:gd name="connsiteX6-227" fmla="*/ 0 w 7470401"/>
              <a:gd name="connsiteY6-228" fmla="*/ 2051718 h 2362379"/>
              <a:gd name="connsiteX7-229" fmla="*/ 0 w 7470401"/>
              <a:gd name="connsiteY7-230" fmla="*/ 0 h 2362379"/>
              <a:gd name="connsiteX0-231" fmla="*/ 0 w 7470401"/>
              <a:gd name="connsiteY0-232" fmla="*/ 0 h 2362379"/>
              <a:gd name="connsiteX1-233" fmla="*/ 7289725 w 7470401"/>
              <a:gd name="connsiteY1-234" fmla="*/ 0 h 2362379"/>
              <a:gd name="connsiteX2-235" fmla="*/ 7070018 w 7470401"/>
              <a:gd name="connsiteY2-236" fmla="*/ 797594 h 2362379"/>
              <a:gd name="connsiteX3-237" fmla="*/ 7470401 w 7470401"/>
              <a:gd name="connsiteY3-238" fmla="*/ 1502737 h 2362379"/>
              <a:gd name="connsiteX4-239" fmla="*/ 6533176 w 7470401"/>
              <a:gd name="connsiteY4-240" fmla="*/ 2362379 h 2362379"/>
              <a:gd name="connsiteX5-241" fmla="*/ 910830 w 7470401"/>
              <a:gd name="connsiteY5-242" fmla="*/ 2342842 h 2362379"/>
              <a:gd name="connsiteX6-243" fmla="*/ 0 w 7470401"/>
              <a:gd name="connsiteY6-244" fmla="*/ 2051718 h 2362379"/>
              <a:gd name="connsiteX7-245" fmla="*/ 0 w 7470401"/>
              <a:gd name="connsiteY7-246" fmla="*/ 0 h 23623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7470401" h="2362379">
                <a:moveTo>
                  <a:pt x="0" y="0"/>
                </a:moveTo>
                <a:lnTo>
                  <a:pt x="7289725" y="0"/>
                </a:lnTo>
                <a:lnTo>
                  <a:pt x="7070018" y="797594"/>
                </a:lnTo>
                <a:lnTo>
                  <a:pt x="7470401" y="1502737"/>
                </a:lnTo>
                <a:lnTo>
                  <a:pt x="6533176" y="2362379"/>
                </a:lnTo>
                <a:lnTo>
                  <a:pt x="910830" y="2342842"/>
                </a:lnTo>
                <a:lnTo>
                  <a:pt x="0" y="20517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1888490" y="163512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</a:rPr>
              <a:t>You’ll be fair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71041" y="5212995"/>
            <a:ext cx="7320960" cy="1400404"/>
            <a:chOff x="3356315" y="3144826"/>
            <a:chExt cx="8564587" cy="16641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3356315" y="3144826"/>
              <a:ext cx="5787685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 r="12983"/>
            <a:stretch>
              <a:fillRect/>
            </a:stretch>
          </p:blipFill>
          <p:spPr bwMode="auto">
            <a:xfrm>
              <a:off x="9090688" y="3144826"/>
              <a:ext cx="2830214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圆角矩形标注 21"/>
          <p:cNvSpPr/>
          <p:nvPr/>
        </p:nvSpPr>
        <p:spPr>
          <a:xfrm>
            <a:off x="10260688" y="1512948"/>
            <a:ext cx="1586908" cy="955945"/>
          </a:xfrm>
          <a:prstGeom prst="wedgeRoundRectCallout">
            <a:avLst>
              <a:gd name="adj1" fmla="val -6428"/>
              <a:gd name="adj2" fmla="val 7711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矩形 22"/>
          <p:cNvSpPr/>
          <p:nvPr/>
        </p:nvSpPr>
        <p:spPr>
          <a:xfrm>
            <a:off x="10171276" y="1568228"/>
            <a:ext cx="159004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5" i="1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“HHHHHH</a:t>
            </a:r>
            <a:endParaRPr lang="en-US" altLang="zh-CN" sz="2135" i="1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75707" y="1935188"/>
            <a:ext cx="159004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5" i="1" spc="300" dirty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HHHHHH”</a:t>
            </a:r>
            <a:endParaRPr lang="zh-CN" altLang="en-US" sz="2135" i="1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038773" y="322580"/>
            <a:ext cx="6785187" cy="1016704"/>
            <a:chOff x="1660095" y="87094"/>
            <a:chExt cx="3487970" cy="76239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54818" y="87094"/>
              <a:ext cx="3093247" cy="762395"/>
              <a:chOff x="2511726" y="-1028650"/>
              <a:chExt cx="3207756" cy="790618"/>
            </a:xfrm>
          </p:grpSpPr>
          <p:pic>
            <p:nvPicPr>
              <p:cNvPr id="34" name="Picture 3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avLst/>
                <a:gdLst>
                  <a:gd name="T0" fmla="*/ 290 w 291"/>
                  <a:gd name="T1" fmla="*/ 4 h 187"/>
                  <a:gd name="T2" fmla="*/ 287 w 291"/>
                  <a:gd name="T3" fmla="*/ 11 h 187"/>
                  <a:gd name="T4" fmla="*/ 8 w 291"/>
                  <a:gd name="T5" fmla="*/ 186 h 187"/>
                  <a:gd name="T6" fmla="*/ 1 w 291"/>
                  <a:gd name="T7" fmla="*/ 183 h 187"/>
                  <a:gd name="T8" fmla="*/ 3 w 291"/>
                  <a:gd name="T9" fmla="*/ 176 h 187"/>
                  <a:gd name="T10" fmla="*/ 283 w 291"/>
                  <a:gd name="T11" fmla="*/ 1 h 187"/>
                  <a:gd name="T12" fmla="*/ 290 w 291"/>
                  <a:gd name="T13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187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avLst/>
                <a:gdLst>
                  <a:gd name="T0" fmla="*/ 283 w 284"/>
                  <a:gd name="T1" fmla="*/ 215 h 218"/>
                  <a:gd name="T2" fmla="*/ 276 w 284"/>
                  <a:gd name="T3" fmla="*/ 217 h 218"/>
                  <a:gd name="T4" fmla="*/ 4 w 284"/>
                  <a:gd name="T5" fmla="*/ 10 h 218"/>
                  <a:gd name="T6" fmla="*/ 1 w 284"/>
                  <a:gd name="T7" fmla="*/ 3 h 218"/>
                  <a:gd name="T8" fmla="*/ 9 w 284"/>
                  <a:gd name="T9" fmla="*/ 1 h 218"/>
                  <a:gd name="T10" fmla="*/ 281 w 284"/>
                  <a:gd name="T11" fmla="*/ 208 h 218"/>
                  <a:gd name="T12" fmla="*/ 283 w 284"/>
                  <a:gd name="T13" fmla="*/ 21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18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avLst/>
                <a:gdLst>
                  <a:gd name="T0" fmla="*/ 27 w 27"/>
                  <a:gd name="T1" fmla="*/ 441 h 455"/>
                  <a:gd name="T2" fmla="*/ 13 w 27"/>
                  <a:gd name="T3" fmla="*/ 455 h 455"/>
                  <a:gd name="T4" fmla="*/ 0 w 27"/>
                  <a:gd name="T5" fmla="*/ 441 h 455"/>
                  <a:gd name="T6" fmla="*/ 0 w 27"/>
                  <a:gd name="T7" fmla="*/ 13 h 455"/>
                  <a:gd name="T8" fmla="*/ 13 w 27"/>
                  <a:gd name="T9" fmla="*/ 0 h 455"/>
                  <a:gd name="T10" fmla="*/ 27 w 27"/>
                  <a:gd name="T11" fmla="*/ 13 h 455"/>
                  <a:gd name="T12" fmla="*/ 27 w 27"/>
                  <a:gd name="T13" fmla="*/ 441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55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65"/>
              <p:cNvSpPr/>
              <p:nvPr/>
            </p:nvSpPr>
            <p:spPr bwMode="auto">
              <a:xfrm>
                <a:off x="3014045" y="-899944"/>
                <a:ext cx="2705437" cy="506414"/>
              </a:xfrm>
              <a:custGeom>
                <a:avLst/>
                <a:gdLst>
                  <a:gd name="T0" fmla="*/ 4104 w 4104"/>
                  <a:gd name="T1" fmla="*/ 0 h 770"/>
                  <a:gd name="T2" fmla="*/ 3893 w 4104"/>
                  <a:gd name="T3" fmla="*/ 385 h 770"/>
                  <a:gd name="T4" fmla="*/ 4104 w 4104"/>
                  <a:gd name="T5" fmla="*/ 770 h 770"/>
                  <a:gd name="T6" fmla="*/ 0 w 4104"/>
                  <a:gd name="T7" fmla="*/ 770 h 770"/>
                  <a:gd name="T8" fmla="*/ 0 w 4104"/>
                  <a:gd name="T9" fmla="*/ 0 h 770"/>
                  <a:gd name="T10" fmla="*/ 4104 w 4104"/>
                  <a:gd name="T1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4" h="770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60095" y="198666"/>
              <a:ext cx="632207" cy="472688"/>
              <a:chOff x="179512" y="202034"/>
              <a:chExt cx="580004" cy="433657"/>
            </a:xfrm>
          </p:grpSpPr>
          <p:sp>
            <p:nvSpPr>
              <p:cNvPr id="32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633715" y="138520"/>
              <a:ext cx="2514350" cy="49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3735" b="1" spc="300" dirty="0" smtClean="0">
                  <a:solidFill>
                    <a:srgbClr val="8C4306"/>
                  </a:solidFill>
                  <a:latin typeface="Comic Sans MS" panose="030F0702030302020204" charset="0"/>
                  <a:ea typeface="方正稚艺简体" panose="03000509000000000000" pitchFamily="65" charset="-122"/>
                  <a:cs typeface="Comic Sans MS" panose="030F0702030302020204" charset="0"/>
                </a:rPr>
                <a:t>When you share</a:t>
              </a:r>
              <a:endParaRPr lang="zh-CN" altLang="zh-CN" sz="3735" b="1" spc="300" dirty="0" smtClean="0">
                <a:solidFill>
                  <a:srgbClr val="8C4306"/>
                </a:solidFill>
                <a:latin typeface="Comic Sans MS" panose="030F0702030302020204" charset="0"/>
                <a:ea typeface="方正稚艺简体" panose="03000509000000000000" pitchFamily="65" charset="-122"/>
                <a:cs typeface="Comic Sans MS" panose="030F070203030202020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1859280" y="226123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It’s me not you you're thinking of </a:t>
            </a:r>
            <a:endParaRPr lang="en-US" altLang="zh-CN" sz="3735" b="1" dirty="0">
              <a:solidFill>
                <a:srgbClr val="8C4306"/>
              </a:solidFill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2770" y="287655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When you share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8490" y="343979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l"/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You mean to care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490" y="402971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l"/>
            <a:r>
              <a:rPr lang="en-US" altLang="zh-CN" sz="3735" b="1" dirty="0">
                <a:solidFill>
                  <a:srgbClr val="8C4306"/>
                </a:solidFill>
                <a:latin typeface="Bradley Hand ITC" panose="03070402050302030203" charset="0"/>
                <a:ea typeface="MS PMincho" panose="02020600040205080304" pitchFamily="18" charset="-128"/>
                <a:cs typeface="Bradley Hand ITC" panose="03070402050302030203" charset="0"/>
                <a:sym typeface="+mn-ea"/>
              </a:rPr>
              <a:t>It means you are growing up </a:t>
            </a:r>
            <a:endParaRPr lang="en-US" altLang="zh-CN" sz="3735" b="1" dirty="0">
              <a:solidFill>
                <a:srgbClr val="8C4306"/>
              </a:solidFill>
              <a:latin typeface="Bradley Hand ITC" panose="03070402050302030203" charset="0"/>
              <a:ea typeface="MS PMincho" panose="02020600040205080304" pitchFamily="18" charset="-128"/>
              <a:cs typeface="Bradley Hand ITC" panose="03070402050302030203" charset="0"/>
              <a:sym typeface="+mn-ea"/>
            </a:endParaRPr>
          </a:p>
        </p:txBody>
      </p:sp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0494E-6 L 0.08559 -1.6049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24" grpId="0"/>
      <p:bldP spid="17" grpId="1"/>
      <p:bldP spid="3" grpId="0"/>
      <p:bldP spid="5" grpId="1"/>
      <p:bldP spid="6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9907" y="182731"/>
            <a:ext cx="4797648" cy="6167148"/>
            <a:chOff x="4425950" y="645546"/>
            <a:chExt cx="2165350" cy="2783454"/>
          </a:xfrm>
        </p:grpSpPr>
        <p:sp>
          <p:nvSpPr>
            <p:cNvPr id="6" name="任意多边形 5"/>
            <p:cNvSpPr/>
            <p:nvPr/>
          </p:nvSpPr>
          <p:spPr>
            <a:xfrm>
              <a:off x="4425950" y="679450"/>
              <a:ext cx="2165350" cy="2749550"/>
            </a:xfrm>
            <a:custGeom>
              <a:avLst/>
              <a:gdLst>
                <a:gd name="connsiteX0" fmla="*/ 158750 w 2165350"/>
                <a:gd name="connsiteY0" fmla="*/ 171450 h 2749550"/>
                <a:gd name="connsiteX1" fmla="*/ 514350 w 2165350"/>
                <a:gd name="connsiteY1" fmla="*/ 0 h 2749550"/>
                <a:gd name="connsiteX2" fmla="*/ 692150 w 2165350"/>
                <a:gd name="connsiteY2" fmla="*/ 76200 h 2749550"/>
                <a:gd name="connsiteX3" fmla="*/ 1022350 w 2165350"/>
                <a:gd name="connsiteY3" fmla="*/ 95250 h 2749550"/>
                <a:gd name="connsiteX4" fmla="*/ 1009650 w 2165350"/>
                <a:gd name="connsiteY4" fmla="*/ 495300 h 2749550"/>
                <a:gd name="connsiteX5" fmla="*/ 1193800 w 2165350"/>
                <a:gd name="connsiteY5" fmla="*/ 654050 h 2749550"/>
                <a:gd name="connsiteX6" fmla="*/ 1282700 w 2165350"/>
                <a:gd name="connsiteY6" fmla="*/ 952500 h 2749550"/>
                <a:gd name="connsiteX7" fmla="*/ 1257300 w 2165350"/>
                <a:gd name="connsiteY7" fmla="*/ 1384300 h 2749550"/>
                <a:gd name="connsiteX8" fmla="*/ 1320800 w 2165350"/>
                <a:gd name="connsiteY8" fmla="*/ 1193800 h 2749550"/>
                <a:gd name="connsiteX9" fmla="*/ 1339850 w 2165350"/>
                <a:gd name="connsiteY9" fmla="*/ 768350 h 2749550"/>
                <a:gd name="connsiteX10" fmla="*/ 1568450 w 2165350"/>
                <a:gd name="connsiteY10" fmla="*/ 749300 h 2749550"/>
                <a:gd name="connsiteX11" fmla="*/ 1695450 w 2165350"/>
                <a:gd name="connsiteY11" fmla="*/ 469900 h 2749550"/>
                <a:gd name="connsiteX12" fmla="*/ 2089150 w 2165350"/>
                <a:gd name="connsiteY12" fmla="*/ 527050 h 2749550"/>
                <a:gd name="connsiteX13" fmla="*/ 2165350 w 2165350"/>
                <a:gd name="connsiteY13" fmla="*/ 762000 h 2749550"/>
                <a:gd name="connsiteX14" fmla="*/ 2051050 w 2165350"/>
                <a:gd name="connsiteY14" fmla="*/ 984250 h 2749550"/>
                <a:gd name="connsiteX15" fmla="*/ 1752600 w 2165350"/>
                <a:gd name="connsiteY15" fmla="*/ 952500 h 2749550"/>
                <a:gd name="connsiteX16" fmla="*/ 1892300 w 2165350"/>
                <a:gd name="connsiteY16" fmla="*/ 1231900 h 2749550"/>
                <a:gd name="connsiteX17" fmla="*/ 1962150 w 2165350"/>
                <a:gd name="connsiteY17" fmla="*/ 1301750 h 2749550"/>
                <a:gd name="connsiteX18" fmla="*/ 1892300 w 2165350"/>
                <a:gd name="connsiteY18" fmla="*/ 1454150 h 2749550"/>
                <a:gd name="connsiteX19" fmla="*/ 1936750 w 2165350"/>
                <a:gd name="connsiteY19" fmla="*/ 1568450 h 2749550"/>
                <a:gd name="connsiteX20" fmla="*/ 1860550 w 2165350"/>
                <a:gd name="connsiteY20" fmla="*/ 1555750 h 2749550"/>
                <a:gd name="connsiteX21" fmla="*/ 1968500 w 2165350"/>
                <a:gd name="connsiteY21" fmla="*/ 1708150 h 2749550"/>
                <a:gd name="connsiteX22" fmla="*/ 1892300 w 2165350"/>
                <a:gd name="connsiteY22" fmla="*/ 1885950 h 2749550"/>
                <a:gd name="connsiteX23" fmla="*/ 1797050 w 2165350"/>
                <a:gd name="connsiteY23" fmla="*/ 1974850 h 2749550"/>
                <a:gd name="connsiteX24" fmla="*/ 1758950 w 2165350"/>
                <a:gd name="connsiteY24" fmla="*/ 2070100 h 2749550"/>
                <a:gd name="connsiteX25" fmla="*/ 1727200 w 2165350"/>
                <a:gd name="connsiteY25" fmla="*/ 2368550 h 2749550"/>
                <a:gd name="connsiteX26" fmla="*/ 1790700 w 2165350"/>
                <a:gd name="connsiteY26" fmla="*/ 2552700 h 2749550"/>
                <a:gd name="connsiteX27" fmla="*/ 1682750 w 2165350"/>
                <a:gd name="connsiteY27" fmla="*/ 2628900 h 2749550"/>
                <a:gd name="connsiteX28" fmla="*/ 1587500 w 2165350"/>
                <a:gd name="connsiteY28" fmla="*/ 2489200 h 2749550"/>
                <a:gd name="connsiteX29" fmla="*/ 1555750 w 2165350"/>
                <a:gd name="connsiteY29" fmla="*/ 2578100 h 2749550"/>
                <a:gd name="connsiteX30" fmla="*/ 1422400 w 2165350"/>
                <a:gd name="connsiteY30" fmla="*/ 2514600 h 2749550"/>
                <a:gd name="connsiteX31" fmla="*/ 1479550 w 2165350"/>
                <a:gd name="connsiteY31" fmla="*/ 2260600 h 2749550"/>
                <a:gd name="connsiteX32" fmla="*/ 1466850 w 2165350"/>
                <a:gd name="connsiteY32" fmla="*/ 1968500 h 2749550"/>
                <a:gd name="connsiteX33" fmla="*/ 1390650 w 2165350"/>
                <a:gd name="connsiteY33" fmla="*/ 1866900 h 2749550"/>
                <a:gd name="connsiteX34" fmla="*/ 1270000 w 2165350"/>
                <a:gd name="connsiteY34" fmla="*/ 1758950 h 2749550"/>
                <a:gd name="connsiteX35" fmla="*/ 1422400 w 2165350"/>
                <a:gd name="connsiteY35" fmla="*/ 1530350 h 2749550"/>
                <a:gd name="connsiteX36" fmla="*/ 1390650 w 2165350"/>
                <a:gd name="connsiteY36" fmla="*/ 1466850 h 2749550"/>
                <a:gd name="connsiteX37" fmla="*/ 1181100 w 2165350"/>
                <a:gd name="connsiteY37" fmla="*/ 1581150 h 2749550"/>
                <a:gd name="connsiteX38" fmla="*/ 1066800 w 2165350"/>
                <a:gd name="connsiteY38" fmla="*/ 1492250 h 2749550"/>
                <a:gd name="connsiteX39" fmla="*/ 1098550 w 2165350"/>
                <a:gd name="connsiteY39" fmla="*/ 1320800 h 2749550"/>
                <a:gd name="connsiteX40" fmla="*/ 1079500 w 2165350"/>
                <a:gd name="connsiteY40" fmla="*/ 996950 h 2749550"/>
                <a:gd name="connsiteX41" fmla="*/ 1047750 w 2165350"/>
                <a:gd name="connsiteY41" fmla="*/ 1244600 h 2749550"/>
                <a:gd name="connsiteX42" fmla="*/ 1041400 w 2165350"/>
                <a:gd name="connsiteY42" fmla="*/ 1593850 h 2749550"/>
                <a:gd name="connsiteX43" fmla="*/ 996950 w 2165350"/>
                <a:gd name="connsiteY43" fmla="*/ 1816100 h 2749550"/>
                <a:gd name="connsiteX44" fmla="*/ 1041400 w 2165350"/>
                <a:gd name="connsiteY44" fmla="*/ 2228850 h 2749550"/>
                <a:gd name="connsiteX45" fmla="*/ 1009650 w 2165350"/>
                <a:gd name="connsiteY45" fmla="*/ 2419350 h 2749550"/>
                <a:gd name="connsiteX46" fmla="*/ 1041400 w 2165350"/>
                <a:gd name="connsiteY46" fmla="*/ 2508250 h 2749550"/>
                <a:gd name="connsiteX47" fmla="*/ 996950 w 2165350"/>
                <a:gd name="connsiteY47" fmla="*/ 2546350 h 2749550"/>
                <a:gd name="connsiteX48" fmla="*/ 996950 w 2165350"/>
                <a:gd name="connsiteY48" fmla="*/ 2749550 h 2749550"/>
                <a:gd name="connsiteX49" fmla="*/ 774700 w 2165350"/>
                <a:gd name="connsiteY49" fmla="*/ 2749550 h 2749550"/>
                <a:gd name="connsiteX50" fmla="*/ 762000 w 2165350"/>
                <a:gd name="connsiteY50" fmla="*/ 2419350 h 2749550"/>
                <a:gd name="connsiteX51" fmla="*/ 793750 w 2165350"/>
                <a:gd name="connsiteY51" fmla="*/ 2336800 h 2749550"/>
                <a:gd name="connsiteX52" fmla="*/ 781050 w 2165350"/>
                <a:gd name="connsiteY52" fmla="*/ 2025650 h 2749550"/>
                <a:gd name="connsiteX53" fmla="*/ 654050 w 2165350"/>
                <a:gd name="connsiteY53" fmla="*/ 2044700 h 2749550"/>
                <a:gd name="connsiteX54" fmla="*/ 539750 w 2165350"/>
                <a:gd name="connsiteY54" fmla="*/ 1593850 h 2749550"/>
                <a:gd name="connsiteX55" fmla="*/ 476250 w 2165350"/>
                <a:gd name="connsiteY55" fmla="*/ 1403350 h 2749550"/>
                <a:gd name="connsiteX56" fmla="*/ 457200 w 2165350"/>
                <a:gd name="connsiteY56" fmla="*/ 781050 h 2749550"/>
                <a:gd name="connsiteX57" fmla="*/ 50800 w 2165350"/>
                <a:gd name="connsiteY57" fmla="*/ 781050 h 2749550"/>
                <a:gd name="connsiteX58" fmla="*/ 0 w 2165350"/>
                <a:gd name="connsiteY58" fmla="*/ 622300 h 2749550"/>
                <a:gd name="connsiteX59" fmla="*/ 133350 w 2165350"/>
                <a:gd name="connsiteY59" fmla="*/ 444500 h 2749550"/>
                <a:gd name="connsiteX60" fmla="*/ 222250 w 2165350"/>
                <a:gd name="connsiteY60" fmla="*/ 298450 h 2749550"/>
                <a:gd name="connsiteX61" fmla="*/ 158750 w 2165350"/>
                <a:gd name="connsiteY61" fmla="*/ 171450 h 2749550"/>
                <a:gd name="connsiteX0-1" fmla="*/ 158750 w 2165350"/>
                <a:gd name="connsiteY0-2" fmla="*/ 171450 h 2749550"/>
                <a:gd name="connsiteX1-3" fmla="*/ 514350 w 2165350"/>
                <a:gd name="connsiteY1-4" fmla="*/ 0 h 2749550"/>
                <a:gd name="connsiteX2-5" fmla="*/ 692150 w 2165350"/>
                <a:gd name="connsiteY2-6" fmla="*/ 76200 h 2749550"/>
                <a:gd name="connsiteX3-7" fmla="*/ 1003300 w 2165350"/>
                <a:gd name="connsiteY3-8" fmla="*/ 114300 h 2749550"/>
                <a:gd name="connsiteX4-9" fmla="*/ 1009650 w 2165350"/>
                <a:gd name="connsiteY4-10" fmla="*/ 495300 h 2749550"/>
                <a:gd name="connsiteX5-11" fmla="*/ 1193800 w 2165350"/>
                <a:gd name="connsiteY5-12" fmla="*/ 654050 h 2749550"/>
                <a:gd name="connsiteX6-13" fmla="*/ 1282700 w 2165350"/>
                <a:gd name="connsiteY6-14" fmla="*/ 952500 h 2749550"/>
                <a:gd name="connsiteX7-15" fmla="*/ 1257300 w 2165350"/>
                <a:gd name="connsiteY7-16" fmla="*/ 1384300 h 2749550"/>
                <a:gd name="connsiteX8-17" fmla="*/ 1320800 w 2165350"/>
                <a:gd name="connsiteY8-18" fmla="*/ 1193800 h 2749550"/>
                <a:gd name="connsiteX9-19" fmla="*/ 1339850 w 2165350"/>
                <a:gd name="connsiteY9-20" fmla="*/ 768350 h 2749550"/>
                <a:gd name="connsiteX10-21" fmla="*/ 1568450 w 2165350"/>
                <a:gd name="connsiteY10-22" fmla="*/ 749300 h 2749550"/>
                <a:gd name="connsiteX11-23" fmla="*/ 1695450 w 2165350"/>
                <a:gd name="connsiteY11-24" fmla="*/ 469900 h 2749550"/>
                <a:gd name="connsiteX12-25" fmla="*/ 2089150 w 2165350"/>
                <a:gd name="connsiteY12-26" fmla="*/ 527050 h 2749550"/>
                <a:gd name="connsiteX13-27" fmla="*/ 2165350 w 2165350"/>
                <a:gd name="connsiteY13-28" fmla="*/ 762000 h 2749550"/>
                <a:gd name="connsiteX14-29" fmla="*/ 2051050 w 2165350"/>
                <a:gd name="connsiteY14-30" fmla="*/ 984250 h 2749550"/>
                <a:gd name="connsiteX15-31" fmla="*/ 1752600 w 2165350"/>
                <a:gd name="connsiteY15-32" fmla="*/ 952500 h 2749550"/>
                <a:gd name="connsiteX16-33" fmla="*/ 1892300 w 2165350"/>
                <a:gd name="connsiteY16-34" fmla="*/ 1231900 h 2749550"/>
                <a:gd name="connsiteX17-35" fmla="*/ 1962150 w 2165350"/>
                <a:gd name="connsiteY17-36" fmla="*/ 1301750 h 2749550"/>
                <a:gd name="connsiteX18-37" fmla="*/ 1892300 w 2165350"/>
                <a:gd name="connsiteY18-38" fmla="*/ 1454150 h 2749550"/>
                <a:gd name="connsiteX19-39" fmla="*/ 1936750 w 2165350"/>
                <a:gd name="connsiteY19-40" fmla="*/ 1568450 h 2749550"/>
                <a:gd name="connsiteX20-41" fmla="*/ 1860550 w 2165350"/>
                <a:gd name="connsiteY20-42" fmla="*/ 1555750 h 2749550"/>
                <a:gd name="connsiteX21-43" fmla="*/ 1968500 w 2165350"/>
                <a:gd name="connsiteY21-44" fmla="*/ 1708150 h 2749550"/>
                <a:gd name="connsiteX22-45" fmla="*/ 1892300 w 2165350"/>
                <a:gd name="connsiteY22-46" fmla="*/ 1885950 h 2749550"/>
                <a:gd name="connsiteX23-47" fmla="*/ 1797050 w 2165350"/>
                <a:gd name="connsiteY23-48" fmla="*/ 1974850 h 2749550"/>
                <a:gd name="connsiteX24-49" fmla="*/ 1758950 w 2165350"/>
                <a:gd name="connsiteY24-50" fmla="*/ 2070100 h 2749550"/>
                <a:gd name="connsiteX25-51" fmla="*/ 1727200 w 2165350"/>
                <a:gd name="connsiteY25-52" fmla="*/ 2368550 h 2749550"/>
                <a:gd name="connsiteX26-53" fmla="*/ 1790700 w 2165350"/>
                <a:gd name="connsiteY26-54" fmla="*/ 2552700 h 2749550"/>
                <a:gd name="connsiteX27-55" fmla="*/ 1682750 w 2165350"/>
                <a:gd name="connsiteY27-56" fmla="*/ 2628900 h 2749550"/>
                <a:gd name="connsiteX28-57" fmla="*/ 1587500 w 2165350"/>
                <a:gd name="connsiteY28-58" fmla="*/ 2489200 h 2749550"/>
                <a:gd name="connsiteX29-59" fmla="*/ 1555750 w 2165350"/>
                <a:gd name="connsiteY29-60" fmla="*/ 2578100 h 2749550"/>
                <a:gd name="connsiteX30-61" fmla="*/ 1422400 w 2165350"/>
                <a:gd name="connsiteY30-62" fmla="*/ 2514600 h 2749550"/>
                <a:gd name="connsiteX31-63" fmla="*/ 1479550 w 2165350"/>
                <a:gd name="connsiteY31-64" fmla="*/ 2260600 h 2749550"/>
                <a:gd name="connsiteX32-65" fmla="*/ 1466850 w 2165350"/>
                <a:gd name="connsiteY32-66" fmla="*/ 1968500 h 2749550"/>
                <a:gd name="connsiteX33-67" fmla="*/ 1390650 w 2165350"/>
                <a:gd name="connsiteY33-68" fmla="*/ 1866900 h 2749550"/>
                <a:gd name="connsiteX34-69" fmla="*/ 1270000 w 2165350"/>
                <a:gd name="connsiteY34-70" fmla="*/ 1758950 h 2749550"/>
                <a:gd name="connsiteX35-71" fmla="*/ 1422400 w 2165350"/>
                <a:gd name="connsiteY35-72" fmla="*/ 1530350 h 2749550"/>
                <a:gd name="connsiteX36-73" fmla="*/ 1390650 w 2165350"/>
                <a:gd name="connsiteY36-74" fmla="*/ 1466850 h 2749550"/>
                <a:gd name="connsiteX37-75" fmla="*/ 1181100 w 2165350"/>
                <a:gd name="connsiteY37-76" fmla="*/ 1581150 h 2749550"/>
                <a:gd name="connsiteX38-77" fmla="*/ 1066800 w 2165350"/>
                <a:gd name="connsiteY38-78" fmla="*/ 1492250 h 2749550"/>
                <a:gd name="connsiteX39-79" fmla="*/ 1098550 w 2165350"/>
                <a:gd name="connsiteY39-80" fmla="*/ 1320800 h 2749550"/>
                <a:gd name="connsiteX40-81" fmla="*/ 1079500 w 2165350"/>
                <a:gd name="connsiteY40-82" fmla="*/ 996950 h 2749550"/>
                <a:gd name="connsiteX41-83" fmla="*/ 1047750 w 2165350"/>
                <a:gd name="connsiteY41-84" fmla="*/ 1244600 h 2749550"/>
                <a:gd name="connsiteX42-85" fmla="*/ 1041400 w 2165350"/>
                <a:gd name="connsiteY42-86" fmla="*/ 1593850 h 2749550"/>
                <a:gd name="connsiteX43-87" fmla="*/ 996950 w 2165350"/>
                <a:gd name="connsiteY43-88" fmla="*/ 1816100 h 2749550"/>
                <a:gd name="connsiteX44-89" fmla="*/ 1041400 w 2165350"/>
                <a:gd name="connsiteY44-90" fmla="*/ 2228850 h 2749550"/>
                <a:gd name="connsiteX45-91" fmla="*/ 1009650 w 2165350"/>
                <a:gd name="connsiteY45-92" fmla="*/ 2419350 h 2749550"/>
                <a:gd name="connsiteX46-93" fmla="*/ 1041400 w 2165350"/>
                <a:gd name="connsiteY46-94" fmla="*/ 2508250 h 2749550"/>
                <a:gd name="connsiteX47-95" fmla="*/ 996950 w 2165350"/>
                <a:gd name="connsiteY47-96" fmla="*/ 2546350 h 2749550"/>
                <a:gd name="connsiteX48-97" fmla="*/ 996950 w 2165350"/>
                <a:gd name="connsiteY48-98" fmla="*/ 2749550 h 2749550"/>
                <a:gd name="connsiteX49-99" fmla="*/ 774700 w 2165350"/>
                <a:gd name="connsiteY49-100" fmla="*/ 2749550 h 2749550"/>
                <a:gd name="connsiteX50-101" fmla="*/ 762000 w 2165350"/>
                <a:gd name="connsiteY50-102" fmla="*/ 2419350 h 2749550"/>
                <a:gd name="connsiteX51-103" fmla="*/ 793750 w 2165350"/>
                <a:gd name="connsiteY51-104" fmla="*/ 2336800 h 2749550"/>
                <a:gd name="connsiteX52-105" fmla="*/ 781050 w 2165350"/>
                <a:gd name="connsiteY52-106" fmla="*/ 2025650 h 2749550"/>
                <a:gd name="connsiteX53-107" fmla="*/ 654050 w 2165350"/>
                <a:gd name="connsiteY53-108" fmla="*/ 2044700 h 2749550"/>
                <a:gd name="connsiteX54-109" fmla="*/ 539750 w 2165350"/>
                <a:gd name="connsiteY54-110" fmla="*/ 1593850 h 2749550"/>
                <a:gd name="connsiteX55-111" fmla="*/ 476250 w 2165350"/>
                <a:gd name="connsiteY55-112" fmla="*/ 1403350 h 2749550"/>
                <a:gd name="connsiteX56-113" fmla="*/ 457200 w 2165350"/>
                <a:gd name="connsiteY56-114" fmla="*/ 781050 h 2749550"/>
                <a:gd name="connsiteX57-115" fmla="*/ 50800 w 2165350"/>
                <a:gd name="connsiteY57-116" fmla="*/ 781050 h 2749550"/>
                <a:gd name="connsiteX58-117" fmla="*/ 0 w 2165350"/>
                <a:gd name="connsiteY58-118" fmla="*/ 622300 h 2749550"/>
                <a:gd name="connsiteX59-119" fmla="*/ 133350 w 2165350"/>
                <a:gd name="connsiteY59-120" fmla="*/ 444500 h 2749550"/>
                <a:gd name="connsiteX60-121" fmla="*/ 222250 w 2165350"/>
                <a:gd name="connsiteY60-122" fmla="*/ 298450 h 2749550"/>
                <a:gd name="connsiteX61-123" fmla="*/ 158750 w 2165350"/>
                <a:gd name="connsiteY61-124" fmla="*/ 171450 h 2749550"/>
                <a:gd name="connsiteX0-125" fmla="*/ 158750 w 2165350"/>
                <a:gd name="connsiteY0-126" fmla="*/ 171450 h 2749550"/>
                <a:gd name="connsiteX1-127" fmla="*/ 514350 w 2165350"/>
                <a:gd name="connsiteY1-128" fmla="*/ 0 h 2749550"/>
                <a:gd name="connsiteX2-129" fmla="*/ 692150 w 2165350"/>
                <a:gd name="connsiteY2-130" fmla="*/ 76200 h 2749550"/>
                <a:gd name="connsiteX3-131" fmla="*/ 1003300 w 2165350"/>
                <a:gd name="connsiteY3-132" fmla="*/ 114300 h 2749550"/>
                <a:gd name="connsiteX4-133" fmla="*/ 1009650 w 2165350"/>
                <a:gd name="connsiteY4-134" fmla="*/ 495300 h 2749550"/>
                <a:gd name="connsiteX5-135" fmla="*/ 1193800 w 2165350"/>
                <a:gd name="connsiteY5-136" fmla="*/ 654050 h 2749550"/>
                <a:gd name="connsiteX6-137" fmla="*/ 1282700 w 2165350"/>
                <a:gd name="connsiteY6-138" fmla="*/ 952500 h 2749550"/>
                <a:gd name="connsiteX7-139" fmla="*/ 1257300 w 2165350"/>
                <a:gd name="connsiteY7-140" fmla="*/ 1384300 h 2749550"/>
                <a:gd name="connsiteX8-141" fmla="*/ 1320800 w 2165350"/>
                <a:gd name="connsiteY8-142" fmla="*/ 1193800 h 2749550"/>
                <a:gd name="connsiteX9-143" fmla="*/ 1339850 w 2165350"/>
                <a:gd name="connsiteY9-144" fmla="*/ 768350 h 2749550"/>
                <a:gd name="connsiteX10-145" fmla="*/ 1568450 w 2165350"/>
                <a:gd name="connsiteY10-146" fmla="*/ 749300 h 2749550"/>
                <a:gd name="connsiteX11-147" fmla="*/ 1695450 w 2165350"/>
                <a:gd name="connsiteY11-148" fmla="*/ 469900 h 2749550"/>
                <a:gd name="connsiteX12-149" fmla="*/ 2089150 w 2165350"/>
                <a:gd name="connsiteY12-150" fmla="*/ 527050 h 2749550"/>
                <a:gd name="connsiteX13-151" fmla="*/ 2165350 w 2165350"/>
                <a:gd name="connsiteY13-152" fmla="*/ 762000 h 2749550"/>
                <a:gd name="connsiteX14-153" fmla="*/ 2051050 w 2165350"/>
                <a:gd name="connsiteY14-154" fmla="*/ 984250 h 2749550"/>
                <a:gd name="connsiteX15-155" fmla="*/ 1728787 w 2165350"/>
                <a:gd name="connsiteY15-156" fmla="*/ 928687 h 2749550"/>
                <a:gd name="connsiteX16-157" fmla="*/ 1892300 w 2165350"/>
                <a:gd name="connsiteY16-158" fmla="*/ 1231900 h 2749550"/>
                <a:gd name="connsiteX17-159" fmla="*/ 1962150 w 2165350"/>
                <a:gd name="connsiteY17-160" fmla="*/ 1301750 h 2749550"/>
                <a:gd name="connsiteX18-161" fmla="*/ 1892300 w 2165350"/>
                <a:gd name="connsiteY18-162" fmla="*/ 1454150 h 2749550"/>
                <a:gd name="connsiteX19-163" fmla="*/ 1936750 w 2165350"/>
                <a:gd name="connsiteY19-164" fmla="*/ 1568450 h 2749550"/>
                <a:gd name="connsiteX20-165" fmla="*/ 1860550 w 2165350"/>
                <a:gd name="connsiteY20-166" fmla="*/ 1555750 h 2749550"/>
                <a:gd name="connsiteX21-167" fmla="*/ 1968500 w 2165350"/>
                <a:gd name="connsiteY21-168" fmla="*/ 1708150 h 2749550"/>
                <a:gd name="connsiteX22-169" fmla="*/ 1892300 w 2165350"/>
                <a:gd name="connsiteY22-170" fmla="*/ 1885950 h 2749550"/>
                <a:gd name="connsiteX23-171" fmla="*/ 1797050 w 2165350"/>
                <a:gd name="connsiteY23-172" fmla="*/ 1974850 h 2749550"/>
                <a:gd name="connsiteX24-173" fmla="*/ 1758950 w 2165350"/>
                <a:gd name="connsiteY24-174" fmla="*/ 2070100 h 2749550"/>
                <a:gd name="connsiteX25-175" fmla="*/ 1727200 w 2165350"/>
                <a:gd name="connsiteY25-176" fmla="*/ 2368550 h 2749550"/>
                <a:gd name="connsiteX26-177" fmla="*/ 1790700 w 2165350"/>
                <a:gd name="connsiteY26-178" fmla="*/ 2552700 h 2749550"/>
                <a:gd name="connsiteX27-179" fmla="*/ 1682750 w 2165350"/>
                <a:gd name="connsiteY27-180" fmla="*/ 2628900 h 2749550"/>
                <a:gd name="connsiteX28-181" fmla="*/ 1587500 w 2165350"/>
                <a:gd name="connsiteY28-182" fmla="*/ 2489200 h 2749550"/>
                <a:gd name="connsiteX29-183" fmla="*/ 1555750 w 2165350"/>
                <a:gd name="connsiteY29-184" fmla="*/ 2578100 h 2749550"/>
                <a:gd name="connsiteX30-185" fmla="*/ 1422400 w 2165350"/>
                <a:gd name="connsiteY30-186" fmla="*/ 2514600 h 2749550"/>
                <a:gd name="connsiteX31-187" fmla="*/ 1479550 w 2165350"/>
                <a:gd name="connsiteY31-188" fmla="*/ 2260600 h 2749550"/>
                <a:gd name="connsiteX32-189" fmla="*/ 1466850 w 2165350"/>
                <a:gd name="connsiteY32-190" fmla="*/ 1968500 h 2749550"/>
                <a:gd name="connsiteX33-191" fmla="*/ 1390650 w 2165350"/>
                <a:gd name="connsiteY33-192" fmla="*/ 1866900 h 2749550"/>
                <a:gd name="connsiteX34-193" fmla="*/ 1270000 w 2165350"/>
                <a:gd name="connsiteY34-194" fmla="*/ 1758950 h 2749550"/>
                <a:gd name="connsiteX35-195" fmla="*/ 1422400 w 2165350"/>
                <a:gd name="connsiteY35-196" fmla="*/ 1530350 h 2749550"/>
                <a:gd name="connsiteX36-197" fmla="*/ 1390650 w 2165350"/>
                <a:gd name="connsiteY36-198" fmla="*/ 1466850 h 2749550"/>
                <a:gd name="connsiteX37-199" fmla="*/ 1181100 w 2165350"/>
                <a:gd name="connsiteY37-200" fmla="*/ 1581150 h 2749550"/>
                <a:gd name="connsiteX38-201" fmla="*/ 1066800 w 2165350"/>
                <a:gd name="connsiteY38-202" fmla="*/ 1492250 h 2749550"/>
                <a:gd name="connsiteX39-203" fmla="*/ 1098550 w 2165350"/>
                <a:gd name="connsiteY39-204" fmla="*/ 1320800 h 2749550"/>
                <a:gd name="connsiteX40-205" fmla="*/ 1079500 w 2165350"/>
                <a:gd name="connsiteY40-206" fmla="*/ 996950 h 2749550"/>
                <a:gd name="connsiteX41-207" fmla="*/ 1047750 w 2165350"/>
                <a:gd name="connsiteY41-208" fmla="*/ 1244600 h 2749550"/>
                <a:gd name="connsiteX42-209" fmla="*/ 1041400 w 2165350"/>
                <a:gd name="connsiteY42-210" fmla="*/ 1593850 h 2749550"/>
                <a:gd name="connsiteX43-211" fmla="*/ 996950 w 2165350"/>
                <a:gd name="connsiteY43-212" fmla="*/ 1816100 h 2749550"/>
                <a:gd name="connsiteX44-213" fmla="*/ 1041400 w 2165350"/>
                <a:gd name="connsiteY44-214" fmla="*/ 2228850 h 2749550"/>
                <a:gd name="connsiteX45-215" fmla="*/ 1009650 w 2165350"/>
                <a:gd name="connsiteY45-216" fmla="*/ 2419350 h 2749550"/>
                <a:gd name="connsiteX46-217" fmla="*/ 1041400 w 2165350"/>
                <a:gd name="connsiteY46-218" fmla="*/ 2508250 h 2749550"/>
                <a:gd name="connsiteX47-219" fmla="*/ 996950 w 2165350"/>
                <a:gd name="connsiteY47-220" fmla="*/ 2546350 h 2749550"/>
                <a:gd name="connsiteX48-221" fmla="*/ 996950 w 2165350"/>
                <a:gd name="connsiteY48-222" fmla="*/ 2749550 h 2749550"/>
                <a:gd name="connsiteX49-223" fmla="*/ 774700 w 2165350"/>
                <a:gd name="connsiteY49-224" fmla="*/ 2749550 h 2749550"/>
                <a:gd name="connsiteX50-225" fmla="*/ 762000 w 2165350"/>
                <a:gd name="connsiteY50-226" fmla="*/ 2419350 h 2749550"/>
                <a:gd name="connsiteX51-227" fmla="*/ 793750 w 2165350"/>
                <a:gd name="connsiteY51-228" fmla="*/ 2336800 h 2749550"/>
                <a:gd name="connsiteX52-229" fmla="*/ 781050 w 2165350"/>
                <a:gd name="connsiteY52-230" fmla="*/ 2025650 h 2749550"/>
                <a:gd name="connsiteX53-231" fmla="*/ 654050 w 2165350"/>
                <a:gd name="connsiteY53-232" fmla="*/ 2044700 h 2749550"/>
                <a:gd name="connsiteX54-233" fmla="*/ 539750 w 2165350"/>
                <a:gd name="connsiteY54-234" fmla="*/ 1593850 h 2749550"/>
                <a:gd name="connsiteX55-235" fmla="*/ 476250 w 2165350"/>
                <a:gd name="connsiteY55-236" fmla="*/ 1403350 h 2749550"/>
                <a:gd name="connsiteX56-237" fmla="*/ 457200 w 2165350"/>
                <a:gd name="connsiteY56-238" fmla="*/ 781050 h 2749550"/>
                <a:gd name="connsiteX57-239" fmla="*/ 50800 w 2165350"/>
                <a:gd name="connsiteY57-240" fmla="*/ 781050 h 2749550"/>
                <a:gd name="connsiteX58-241" fmla="*/ 0 w 2165350"/>
                <a:gd name="connsiteY58-242" fmla="*/ 622300 h 2749550"/>
                <a:gd name="connsiteX59-243" fmla="*/ 133350 w 2165350"/>
                <a:gd name="connsiteY59-244" fmla="*/ 444500 h 2749550"/>
                <a:gd name="connsiteX60-245" fmla="*/ 222250 w 2165350"/>
                <a:gd name="connsiteY60-246" fmla="*/ 298450 h 2749550"/>
                <a:gd name="connsiteX61-247" fmla="*/ 158750 w 2165350"/>
                <a:gd name="connsiteY61-248" fmla="*/ 171450 h 2749550"/>
                <a:gd name="connsiteX0-249" fmla="*/ 158750 w 2165350"/>
                <a:gd name="connsiteY0-250" fmla="*/ 171450 h 2749550"/>
                <a:gd name="connsiteX1-251" fmla="*/ 514350 w 2165350"/>
                <a:gd name="connsiteY1-252" fmla="*/ 0 h 2749550"/>
                <a:gd name="connsiteX2-253" fmla="*/ 692150 w 2165350"/>
                <a:gd name="connsiteY2-254" fmla="*/ 76200 h 2749550"/>
                <a:gd name="connsiteX3-255" fmla="*/ 1003300 w 2165350"/>
                <a:gd name="connsiteY3-256" fmla="*/ 114300 h 2749550"/>
                <a:gd name="connsiteX4-257" fmla="*/ 1009650 w 2165350"/>
                <a:gd name="connsiteY4-258" fmla="*/ 495300 h 2749550"/>
                <a:gd name="connsiteX5-259" fmla="*/ 1193800 w 2165350"/>
                <a:gd name="connsiteY5-260" fmla="*/ 654050 h 2749550"/>
                <a:gd name="connsiteX6-261" fmla="*/ 1282700 w 2165350"/>
                <a:gd name="connsiteY6-262" fmla="*/ 952500 h 2749550"/>
                <a:gd name="connsiteX7-263" fmla="*/ 1257300 w 2165350"/>
                <a:gd name="connsiteY7-264" fmla="*/ 1384300 h 2749550"/>
                <a:gd name="connsiteX8-265" fmla="*/ 1320800 w 2165350"/>
                <a:gd name="connsiteY8-266" fmla="*/ 1193800 h 2749550"/>
                <a:gd name="connsiteX9-267" fmla="*/ 1339850 w 2165350"/>
                <a:gd name="connsiteY9-268" fmla="*/ 768350 h 2749550"/>
                <a:gd name="connsiteX10-269" fmla="*/ 1568450 w 2165350"/>
                <a:gd name="connsiteY10-270" fmla="*/ 749300 h 2749550"/>
                <a:gd name="connsiteX11-271" fmla="*/ 1695450 w 2165350"/>
                <a:gd name="connsiteY11-272" fmla="*/ 469900 h 2749550"/>
                <a:gd name="connsiteX12-273" fmla="*/ 2089150 w 2165350"/>
                <a:gd name="connsiteY12-274" fmla="*/ 527050 h 2749550"/>
                <a:gd name="connsiteX13-275" fmla="*/ 2165350 w 2165350"/>
                <a:gd name="connsiteY13-276" fmla="*/ 762000 h 2749550"/>
                <a:gd name="connsiteX14-277" fmla="*/ 2051050 w 2165350"/>
                <a:gd name="connsiteY14-278" fmla="*/ 984250 h 2749550"/>
                <a:gd name="connsiteX15-279" fmla="*/ 1728787 w 2165350"/>
                <a:gd name="connsiteY15-280" fmla="*/ 928687 h 2749550"/>
                <a:gd name="connsiteX16-281" fmla="*/ 1892300 w 2165350"/>
                <a:gd name="connsiteY16-282" fmla="*/ 1231900 h 2749550"/>
                <a:gd name="connsiteX17-283" fmla="*/ 1962150 w 2165350"/>
                <a:gd name="connsiteY17-284" fmla="*/ 1301750 h 2749550"/>
                <a:gd name="connsiteX18-285" fmla="*/ 1892300 w 2165350"/>
                <a:gd name="connsiteY18-286" fmla="*/ 1454150 h 2749550"/>
                <a:gd name="connsiteX19-287" fmla="*/ 1936750 w 2165350"/>
                <a:gd name="connsiteY19-288" fmla="*/ 1568450 h 2749550"/>
                <a:gd name="connsiteX20-289" fmla="*/ 1860550 w 2165350"/>
                <a:gd name="connsiteY20-290" fmla="*/ 1555750 h 2749550"/>
                <a:gd name="connsiteX21-291" fmla="*/ 1968500 w 2165350"/>
                <a:gd name="connsiteY21-292" fmla="*/ 1708150 h 2749550"/>
                <a:gd name="connsiteX22-293" fmla="*/ 1892300 w 2165350"/>
                <a:gd name="connsiteY22-294" fmla="*/ 1885950 h 2749550"/>
                <a:gd name="connsiteX23-295" fmla="*/ 1797050 w 2165350"/>
                <a:gd name="connsiteY23-296" fmla="*/ 1974850 h 2749550"/>
                <a:gd name="connsiteX24-297" fmla="*/ 1758950 w 2165350"/>
                <a:gd name="connsiteY24-298" fmla="*/ 2070100 h 2749550"/>
                <a:gd name="connsiteX25-299" fmla="*/ 1727200 w 2165350"/>
                <a:gd name="connsiteY25-300" fmla="*/ 2368550 h 2749550"/>
                <a:gd name="connsiteX26-301" fmla="*/ 1790700 w 2165350"/>
                <a:gd name="connsiteY26-302" fmla="*/ 2552700 h 2749550"/>
                <a:gd name="connsiteX27-303" fmla="*/ 1682750 w 2165350"/>
                <a:gd name="connsiteY27-304" fmla="*/ 2628900 h 2749550"/>
                <a:gd name="connsiteX28-305" fmla="*/ 1587500 w 2165350"/>
                <a:gd name="connsiteY28-306" fmla="*/ 2489200 h 2749550"/>
                <a:gd name="connsiteX29-307" fmla="*/ 1555750 w 2165350"/>
                <a:gd name="connsiteY29-308" fmla="*/ 2578100 h 2749550"/>
                <a:gd name="connsiteX30-309" fmla="*/ 1422400 w 2165350"/>
                <a:gd name="connsiteY30-310" fmla="*/ 2514600 h 2749550"/>
                <a:gd name="connsiteX31-311" fmla="*/ 1479550 w 2165350"/>
                <a:gd name="connsiteY31-312" fmla="*/ 2260600 h 2749550"/>
                <a:gd name="connsiteX32-313" fmla="*/ 1466850 w 2165350"/>
                <a:gd name="connsiteY32-314" fmla="*/ 1968500 h 2749550"/>
                <a:gd name="connsiteX33-315" fmla="*/ 1390650 w 2165350"/>
                <a:gd name="connsiteY33-316" fmla="*/ 1866900 h 2749550"/>
                <a:gd name="connsiteX34-317" fmla="*/ 1270000 w 2165350"/>
                <a:gd name="connsiteY34-318" fmla="*/ 1758950 h 2749550"/>
                <a:gd name="connsiteX35-319" fmla="*/ 1422400 w 2165350"/>
                <a:gd name="connsiteY35-320" fmla="*/ 1530350 h 2749550"/>
                <a:gd name="connsiteX36-321" fmla="*/ 1390650 w 2165350"/>
                <a:gd name="connsiteY36-322" fmla="*/ 1466850 h 2749550"/>
                <a:gd name="connsiteX37-323" fmla="*/ 1181100 w 2165350"/>
                <a:gd name="connsiteY37-324" fmla="*/ 1581150 h 2749550"/>
                <a:gd name="connsiteX38-325" fmla="*/ 1066800 w 2165350"/>
                <a:gd name="connsiteY38-326" fmla="*/ 1492250 h 2749550"/>
                <a:gd name="connsiteX39-327" fmla="*/ 1098550 w 2165350"/>
                <a:gd name="connsiteY39-328" fmla="*/ 1320800 h 2749550"/>
                <a:gd name="connsiteX40-329" fmla="*/ 1079500 w 2165350"/>
                <a:gd name="connsiteY40-330" fmla="*/ 996950 h 2749550"/>
                <a:gd name="connsiteX41-331" fmla="*/ 1047750 w 2165350"/>
                <a:gd name="connsiteY41-332" fmla="*/ 1244600 h 2749550"/>
                <a:gd name="connsiteX42-333" fmla="*/ 1041400 w 2165350"/>
                <a:gd name="connsiteY42-334" fmla="*/ 1593850 h 2749550"/>
                <a:gd name="connsiteX43-335" fmla="*/ 996950 w 2165350"/>
                <a:gd name="connsiteY43-336" fmla="*/ 1816100 h 2749550"/>
                <a:gd name="connsiteX44-337" fmla="*/ 1041400 w 2165350"/>
                <a:gd name="connsiteY44-338" fmla="*/ 2228850 h 2749550"/>
                <a:gd name="connsiteX45-339" fmla="*/ 1009650 w 2165350"/>
                <a:gd name="connsiteY45-340" fmla="*/ 2419350 h 2749550"/>
                <a:gd name="connsiteX46-341" fmla="*/ 1041400 w 2165350"/>
                <a:gd name="connsiteY46-342" fmla="*/ 2508250 h 2749550"/>
                <a:gd name="connsiteX47-343" fmla="*/ 996950 w 2165350"/>
                <a:gd name="connsiteY47-344" fmla="*/ 2546350 h 2749550"/>
                <a:gd name="connsiteX48-345" fmla="*/ 996950 w 2165350"/>
                <a:gd name="connsiteY48-346" fmla="*/ 2749550 h 2749550"/>
                <a:gd name="connsiteX49-347" fmla="*/ 774700 w 2165350"/>
                <a:gd name="connsiteY49-348" fmla="*/ 2749550 h 2749550"/>
                <a:gd name="connsiteX50-349" fmla="*/ 762000 w 2165350"/>
                <a:gd name="connsiteY50-350" fmla="*/ 2419350 h 2749550"/>
                <a:gd name="connsiteX51-351" fmla="*/ 793750 w 2165350"/>
                <a:gd name="connsiteY51-352" fmla="*/ 2336800 h 2749550"/>
                <a:gd name="connsiteX52-353" fmla="*/ 781050 w 2165350"/>
                <a:gd name="connsiteY52-354" fmla="*/ 2025650 h 2749550"/>
                <a:gd name="connsiteX53-355" fmla="*/ 654050 w 2165350"/>
                <a:gd name="connsiteY53-356" fmla="*/ 2044700 h 2749550"/>
                <a:gd name="connsiteX54-357" fmla="*/ 539750 w 2165350"/>
                <a:gd name="connsiteY54-358" fmla="*/ 1593850 h 2749550"/>
                <a:gd name="connsiteX55-359" fmla="*/ 476250 w 2165350"/>
                <a:gd name="connsiteY55-360" fmla="*/ 1403350 h 2749550"/>
                <a:gd name="connsiteX56-361" fmla="*/ 471487 w 2165350"/>
                <a:gd name="connsiteY56-362" fmla="*/ 781050 h 2749550"/>
                <a:gd name="connsiteX57-363" fmla="*/ 50800 w 2165350"/>
                <a:gd name="connsiteY57-364" fmla="*/ 781050 h 2749550"/>
                <a:gd name="connsiteX58-365" fmla="*/ 0 w 2165350"/>
                <a:gd name="connsiteY58-366" fmla="*/ 622300 h 2749550"/>
                <a:gd name="connsiteX59-367" fmla="*/ 133350 w 2165350"/>
                <a:gd name="connsiteY59-368" fmla="*/ 444500 h 2749550"/>
                <a:gd name="connsiteX60-369" fmla="*/ 222250 w 2165350"/>
                <a:gd name="connsiteY60-370" fmla="*/ 298450 h 2749550"/>
                <a:gd name="connsiteX61-371" fmla="*/ 158750 w 2165350"/>
                <a:gd name="connsiteY61-372" fmla="*/ 171450 h 2749550"/>
                <a:gd name="connsiteX0-373" fmla="*/ 158750 w 2165350"/>
                <a:gd name="connsiteY0-374" fmla="*/ 171450 h 2749550"/>
                <a:gd name="connsiteX1-375" fmla="*/ 514350 w 2165350"/>
                <a:gd name="connsiteY1-376" fmla="*/ 0 h 2749550"/>
                <a:gd name="connsiteX2-377" fmla="*/ 692150 w 2165350"/>
                <a:gd name="connsiteY2-378" fmla="*/ 76200 h 2749550"/>
                <a:gd name="connsiteX3-379" fmla="*/ 1003300 w 2165350"/>
                <a:gd name="connsiteY3-380" fmla="*/ 114300 h 2749550"/>
                <a:gd name="connsiteX4-381" fmla="*/ 1009650 w 2165350"/>
                <a:gd name="connsiteY4-382" fmla="*/ 495300 h 2749550"/>
                <a:gd name="connsiteX5-383" fmla="*/ 1193800 w 2165350"/>
                <a:gd name="connsiteY5-384" fmla="*/ 654050 h 2749550"/>
                <a:gd name="connsiteX6-385" fmla="*/ 1282700 w 2165350"/>
                <a:gd name="connsiteY6-386" fmla="*/ 952500 h 2749550"/>
                <a:gd name="connsiteX7-387" fmla="*/ 1257300 w 2165350"/>
                <a:gd name="connsiteY7-388" fmla="*/ 1384300 h 2749550"/>
                <a:gd name="connsiteX8-389" fmla="*/ 1320800 w 2165350"/>
                <a:gd name="connsiteY8-390" fmla="*/ 1193800 h 2749550"/>
                <a:gd name="connsiteX9-391" fmla="*/ 1358900 w 2165350"/>
                <a:gd name="connsiteY9-392" fmla="*/ 773113 h 2749550"/>
                <a:gd name="connsiteX10-393" fmla="*/ 1568450 w 2165350"/>
                <a:gd name="connsiteY10-394" fmla="*/ 749300 h 2749550"/>
                <a:gd name="connsiteX11-395" fmla="*/ 1695450 w 2165350"/>
                <a:gd name="connsiteY11-396" fmla="*/ 469900 h 2749550"/>
                <a:gd name="connsiteX12-397" fmla="*/ 2089150 w 2165350"/>
                <a:gd name="connsiteY12-398" fmla="*/ 527050 h 2749550"/>
                <a:gd name="connsiteX13-399" fmla="*/ 2165350 w 2165350"/>
                <a:gd name="connsiteY13-400" fmla="*/ 762000 h 2749550"/>
                <a:gd name="connsiteX14-401" fmla="*/ 2051050 w 2165350"/>
                <a:gd name="connsiteY14-402" fmla="*/ 984250 h 2749550"/>
                <a:gd name="connsiteX15-403" fmla="*/ 1728787 w 2165350"/>
                <a:gd name="connsiteY15-404" fmla="*/ 928687 h 2749550"/>
                <a:gd name="connsiteX16-405" fmla="*/ 1892300 w 2165350"/>
                <a:gd name="connsiteY16-406" fmla="*/ 1231900 h 2749550"/>
                <a:gd name="connsiteX17-407" fmla="*/ 1962150 w 2165350"/>
                <a:gd name="connsiteY17-408" fmla="*/ 1301750 h 2749550"/>
                <a:gd name="connsiteX18-409" fmla="*/ 1892300 w 2165350"/>
                <a:gd name="connsiteY18-410" fmla="*/ 1454150 h 2749550"/>
                <a:gd name="connsiteX19-411" fmla="*/ 1936750 w 2165350"/>
                <a:gd name="connsiteY19-412" fmla="*/ 1568450 h 2749550"/>
                <a:gd name="connsiteX20-413" fmla="*/ 1860550 w 2165350"/>
                <a:gd name="connsiteY20-414" fmla="*/ 1555750 h 2749550"/>
                <a:gd name="connsiteX21-415" fmla="*/ 1968500 w 2165350"/>
                <a:gd name="connsiteY21-416" fmla="*/ 1708150 h 2749550"/>
                <a:gd name="connsiteX22-417" fmla="*/ 1892300 w 2165350"/>
                <a:gd name="connsiteY22-418" fmla="*/ 1885950 h 2749550"/>
                <a:gd name="connsiteX23-419" fmla="*/ 1797050 w 2165350"/>
                <a:gd name="connsiteY23-420" fmla="*/ 1974850 h 2749550"/>
                <a:gd name="connsiteX24-421" fmla="*/ 1758950 w 2165350"/>
                <a:gd name="connsiteY24-422" fmla="*/ 2070100 h 2749550"/>
                <a:gd name="connsiteX25-423" fmla="*/ 1727200 w 2165350"/>
                <a:gd name="connsiteY25-424" fmla="*/ 2368550 h 2749550"/>
                <a:gd name="connsiteX26-425" fmla="*/ 1790700 w 2165350"/>
                <a:gd name="connsiteY26-426" fmla="*/ 2552700 h 2749550"/>
                <a:gd name="connsiteX27-427" fmla="*/ 1682750 w 2165350"/>
                <a:gd name="connsiteY27-428" fmla="*/ 2628900 h 2749550"/>
                <a:gd name="connsiteX28-429" fmla="*/ 1587500 w 2165350"/>
                <a:gd name="connsiteY28-430" fmla="*/ 2489200 h 2749550"/>
                <a:gd name="connsiteX29-431" fmla="*/ 1555750 w 2165350"/>
                <a:gd name="connsiteY29-432" fmla="*/ 2578100 h 2749550"/>
                <a:gd name="connsiteX30-433" fmla="*/ 1422400 w 2165350"/>
                <a:gd name="connsiteY30-434" fmla="*/ 2514600 h 2749550"/>
                <a:gd name="connsiteX31-435" fmla="*/ 1479550 w 2165350"/>
                <a:gd name="connsiteY31-436" fmla="*/ 2260600 h 2749550"/>
                <a:gd name="connsiteX32-437" fmla="*/ 1466850 w 2165350"/>
                <a:gd name="connsiteY32-438" fmla="*/ 1968500 h 2749550"/>
                <a:gd name="connsiteX33-439" fmla="*/ 1390650 w 2165350"/>
                <a:gd name="connsiteY33-440" fmla="*/ 1866900 h 2749550"/>
                <a:gd name="connsiteX34-441" fmla="*/ 1270000 w 2165350"/>
                <a:gd name="connsiteY34-442" fmla="*/ 1758950 h 2749550"/>
                <a:gd name="connsiteX35-443" fmla="*/ 1422400 w 2165350"/>
                <a:gd name="connsiteY35-444" fmla="*/ 1530350 h 2749550"/>
                <a:gd name="connsiteX36-445" fmla="*/ 1390650 w 2165350"/>
                <a:gd name="connsiteY36-446" fmla="*/ 1466850 h 2749550"/>
                <a:gd name="connsiteX37-447" fmla="*/ 1181100 w 2165350"/>
                <a:gd name="connsiteY37-448" fmla="*/ 1581150 h 2749550"/>
                <a:gd name="connsiteX38-449" fmla="*/ 1066800 w 2165350"/>
                <a:gd name="connsiteY38-450" fmla="*/ 1492250 h 2749550"/>
                <a:gd name="connsiteX39-451" fmla="*/ 1098550 w 2165350"/>
                <a:gd name="connsiteY39-452" fmla="*/ 1320800 h 2749550"/>
                <a:gd name="connsiteX40-453" fmla="*/ 1079500 w 2165350"/>
                <a:gd name="connsiteY40-454" fmla="*/ 996950 h 2749550"/>
                <a:gd name="connsiteX41-455" fmla="*/ 1047750 w 2165350"/>
                <a:gd name="connsiteY41-456" fmla="*/ 1244600 h 2749550"/>
                <a:gd name="connsiteX42-457" fmla="*/ 1041400 w 2165350"/>
                <a:gd name="connsiteY42-458" fmla="*/ 1593850 h 2749550"/>
                <a:gd name="connsiteX43-459" fmla="*/ 996950 w 2165350"/>
                <a:gd name="connsiteY43-460" fmla="*/ 1816100 h 2749550"/>
                <a:gd name="connsiteX44-461" fmla="*/ 1041400 w 2165350"/>
                <a:gd name="connsiteY44-462" fmla="*/ 2228850 h 2749550"/>
                <a:gd name="connsiteX45-463" fmla="*/ 1009650 w 2165350"/>
                <a:gd name="connsiteY45-464" fmla="*/ 2419350 h 2749550"/>
                <a:gd name="connsiteX46-465" fmla="*/ 1041400 w 2165350"/>
                <a:gd name="connsiteY46-466" fmla="*/ 2508250 h 2749550"/>
                <a:gd name="connsiteX47-467" fmla="*/ 996950 w 2165350"/>
                <a:gd name="connsiteY47-468" fmla="*/ 2546350 h 2749550"/>
                <a:gd name="connsiteX48-469" fmla="*/ 996950 w 2165350"/>
                <a:gd name="connsiteY48-470" fmla="*/ 2749550 h 2749550"/>
                <a:gd name="connsiteX49-471" fmla="*/ 774700 w 2165350"/>
                <a:gd name="connsiteY49-472" fmla="*/ 2749550 h 2749550"/>
                <a:gd name="connsiteX50-473" fmla="*/ 762000 w 2165350"/>
                <a:gd name="connsiteY50-474" fmla="*/ 2419350 h 2749550"/>
                <a:gd name="connsiteX51-475" fmla="*/ 793750 w 2165350"/>
                <a:gd name="connsiteY51-476" fmla="*/ 2336800 h 2749550"/>
                <a:gd name="connsiteX52-477" fmla="*/ 781050 w 2165350"/>
                <a:gd name="connsiteY52-478" fmla="*/ 2025650 h 2749550"/>
                <a:gd name="connsiteX53-479" fmla="*/ 654050 w 2165350"/>
                <a:gd name="connsiteY53-480" fmla="*/ 2044700 h 2749550"/>
                <a:gd name="connsiteX54-481" fmla="*/ 539750 w 2165350"/>
                <a:gd name="connsiteY54-482" fmla="*/ 1593850 h 2749550"/>
                <a:gd name="connsiteX55-483" fmla="*/ 476250 w 2165350"/>
                <a:gd name="connsiteY55-484" fmla="*/ 1403350 h 2749550"/>
                <a:gd name="connsiteX56-485" fmla="*/ 471487 w 2165350"/>
                <a:gd name="connsiteY56-486" fmla="*/ 781050 h 2749550"/>
                <a:gd name="connsiteX57-487" fmla="*/ 50800 w 2165350"/>
                <a:gd name="connsiteY57-488" fmla="*/ 781050 h 2749550"/>
                <a:gd name="connsiteX58-489" fmla="*/ 0 w 2165350"/>
                <a:gd name="connsiteY58-490" fmla="*/ 622300 h 2749550"/>
                <a:gd name="connsiteX59-491" fmla="*/ 133350 w 2165350"/>
                <a:gd name="connsiteY59-492" fmla="*/ 444500 h 2749550"/>
                <a:gd name="connsiteX60-493" fmla="*/ 222250 w 2165350"/>
                <a:gd name="connsiteY60-494" fmla="*/ 298450 h 2749550"/>
                <a:gd name="connsiteX61-495" fmla="*/ 158750 w 2165350"/>
                <a:gd name="connsiteY61-496" fmla="*/ 171450 h 2749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</a:cxnLst>
              <a:rect l="l" t="t" r="r" b="b"/>
              <a:pathLst>
                <a:path w="2165350" h="2749550">
                  <a:moveTo>
                    <a:pt x="158750" y="171450"/>
                  </a:moveTo>
                  <a:lnTo>
                    <a:pt x="514350" y="0"/>
                  </a:lnTo>
                  <a:lnTo>
                    <a:pt x="692150" y="76200"/>
                  </a:lnTo>
                  <a:lnTo>
                    <a:pt x="1003300" y="114300"/>
                  </a:lnTo>
                  <a:lnTo>
                    <a:pt x="1009650" y="495300"/>
                  </a:lnTo>
                  <a:lnTo>
                    <a:pt x="1193800" y="654050"/>
                  </a:lnTo>
                  <a:lnTo>
                    <a:pt x="1282700" y="952500"/>
                  </a:lnTo>
                  <a:lnTo>
                    <a:pt x="1257300" y="1384300"/>
                  </a:lnTo>
                  <a:lnTo>
                    <a:pt x="1320800" y="1193800"/>
                  </a:lnTo>
                  <a:lnTo>
                    <a:pt x="1358900" y="773113"/>
                  </a:lnTo>
                  <a:lnTo>
                    <a:pt x="1568450" y="749300"/>
                  </a:lnTo>
                  <a:lnTo>
                    <a:pt x="1695450" y="469900"/>
                  </a:lnTo>
                  <a:lnTo>
                    <a:pt x="2089150" y="527050"/>
                  </a:lnTo>
                  <a:lnTo>
                    <a:pt x="2165350" y="762000"/>
                  </a:lnTo>
                  <a:lnTo>
                    <a:pt x="2051050" y="984250"/>
                  </a:lnTo>
                  <a:lnTo>
                    <a:pt x="1728787" y="928687"/>
                  </a:lnTo>
                  <a:lnTo>
                    <a:pt x="1892300" y="1231900"/>
                  </a:lnTo>
                  <a:lnTo>
                    <a:pt x="1962150" y="1301750"/>
                  </a:lnTo>
                  <a:lnTo>
                    <a:pt x="1892300" y="1454150"/>
                  </a:lnTo>
                  <a:lnTo>
                    <a:pt x="1936750" y="1568450"/>
                  </a:lnTo>
                  <a:lnTo>
                    <a:pt x="1860550" y="1555750"/>
                  </a:lnTo>
                  <a:lnTo>
                    <a:pt x="1968500" y="1708150"/>
                  </a:lnTo>
                  <a:lnTo>
                    <a:pt x="1892300" y="1885950"/>
                  </a:lnTo>
                  <a:lnTo>
                    <a:pt x="1797050" y="1974850"/>
                  </a:lnTo>
                  <a:lnTo>
                    <a:pt x="1758950" y="2070100"/>
                  </a:lnTo>
                  <a:lnTo>
                    <a:pt x="1727200" y="2368550"/>
                  </a:lnTo>
                  <a:lnTo>
                    <a:pt x="1790700" y="2552700"/>
                  </a:lnTo>
                  <a:lnTo>
                    <a:pt x="1682750" y="2628900"/>
                  </a:lnTo>
                  <a:lnTo>
                    <a:pt x="1587500" y="2489200"/>
                  </a:lnTo>
                  <a:lnTo>
                    <a:pt x="1555750" y="2578100"/>
                  </a:lnTo>
                  <a:lnTo>
                    <a:pt x="1422400" y="2514600"/>
                  </a:lnTo>
                  <a:lnTo>
                    <a:pt x="1479550" y="2260600"/>
                  </a:lnTo>
                  <a:lnTo>
                    <a:pt x="1466850" y="1968500"/>
                  </a:lnTo>
                  <a:lnTo>
                    <a:pt x="1390650" y="1866900"/>
                  </a:lnTo>
                  <a:lnTo>
                    <a:pt x="1270000" y="1758950"/>
                  </a:lnTo>
                  <a:lnTo>
                    <a:pt x="1422400" y="1530350"/>
                  </a:lnTo>
                  <a:lnTo>
                    <a:pt x="1390650" y="1466850"/>
                  </a:lnTo>
                  <a:lnTo>
                    <a:pt x="1181100" y="1581150"/>
                  </a:lnTo>
                  <a:lnTo>
                    <a:pt x="1066800" y="1492250"/>
                  </a:lnTo>
                  <a:lnTo>
                    <a:pt x="1098550" y="1320800"/>
                  </a:lnTo>
                  <a:lnTo>
                    <a:pt x="1079500" y="996950"/>
                  </a:lnTo>
                  <a:lnTo>
                    <a:pt x="1047750" y="1244600"/>
                  </a:lnTo>
                  <a:lnTo>
                    <a:pt x="1041400" y="1593850"/>
                  </a:lnTo>
                  <a:lnTo>
                    <a:pt x="996950" y="1816100"/>
                  </a:lnTo>
                  <a:lnTo>
                    <a:pt x="1041400" y="2228850"/>
                  </a:lnTo>
                  <a:lnTo>
                    <a:pt x="1009650" y="2419350"/>
                  </a:lnTo>
                  <a:lnTo>
                    <a:pt x="1041400" y="2508250"/>
                  </a:lnTo>
                  <a:lnTo>
                    <a:pt x="996950" y="2546350"/>
                  </a:lnTo>
                  <a:lnTo>
                    <a:pt x="996950" y="2749550"/>
                  </a:lnTo>
                  <a:lnTo>
                    <a:pt x="774700" y="2749550"/>
                  </a:lnTo>
                  <a:lnTo>
                    <a:pt x="762000" y="2419350"/>
                  </a:lnTo>
                  <a:lnTo>
                    <a:pt x="793750" y="2336800"/>
                  </a:lnTo>
                  <a:lnTo>
                    <a:pt x="781050" y="2025650"/>
                  </a:lnTo>
                  <a:lnTo>
                    <a:pt x="654050" y="2044700"/>
                  </a:lnTo>
                  <a:lnTo>
                    <a:pt x="539750" y="1593850"/>
                  </a:lnTo>
                  <a:lnTo>
                    <a:pt x="476250" y="1403350"/>
                  </a:lnTo>
                  <a:cubicBezTo>
                    <a:pt x="474662" y="1195917"/>
                    <a:pt x="473075" y="988483"/>
                    <a:pt x="471487" y="781050"/>
                  </a:cubicBezTo>
                  <a:lnTo>
                    <a:pt x="50800" y="781050"/>
                  </a:lnTo>
                  <a:lnTo>
                    <a:pt x="0" y="622300"/>
                  </a:lnTo>
                  <a:lnTo>
                    <a:pt x="133350" y="444500"/>
                  </a:lnTo>
                  <a:lnTo>
                    <a:pt x="222250" y="298450"/>
                  </a:lnTo>
                  <a:lnTo>
                    <a:pt x="158750" y="1714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7" name="Picture 4" descr="C:\Users\Administrator.MICROSO-BQCPAHA\Desktop\D525DDDDEC90C2E9FEAEAF9D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050" y="645546"/>
              <a:ext cx="2100837" cy="275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-10161" y="5214987"/>
            <a:ext cx="12202161" cy="1400404"/>
            <a:chOff x="-7621" y="3911240"/>
            <a:chExt cx="9151621" cy="105030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-7621" y="4858521"/>
              <a:ext cx="915162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-7621" y="3911240"/>
              <a:ext cx="5380375" cy="1050303"/>
              <a:chOff x="-7621" y="3911240"/>
              <a:chExt cx="5380375" cy="1050303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50"/>
              <a:stretch>
                <a:fillRect/>
              </a:stretch>
            </p:blipFill>
            <p:spPr bwMode="auto">
              <a:xfrm>
                <a:off x="-7621" y="3911240"/>
                <a:ext cx="693159" cy="10503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270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7" r="25537"/>
              <a:stretch>
                <a:fillRect/>
              </a:stretch>
            </p:blipFill>
            <p:spPr bwMode="auto">
              <a:xfrm>
                <a:off x="646928" y="3929083"/>
                <a:ext cx="1138920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270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1782025" y="3929083"/>
                <a:ext cx="3590729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270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/>
          <p:cNvGrpSpPr/>
          <p:nvPr/>
        </p:nvGrpSpPr>
        <p:grpSpPr>
          <a:xfrm>
            <a:off x="4512945" y="285115"/>
            <a:ext cx="4527550" cy="787400"/>
            <a:chOff x="280095" y="188035"/>
            <a:chExt cx="2157603" cy="590437"/>
          </a:xfrm>
        </p:grpSpPr>
        <p:sp>
          <p:nvSpPr>
            <p:cNvPr id="15" name="矩形 11"/>
            <p:cNvSpPr/>
            <p:nvPr/>
          </p:nvSpPr>
          <p:spPr>
            <a:xfrm>
              <a:off x="280095" y="188035"/>
              <a:ext cx="1774845" cy="574506"/>
            </a:xfrm>
            <a:custGeom>
              <a:avLst/>
              <a:gdLst/>
              <a:ahLst/>
              <a:cxnLst/>
              <a:rect l="l" t="t" r="r" b="b"/>
              <a:pathLst>
                <a:path w="1774845" h="574506">
                  <a:moveTo>
                    <a:pt x="1674994" y="40434"/>
                  </a:moveTo>
                  <a:cubicBezTo>
                    <a:pt x="1642234" y="40434"/>
                    <a:pt x="1615677" y="66991"/>
                    <a:pt x="1615677" y="99751"/>
                  </a:cubicBezTo>
                  <a:cubicBezTo>
                    <a:pt x="1615677" y="132511"/>
                    <a:pt x="1642234" y="159068"/>
                    <a:pt x="1674994" y="159068"/>
                  </a:cubicBezTo>
                  <a:cubicBezTo>
                    <a:pt x="1707754" y="159068"/>
                    <a:pt x="1734311" y="132511"/>
                    <a:pt x="1734311" y="99751"/>
                  </a:cubicBezTo>
                  <a:cubicBezTo>
                    <a:pt x="1734311" y="66991"/>
                    <a:pt x="1707754" y="40434"/>
                    <a:pt x="1674994" y="40434"/>
                  </a:cubicBezTo>
                  <a:close/>
                  <a:moveTo>
                    <a:pt x="0" y="0"/>
                  </a:moveTo>
                  <a:lnTo>
                    <a:pt x="1774845" y="0"/>
                  </a:lnTo>
                  <a:lnTo>
                    <a:pt x="1774845" y="574506"/>
                  </a:lnTo>
                  <a:lnTo>
                    <a:pt x="0" y="5745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80095" y="248507"/>
              <a:ext cx="2157603" cy="52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spc="300" dirty="0">
                  <a:solidFill>
                    <a:srgbClr val="8C4306"/>
                  </a:solidFill>
                  <a:latin typeface="华文隶书" panose="02010800040101010101" charset="-122"/>
                  <a:ea typeface="华文隶书" panose="02010800040101010101" charset="-122"/>
                  <a:cs typeface="Viner Hand ITC" panose="03070502030502020203" charset="0"/>
                </a:rPr>
                <a:t>I take a trip</a:t>
              </a:r>
              <a:r>
                <a:rPr lang="zh-CN" altLang="zh-CN" sz="4000" b="1" spc="300" dirty="0">
                  <a:solidFill>
                    <a:srgbClr val="8C4306"/>
                  </a:solidFill>
                  <a:latin typeface="Viner Hand ITC" panose="03070502030502020203" charset="0"/>
                  <a:ea typeface="方正稚艺简体" panose="03000509000000000000" pitchFamily="65" charset="-122"/>
                  <a:cs typeface="Viner Hand ITC" panose="03070502030502020203" charset="0"/>
                </a:rPr>
                <a:t> </a:t>
              </a:r>
              <a:endParaRPr lang="zh-CN" altLang="zh-CN" sz="4000" b="1" spc="300" dirty="0">
                <a:solidFill>
                  <a:srgbClr val="8C4306"/>
                </a:solidFill>
                <a:latin typeface="Viner Hand ITC" panose="03070502030502020203" charset="0"/>
                <a:ea typeface="方正稚艺简体" panose="03000509000000000000" pitchFamily="65" charset="-122"/>
                <a:cs typeface="Viner Hand ITC" panose="03070502030502020203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052060" y="1983105"/>
            <a:ext cx="71399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>
                <a:solidFill>
                  <a:srgbClr val="8C4306"/>
                </a:solidFill>
                <a:latin typeface="华文隶书" panose="02010800040101010101" charset="-122"/>
                <a:ea typeface="华文隶书" panose="02010800040101010101" charset="-122"/>
                <a:cs typeface="Viner Hand ITC" panose="03070502030502020203" charset="0"/>
              </a:rPr>
              <a:t>And then you come along</a:t>
            </a:r>
            <a:endParaRPr lang="zh-CN" altLang="zh-CN" sz="4000" spc="300" dirty="0">
              <a:solidFill>
                <a:srgbClr val="8C4306"/>
              </a:solidFill>
              <a:latin typeface="华文隶书" panose="02010800040101010101" charset="-122"/>
              <a:ea typeface="华文隶书" panose="02010800040101010101" charset="-122"/>
              <a:cs typeface="Viner Hand ITC" panose="03070502030502020203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36130" y="4257040"/>
            <a:ext cx="57080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That</a:t>
            </a:r>
            <a:r>
              <a:rPr lang="en-US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'</a:t>
            </a:r>
            <a:r>
              <a:rPr lang="zh-CN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s how we share</a:t>
            </a:r>
            <a:endParaRPr lang="zh-CN" altLang="zh-CN" sz="4000" spc="300" dirty="0" smtClean="0">
              <a:solidFill>
                <a:srgbClr val="C00000"/>
              </a:solidFill>
              <a:latin typeface="华文隶书" panose="02010800040101010101" charset="-122"/>
              <a:ea typeface="华文隶书" panose="02010800040101010101" charset="-122"/>
              <a:cs typeface="Arial Unicode MS" panose="020B0604020202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86805" y="3157855"/>
            <a:ext cx="634111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And that</a:t>
            </a:r>
            <a:r>
              <a:rPr lang="en-US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'</a:t>
            </a:r>
            <a:r>
              <a:rPr lang="zh-CN" altLang="zh-CN" sz="4000" spc="300" dirty="0" smtClean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s how we share</a:t>
            </a:r>
            <a:endParaRPr lang="zh-CN" altLang="zh-CN" sz="4000" spc="300" dirty="0" smtClean="0">
              <a:solidFill>
                <a:srgbClr val="C00000"/>
              </a:solidFill>
              <a:latin typeface="华文隶书" panose="02010800040101010101" charset="-122"/>
              <a:ea typeface="华文隶书" panose="02010800040101010101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01618" y="3186552"/>
            <a:ext cx="587389" cy="692997"/>
            <a:chOff x="1726357" y="2713305"/>
            <a:chExt cx="440542" cy="519748"/>
          </a:xfrm>
        </p:grpSpPr>
        <p:sp>
          <p:nvSpPr>
            <p:cNvPr id="2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26357" y="2714614"/>
              <a:ext cx="440542" cy="5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834365" y="2713305"/>
              <a:ext cx="225835" cy="225835"/>
            </a:xfrm>
            <a:prstGeom prst="ellipse">
              <a:avLst/>
            </a:pr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884114" y="2952886"/>
              <a:ext cx="123718" cy="221253"/>
            </a:xfrm>
            <a:custGeom>
              <a:avLst/>
              <a:gdLst>
                <a:gd name="T0" fmla="*/ 80 w 80"/>
                <a:gd name="T1" fmla="*/ 103 h 143"/>
                <a:gd name="T2" fmla="*/ 40 w 80"/>
                <a:gd name="T3" fmla="*/ 143 h 143"/>
                <a:gd name="T4" fmla="*/ 40 w 80"/>
                <a:gd name="T5" fmla="*/ 143 h 143"/>
                <a:gd name="T6" fmla="*/ 0 w 80"/>
                <a:gd name="T7" fmla="*/ 103 h 143"/>
                <a:gd name="T8" fmla="*/ 0 w 80"/>
                <a:gd name="T9" fmla="*/ 40 h 143"/>
                <a:gd name="T10" fmla="*/ 40 w 80"/>
                <a:gd name="T11" fmla="*/ 0 h 143"/>
                <a:gd name="T12" fmla="*/ 40 w 80"/>
                <a:gd name="T13" fmla="*/ 0 h 143"/>
                <a:gd name="T14" fmla="*/ 80 w 80"/>
                <a:gd name="T15" fmla="*/ 40 h 143"/>
                <a:gd name="T16" fmla="*/ 80 w 80"/>
                <a:gd name="T17" fmla="*/ 10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43">
                  <a:moveTo>
                    <a:pt x="80" y="103"/>
                  </a:moveTo>
                  <a:cubicBezTo>
                    <a:pt x="80" y="125"/>
                    <a:pt x="62" y="143"/>
                    <a:pt x="40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18" y="143"/>
                    <a:pt x="0" y="125"/>
                    <a:pt x="0" y="10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103"/>
                  </a:lnTo>
                  <a:close/>
                </a:path>
              </a:pathLst>
            </a:cu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02290" y="3145992"/>
              <a:ext cx="145320" cy="87061"/>
            </a:xfrm>
            <a:custGeom>
              <a:avLst/>
              <a:gdLst>
                <a:gd name="T0" fmla="*/ 83 w 94"/>
                <a:gd name="T1" fmla="*/ 27 h 56"/>
                <a:gd name="T2" fmla="*/ 91 w 94"/>
                <a:gd name="T3" fmla="*/ 45 h 56"/>
                <a:gd name="T4" fmla="*/ 91 w 94"/>
                <a:gd name="T5" fmla="*/ 45 h 56"/>
                <a:gd name="T6" fmla="*/ 73 w 94"/>
                <a:gd name="T7" fmla="*/ 53 h 56"/>
                <a:gd name="T8" fmla="*/ 11 w 94"/>
                <a:gd name="T9" fmla="*/ 29 h 56"/>
                <a:gd name="T10" fmla="*/ 3 w 94"/>
                <a:gd name="T11" fmla="*/ 11 h 56"/>
                <a:gd name="T12" fmla="*/ 3 w 94"/>
                <a:gd name="T13" fmla="*/ 11 h 56"/>
                <a:gd name="T14" fmla="*/ 21 w 94"/>
                <a:gd name="T15" fmla="*/ 3 h 56"/>
                <a:gd name="T16" fmla="*/ 83 w 94"/>
                <a:gd name="T17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6">
                  <a:moveTo>
                    <a:pt x="83" y="27"/>
                  </a:moveTo>
                  <a:cubicBezTo>
                    <a:pt x="90" y="30"/>
                    <a:pt x="94" y="38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52"/>
                    <a:pt x="80" y="56"/>
                    <a:pt x="73" y="5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26"/>
                    <a:pt x="0" y="1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4"/>
                    <a:pt x="14" y="0"/>
                    <a:pt x="21" y="3"/>
                  </a:cubicBezTo>
                  <a:lnTo>
                    <a:pt x="83" y="27"/>
                  </a:lnTo>
                  <a:close/>
                </a:path>
              </a:pathLst>
            </a:cu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1953501" y="3145992"/>
              <a:ext cx="146629" cy="87061"/>
            </a:xfrm>
            <a:custGeom>
              <a:avLst/>
              <a:gdLst>
                <a:gd name="T0" fmla="*/ 11 w 95"/>
                <a:gd name="T1" fmla="*/ 27 h 56"/>
                <a:gd name="T2" fmla="*/ 3 w 95"/>
                <a:gd name="T3" fmla="*/ 45 h 56"/>
                <a:gd name="T4" fmla="*/ 3 w 95"/>
                <a:gd name="T5" fmla="*/ 45 h 56"/>
                <a:gd name="T6" fmla="*/ 21 w 95"/>
                <a:gd name="T7" fmla="*/ 53 h 56"/>
                <a:gd name="T8" fmla="*/ 84 w 95"/>
                <a:gd name="T9" fmla="*/ 29 h 56"/>
                <a:gd name="T10" fmla="*/ 92 w 95"/>
                <a:gd name="T11" fmla="*/ 11 h 56"/>
                <a:gd name="T12" fmla="*/ 92 w 95"/>
                <a:gd name="T13" fmla="*/ 11 h 56"/>
                <a:gd name="T14" fmla="*/ 74 w 95"/>
                <a:gd name="T15" fmla="*/ 3 h 56"/>
                <a:gd name="T16" fmla="*/ 11 w 95"/>
                <a:gd name="T17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56">
                  <a:moveTo>
                    <a:pt x="11" y="27"/>
                  </a:moveTo>
                  <a:cubicBezTo>
                    <a:pt x="4" y="30"/>
                    <a:pt x="0" y="38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6" y="52"/>
                    <a:pt x="14" y="56"/>
                    <a:pt x="21" y="53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91" y="26"/>
                    <a:pt x="95" y="18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4"/>
                    <a:pt x="81" y="0"/>
                    <a:pt x="74" y="3"/>
                  </a:cubicBezTo>
                  <a:lnTo>
                    <a:pt x="11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1834365" y="2713305"/>
              <a:ext cx="225835" cy="225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1884114" y="2952886"/>
              <a:ext cx="123718" cy="221253"/>
            </a:xfrm>
            <a:custGeom>
              <a:avLst/>
              <a:gdLst>
                <a:gd name="T0" fmla="*/ 80 w 80"/>
                <a:gd name="T1" fmla="*/ 103 h 143"/>
                <a:gd name="T2" fmla="*/ 40 w 80"/>
                <a:gd name="T3" fmla="*/ 143 h 143"/>
                <a:gd name="T4" fmla="*/ 40 w 80"/>
                <a:gd name="T5" fmla="*/ 143 h 143"/>
                <a:gd name="T6" fmla="*/ 0 w 80"/>
                <a:gd name="T7" fmla="*/ 103 h 143"/>
                <a:gd name="T8" fmla="*/ 0 w 80"/>
                <a:gd name="T9" fmla="*/ 40 h 143"/>
                <a:gd name="T10" fmla="*/ 40 w 80"/>
                <a:gd name="T11" fmla="*/ 0 h 143"/>
                <a:gd name="T12" fmla="*/ 40 w 80"/>
                <a:gd name="T13" fmla="*/ 0 h 143"/>
                <a:gd name="T14" fmla="*/ 80 w 80"/>
                <a:gd name="T15" fmla="*/ 40 h 143"/>
                <a:gd name="T16" fmla="*/ 80 w 80"/>
                <a:gd name="T17" fmla="*/ 10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43">
                  <a:moveTo>
                    <a:pt x="80" y="103"/>
                  </a:moveTo>
                  <a:cubicBezTo>
                    <a:pt x="80" y="125"/>
                    <a:pt x="62" y="143"/>
                    <a:pt x="40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18" y="143"/>
                    <a:pt x="0" y="125"/>
                    <a:pt x="0" y="10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5"/>
            <p:cNvSpPr/>
            <p:nvPr/>
          </p:nvSpPr>
          <p:spPr bwMode="auto">
            <a:xfrm rot="8293629">
              <a:off x="1782120" y="2874007"/>
              <a:ext cx="146629" cy="130264"/>
            </a:xfrm>
            <a:custGeom>
              <a:avLst/>
              <a:gdLst>
                <a:gd name="T0" fmla="*/ 27 w 95"/>
                <a:gd name="T1" fmla="*/ 84 h 84"/>
                <a:gd name="T2" fmla="*/ 9 w 95"/>
                <a:gd name="T3" fmla="*/ 82 h 84"/>
                <a:gd name="T4" fmla="*/ 1 w 95"/>
                <a:gd name="T5" fmla="*/ 69 h 84"/>
                <a:gd name="T6" fmla="*/ 14 w 95"/>
                <a:gd name="T7" fmla="*/ 61 h 84"/>
                <a:gd name="T8" fmla="*/ 49 w 95"/>
                <a:gd name="T9" fmla="*/ 56 h 84"/>
                <a:gd name="T10" fmla="*/ 73 w 95"/>
                <a:gd name="T11" fmla="*/ 10 h 84"/>
                <a:gd name="T12" fmla="*/ 85 w 95"/>
                <a:gd name="T13" fmla="*/ 1 h 84"/>
                <a:gd name="T14" fmla="*/ 94 w 95"/>
                <a:gd name="T15" fmla="*/ 13 h 84"/>
                <a:gd name="T16" fmla="*/ 62 w 95"/>
                <a:gd name="T17" fmla="*/ 73 h 84"/>
                <a:gd name="T18" fmla="*/ 27 w 95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84">
                  <a:moveTo>
                    <a:pt x="27" y="84"/>
                  </a:moveTo>
                  <a:cubicBezTo>
                    <a:pt x="22" y="84"/>
                    <a:pt x="16" y="83"/>
                    <a:pt x="9" y="82"/>
                  </a:cubicBezTo>
                  <a:cubicBezTo>
                    <a:pt x="4" y="81"/>
                    <a:pt x="0" y="75"/>
                    <a:pt x="1" y="69"/>
                  </a:cubicBezTo>
                  <a:cubicBezTo>
                    <a:pt x="3" y="63"/>
                    <a:pt x="8" y="60"/>
                    <a:pt x="14" y="61"/>
                  </a:cubicBezTo>
                  <a:cubicBezTo>
                    <a:pt x="28" y="64"/>
                    <a:pt x="40" y="62"/>
                    <a:pt x="49" y="56"/>
                  </a:cubicBezTo>
                  <a:cubicBezTo>
                    <a:pt x="69" y="42"/>
                    <a:pt x="73" y="11"/>
                    <a:pt x="73" y="10"/>
                  </a:cubicBezTo>
                  <a:cubicBezTo>
                    <a:pt x="74" y="4"/>
                    <a:pt x="79" y="0"/>
                    <a:pt x="85" y="1"/>
                  </a:cubicBezTo>
                  <a:cubicBezTo>
                    <a:pt x="91" y="2"/>
                    <a:pt x="95" y="7"/>
                    <a:pt x="94" y="13"/>
                  </a:cubicBezTo>
                  <a:cubicBezTo>
                    <a:pt x="94" y="14"/>
                    <a:pt x="89" y="54"/>
                    <a:pt x="62" y="73"/>
                  </a:cubicBezTo>
                  <a:cubicBezTo>
                    <a:pt x="52" y="80"/>
                    <a:pt x="40" y="84"/>
                    <a:pt x="27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16"/>
            <p:cNvSpPr/>
            <p:nvPr/>
          </p:nvSpPr>
          <p:spPr bwMode="auto">
            <a:xfrm rot="13658077">
              <a:off x="1957316" y="2873122"/>
              <a:ext cx="147284" cy="130264"/>
            </a:xfrm>
            <a:custGeom>
              <a:avLst/>
              <a:gdLst>
                <a:gd name="T0" fmla="*/ 68 w 95"/>
                <a:gd name="T1" fmla="*/ 84 h 84"/>
                <a:gd name="T2" fmla="*/ 85 w 95"/>
                <a:gd name="T3" fmla="*/ 82 h 84"/>
                <a:gd name="T4" fmla="*/ 94 w 95"/>
                <a:gd name="T5" fmla="*/ 69 h 84"/>
                <a:gd name="T6" fmla="*/ 81 w 95"/>
                <a:gd name="T7" fmla="*/ 61 h 84"/>
                <a:gd name="T8" fmla="*/ 46 w 95"/>
                <a:gd name="T9" fmla="*/ 56 h 84"/>
                <a:gd name="T10" fmla="*/ 22 w 95"/>
                <a:gd name="T11" fmla="*/ 10 h 84"/>
                <a:gd name="T12" fmla="*/ 10 w 95"/>
                <a:gd name="T13" fmla="*/ 1 h 84"/>
                <a:gd name="T14" fmla="*/ 0 w 95"/>
                <a:gd name="T15" fmla="*/ 13 h 84"/>
                <a:gd name="T16" fmla="*/ 33 w 95"/>
                <a:gd name="T17" fmla="*/ 73 h 84"/>
                <a:gd name="T18" fmla="*/ 68 w 95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84">
                  <a:moveTo>
                    <a:pt x="68" y="84"/>
                  </a:moveTo>
                  <a:cubicBezTo>
                    <a:pt x="73" y="84"/>
                    <a:pt x="79" y="83"/>
                    <a:pt x="85" y="82"/>
                  </a:cubicBezTo>
                  <a:cubicBezTo>
                    <a:pt x="91" y="81"/>
                    <a:pt x="95" y="75"/>
                    <a:pt x="94" y="69"/>
                  </a:cubicBezTo>
                  <a:cubicBezTo>
                    <a:pt x="92" y="63"/>
                    <a:pt x="87" y="60"/>
                    <a:pt x="81" y="61"/>
                  </a:cubicBezTo>
                  <a:cubicBezTo>
                    <a:pt x="67" y="64"/>
                    <a:pt x="55" y="62"/>
                    <a:pt x="46" y="56"/>
                  </a:cubicBezTo>
                  <a:cubicBezTo>
                    <a:pt x="26" y="42"/>
                    <a:pt x="22" y="11"/>
                    <a:pt x="22" y="10"/>
                  </a:cubicBezTo>
                  <a:cubicBezTo>
                    <a:pt x="21" y="4"/>
                    <a:pt x="16" y="0"/>
                    <a:pt x="10" y="1"/>
                  </a:cubicBezTo>
                  <a:cubicBezTo>
                    <a:pt x="4" y="2"/>
                    <a:pt x="0" y="7"/>
                    <a:pt x="0" y="13"/>
                  </a:cubicBezTo>
                  <a:cubicBezTo>
                    <a:pt x="1" y="14"/>
                    <a:pt x="6" y="54"/>
                    <a:pt x="33" y="73"/>
                  </a:cubicBezTo>
                  <a:cubicBezTo>
                    <a:pt x="43" y="80"/>
                    <a:pt x="55" y="84"/>
                    <a:pt x="6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1802290" y="3145992"/>
              <a:ext cx="145320" cy="87061"/>
            </a:xfrm>
            <a:custGeom>
              <a:avLst/>
              <a:gdLst>
                <a:gd name="T0" fmla="*/ 83 w 94"/>
                <a:gd name="T1" fmla="*/ 27 h 56"/>
                <a:gd name="T2" fmla="*/ 91 w 94"/>
                <a:gd name="T3" fmla="*/ 45 h 56"/>
                <a:gd name="T4" fmla="*/ 91 w 94"/>
                <a:gd name="T5" fmla="*/ 45 h 56"/>
                <a:gd name="T6" fmla="*/ 73 w 94"/>
                <a:gd name="T7" fmla="*/ 53 h 56"/>
                <a:gd name="T8" fmla="*/ 11 w 94"/>
                <a:gd name="T9" fmla="*/ 29 h 56"/>
                <a:gd name="T10" fmla="*/ 3 w 94"/>
                <a:gd name="T11" fmla="*/ 11 h 56"/>
                <a:gd name="T12" fmla="*/ 3 w 94"/>
                <a:gd name="T13" fmla="*/ 11 h 56"/>
                <a:gd name="T14" fmla="*/ 21 w 94"/>
                <a:gd name="T15" fmla="*/ 3 h 56"/>
                <a:gd name="T16" fmla="*/ 83 w 94"/>
                <a:gd name="T17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6">
                  <a:moveTo>
                    <a:pt x="83" y="27"/>
                  </a:moveTo>
                  <a:cubicBezTo>
                    <a:pt x="90" y="30"/>
                    <a:pt x="94" y="38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52"/>
                    <a:pt x="80" y="56"/>
                    <a:pt x="73" y="5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26"/>
                    <a:pt x="0" y="1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4"/>
                    <a:pt x="14" y="0"/>
                    <a:pt x="21" y="3"/>
                  </a:cubicBezTo>
                  <a:lnTo>
                    <a:pt x="83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1786410" y="2800467"/>
              <a:ext cx="60269" cy="84995"/>
            </a:xfrm>
            <a:custGeom>
              <a:avLst/>
              <a:gdLst>
                <a:gd name="T0" fmla="*/ 94 w 152"/>
                <a:gd name="T1" fmla="*/ 142 h 208"/>
                <a:gd name="T2" fmla="*/ 35 w 152"/>
                <a:gd name="T3" fmla="*/ 205 h 208"/>
                <a:gd name="T4" fmla="*/ 1 w 152"/>
                <a:gd name="T5" fmla="*/ 158 h 208"/>
                <a:gd name="T6" fmla="*/ 61 w 152"/>
                <a:gd name="T7" fmla="*/ 58 h 208"/>
                <a:gd name="T8" fmla="*/ 152 w 152"/>
                <a:gd name="T9" fmla="*/ 0 h 208"/>
                <a:gd name="T10" fmla="*/ 94 w 152"/>
                <a:gd name="T11" fmla="*/ 14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8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1"/>
            <p:cNvSpPr/>
            <p:nvPr/>
          </p:nvSpPr>
          <p:spPr bwMode="auto">
            <a:xfrm flipH="1">
              <a:off x="2047058" y="2812311"/>
              <a:ext cx="44539" cy="62809"/>
            </a:xfrm>
            <a:custGeom>
              <a:avLst/>
              <a:gdLst>
                <a:gd name="T0" fmla="*/ 94 w 152"/>
                <a:gd name="T1" fmla="*/ 142 h 208"/>
                <a:gd name="T2" fmla="*/ 35 w 152"/>
                <a:gd name="T3" fmla="*/ 205 h 208"/>
                <a:gd name="T4" fmla="*/ 1 w 152"/>
                <a:gd name="T5" fmla="*/ 158 h 208"/>
                <a:gd name="T6" fmla="*/ 61 w 152"/>
                <a:gd name="T7" fmla="*/ 58 h 208"/>
                <a:gd name="T8" fmla="*/ 152 w 152"/>
                <a:gd name="T9" fmla="*/ 0 h 208"/>
                <a:gd name="T10" fmla="*/ 94 w 152"/>
                <a:gd name="T11" fmla="*/ 14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8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31"/>
            <p:cNvSpPr/>
            <p:nvPr/>
          </p:nvSpPr>
          <p:spPr bwMode="auto">
            <a:xfrm flipH="1">
              <a:off x="2085215" y="2785640"/>
              <a:ext cx="45719" cy="64476"/>
            </a:xfrm>
            <a:custGeom>
              <a:avLst/>
              <a:gdLst>
                <a:gd name="T0" fmla="*/ 94 w 152"/>
                <a:gd name="T1" fmla="*/ 142 h 208"/>
                <a:gd name="T2" fmla="*/ 35 w 152"/>
                <a:gd name="T3" fmla="*/ 205 h 208"/>
                <a:gd name="T4" fmla="*/ 1 w 152"/>
                <a:gd name="T5" fmla="*/ 158 h 208"/>
                <a:gd name="T6" fmla="*/ 61 w 152"/>
                <a:gd name="T7" fmla="*/ 58 h 208"/>
                <a:gd name="T8" fmla="*/ 152 w 152"/>
                <a:gd name="T9" fmla="*/ 0 h 208"/>
                <a:gd name="T10" fmla="*/ 94 w 152"/>
                <a:gd name="T11" fmla="*/ 14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8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1751826" y="2789904"/>
              <a:ext cx="45719" cy="64476"/>
            </a:xfrm>
            <a:custGeom>
              <a:avLst/>
              <a:gdLst>
                <a:gd name="T0" fmla="*/ 94 w 152"/>
                <a:gd name="T1" fmla="*/ 142 h 208"/>
                <a:gd name="T2" fmla="*/ 35 w 152"/>
                <a:gd name="T3" fmla="*/ 205 h 208"/>
                <a:gd name="T4" fmla="*/ 1 w 152"/>
                <a:gd name="T5" fmla="*/ 158 h 208"/>
                <a:gd name="T6" fmla="*/ 61 w 152"/>
                <a:gd name="T7" fmla="*/ 58 h 208"/>
                <a:gd name="T8" fmla="*/ 152 w 152"/>
                <a:gd name="T9" fmla="*/ 0 h 208"/>
                <a:gd name="T10" fmla="*/ 94 w 152"/>
                <a:gd name="T11" fmla="*/ 14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8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31"/>
            <p:cNvSpPr/>
            <p:nvPr/>
          </p:nvSpPr>
          <p:spPr bwMode="auto">
            <a:xfrm rot="771821">
              <a:off x="1760358" y="2756019"/>
              <a:ext cx="45719" cy="57141"/>
            </a:xfrm>
            <a:custGeom>
              <a:avLst/>
              <a:gdLst>
                <a:gd name="T0" fmla="*/ 94 w 152"/>
                <a:gd name="T1" fmla="*/ 142 h 208"/>
                <a:gd name="T2" fmla="*/ 35 w 152"/>
                <a:gd name="T3" fmla="*/ 205 h 208"/>
                <a:gd name="T4" fmla="*/ 1 w 152"/>
                <a:gd name="T5" fmla="*/ 158 h 208"/>
                <a:gd name="T6" fmla="*/ 61 w 152"/>
                <a:gd name="T7" fmla="*/ 58 h 208"/>
                <a:gd name="T8" fmla="*/ 152 w 152"/>
                <a:gd name="T9" fmla="*/ 0 h 208"/>
                <a:gd name="T10" fmla="*/ 94 w 152"/>
                <a:gd name="T11" fmla="*/ 14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8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80822" y="3992154"/>
            <a:ext cx="736600" cy="838200"/>
            <a:chOff x="3201988" y="1466851"/>
            <a:chExt cx="552450" cy="628650"/>
          </a:xfrm>
          <a:solidFill>
            <a:schemeClr val="bg1"/>
          </a:solidFill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22663" y="1466851"/>
              <a:ext cx="231775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3395663" y="1665288"/>
              <a:ext cx="206375" cy="222250"/>
            </a:xfrm>
            <a:custGeom>
              <a:avLst/>
              <a:gdLst>
                <a:gd name="T0" fmla="*/ 65 w 110"/>
                <a:gd name="T1" fmla="*/ 101 h 118"/>
                <a:gd name="T2" fmla="*/ 17 w 110"/>
                <a:gd name="T3" fmla="*/ 106 h 118"/>
                <a:gd name="T4" fmla="*/ 17 w 110"/>
                <a:gd name="T5" fmla="*/ 106 h 118"/>
                <a:gd name="T6" fmla="*/ 12 w 110"/>
                <a:gd name="T7" fmla="*/ 58 h 118"/>
                <a:gd name="T8" fmla="*/ 46 w 110"/>
                <a:gd name="T9" fmla="*/ 17 h 118"/>
                <a:gd name="T10" fmla="*/ 93 w 110"/>
                <a:gd name="T11" fmla="*/ 12 h 118"/>
                <a:gd name="T12" fmla="*/ 93 w 110"/>
                <a:gd name="T13" fmla="*/ 12 h 118"/>
                <a:gd name="T14" fmla="*/ 98 w 110"/>
                <a:gd name="T15" fmla="*/ 60 h 118"/>
                <a:gd name="T16" fmla="*/ 65 w 110"/>
                <a:gd name="T17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8">
                  <a:moveTo>
                    <a:pt x="65" y="101"/>
                  </a:moveTo>
                  <a:cubicBezTo>
                    <a:pt x="53" y="115"/>
                    <a:pt x="32" y="118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3" y="94"/>
                    <a:pt x="0" y="73"/>
                    <a:pt x="12" y="5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8" y="2"/>
                    <a:pt x="79" y="0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08" y="24"/>
                    <a:pt x="110" y="45"/>
                    <a:pt x="98" y="60"/>
                  </a:cubicBezTo>
                  <a:lnTo>
                    <a:pt x="6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3541713" y="1744663"/>
              <a:ext cx="131763" cy="152400"/>
            </a:xfrm>
            <a:custGeom>
              <a:avLst/>
              <a:gdLst>
                <a:gd name="T0" fmla="*/ 46 w 70"/>
                <a:gd name="T1" fmla="*/ 80 h 81"/>
                <a:gd name="T2" fmla="*/ 61 w 70"/>
                <a:gd name="T3" fmla="*/ 81 h 81"/>
                <a:gd name="T4" fmla="*/ 70 w 70"/>
                <a:gd name="T5" fmla="*/ 72 h 81"/>
                <a:gd name="T6" fmla="*/ 61 w 70"/>
                <a:gd name="T7" fmla="*/ 63 h 81"/>
                <a:gd name="T8" fmla="*/ 33 w 70"/>
                <a:gd name="T9" fmla="*/ 52 h 81"/>
                <a:gd name="T10" fmla="*/ 21 w 70"/>
                <a:gd name="T11" fmla="*/ 11 h 81"/>
                <a:gd name="T12" fmla="*/ 13 w 70"/>
                <a:gd name="T13" fmla="*/ 1 h 81"/>
                <a:gd name="T14" fmla="*/ 3 w 70"/>
                <a:gd name="T15" fmla="*/ 9 h 81"/>
                <a:gd name="T16" fmla="*/ 19 w 70"/>
                <a:gd name="T17" fmla="*/ 65 h 81"/>
                <a:gd name="T18" fmla="*/ 46 w 70"/>
                <a:gd name="T1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46" y="80"/>
                  </a:moveTo>
                  <a:cubicBezTo>
                    <a:pt x="50" y="81"/>
                    <a:pt x="55" y="81"/>
                    <a:pt x="61" y="81"/>
                  </a:cubicBezTo>
                  <a:cubicBezTo>
                    <a:pt x="66" y="81"/>
                    <a:pt x="70" y="77"/>
                    <a:pt x="70" y="72"/>
                  </a:cubicBezTo>
                  <a:cubicBezTo>
                    <a:pt x="70" y="67"/>
                    <a:pt x="66" y="63"/>
                    <a:pt x="61" y="63"/>
                  </a:cubicBezTo>
                  <a:cubicBezTo>
                    <a:pt x="48" y="63"/>
                    <a:pt x="39" y="60"/>
                    <a:pt x="33" y="52"/>
                  </a:cubicBezTo>
                  <a:cubicBezTo>
                    <a:pt x="19" y="37"/>
                    <a:pt x="21" y="11"/>
                    <a:pt x="21" y="11"/>
                  </a:cubicBezTo>
                  <a:cubicBezTo>
                    <a:pt x="22" y="6"/>
                    <a:pt x="18" y="1"/>
                    <a:pt x="13" y="1"/>
                  </a:cubicBezTo>
                  <a:cubicBezTo>
                    <a:pt x="8" y="0"/>
                    <a:pt x="4" y="4"/>
                    <a:pt x="3" y="9"/>
                  </a:cubicBezTo>
                  <a:cubicBezTo>
                    <a:pt x="3" y="10"/>
                    <a:pt x="0" y="43"/>
                    <a:pt x="19" y="65"/>
                  </a:cubicBezTo>
                  <a:cubicBezTo>
                    <a:pt x="26" y="72"/>
                    <a:pt x="35" y="77"/>
                    <a:pt x="4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319463" y="1666876"/>
              <a:ext cx="152400" cy="131763"/>
            </a:xfrm>
            <a:custGeom>
              <a:avLst/>
              <a:gdLst>
                <a:gd name="T0" fmla="*/ 1 w 81"/>
                <a:gd name="T1" fmla="*/ 46 h 70"/>
                <a:gd name="T2" fmla="*/ 0 w 81"/>
                <a:gd name="T3" fmla="*/ 61 h 70"/>
                <a:gd name="T4" fmla="*/ 9 w 81"/>
                <a:gd name="T5" fmla="*/ 70 h 70"/>
                <a:gd name="T6" fmla="*/ 18 w 81"/>
                <a:gd name="T7" fmla="*/ 61 h 70"/>
                <a:gd name="T8" fmla="*/ 29 w 81"/>
                <a:gd name="T9" fmla="*/ 33 h 70"/>
                <a:gd name="T10" fmla="*/ 71 w 81"/>
                <a:gd name="T11" fmla="*/ 22 h 70"/>
                <a:gd name="T12" fmla="*/ 80 w 81"/>
                <a:gd name="T13" fmla="*/ 13 h 70"/>
                <a:gd name="T14" fmla="*/ 72 w 81"/>
                <a:gd name="T15" fmla="*/ 4 h 70"/>
                <a:gd name="T16" fmla="*/ 17 w 81"/>
                <a:gd name="T17" fmla="*/ 19 h 70"/>
                <a:gd name="T18" fmla="*/ 1 w 81"/>
                <a:gd name="T19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1" y="46"/>
                  </a:moveTo>
                  <a:cubicBezTo>
                    <a:pt x="0" y="50"/>
                    <a:pt x="0" y="55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14" y="70"/>
                    <a:pt x="18" y="66"/>
                    <a:pt x="18" y="61"/>
                  </a:cubicBezTo>
                  <a:cubicBezTo>
                    <a:pt x="18" y="48"/>
                    <a:pt x="21" y="39"/>
                    <a:pt x="29" y="33"/>
                  </a:cubicBezTo>
                  <a:cubicBezTo>
                    <a:pt x="44" y="19"/>
                    <a:pt x="70" y="22"/>
                    <a:pt x="71" y="22"/>
                  </a:cubicBezTo>
                  <a:cubicBezTo>
                    <a:pt x="76" y="22"/>
                    <a:pt x="80" y="18"/>
                    <a:pt x="80" y="13"/>
                  </a:cubicBezTo>
                  <a:cubicBezTo>
                    <a:pt x="81" y="8"/>
                    <a:pt x="77" y="4"/>
                    <a:pt x="72" y="4"/>
                  </a:cubicBezTo>
                  <a:cubicBezTo>
                    <a:pt x="71" y="3"/>
                    <a:pt x="38" y="0"/>
                    <a:pt x="17" y="19"/>
                  </a:cubicBezTo>
                  <a:cubicBezTo>
                    <a:pt x="9" y="26"/>
                    <a:pt x="4" y="35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3381375" y="1862138"/>
              <a:ext cx="122238" cy="233363"/>
            </a:xfrm>
            <a:custGeom>
              <a:avLst/>
              <a:gdLst>
                <a:gd name="T0" fmla="*/ 14 w 65"/>
                <a:gd name="T1" fmla="*/ 124 h 124"/>
                <a:gd name="T2" fmla="*/ 2 w 65"/>
                <a:gd name="T3" fmla="*/ 116 h 124"/>
                <a:gd name="T4" fmla="*/ 9 w 65"/>
                <a:gd name="T5" fmla="*/ 100 h 124"/>
                <a:gd name="T6" fmla="*/ 36 w 65"/>
                <a:gd name="T7" fmla="*/ 56 h 124"/>
                <a:gd name="T8" fmla="*/ 12 w 65"/>
                <a:gd name="T9" fmla="*/ 24 h 124"/>
                <a:gd name="T10" fmla="*/ 9 w 65"/>
                <a:gd name="T11" fmla="*/ 7 h 124"/>
                <a:gd name="T12" fmla="*/ 26 w 65"/>
                <a:gd name="T13" fmla="*/ 4 h 124"/>
                <a:gd name="T14" fmla="*/ 60 w 65"/>
                <a:gd name="T15" fmla="*/ 52 h 124"/>
                <a:gd name="T16" fmla="*/ 18 w 65"/>
                <a:gd name="T17" fmla="*/ 123 h 124"/>
                <a:gd name="T18" fmla="*/ 14 w 65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14" y="124"/>
                  </a:moveTo>
                  <a:cubicBezTo>
                    <a:pt x="9" y="124"/>
                    <a:pt x="4" y="121"/>
                    <a:pt x="2" y="116"/>
                  </a:cubicBezTo>
                  <a:cubicBezTo>
                    <a:pt x="0" y="110"/>
                    <a:pt x="3" y="103"/>
                    <a:pt x="9" y="100"/>
                  </a:cubicBezTo>
                  <a:cubicBezTo>
                    <a:pt x="23" y="95"/>
                    <a:pt x="39" y="71"/>
                    <a:pt x="36" y="56"/>
                  </a:cubicBezTo>
                  <a:cubicBezTo>
                    <a:pt x="34" y="43"/>
                    <a:pt x="17" y="28"/>
                    <a:pt x="12" y="24"/>
                  </a:cubicBezTo>
                  <a:cubicBezTo>
                    <a:pt x="6" y="20"/>
                    <a:pt x="5" y="13"/>
                    <a:pt x="9" y="7"/>
                  </a:cubicBezTo>
                  <a:cubicBezTo>
                    <a:pt x="13" y="2"/>
                    <a:pt x="20" y="0"/>
                    <a:pt x="26" y="4"/>
                  </a:cubicBezTo>
                  <a:cubicBezTo>
                    <a:pt x="29" y="6"/>
                    <a:pt x="56" y="26"/>
                    <a:pt x="60" y="52"/>
                  </a:cubicBezTo>
                  <a:cubicBezTo>
                    <a:pt x="65" y="75"/>
                    <a:pt x="47" y="112"/>
                    <a:pt x="18" y="123"/>
                  </a:cubicBezTo>
                  <a:cubicBezTo>
                    <a:pt x="17" y="124"/>
                    <a:pt x="15" y="124"/>
                    <a:pt x="1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201988" y="1900238"/>
              <a:ext cx="207963" cy="95250"/>
            </a:xfrm>
            <a:custGeom>
              <a:avLst/>
              <a:gdLst>
                <a:gd name="T0" fmla="*/ 58 w 111"/>
                <a:gd name="T1" fmla="*/ 51 h 51"/>
                <a:gd name="T2" fmla="*/ 46 w 111"/>
                <a:gd name="T3" fmla="*/ 49 h 51"/>
                <a:gd name="T4" fmla="*/ 7 w 111"/>
                <a:gd name="T5" fmla="*/ 29 h 51"/>
                <a:gd name="T6" fmla="*/ 4 w 111"/>
                <a:gd name="T7" fmla="*/ 12 h 51"/>
                <a:gd name="T8" fmla="*/ 21 w 111"/>
                <a:gd name="T9" fmla="*/ 9 h 51"/>
                <a:gd name="T10" fmla="*/ 52 w 111"/>
                <a:gd name="T11" fmla="*/ 26 h 51"/>
                <a:gd name="T12" fmla="*/ 86 w 111"/>
                <a:gd name="T13" fmla="*/ 8 h 51"/>
                <a:gd name="T14" fmla="*/ 103 w 111"/>
                <a:gd name="T15" fmla="*/ 3 h 51"/>
                <a:gd name="T16" fmla="*/ 108 w 111"/>
                <a:gd name="T17" fmla="*/ 19 h 51"/>
                <a:gd name="T18" fmla="*/ 58 w 11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51">
                  <a:moveTo>
                    <a:pt x="58" y="51"/>
                  </a:moveTo>
                  <a:cubicBezTo>
                    <a:pt x="53" y="51"/>
                    <a:pt x="49" y="50"/>
                    <a:pt x="46" y="49"/>
                  </a:cubicBezTo>
                  <a:cubicBezTo>
                    <a:pt x="30" y="44"/>
                    <a:pt x="9" y="30"/>
                    <a:pt x="7" y="29"/>
                  </a:cubicBezTo>
                  <a:cubicBezTo>
                    <a:pt x="2" y="25"/>
                    <a:pt x="0" y="17"/>
                    <a:pt x="4" y="12"/>
                  </a:cubicBezTo>
                  <a:cubicBezTo>
                    <a:pt x="8" y="6"/>
                    <a:pt x="16" y="5"/>
                    <a:pt x="21" y="9"/>
                  </a:cubicBezTo>
                  <a:cubicBezTo>
                    <a:pt x="26" y="13"/>
                    <a:pt x="42" y="23"/>
                    <a:pt x="52" y="26"/>
                  </a:cubicBezTo>
                  <a:cubicBezTo>
                    <a:pt x="62" y="28"/>
                    <a:pt x="79" y="23"/>
                    <a:pt x="86" y="8"/>
                  </a:cubicBezTo>
                  <a:cubicBezTo>
                    <a:pt x="89" y="2"/>
                    <a:pt x="97" y="0"/>
                    <a:pt x="103" y="3"/>
                  </a:cubicBezTo>
                  <a:cubicBezTo>
                    <a:pt x="109" y="6"/>
                    <a:pt x="111" y="13"/>
                    <a:pt x="108" y="19"/>
                  </a:cubicBezTo>
                  <a:cubicBezTo>
                    <a:pt x="98" y="40"/>
                    <a:pt x="76" y="51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522663" y="1466851"/>
              <a:ext cx="231775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395663" y="1665288"/>
              <a:ext cx="206375" cy="222250"/>
            </a:xfrm>
            <a:custGeom>
              <a:avLst/>
              <a:gdLst>
                <a:gd name="T0" fmla="*/ 65 w 110"/>
                <a:gd name="T1" fmla="*/ 101 h 118"/>
                <a:gd name="T2" fmla="*/ 17 w 110"/>
                <a:gd name="T3" fmla="*/ 106 h 118"/>
                <a:gd name="T4" fmla="*/ 17 w 110"/>
                <a:gd name="T5" fmla="*/ 106 h 118"/>
                <a:gd name="T6" fmla="*/ 12 w 110"/>
                <a:gd name="T7" fmla="*/ 58 h 118"/>
                <a:gd name="T8" fmla="*/ 46 w 110"/>
                <a:gd name="T9" fmla="*/ 17 h 118"/>
                <a:gd name="T10" fmla="*/ 93 w 110"/>
                <a:gd name="T11" fmla="*/ 12 h 118"/>
                <a:gd name="T12" fmla="*/ 93 w 110"/>
                <a:gd name="T13" fmla="*/ 12 h 118"/>
                <a:gd name="T14" fmla="*/ 98 w 110"/>
                <a:gd name="T15" fmla="*/ 60 h 118"/>
                <a:gd name="T16" fmla="*/ 65 w 110"/>
                <a:gd name="T17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8">
                  <a:moveTo>
                    <a:pt x="65" y="101"/>
                  </a:moveTo>
                  <a:cubicBezTo>
                    <a:pt x="53" y="115"/>
                    <a:pt x="32" y="118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3" y="94"/>
                    <a:pt x="0" y="73"/>
                    <a:pt x="12" y="5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8" y="2"/>
                    <a:pt x="79" y="0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08" y="24"/>
                    <a:pt x="110" y="45"/>
                    <a:pt x="98" y="60"/>
                  </a:cubicBezTo>
                  <a:lnTo>
                    <a:pt x="6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541713" y="1744663"/>
              <a:ext cx="131763" cy="152400"/>
            </a:xfrm>
            <a:custGeom>
              <a:avLst/>
              <a:gdLst>
                <a:gd name="T0" fmla="*/ 46 w 70"/>
                <a:gd name="T1" fmla="*/ 80 h 81"/>
                <a:gd name="T2" fmla="*/ 61 w 70"/>
                <a:gd name="T3" fmla="*/ 81 h 81"/>
                <a:gd name="T4" fmla="*/ 70 w 70"/>
                <a:gd name="T5" fmla="*/ 72 h 81"/>
                <a:gd name="T6" fmla="*/ 61 w 70"/>
                <a:gd name="T7" fmla="*/ 63 h 81"/>
                <a:gd name="T8" fmla="*/ 33 w 70"/>
                <a:gd name="T9" fmla="*/ 52 h 81"/>
                <a:gd name="T10" fmla="*/ 21 w 70"/>
                <a:gd name="T11" fmla="*/ 11 h 81"/>
                <a:gd name="T12" fmla="*/ 13 w 70"/>
                <a:gd name="T13" fmla="*/ 1 h 81"/>
                <a:gd name="T14" fmla="*/ 3 w 70"/>
                <a:gd name="T15" fmla="*/ 9 h 81"/>
                <a:gd name="T16" fmla="*/ 19 w 70"/>
                <a:gd name="T17" fmla="*/ 65 h 81"/>
                <a:gd name="T18" fmla="*/ 46 w 70"/>
                <a:gd name="T1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46" y="80"/>
                  </a:moveTo>
                  <a:cubicBezTo>
                    <a:pt x="50" y="81"/>
                    <a:pt x="55" y="81"/>
                    <a:pt x="61" y="81"/>
                  </a:cubicBezTo>
                  <a:cubicBezTo>
                    <a:pt x="66" y="81"/>
                    <a:pt x="70" y="77"/>
                    <a:pt x="70" y="72"/>
                  </a:cubicBezTo>
                  <a:cubicBezTo>
                    <a:pt x="70" y="67"/>
                    <a:pt x="66" y="63"/>
                    <a:pt x="61" y="63"/>
                  </a:cubicBezTo>
                  <a:cubicBezTo>
                    <a:pt x="48" y="63"/>
                    <a:pt x="39" y="60"/>
                    <a:pt x="33" y="52"/>
                  </a:cubicBezTo>
                  <a:cubicBezTo>
                    <a:pt x="19" y="37"/>
                    <a:pt x="21" y="11"/>
                    <a:pt x="21" y="11"/>
                  </a:cubicBezTo>
                  <a:cubicBezTo>
                    <a:pt x="22" y="6"/>
                    <a:pt x="18" y="1"/>
                    <a:pt x="13" y="1"/>
                  </a:cubicBezTo>
                  <a:cubicBezTo>
                    <a:pt x="8" y="0"/>
                    <a:pt x="4" y="4"/>
                    <a:pt x="3" y="9"/>
                  </a:cubicBezTo>
                  <a:cubicBezTo>
                    <a:pt x="3" y="10"/>
                    <a:pt x="0" y="43"/>
                    <a:pt x="19" y="65"/>
                  </a:cubicBezTo>
                  <a:cubicBezTo>
                    <a:pt x="26" y="72"/>
                    <a:pt x="35" y="77"/>
                    <a:pt x="4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319463" y="1666876"/>
              <a:ext cx="152400" cy="131763"/>
            </a:xfrm>
            <a:custGeom>
              <a:avLst/>
              <a:gdLst>
                <a:gd name="T0" fmla="*/ 1 w 81"/>
                <a:gd name="T1" fmla="*/ 46 h 70"/>
                <a:gd name="T2" fmla="*/ 0 w 81"/>
                <a:gd name="T3" fmla="*/ 61 h 70"/>
                <a:gd name="T4" fmla="*/ 9 w 81"/>
                <a:gd name="T5" fmla="*/ 70 h 70"/>
                <a:gd name="T6" fmla="*/ 18 w 81"/>
                <a:gd name="T7" fmla="*/ 61 h 70"/>
                <a:gd name="T8" fmla="*/ 29 w 81"/>
                <a:gd name="T9" fmla="*/ 33 h 70"/>
                <a:gd name="T10" fmla="*/ 71 w 81"/>
                <a:gd name="T11" fmla="*/ 22 h 70"/>
                <a:gd name="T12" fmla="*/ 80 w 81"/>
                <a:gd name="T13" fmla="*/ 13 h 70"/>
                <a:gd name="T14" fmla="*/ 72 w 81"/>
                <a:gd name="T15" fmla="*/ 4 h 70"/>
                <a:gd name="T16" fmla="*/ 17 w 81"/>
                <a:gd name="T17" fmla="*/ 19 h 70"/>
                <a:gd name="T18" fmla="*/ 1 w 81"/>
                <a:gd name="T19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1" y="46"/>
                  </a:moveTo>
                  <a:cubicBezTo>
                    <a:pt x="0" y="50"/>
                    <a:pt x="0" y="55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14" y="70"/>
                    <a:pt x="18" y="66"/>
                    <a:pt x="18" y="61"/>
                  </a:cubicBezTo>
                  <a:cubicBezTo>
                    <a:pt x="18" y="48"/>
                    <a:pt x="21" y="39"/>
                    <a:pt x="29" y="33"/>
                  </a:cubicBezTo>
                  <a:cubicBezTo>
                    <a:pt x="44" y="19"/>
                    <a:pt x="70" y="22"/>
                    <a:pt x="71" y="22"/>
                  </a:cubicBezTo>
                  <a:cubicBezTo>
                    <a:pt x="76" y="22"/>
                    <a:pt x="80" y="18"/>
                    <a:pt x="80" y="13"/>
                  </a:cubicBezTo>
                  <a:cubicBezTo>
                    <a:pt x="81" y="8"/>
                    <a:pt x="77" y="4"/>
                    <a:pt x="72" y="4"/>
                  </a:cubicBezTo>
                  <a:cubicBezTo>
                    <a:pt x="71" y="3"/>
                    <a:pt x="38" y="0"/>
                    <a:pt x="17" y="19"/>
                  </a:cubicBezTo>
                  <a:cubicBezTo>
                    <a:pt x="9" y="26"/>
                    <a:pt x="4" y="35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381375" y="1862138"/>
              <a:ext cx="122238" cy="233363"/>
            </a:xfrm>
            <a:custGeom>
              <a:avLst/>
              <a:gdLst>
                <a:gd name="T0" fmla="*/ 14 w 65"/>
                <a:gd name="T1" fmla="*/ 124 h 124"/>
                <a:gd name="T2" fmla="*/ 2 w 65"/>
                <a:gd name="T3" fmla="*/ 116 h 124"/>
                <a:gd name="T4" fmla="*/ 9 w 65"/>
                <a:gd name="T5" fmla="*/ 100 h 124"/>
                <a:gd name="T6" fmla="*/ 36 w 65"/>
                <a:gd name="T7" fmla="*/ 56 h 124"/>
                <a:gd name="T8" fmla="*/ 12 w 65"/>
                <a:gd name="T9" fmla="*/ 24 h 124"/>
                <a:gd name="T10" fmla="*/ 9 w 65"/>
                <a:gd name="T11" fmla="*/ 7 h 124"/>
                <a:gd name="T12" fmla="*/ 26 w 65"/>
                <a:gd name="T13" fmla="*/ 4 h 124"/>
                <a:gd name="T14" fmla="*/ 60 w 65"/>
                <a:gd name="T15" fmla="*/ 52 h 124"/>
                <a:gd name="T16" fmla="*/ 18 w 65"/>
                <a:gd name="T17" fmla="*/ 123 h 124"/>
                <a:gd name="T18" fmla="*/ 14 w 65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14" y="124"/>
                  </a:moveTo>
                  <a:cubicBezTo>
                    <a:pt x="9" y="124"/>
                    <a:pt x="4" y="121"/>
                    <a:pt x="2" y="116"/>
                  </a:cubicBezTo>
                  <a:cubicBezTo>
                    <a:pt x="0" y="110"/>
                    <a:pt x="3" y="103"/>
                    <a:pt x="9" y="100"/>
                  </a:cubicBezTo>
                  <a:cubicBezTo>
                    <a:pt x="23" y="95"/>
                    <a:pt x="39" y="71"/>
                    <a:pt x="36" y="56"/>
                  </a:cubicBezTo>
                  <a:cubicBezTo>
                    <a:pt x="34" y="43"/>
                    <a:pt x="17" y="28"/>
                    <a:pt x="12" y="24"/>
                  </a:cubicBezTo>
                  <a:cubicBezTo>
                    <a:pt x="6" y="20"/>
                    <a:pt x="5" y="13"/>
                    <a:pt x="9" y="7"/>
                  </a:cubicBezTo>
                  <a:cubicBezTo>
                    <a:pt x="13" y="2"/>
                    <a:pt x="20" y="0"/>
                    <a:pt x="26" y="4"/>
                  </a:cubicBezTo>
                  <a:cubicBezTo>
                    <a:pt x="29" y="6"/>
                    <a:pt x="56" y="26"/>
                    <a:pt x="60" y="52"/>
                  </a:cubicBezTo>
                  <a:cubicBezTo>
                    <a:pt x="65" y="75"/>
                    <a:pt x="47" y="112"/>
                    <a:pt x="18" y="123"/>
                  </a:cubicBezTo>
                  <a:cubicBezTo>
                    <a:pt x="17" y="124"/>
                    <a:pt x="15" y="124"/>
                    <a:pt x="1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201988" y="1900238"/>
              <a:ext cx="207963" cy="95250"/>
            </a:xfrm>
            <a:custGeom>
              <a:avLst/>
              <a:gdLst>
                <a:gd name="T0" fmla="*/ 58 w 111"/>
                <a:gd name="T1" fmla="*/ 51 h 51"/>
                <a:gd name="T2" fmla="*/ 46 w 111"/>
                <a:gd name="T3" fmla="*/ 49 h 51"/>
                <a:gd name="T4" fmla="*/ 7 w 111"/>
                <a:gd name="T5" fmla="*/ 29 h 51"/>
                <a:gd name="T6" fmla="*/ 4 w 111"/>
                <a:gd name="T7" fmla="*/ 12 h 51"/>
                <a:gd name="T8" fmla="*/ 21 w 111"/>
                <a:gd name="T9" fmla="*/ 9 h 51"/>
                <a:gd name="T10" fmla="*/ 52 w 111"/>
                <a:gd name="T11" fmla="*/ 26 h 51"/>
                <a:gd name="T12" fmla="*/ 86 w 111"/>
                <a:gd name="T13" fmla="*/ 8 h 51"/>
                <a:gd name="T14" fmla="*/ 103 w 111"/>
                <a:gd name="T15" fmla="*/ 3 h 51"/>
                <a:gd name="T16" fmla="*/ 108 w 111"/>
                <a:gd name="T17" fmla="*/ 19 h 51"/>
                <a:gd name="T18" fmla="*/ 58 w 11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51">
                  <a:moveTo>
                    <a:pt x="58" y="51"/>
                  </a:moveTo>
                  <a:cubicBezTo>
                    <a:pt x="53" y="51"/>
                    <a:pt x="49" y="50"/>
                    <a:pt x="46" y="49"/>
                  </a:cubicBezTo>
                  <a:cubicBezTo>
                    <a:pt x="30" y="44"/>
                    <a:pt x="9" y="30"/>
                    <a:pt x="7" y="29"/>
                  </a:cubicBezTo>
                  <a:cubicBezTo>
                    <a:pt x="2" y="25"/>
                    <a:pt x="0" y="17"/>
                    <a:pt x="4" y="12"/>
                  </a:cubicBezTo>
                  <a:cubicBezTo>
                    <a:pt x="8" y="6"/>
                    <a:pt x="16" y="5"/>
                    <a:pt x="21" y="9"/>
                  </a:cubicBezTo>
                  <a:cubicBezTo>
                    <a:pt x="26" y="13"/>
                    <a:pt x="42" y="23"/>
                    <a:pt x="52" y="26"/>
                  </a:cubicBezTo>
                  <a:cubicBezTo>
                    <a:pt x="62" y="28"/>
                    <a:pt x="79" y="23"/>
                    <a:pt x="86" y="8"/>
                  </a:cubicBezTo>
                  <a:cubicBezTo>
                    <a:pt x="89" y="2"/>
                    <a:pt x="97" y="0"/>
                    <a:pt x="103" y="3"/>
                  </a:cubicBezTo>
                  <a:cubicBezTo>
                    <a:pt x="109" y="6"/>
                    <a:pt x="111" y="13"/>
                    <a:pt x="108" y="19"/>
                  </a:cubicBezTo>
                  <a:cubicBezTo>
                    <a:pt x="98" y="40"/>
                    <a:pt x="76" y="51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8089900" y="407035"/>
            <a:ext cx="3433445" cy="31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1523345" y="407035"/>
            <a:ext cx="635" cy="22199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239583" y="2669293"/>
            <a:ext cx="62996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5239583" y="4995721"/>
            <a:ext cx="29934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5239385" y="2689860"/>
            <a:ext cx="8255" cy="23037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8401521" y="1344620"/>
            <a:ext cx="688984" cy="515139"/>
            <a:chOff x="179512" y="202034"/>
            <a:chExt cx="580004" cy="433657"/>
          </a:xfrm>
        </p:grpSpPr>
        <p:sp>
          <p:nvSpPr>
            <p:cNvPr id="69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1" name="组合 70"/>
          <p:cNvGrpSpPr/>
          <p:nvPr/>
        </p:nvGrpSpPr>
        <p:grpSpPr>
          <a:xfrm flipH="1">
            <a:off x="7516271" y="151571"/>
            <a:ext cx="1281043" cy="467360"/>
            <a:chOff x="4937760" y="137160"/>
            <a:chExt cx="960782" cy="350520"/>
          </a:xfrm>
        </p:grpSpPr>
        <p:sp>
          <p:nvSpPr>
            <p:cNvPr id="72" name="任意多边形 71"/>
            <p:cNvSpPr/>
            <p:nvPr/>
          </p:nvSpPr>
          <p:spPr>
            <a:xfrm>
              <a:off x="4937760" y="137160"/>
              <a:ext cx="586740" cy="198120"/>
            </a:xfrm>
            <a:custGeom>
              <a:avLst/>
              <a:gdLst>
                <a:gd name="connsiteX0" fmla="*/ 586740 w 586740"/>
                <a:gd name="connsiteY0" fmla="*/ 198120 h 198120"/>
                <a:gd name="connsiteX1" fmla="*/ 518160 w 586740"/>
                <a:gd name="connsiteY1" fmla="*/ 129540 h 198120"/>
                <a:gd name="connsiteX2" fmla="*/ 495300 w 586740"/>
                <a:gd name="connsiteY2" fmla="*/ 114300 h 198120"/>
                <a:gd name="connsiteX3" fmla="*/ 457200 w 586740"/>
                <a:gd name="connsiteY3" fmla="*/ 83820 h 198120"/>
                <a:gd name="connsiteX4" fmla="*/ 411480 w 586740"/>
                <a:gd name="connsiteY4" fmla="*/ 53340 h 198120"/>
                <a:gd name="connsiteX5" fmla="*/ 388620 w 586740"/>
                <a:gd name="connsiteY5" fmla="*/ 38100 h 198120"/>
                <a:gd name="connsiteX6" fmla="*/ 320040 w 586740"/>
                <a:gd name="connsiteY6" fmla="*/ 15240 h 198120"/>
                <a:gd name="connsiteX7" fmla="*/ 297180 w 586740"/>
                <a:gd name="connsiteY7" fmla="*/ 7620 h 198120"/>
                <a:gd name="connsiteX8" fmla="*/ 236220 w 586740"/>
                <a:gd name="connsiteY8" fmla="*/ 0 h 198120"/>
                <a:gd name="connsiteX9" fmla="*/ 60960 w 586740"/>
                <a:gd name="connsiteY9" fmla="*/ 7620 h 198120"/>
                <a:gd name="connsiteX10" fmla="*/ 38100 w 586740"/>
                <a:gd name="connsiteY10" fmla="*/ 15240 h 198120"/>
                <a:gd name="connsiteX11" fmla="*/ 0 w 586740"/>
                <a:gd name="connsiteY11" fmla="*/ 1524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740" h="198120">
                  <a:moveTo>
                    <a:pt x="586740" y="198120"/>
                  </a:moveTo>
                  <a:cubicBezTo>
                    <a:pt x="554456" y="144314"/>
                    <a:pt x="576203" y="168235"/>
                    <a:pt x="518160" y="129540"/>
                  </a:cubicBezTo>
                  <a:lnTo>
                    <a:pt x="495300" y="114300"/>
                  </a:lnTo>
                  <a:cubicBezTo>
                    <a:pt x="467141" y="72061"/>
                    <a:pt x="496171" y="105471"/>
                    <a:pt x="457200" y="83820"/>
                  </a:cubicBezTo>
                  <a:cubicBezTo>
                    <a:pt x="441189" y="74925"/>
                    <a:pt x="426720" y="63500"/>
                    <a:pt x="411480" y="53340"/>
                  </a:cubicBezTo>
                  <a:cubicBezTo>
                    <a:pt x="403860" y="48260"/>
                    <a:pt x="397308" y="40996"/>
                    <a:pt x="388620" y="38100"/>
                  </a:cubicBezTo>
                  <a:lnTo>
                    <a:pt x="320040" y="15240"/>
                  </a:lnTo>
                  <a:cubicBezTo>
                    <a:pt x="312420" y="12700"/>
                    <a:pt x="305150" y="8616"/>
                    <a:pt x="297180" y="7620"/>
                  </a:cubicBezTo>
                  <a:lnTo>
                    <a:pt x="236220" y="0"/>
                  </a:lnTo>
                  <a:cubicBezTo>
                    <a:pt x="177800" y="2540"/>
                    <a:pt x="119263" y="3135"/>
                    <a:pt x="60960" y="7620"/>
                  </a:cubicBezTo>
                  <a:cubicBezTo>
                    <a:pt x="52951" y="8236"/>
                    <a:pt x="46070" y="14244"/>
                    <a:pt x="38100" y="15240"/>
                  </a:cubicBezTo>
                  <a:cubicBezTo>
                    <a:pt x="25498" y="16815"/>
                    <a:pt x="12700" y="15240"/>
                    <a:pt x="0" y="1524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509260" y="342900"/>
              <a:ext cx="389282" cy="144780"/>
            </a:xfrm>
            <a:custGeom>
              <a:avLst/>
              <a:gdLst>
                <a:gd name="connsiteX0" fmla="*/ 381000 w 389282"/>
                <a:gd name="connsiteY0" fmla="*/ 0 h 144780"/>
                <a:gd name="connsiteX1" fmla="*/ 381000 w 389282"/>
                <a:gd name="connsiteY1" fmla="*/ 91440 h 144780"/>
                <a:gd name="connsiteX2" fmla="*/ 365760 w 389282"/>
                <a:gd name="connsiteY2" fmla="*/ 114300 h 144780"/>
                <a:gd name="connsiteX3" fmla="*/ 320040 w 389282"/>
                <a:gd name="connsiteY3" fmla="*/ 129540 h 144780"/>
                <a:gd name="connsiteX4" fmla="*/ 297180 w 389282"/>
                <a:gd name="connsiteY4" fmla="*/ 137160 h 144780"/>
                <a:gd name="connsiteX5" fmla="*/ 274320 w 389282"/>
                <a:gd name="connsiteY5" fmla="*/ 144780 h 144780"/>
                <a:gd name="connsiteX6" fmla="*/ 121920 w 389282"/>
                <a:gd name="connsiteY6" fmla="*/ 137160 h 144780"/>
                <a:gd name="connsiteX7" fmla="*/ 76200 w 389282"/>
                <a:gd name="connsiteY7" fmla="*/ 106680 h 144780"/>
                <a:gd name="connsiteX8" fmla="*/ 53340 w 389282"/>
                <a:gd name="connsiteY8" fmla="*/ 91440 h 144780"/>
                <a:gd name="connsiteX9" fmla="*/ 45720 w 389282"/>
                <a:gd name="connsiteY9" fmla="*/ 68580 h 144780"/>
                <a:gd name="connsiteX10" fmla="*/ 0 w 389282"/>
                <a:gd name="connsiteY10" fmla="*/ 762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282" h="144780">
                  <a:moveTo>
                    <a:pt x="381000" y="0"/>
                  </a:moveTo>
                  <a:cubicBezTo>
                    <a:pt x="389143" y="40717"/>
                    <a:pt x="394610" y="46072"/>
                    <a:pt x="381000" y="91440"/>
                  </a:cubicBezTo>
                  <a:cubicBezTo>
                    <a:pt x="378368" y="100212"/>
                    <a:pt x="373526" y="109446"/>
                    <a:pt x="365760" y="114300"/>
                  </a:cubicBezTo>
                  <a:cubicBezTo>
                    <a:pt x="352137" y="122814"/>
                    <a:pt x="335280" y="124460"/>
                    <a:pt x="320040" y="129540"/>
                  </a:cubicBezTo>
                  <a:lnTo>
                    <a:pt x="297180" y="137160"/>
                  </a:lnTo>
                  <a:lnTo>
                    <a:pt x="274320" y="144780"/>
                  </a:lnTo>
                  <a:cubicBezTo>
                    <a:pt x="223520" y="142240"/>
                    <a:pt x="171868" y="146765"/>
                    <a:pt x="121920" y="137160"/>
                  </a:cubicBezTo>
                  <a:cubicBezTo>
                    <a:pt x="103933" y="133701"/>
                    <a:pt x="91440" y="116840"/>
                    <a:pt x="76200" y="106680"/>
                  </a:cubicBezTo>
                  <a:lnTo>
                    <a:pt x="53340" y="91440"/>
                  </a:lnTo>
                  <a:cubicBezTo>
                    <a:pt x="50800" y="83820"/>
                    <a:pt x="49621" y="75601"/>
                    <a:pt x="45720" y="68580"/>
                  </a:cubicBezTo>
                  <a:cubicBezTo>
                    <a:pt x="24179" y="29807"/>
                    <a:pt x="23122" y="30742"/>
                    <a:pt x="0" y="762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4" name="椭圆 73"/>
            <p:cNvSpPr/>
            <p:nvPr/>
          </p:nvSpPr>
          <p:spPr>
            <a:xfrm>
              <a:off x="5468592" y="296845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8233063" y="4993459"/>
            <a:ext cx="0" cy="10276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8229600" y="5683875"/>
            <a:ext cx="1882595" cy="467360"/>
            <a:chOff x="6172200" y="4262906"/>
            <a:chExt cx="1411946" cy="350520"/>
          </a:xfrm>
        </p:grpSpPr>
        <p:grpSp>
          <p:nvGrpSpPr>
            <p:cNvPr id="75" name="组合 74"/>
            <p:cNvGrpSpPr/>
            <p:nvPr/>
          </p:nvGrpSpPr>
          <p:grpSpPr>
            <a:xfrm>
              <a:off x="6623364" y="4262906"/>
              <a:ext cx="960782" cy="350520"/>
              <a:chOff x="4937760" y="137160"/>
              <a:chExt cx="960782" cy="350520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4937760" y="137160"/>
                <a:ext cx="586740" cy="198120"/>
              </a:xfrm>
              <a:custGeom>
                <a:avLst/>
                <a:gdLst>
                  <a:gd name="connsiteX0" fmla="*/ 586740 w 586740"/>
                  <a:gd name="connsiteY0" fmla="*/ 198120 h 198120"/>
                  <a:gd name="connsiteX1" fmla="*/ 518160 w 586740"/>
                  <a:gd name="connsiteY1" fmla="*/ 129540 h 198120"/>
                  <a:gd name="connsiteX2" fmla="*/ 495300 w 586740"/>
                  <a:gd name="connsiteY2" fmla="*/ 114300 h 198120"/>
                  <a:gd name="connsiteX3" fmla="*/ 457200 w 586740"/>
                  <a:gd name="connsiteY3" fmla="*/ 83820 h 198120"/>
                  <a:gd name="connsiteX4" fmla="*/ 411480 w 586740"/>
                  <a:gd name="connsiteY4" fmla="*/ 53340 h 198120"/>
                  <a:gd name="connsiteX5" fmla="*/ 388620 w 586740"/>
                  <a:gd name="connsiteY5" fmla="*/ 38100 h 198120"/>
                  <a:gd name="connsiteX6" fmla="*/ 320040 w 586740"/>
                  <a:gd name="connsiteY6" fmla="*/ 15240 h 198120"/>
                  <a:gd name="connsiteX7" fmla="*/ 297180 w 586740"/>
                  <a:gd name="connsiteY7" fmla="*/ 7620 h 198120"/>
                  <a:gd name="connsiteX8" fmla="*/ 236220 w 586740"/>
                  <a:gd name="connsiteY8" fmla="*/ 0 h 198120"/>
                  <a:gd name="connsiteX9" fmla="*/ 60960 w 586740"/>
                  <a:gd name="connsiteY9" fmla="*/ 7620 h 198120"/>
                  <a:gd name="connsiteX10" fmla="*/ 38100 w 586740"/>
                  <a:gd name="connsiteY10" fmla="*/ 15240 h 198120"/>
                  <a:gd name="connsiteX11" fmla="*/ 0 w 586740"/>
                  <a:gd name="connsiteY11" fmla="*/ 15240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6740" h="198120">
                    <a:moveTo>
                      <a:pt x="586740" y="198120"/>
                    </a:moveTo>
                    <a:cubicBezTo>
                      <a:pt x="554456" y="144314"/>
                      <a:pt x="576203" y="168235"/>
                      <a:pt x="518160" y="129540"/>
                    </a:cubicBezTo>
                    <a:lnTo>
                      <a:pt x="495300" y="114300"/>
                    </a:lnTo>
                    <a:cubicBezTo>
                      <a:pt x="467141" y="72061"/>
                      <a:pt x="496171" y="105471"/>
                      <a:pt x="457200" y="83820"/>
                    </a:cubicBezTo>
                    <a:cubicBezTo>
                      <a:pt x="441189" y="74925"/>
                      <a:pt x="426720" y="63500"/>
                      <a:pt x="411480" y="53340"/>
                    </a:cubicBezTo>
                    <a:cubicBezTo>
                      <a:pt x="403860" y="48260"/>
                      <a:pt x="397308" y="40996"/>
                      <a:pt x="388620" y="38100"/>
                    </a:cubicBezTo>
                    <a:lnTo>
                      <a:pt x="320040" y="15240"/>
                    </a:lnTo>
                    <a:cubicBezTo>
                      <a:pt x="312420" y="12700"/>
                      <a:pt x="305150" y="8616"/>
                      <a:pt x="297180" y="7620"/>
                    </a:cubicBezTo>
                    <a:lnTo>
                      <a:pt x="236220" y="0"/>
                    </a:lnTo>
                    <a:cubicBezTo>
                      <a:pt x="177800" y="2540"/>
                      <a:pt x="119263" y="3135"/>
                      <a:pt x="60960" y="7620"/>
                    </a:cubicBezTo>
                    <a:cubicBezTo>
                      <a:pt x="52951" y="8236"/>
                      <a:pt x="46070" y="14244"/>
                      <a:pt x="38100" y="15240"/>
                    </a:cubicBezTo>
                    <a:cubicBezTo>
                      <a:pt x="25498" y="16815"/>
                      <a:pt x="12700" y="15240"/>
                      <a:pt x="0" y="1524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5509260" y="342900"/>
                <a:ext cx="389282" cy="144780"/>
              </a:xfrm>
              <a:custGeom>
                <a:avLst/>
                <a:gdLst>
                  <a:gd name="connsiteX0" fmla="*/ 381000 w 389282"/>
                  <a:gd name="connsiteY0" fmla="*/ 0 h 144780"/>
                  <a:gd name="connsiteX1" fmla="*/ 381000 w 389282"/>
                  <a:gd name="connsiteY1" fmla="*/ 91440 h 144780"/>
                  <a:gd name="connsiteX2" fmla="*/ 365760 w 389282"/>
                  <a:gd name="connsiteY2" fmla="*/ 114300 h 144780"/>
                  <a:gd name="connsiteX3" fmla="*/ 320040 w 389282"/>
                  <a:gd name="connsiteY3" fmla="*/ 129540 h 144780"/>
                  <a:gd name="connsiteX4" fmla="*/ 297180 w 389282"/>
                  <a:gd name="connsiteY4" fmla="*/ 137160 h 144780"/>
                  <a:gd name="connsiteX5" fmla="*/ 274320 w 389282"/>
                  <a:gd name="connsiteY5" fmla="*/ 144780 h 144780"/>
                  <a:gd name="connsiteX6" fmla="*/ 121920 w 389282"/>
                  <a:gd name="connsiteY6" fmla="*/ 137160 h 144780"/>
                  <a:gd name="connsiteX7" fmla="*/ 76200 w 389282"/>
                  <a:gd name="connsiteY7" fmla="*/ 106680 h 144780"/>
                  <a:gd name="connsiteX8" fmla="*/ 53340 w 389282"/>
                  <a:gd name="connsiteY8" fmla="*/ 91440 h 144780"/>
                  <a:gd name="connsiteX9" fmla="*/ 45720 w 389282"/>
                  <a:gd name="connsiteY9" fmla="*/ 68580 h 144780"/>
                  <a:gd name="connsiteX10" fmla="*/ 0 w 389282"/>
                  <a:gd name="connsiteY10" fmla="*/ 762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282" h="144780">
                    <a:moveTo>
                      <a:pt x="381000" y="0"/>
                    </a:moveTo>
                    <a:cubicBezTo>
                      <a:pt x="389143" y="40717"/>
                      <a:pt x="394610" y="46072"/>
                      <a:pt x="381000" y="91440"/>
                    </a:cubicBezTo>
                    <a:cubicBezTo>
                      <a:pt x="378368" y="100212"/>
                      <a:pt x="373526" y="109446"/>
                      <a:pt x="365760" y="114300"/>
                    </a:cubicBezTo>
                    <a:cubicBezTo>
                      <a:pt x="352137" y="122814"/>
                      <a:pt x="335280" y="124460"/>
                      <a:pt x="320040" y="129540"/>
                    </a:cubicBezTo>
                    <a:lnTo>
                      <a:pt x="297180" y="137160"/>
                    </a:lnTo>
                    <a:lnTo>
                      <a:pt x="274320" y="144780"/>
                    </a:lnTo>
                    <a:cubicBezTo>
                      <a:pt x="223520" y="142240"/>
                      <a:pt x="171868" y="146765"/>
                      <a:pt x="121920" y="137160"/>
                    </a:cubicBezTo>
                    <a:cubicBezTo>
                      <a:pt x="103933" y="133701"/>
                      <a:pt x="91440" y="116840"/>
                      <a:pt x="76200" y="106680"/>
                    </a:cubicBezTo>
                    <a:lnTo>
                      <a:pt x="53340" y="91440"/>
                    </a:lnTo>
                    <a:cubicBezTo>
                      <a:pt x="50800" y="83820"/>
                      <a:pt x="49621" y="75601"/>
                      <a:pt x="45720" y="68580"/>
                    </a:cubicBezTo>
                    <a:cubicBezTo>
                      <a:pt x="24179" y="29807"/>
                      <a:pt x="23122" y="30742"/>
                      <a:pt x="0" y="76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468592" y="296845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82" name="任意多边形 81"/>
            <p:cNvSpPr/>
            <p:nvPr/>
          </p:nvSpPr>
          <p:spPr>
            <a:xfrm>
              <a:off x="6172200" y="4352925"/>
              <a:ext cx="1409700" cy="209550"/>
            </a:xfrm>
            <a:custGeom>
              <a:avLst/>
              <a:gdLst>
                <a:gd name="connsiteX0" fmla="*/ 1409700 w 1409700"/>
                <a:gd name="connsiteY0" fmla="*/ 209550 h 209550"/>
                <a:gd name="connsiteX1" fmla="*/ 1381125 w 1409700"/>
                <a:gd name="connsiteY1" fmla="*/ 161925 h 209550"/>
                <a:gd name="connsiteX2" fmla="*/ 1362075 w 1409700"/>
                <a:gd name="connsiteY2" fmla="*/ 133350 h 209550"/>
                <a:gd name="connsiteX3" fmla="*/ 1352550 w 1409700"/>
                <a:gd name="connsiteY3" fmla="*/ 104775 h 209550"/>
                <a:gd name="connsiteX4" fmla="*/ 1314450 w 1409700"/>
                <a:gd name="connsiteY4" fmla="*/ 47625 h 209550"/>
                <a:gd name="connsiteX5" fmla="*/ 1295400 w 1409700"/>
                <a:gd name="connsiteY5" fmla="*/ 19050 h 209550"/>
                <a:gd name="connsiteX6" fmla="*/ 1238250 w 1409700"/>
                <a:gd name="connsiteY6" fmla="*/ 0 h 209550"/>
                <a:gd name="connsiteX7" fmla="*/ 1152525 w 1409700"/>
                <a:gd name="connsiteY7" fmla="*/ 9525 h 209550"/>
                <a:gd name="connsiteX8" fmla="*/ 1095375 w 1409700"/>
                <a:gd name="connsiteY8" fmla="*/ 47625 h 209550"/>
                <a:gd name="connsiteX9" fmla="*/ 1038225 w 1409700"/>
                <a:gd name="connsiteY9" fmla="*/ 95250 h 209550"/>
                <a:gd name="connsiteX10" fmla="*/ 1009650 w 1409700"/>
                <a:gd name="connsiteY10" fmla="*/ 114300 h 209550"/>
                <a:gd name="connsiteX11" fmla="*/ 990600 w 1409700"/>
                <a:gd name="connsiteY11" fmla="*/ 142875 h 209550"/>
                <a:gd name="connsiteX12" fmla="*/ 933450 w 1409700"/>
                <a:gd name="connsiteY12" fmla="*/ 161925 h 209550"/>
                <a:gd name="connsiteX13" fmla="*/ 904875 w 1409700"/>
                <a:gd name="connsiteY13" fmla="*/ 171450 h 209550"/>
                <a:gd name="connsiteX14" fmla="*/ 876300 w 1409700"/>
                <a:gd name="connsiteY14" fmla="*/ 180975 h 209550"/>
                <a:gd name="connsiteX15" fmla="*/ 800100 w 1409700"/>
                <a:gd name="connsiteY15" fmla="*/ 190500 h 209550"/>
                <a:gd name="connsiteX16" fmla="*/ 381000 w 1409700"/>
                <a:gd name="connsiteY16" fmla="*/ 180975 h 209550"/>
                <a:gd name="connsiteX17" fmla="*/ 0 w 1409700"/>
                <a:gd name="connsiteY17" fmla="*/ 1714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0" h="209550">
                  <a:moveTo>
                    <a:pt x="1409700" y="209550"/>
                  </a:moveTo>
                  <a:cubicBezTo>
                    <a:pt x="1400175" y="193675"/>
                    <a:pt x="1390937" y="177624"/>
                    <a:pt x="1381125" y="161925"/>
                  </a:cubicBezTo>
                  <a:cubicBezTo>
                    <a:pt x="1375058" y="152217"/>
                    <a:pt x="1367195" y="143589"/>
                    <a:pt x="1362075" y="133350"/>
                  </a:cubicBezTo>
                  <a:cubicBezTo>
                    <a:pt x="1357585" y="124370"/>
                    <a:pt x="1357426" y="113552"/>
                    <a:pt x="1352550" y="104775"/>
                  </a:cubicBezTo>
                  <a:cubicBezTo>
                    <a:pt x="1341431" y="84761"/>
                    <a:pt x="1327150" y="66675"/>
                    <a:pt x="1314450" y="47625"/>
                  </a:cubicBezTo>
                  <a:cubicBezTo>
                    <a:pt x="1308100" y="38100"/>
                    <a:pt x="1306260" y="22670"/>
                    <a:pt x="1295400" y="19050"/>
                  </a:cubicBezTo>
                  <a:lnTo>
                    <a:pt x="1238250" y="0"/>
                  </a:lnTo>
                  <a:cubicBezTo>
                    <a:pt x="1209675" y="3175"/>
                    <a:pt x="1179800" y="433"/>
                    <a:pt x="1152525" y="9525"/>
                  </a:cubicBezTo>
                  <a:cubicBezTo>
                    <a:pt x="1130805" y="16765"/>
                    <a:pt x="1114425" y="34925"/>
                    <a:pt x="1095375" y="47625"/>
                  </a:cubicBezTo>
                  <a:cubicBezTo>
                    <a:pt x="1024429" y="94923"/>
                    <a:pt x="1111564" y="34134"/>
                    <a:pt x="1038225" y="95250"/>
                  </a:cubicBezTo>
                  <a:cubicBezTo>
                    <a:pt x="1029431" y="102579"/>
                    <a:pt x="1019175" y="107950"/>
                    <a:pt x="1009650" y="114300"/>
                  </a:cubicBezTo>
                  <a:cubicBezTo>
                    <a:pt x="1003300" y="123825"/>
                    <a:pt x="1000308" y="136808"/>
                    <a:pt x="990600" y="142875"/>
                  </a:cubicBezTo>
                  <a:cubicBezTo>
                    <a:pt x="973572" y="153518"/>
                    <a:pt x="952500" y="155575"/>
                    <a:pt x="933450" y="161925"/>
                  </a:cubicBezTo>
                  <a:lnTo>
                    <a:pt x="904875" y="171450"/>
                  </a:lnTo>
                  <a:cubicBezTo>
                    <a:pt x="895350" y="174625"/>
                    <a:pt x="886263" y="179730"/>
                    <a:pt x="876300" y="180975"/>
                  </a:cubicBezTo>
                  <a:lnTo>
                    <a:pt x="800100" y="190500"/>
                  </a:lnTo>
                  <a:lnTo>
                    <a:pt x="381000" y="180975"/>
                  </a:lnTo>
                  <a:cubicBezTo>
                    <a:pt x="-10562" y="170392"/>
                    <a:pt x="215232" y="171450"/>
                    <a:pt x="0" y="17145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4" name="矩形 83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 advClick="0" advTm="1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8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Lenovo\Desktop\721e072309d3231b81f3bc96540f1102_t01ea6409163fcf8d15.jpg721e072309d3231b81f3bc96540f1102_t01ea6409163fcf8d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57310" y="328930"/>
            <a:ext cx="2874010" cy="2212340"/>
          </a:xfrm>
          <a:prstGeom prst="flowChart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39349" y="6478028"/>
            <a:ext cx="1185391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21120000">
            <a:off x="969010" y="3541395"/>
            <a:ext cx="50539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That</a:t>
            </a:r>
            <a:r>
              <a:rPr lang="en-US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'</a:t>
            </a:r>
            <a:r>
              <a:rPr lang="zh-CN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s how we share</a:t>
            </a:r>
            <a:endParaRPr lang="zh-CN" altLang="zh-CN" sz="4000" spc="300" dirty="0">
              <a:solidFill>
                <a:srgbClr val="8C4306"/>
              </a:solidFill>
              <a:latin typeface="Chiller" panose="04020404031007020602" charset="0"/>
              <a:ea typeface="方正喵呜体" panose="02010600010101010101" pitchFamily="2" charset="-122"/>
              <a:cs typeface="Chiller" panose="0402040403100702060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36645" y="571500"/>
            <a:ext cx="5567033" cy="740338"/>
            <a:chOff x="2200275" y="371475"/>
            <a:chExt cx="1542081" cy="555019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2200275" y="371475"/>
              <a:ext cx="1504950" cy="485775"/>
            </a:xfrm>
            <a:custGeom>
              <a:avLst/>
              <a:gdLst/>
              <a:ahLst/>
              <a:cxnLst/>
              <a:rect l="l" t="t" r="r" b="b"/>
              <a:pathLst>
                <a:path w="1504950" h="485775">
                  <a:moveTo>
                    <a:pt x="1365993" y="164427"/>
                  </a:moveTo>
                  <a:cubicBezTo>
                    <a:pt x="1327538" y="164427"/>
                    <a:pt x="1296364" y="195601"/>
                    <a:pt x="1296364" y="234056"/>
                  </a:cubicBezTo>
                  <a:cubicBezTo>
                    <a:pt x="1296364" y="272511"/>
                    <a:pt x="1327538" y="303685"/>
                    <a:pt x="1365993" y="303685"/>
                  </a:cubicBezTo>
                  <a:cubicBezTo>
                    <a:pt x="1404448" y="303685"/>
                    <a:pt x="1435622" y="272511"/>
                    <a:pt x="1435622" y="234056"/>
                  </a:cubicBezTo>
                  <a:cubicBezTo>
                    <a:pt x="1435622" y="195601"/>
                    <a:pt x="1404448" y="164427"/>
                    <a:pt x="1365993" y="164427"/>
                  </a:cubicBezTo>
                  <a:close/>
                  <a:moveTo>
                    <a:pt x="0" y="0"/>
                  </a:moveTo>
                  <a:lnTo>
                    <a:pt x="1381125" y="19050"/>
                  </a:lnTo>
                  <a:lnTo>
                    <a:pt x="1504950" y="209550"/>
                  </a:lnTo>
                  <a:lnTo>
                    <a:pt x="1314450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65056" y="396652"/>
              <a:ext cx="1377300" cy="52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b="1" spc="300" dirty="0">
                  <a:solidFill>
                    <a:srgbClr val="8C4306"/>
                  </a:solidFill>
                  <a:latin typeface="华文隶书" panose="02010800040101010101" charset="-122"/>
                  <a:ea typeface="华文隶书" panose="02010800040101010101" charset="-122"/>
                  <a:cs typeface="Arial Unicode MS" panose="020B0604020202020204" pitchFamily="34" charset="-122"/>
                </a:rPr>
                <a:t>You teach me a dance</a:t>
              </a:r>
              <a:endParaRPr lang="zh-CN" altLang="zh-CN" sz="4000" b="1" spc="300" dirty="0">
                <a:solidFill>
                  <a:srgbClr val="8C4306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660000">
            <a:off x="3449524" y="2676895"/>
            <a:ext cx="7459488" cy="1284605"/>
            <a:chOff x="2774399" y="2324441"/>
            <a:chExt cx="4230885" cy="558277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2774399" y="2324441"/>
              <a:ext cx="2955474" cy="558277"/>
            </a:xfrm>
            <a:custGeom>
              <a:avLst/>
              <a:gdLst/>
              <a:ahLst/>
              <a:cxnLst/>
              <a:rect l="l" t="t" r="r" b="b"/>
              <a:pathLst>
                <a:path w="1524000" h="863600">
                  <a:moveTo>
                    <a:pt x="1392114" y="159964"/>
                  </a:moveTo>
                  <a:cubicBezTo>
                    <a:pt x="1353659" y="159964"/>
                    <a:pt x="1322485" y="191138"/>
                    <a:pt x="1322485" y="229593"/>
                  </a:cubicBezTo>
                  <a:cubicBezTo>
                    <a:pt x="1322485" y="268048"/>
                    <a:pt x="1353659" y="299222"/>
                    <a:pt x="1392114" y="299222"/>
                  </a:cubicBezTo>
                  <a:cubicBezTo>
                    <a:pt x="1430569" y="299222"/>
                    <a:pt x="1461743" y="268048"/>
                    <a:pt x="1461743" y="229593"/>
                  </a:cubicBezTo>
                  <a:cubicBezTo>
                    <a:pt x="1461743" y="191138"/>
                    <a:pt x="1430569" y="159964"/>
                    <a:pt x="1392114" y="159964"/>
                  </a:cubicBezTo>
                  <a:close/>
                  <a:moveTo>
                    <a:pt x="1219200" y="0"/>
                  </a:moveTo>
                  <a:lnTo>
                    <a:pt x="1524000" y="139700"/>
                  </a:lnTo>
                  <a:lnTo>
                    <a:pt x="1485900" y="431800"/>
                  </a:lnTo>
                  <a:lnTo>
                    <a:pt x="152400" y="8636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矩形 22"/>
            <p:cNvSpPr/>
            <p:nvPr/>
          </p:nvSpPr>
          <p:spPr>
            <a:xfrm rot="512663">
              <a:off x="3051912" y="2518908"/>
              <a:ext cx="3953372" cy="30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b="1" spc="300" dirty="0">
                  <a:solidFill>
                    <a:srgbClr val="8C4306"/>
                  </a:solidFill>
                  <a:latin typeface="华文隶书" panose="02010800040101010101" charset="-122"/>
                  <a:ea typeface="华文隶书" panose="02010800040101010101" charset="-122"/>
                  <a:cs typeface="Arial Unicode MS" panose="020B0604020202020204" pitchFamily="34" charset="-122"/>
                </a:rPr>
                <a:t>I teach you a song</a:t>
              </a:r>
              <a:r>
                <a:rPr lang="zh-CN" altLang="zh-CN" sz="3735" b="1" spc="300" dirty="0">
                  <a:solidFill>
                    <a:srgbClr val="8C4306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 Unicode MS" panose="020B0604020202020204" pitchFamily="34" charset="-122"/>
                </a:rPr>
                <a:t> </a:t>
              </a:r>
              <a:endParaRPr lang="zh-CN" altLang="zh-CN" sz="3735" b="1" spc="300" dirty="0">
                <a:solidFill>
                  <a:srgbClr val="8C4306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4" name="云形 23"/>
          <p:cNvSpPr/>
          <p:nvPr/>
        </p:nvSpPr>
        <p:spPr>
          <a:xfrm>
            <a:off x="239349" y="526885"/>
            <a:ext cx="3556084" cy="2037485"/>
          </a:xfrm>
          <a:prstGeom prst="cloud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云形 24"/>
          <p:cNvSpPr/>
          <p:nvPr/>
        </p:nvSpPr>
        <p:spPr>
          <a:xfrm>
            <a:off x="436880" y="3193415"/>
            <a:ext cx="5050790" cy="1826895"/>
          </a:xfrm>
          <a:prstGeom prst="cloud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矩形 40"/>
          <p:cNvSpPr/>
          <p:nvPr/>
        </p:nvSpPr>
        <p:spPr>
          <a:xfrm rot="21240000">
            <a:off x="619760" y="850265"/>
            <a:ext cx="327469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And that</a:t>
            </a:r>
            <a:r>
              <a:rPr lang="en-US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'</a:t>
            </a:r>
            <a:r>
              <a:rPr lang="zh-CN" altLang="zh-CN" sz="4000" spc="300" dirty="0">
                <a:solidFill>
                  <a:srgbClr val="8C4306"/>
                </a:solidFill>
                <a:latin typeface="Chiller" panose="04020404031007020602" charset="0"/>
                <a:ea typeface="方正喵呜体" panose="02010600010101010101" pitchFamily="2" charset="-122"/>
                <a:cs typeface="Chiller" panose="04020404031007020602" charset="0"/>
              </a:rPr>
              <a:t>s how we share</a:t>
            </a:r>
            <a:endParaRPr lang="zh-CN" altLang="zh-CN" sz="4000" spc="300" dirty="0">
              <a:solidFill>
                <a:srgbClr val="8C4306"/>
              </a:solidFill>
              <a:latin typeface="Chiller" panose="04020404031007020602" charset="0"/>
              <a:ea typeface="方正喵呜体" panose="02010600010101010101" pitchFamily="2" charset="-122"/>
              <a:cs typeface="Chiller" panose="0402040403100702060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 rot="11063851">
            <a:off x="3733165" y="836295"/>
            <a:ext cx="485775" cy="575945"/>
            <a:chOff x="3557880" y="393700"/>
            <a:chExt cx="2041280" cy="431800"/>
          </a:xfrm>
        </p:grpSpPr>
        <p:sp>
          <p:nvSpPr>
            <p:cNvPr id="44" name="任意多边形 43"/>
            <p:cNvSpPr/>
            <p:nvPr/>
          </p:nvSpPr>
          <p:spPr>
            <a:xfrm>
              <a:off x="3557880" y="393700"/>
              <a:ext cx="963320" cy="431800"/>
            </a:xfrm>
            <a:custGeom>
              <a:avLst/>
              <a:gdLst>
                <a:gd name="connsiteX0" fmla="*/ 17170 w 963320"/>
                <a:gd name="connsiteY0" fmla="*/ 209550 h 431800"/>
                <a:gd name="connsiteX1" fmla="*/ 10820 w 963320"/>
                <a:gd name="connsiteY1" fmla="*/ 323850 h 431800"/>
                <a:gd name="connsiteX2" fmla="*/ 36220 w 963320"/>
                <a:gd name="connsiteY2" fmla="*/ 361950 h 431800"/>
                <a:gd name="connsiteX3" fmla="*/ 48920 w 963320"/>
                <a:gd name="connsiteY3" fmla="*/ 381000 h 431800"/>
                <a:gd name="connsiteX4" fmla="*/ 87020 w 963320"/>
                <a:gd name="connsiteY4" fmla="*/ 400050 h 431800"/>
                <a:gd name="connsiteX5" fmla="*/ 106070 w 963320"/>
                <a:gd name="connsiteY5" fmla="*/ 406400 h 431800"/>
                <a:gd name="connsiteX6" fmla="*/ 125120 w 963320"/>
                <a:gd name="connsiteY6" fmla="*/ 419100 h 431800"/>
                <a:gd name="connsiteX7" fmla="*/ 163220 w 963320"/>
                <a:gd name="connsiteY7" fmla="*/ 431800 h 431800"/>
                <a:gd name="connsiteX8" fmla="*/ 328320 w 963320"/>
                <a:gd name="connsiteY8" fmla="*/ 425450 h 431800"/>
                <a:gd name="connsiteX9" fmla="*/ 347370 w 963320"/>
                <a:gd name="connsiteY9" fmla="*/ 419100 h 431800"/>
                <a:gd name="connsiteX10" fmla="*/ 404520 w 963320"/>
                <a:gd name="connsiteY10" fmla="*/ 374650 h 431800"/>
                <a:gd name="connsiteX11" fmla="*/ 423570 w 963320"/>
                <a:gd name="connsiteY11" fmla="*/ 361950 h 431800"/>
                <a:gd name="connsiteX12" fmla="*/ 448970 w 963320"/>
                <a:gd name="connsiteY12" fmla="*/ 323850 h 431800"/>
                <a:gd name="connsiteX13" fmla="*/ 487070 w 963320"/>
                <a:gd name="connsiteY13" fmla="*/ 292100 h 431800"/>
                <a:gd name="connsiteX14" fmla="*/ 493420 w 963320"/>
                <a:gd name="connsiteY14" fmla="*/ 273050 h 431800"/>
                <a:gd name="connsiteX15" fmla="*/ 531520 w 963320"/>
                <a:gd name="connsiteY15" fmla="*/ 234950 h 431800"/>
                <a:gd name="connsiteX16" fmla="*/ 550570 w 963320"/>
                <a:gd name="connsiteY16" fmla="*/ 215900 h 431800"/>
                <a:gd name="connsiteX17" fmla="*/ 595020 w 963320"/>
                <a:gd name="connsiteY17" fmla="*/ 165100 h 431800"/>
                <a:gd name="connsiteX18" fmla="*/ 601370 w 963320"/>
                <a:gd name="connsiteY18" fmla="*/ 146050 h 431800"/>
                <a:gd name="connsiteX19" fmla="*/ 645820 w 963320"/>
                <a:gd name="connsiteY19" fmla="*/ 88900 h 431800"/>
                <a:gd name="connsiteX20" fmla="*/ 664870 w 963320"/>
                <a:gd name="connsiteY20" fmla="*/ 76200 h 431800"/>
                <a:gd name="connsiteX21" fmla="*/ 677570 w 963320"/>
                <a:gd name="connsiteY21" fmla="*/ 57150 h 431800"/>
                <a:gd name="connsiteX22" fmla="*/ 696620 w 963320"/>
                <a:gd name="connsiteY22" fmla="*/ 50800 h 431800"/>
                <a:gd name="connsiteX23" fmla="*/ 722020 w 963320"/>
                <a:gd name="connsiteY23" fmla="*/ 38100 h 431800"/>
                <a:gd name="connsiteX24" fmla="*/ 741070 w 963320"/>
                <a:gd name="connsiteY24" fmla="*/ 31750 h 431800"/>
                <a:gd name="connsiteX25" fmla="*/ 798220 w 963320"/>
                <a:gd name="connsiteY25" fmla="*/ 19050 h 431800"/>
                <a:gd name="connsiteX26" fmla="*/ 836320 w 963320"/>
                <a:gd name="connsiteY26" fmla="*/ 12700 h 431800"/>
                <a:gd name="connsiteX27" fmla="*/ 963320 w 963320"/>
                <a:gd name="connsiteY27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63320" h="431800">
                  <a:moveTo>
                    <a:pt x="17170" y="209550"/>
                  </a:moveTo>
                  <a:cubicBezTo>
                    <a:pt x="-1422" y="256031"/>
                    <a:pt x="-6954" y="256309"/>
                    <a:pt x="10820" y="323850"/>
                  </a:cubicBezTo>
                  <a:cubicBezTo>
                    <a:pt x="14704" y="338611"/>
                    <a:pt x="27753" y="349250"/>
                    <a:pt x="36220" y="361950"/>
                  </a:cubicBezTo>
                  <a:cubicBezTo>
                    <a:pt x="40453" y="368300"/>
                    <a:pt x="41680" y="378587"/>
                    <a:pt x="48920" y="381000"/>
                  </a:cubicBezTo>
                  <a:cubicBezTo>
                    <a:pt x="96803" y="396961"/>
                    <a:pt x="37781" y="375431"/>
                    <a:pt x="87020" y="400050"/>
                  </a:cubicBezTo>
                  <a:cubicBezTo>
                    <a:pt x="93007" y="403043"/>
                    <a:pt x="100083" y="403407"/>
                    <a:pt x="106070" y="406400"/>
                  </a:cubicBezTo>
                  <a:cubicBezTo>
                    <a:pt x="112896" y="409813"/>
                    <a:pt x="118146" y="416000"/>
                    <a:pt x="125120" y="419100"/>
                  </a:cubicBezTo>
                  <a:cubicBezTo>
                    <a:pt x="137353" y="424537"/>
                    <a:pt x="163220" y="431800"/>
                    <a:pt x="163220" y="431800"/>
                  </a:cubicBezTo>
                  <a:cubicBezTo>
                    <a:pt x="218253" y="429683"/>
                    <a:pt x="273376" y="429239"/>
                    <a:pt x="328320" y="425450"/>
                  </a:cubicBezTo>
                  <a:cubicBezTo>
                    <a:pt x="334998" y="424989"/>
                    <a:pt x="341519" y="422351"/>
                    <a:pt x="347370" y="419100"/>
                  </a:cubicBezTo>
                  <a:cubicBezTo>
                    <a:pt x="405147" y="387002"/>
                    <a:pt x="367496" y="405503"/>
                    <a:pt x="404520" y="374650"/>
                  </a:cubicBezTo>
                  <a:cubicBezTo>
                    <a:pt x="410383" y="369764"/>
                    <a:pt x="417220" y="366183"/>
                    <a:pt x="423570" y="361950"/>
                  </a:cubicBezTo>
                  <a:cubicBezTo>
                    <a:pt x="432037" y="349250"/>
                    <a:pt x="436270" y="332317"/>
                    <a:pt x="448970" y="323850"/>
                  </a:cubicBezTo>
                  <a:cubicBezTo>
                    <a:pt x="475492" y="306169"/>
                    <a:pt x="462624" y="316546"/>
                    <a:pt x="487070" y="292100"/>
                  </a:cubicBezTo>
                  <a:cubicBezTo>
                    <a:pt x="489187" y="285750"/>
                    <a:pt x="489311" y="278334"/>
                    <a:pt x="493420" y="273050"/>
                  </a:cubicBezTo>
                  <a:cubicBezTo>
                    <a:pt x="504447" y="258873"/>
                    <a:pt x="518820" y="247650"/>
                    <a:pt x="531520" y="234950"/>
                  </a:cubicBezTo>
                  <a:cubicBezTo>
                    <a:pt x="537870" y="228600"/>
                    <a:pt x="545589" y="223372"/>
                    <a:pt x="550570" y="215900"/>
                  </a:cubicBezTo>
                  <a:cubicBezTo>
                    <a:pt x="580203" y="171450"/>
                    <a:pt x="563270" y="186267"/>
                    <a:pt x="595020" y="165100"/>
                  </a:cubicBezTo>
                  <a:cubicBezTo>
                    <a:pt x="597137" y="158750"/>
                    <a:pt x="598119" y="151901"/>
                    <a:pt x="601370" y="146050"/>
                  </a:cubicBezTo>
                  <a:cubicBezTo>
                    <a:pt x="613577" y="124077"/>
                    <a:pt x="626670" y="104859"/>
                    <a:pt x="645820" y="88900"/>
                  </a:cubicBezTo>
                  <a:cubicBezTo>
                    <a:pt x="651683" y="84014"/>
                    <a:pt x="658520" y="80433"/>
                    <a:pt x="664870" y="76200"/>
                  </a:cubicBezTo>
                  <a:cubicBezTo>
                    <a:pt x="669103" y="69850"/>
                    <a:pt x="671611" y="61918"/>
                    <a:pt x="677570" y="57150"/>
                  </a:cubicBezTo>
                  <a:cubicBezTo>
                    <a:pt x="682797" y="52969"/>
                    <a:pt x="690468" y="53437"/>
                    <a:pt x="696620" y="50800"/>
                  </a:cubicBezTo>
                  <a:cubicBezTo>
                    <a:pt x="705321" y="47071"/>
                    <a:pt x="713319" y="41829"/>
                    <a:pt x="722020" y="38100"/>
                  </a:cubicBezTo>
                  <a:cubicBezTo>
                    <a:pt x="728172" y="35463"/>
                    <a:pt x="734634" y="33589"/>
                    <a:pt x="741070" y="31750"/>
                  </a:cubicBezTo>
                  <a:cubicBezTo>
                    <a:pt x="758906" y="26654"/>
                    <a:pt x="780215" y="22324"/>
                    <a:pt x="798220" y="19050"/>
                  </a:cubicBezTo>
                  <a:cubicBezTo>
                    <a:pt x="810888" y="16747"/>
                    <a:pt x="823486" y="13727"/>
                    <a:pt x="836320" y="12700"/>
                  </a:cubicBezTo>
                  <a:cubicBezTo>
                    <a:pt x="963637" y="2515"/>
                    <a:pt x="928220" y="35100"/>
                    <a:pt x="963320" y="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椭圆 44"/>
            <p:cNvSpPr/>
            <p:nvPr/>
          </p:nvSpPr>
          <p:spPr>
            <a:xfrm>
              <a:off x="4142022" y="436910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581398" y="454821"/>
              <a:ext cx="2017762" cy="133350"/>
            </a:xfrm>
            <a:custGeom>
              <a:avLst/>
              <a:gdLst>
                <a:gd name="connsiteX0" fmla="*/ 0 w 2051050"/>
                <a:gd name="connsiteY0" fmla="*/ 152400 h 152400"/>
                <a:gd name="connsiteX1" fmla="*/ 25400 w 2051050"/>
                <a:gd name="connsiteY1" fmla="*/ 120650 h 152400"/>
                <a:gd name="connsiteX2" fmla="*/ 38100 w 2051050"/>
                <a:gd name="connsiteY2" fmla="*/ 101600 h 152400"/>
                <a:gd name="connsiteX3" fmla="*/ 76200 w 2051050"/>
                <a:gd name="connsiteY3" fmla="*/ 82550 h 152400"/>
                <a:gd name="connsiteX4" fmla="*/ 133350 w 2051050"/>
                <a:gd name="connsiteY4" fmla="*/ 50800 h 152400"/>
                <a:gd name="connsiteX5" fmla="*/ 152400 w 2051050"/>
                <a:gd name="connsiteY5" fmla="*/ 38100 h 152400"/>
                <a:gd name="connsiteX6" fmla="*/ 190500 w 2051050"/>
                <a:gd name="connsiteY6" fmla="*/ 25400 h 152400"/>
                <a:gd name="connsiteX7" fmla="*/ 209550 w 2051050"/>
                <a:gd name="connsiteY7" fmla="*/ 19050 h 152400"/>
                <a:gd name="connsiteX8" fmla="*/ 228600 w 2051050"/>
                <a:gd name="connsiteY8" fmla="*/ 12700 h 152400"/>
                <a:gd name="connsiteX9" fmla="*/ 279400 w 2051050"/>
                <a:gd name="connsiteY9" fmla="*/ 0 h 152400"/>
                <a:gd name="connsiteX10" fmla="*/ 641350 w 2051050"/>
                <a:gd name="connsiteY10" fmla="*/ 6350 h 152400"/>
                <a:gd name="connsiteX11" fmla="*/ 679450 w 2051050"/>
                <a:gd name="connsiteY11" fmla="*/ 12700 h 152400"/>
                <a:gd name="connsiteX12" fmla="*/ 742950 w 2051050"/>
                <a:gd name="connsiteY12" fmla="*/ 25400 h 152400"/>
                <a:gd name="connsiteX13" fmla="*/ 806450 w 2051050"/>
                <a:gd name="connsiteY13" fmla="*/ 44450 h 152400"/>
                <a:gd name="connsiteX14" fmla="*/ 863600 w 2051050"/>
                <a:gd name="connsiteY14" fmla="*/ 63500 h 152400"/>
                <a:gd name="connsiteX15" fmla="*/ 882650 w 2051050"/>
                <a:gd name="connsiteY15" fmla="*/ 69850 h 152400"/>
                <a:gd name="connsiteX16" fmla="*/ 958850 w 2051050"/>
                <a:gd name="connsiteY16" fmla="*/ 82550 h 152400"/>
                <a:gd name="connsiteX17" fmla="*/ 1054100 w 2051050"/>
                <a:gd name="connsiteY17" fmla="*/ 88900 h 152400"/>
                <a:gd name="connsiteX18" fmla="*/ 1682750 w 2051050"/>
                <a:gd name="connsiteY18" fmla="*/ 88900 h 152400"/>
                <a:gd name="connsiteX19" fmla="*/ 2051050 w 2051050"/>
                <a:gd name="connsiteY19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1050" h="152400">
                  <a:moveTo>
                    <a:pt x="0" y="152400"/>
                  </a:moveTo>
                  <a:cubicBezTo>
                    <a:pt x="8467" y="141817"/>
                    <a:pt x="17268" y="131493"/>
                    <a:pt x="25400" y="120650"/>
                  </a:cubicBezTo>
                  <a:cubicBezTo>
                    <a:pt x="29979" y="114545"/>
                    <a:pt x="32704" y="106996"/>
                    <a:pt x="38100" y="101600"/>
                  </a:cubicBezTo>
                  <a:cubicBezTo>
                    <a:pt x="50410" y="89290"/>
                    <a:pt x="60706" y="87715"/>
                    <a:pt x="76200" y="82550"/>
                  </a:cubicBezTo>
                  <a:cubicBezTo>
                    <a:pt x="135989" y="22761"/>
                    <a:pt x="40111" y="112959"/>
                    <a:pt x="133350" y="50800"/>
                  </a:cubicBezTo>
                  <a:cubicBezTo>
                    <a:pt x="139700" y="46567"/>
                    <a:pt x="145426" y="41200"/>
                    <a:pt x="152400" y="38100"/>
                  </a:cubicBezTo>
                  <a:cubicBezTo>
                    <a:pt x="164633" y="32663"/>
                    <a:pt x="177800" y="29633"/>
                    <a:pt x="190500" y="25400"/>
                  </a:cubicBezTo>
                  <a:lnTo>
                    <a:pt x="209550" y="19050"/>
                  </a:lnTo>
                  <a:cubicBezTo>
                    <a:pt x="215900" y="16933"/>
                    <a:pt x="222036" y="14013"/>
                    <a:pt x="228600" y="12700"/>
                  </a:cubicBezTo>
                  <a:cubicBezTo>
                    <a:pt x="266914" y="5037"/>
                    <a:pt x="250111" y="9763"/>
                    <a:pt x="279400" y="0"/>
                  </a:cubicBezTo>
                  <a:lnTo>
                    <a:pt x="641350" y="6350"/>
                  </a:lnTo>
                  <a:cubicBezTo>
                    <a:pt x="654219" y="6759"/>
                    <a:pt x="666795" y="10327"/>
                    <a:pt x="679450" y="12700"/>
                  </a:cubicBezTo>
                  <a:cubicBezTo>
                    <a:pt x="700666" y="16678"/>
                    <a:pt x="722472" y="18574"/>
                    <a:pt x="742950" y="25400"/>
                  </a:cubicBezTo>
                  <a:cubicBezTo>
                    <a:pt x="877654" y="70301"/>
                    <a:pt x="710482" y="15660"/>
                    <a:pt x="806450" y="44450"/>
                  </a:cubicBezTo>
                  <a:cubicBezTo>
                    <a:pt x="825684" y="50220"/>
                    <a:pt x="844550" y="57150"/>
                    <a:pt x="863600" y="63500"/>
                  </a:cubicBezTo>
                  <a:cubicBezTo>
                    <a:pt x="869950" y="65617"/>
                    <a:pt x="876086" y="68537"/>
                    <a:pt x="882650" y="69850"/>
                  </a:cubicBezTo>
                  <a:cubicBezTo>
                    <a:pt x="910144" y="75349"/>
                    <a:pt x="929970" y="79925"/>
                    <a:pt x="958850" y="82550"/>
                  </a:cubicBezTo>
                  <a:cubicBezTo>
                    <a:pt x="990540" y="85431"/>
                    <a:pt x="1022350" y="86783"/>
                    <a:pt x="1054100" y="88900"/>
                  </a:cubicBezTo>
                  <a:cubicBezTo>
                    <a:pt x="1294841" y="123292"/>
                    <a:pt x="1037995" y="88900"/>
                    <a:pt x="1682750" y="88900"/>
                  </a:cubicBezTo>
                  <a:cubicBezTo>
                    <a:pt x="1805535" y="88900"/>
                    <a:pt x="1928265" y="95250"/>
                    <a:pt x="2051050" y="9525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94581" y="2346748"/>
            <a:ext cx="1569931" cy="911825"/>
            <a:chOff x="3513998" y="1765300"/>
            <a:chExt cx="1177448" cy="683869"/>
          </a:xfrm>
        </p:grpSpPr>
        <p:grpSp>
          <p:nvGrpSpPr>
            <p:cNvPr id="48" name="组合 47"/>
            <p:cNvGrpSpPr/>
            <p:nvPr/>
          </p:nvGrpSpPr>
          <p:grpSpPr>
            <a:xfrm rot="20067291" flipH="1">
              <a:off x="3513998" y="1940260"/>
              <a:ext cx="1177448" cy="508909"/>
              <a:chOff x="4671803" y="1766997"/>
              <a:chExt cx="1177448" cy="508909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4671803" y="1814513"/>
                <a:ext cx="622691" cy="392906"/>
              </a:xfrm>
              <a:custGeom>
                <a:avLst/>
                <a:gdLst>
                  <a:gd name="connsiteX0" fmla="*/ 545516 w 622691"/>
                  <a:gd name="connsiteY0" fmla="*/ 392906 h 392906"/>
                  <a:gd name="connsiteX1" fmla="*/ 571710 w 622691"/>
                  <a:gd name="connsiteY1" fmla="*/ 390525 h 392906"/>
                  <a:gd name="connsiteX2" fmla="*/ 578853 w 622691"/>
                  <a:gd name="connsiteY2" fmla="*/ 388143 h 392906"/>
                  <a:gd name="connsiteX3" fmla="*/ 593141 w 622691"/>
                  <a:gd name="connsiteY3" fmla="*/ 378618 h 392906"/>
                  <a:gd name="connsiteX4" fmla="*/ 609810 w 622691"/>
                  <a:gd name="connsiteY4" fmla="*/ 359568 h 392906"/>
                  <a:gd name="connsiteX5" fmla="*/ 619335 w 622691"/>
                  <a:gd name="connsiteY5" fmla="*/ 338137 h 392906"/>
                  <a:gd name="connsiteX6" fmla="*/ 619335 w 622691"/>
                  <a:gd name="connsiteY6" fmla="*/ 250031 h 392906"/>
                  <a:gd name="connsiteX7" fmla="*/ 614572 w 622691"/>
                  <a:gd name="connsiteY7" fmla="*/ 235743 h 392906"/>
                  <a:gd name="connsiteX8" fmla="*/ 593141 w 622691"/>
                  <a:gd name="connsiteY8" fmla="*/ 221456 h 392906"/>
                  <a:gd name="connsiteX9" fmla="*/ 585997 w 622691"/>
                  <a:gd name="connsiteY9" fmla="*/ 216693 h 392906"/>
                  <a:gd name="connsiteX10" fmla="*/ 571710 w 622691"/>
                  <a:gd name="connsiteY10" fmla="*/ 211931 h 392906"/>
                  <a:gd name="connsiteX11" fmla="*/ 557422 w 622691"/>
                  <a:gd name="connsiteY11" fmla="*/ 207168 h 392906"/>
                  <a:gd name="connsiteX12" fmla="*/ 550278 w 622691"/>
                  <a:gd name="connsiteY12" fmla="*/ 204787 h 392906"/>
                  <a:gd name="connsiteX13" fmla="*/ 543135 w 622691"/>
                  <a:gd name="connsiteY13" fmla="*/ 200025 h 392906"/>
                  <a:gd name="connsiteX14" fmla="*/ 528847 w 622691"/>
                  <a:gd name="connsiteY14" fmla="*/ 195262 h 392906"/>
                  <a:gd name="connsiteX15" fmla="*/ 521703 w 622691"/>
                  <a:gd name="connsiteY15" fmla="*/ 192881 h 392906"/>
                  <a:gd name="connsiteX16" fmla="*/ 514560 w 622691"/>
                  <a:gd name="connsiteY16" fmla="*/ 190500 h 392906"/>
                  <a:gd name="connsiteX17" fmla="*/ 505035 w 622691"/>
                  <a:gd name="connsiteY17" fmla="*/ 188118 h 392906"/>
                  <a:gd name="connsiteX18" fmla="*/ 490747 w 622691"/>
                  <a:gd name="connsiteY18" fmla="*/ 183356 h 392906"/>
                  <a:gd name="connsiteX19" fmla="*/ 462172 w 622691"/>
                  <a:gd name="connsiteY19" fmla="*/ 173831 h 392906"/>
                  <a:gd name="connsiteX20" fmla="*/ 455028 w 622691"/>
                  <a:gd name="connsiteY20" fmla="*/ 171450 h 392906"/>
                  <a:gd name="connsiteX21" fmla="*/ 447885 w 622691"/>
                  <a:gd name="connsiteY21" fmla="*/ 169068 h 392906"/>
                  <a:gd name="connsiteX22" fmla="*/ 438360 w 622691"/>
                  <a:gd name="connsiteY22" fmla="*/ 166687 h 392906"/>
                  <a:gd name="connsiteX23" fmla="*/ 431216 w 622691"/>
                  <a:gd name="connsiteY23" fmla="*/ 164306 h 392906"/>
                  <a:gd name="connsiteX24" fmla="*/ 419310 w 622691"/>
                  <a:gd name="connsiteY24" fmla="*/ 161925 h 392906"/>
                  <a:gd name="connsiteX25" fmla="*/ 402641 w 622691"/>
                  <a:gd name="connsiteY25" fmla="*/ 157162 h 392906"/>
                  <a:gd name="connsiteX26" fmla="*/ 374066 w 622691"/>
                  <a:gd name="connsiteY26" fmla="*/ 154781 h 392906"/>
                  <a:gd name="connsiteX27" fmla="*/ 347872 w 622691"/>
                  <a:gd name="connsiteY27" fmla="*/ 150018 h 392906"/>
                  <a:gd name="connsiteX28" fmla="*/ 340728 w 622691"/>
                  <a:gd name="connsiteY28" fmla="*/ 147637 h 392906"/>
                  <a:gd name="connsiteX29" fmla="*/ 331203 w 622691"/>
                  <a:gd name="connsiteY29" fmla="*/ 145256 h 392906"/>
                  <a:gd name="connsiteX30" fmla="*/ 314535 w 622691"/>
                  <a:gd name="connsiteY30" fmla="*/ 142875 h 392906"/>
                  <a:gd name="connsiteX31" fmla="*/ 307391 w 622691"/>
                  <a:gd name="connsiteY31" fmla="*/ 140493 h 392906"/>
                  <a:gd name="connsiteX32" fmla="*/ 257385 w 622691"/>
                  <a:gd name="connsiteY32" fmla="*/ 133350 h 392906"/>
                  <a:gd name="connsiteX33" fmla="*/ 240716 w 622691"/>
                  <a:gd name="connsiteY33" fmla="*/ 128587 h 392906"/>
                  <a:gd name="connsiteX34" fmla="*/ 224047 w 622691"/>
                  <a:gd name="connsiteY34" fmla="*/ 126206 h 392906"/>
                  <a:gd name="connsiteX35" fmla="*/ 197853 w 622691"/>
                  <a:gd name="connsiteY35" fmla="*/ 119062 h 392906"/>
                  <a:gd name="connsiteX36" fmla="*/ 188328 w 622691"/>
                  <a:gd name="connsiteY36" fmla="*/ 116681 h 392906"/>
                  <a:gd name="connsiteX37" fmla="*/ 169278 w 622691"/>
                  <a:gd name="connsiteY37" fmla="*/ 114300 h 392906"/>
                  <a:gd name="connsiteX38" fmla="*/ 140703 w 622691"/>
                  <a:gd name="connsiteY38" fmla="*/ 109537 h 392906"/>
                  <a:gd name="connsiteX39" fmla="*/ 133560 w 622691"/>
                  <a:gd name="connsiteY39" fmla="*/ 107156 h 392906"/>
                  <a:gd name="connsiteX40" fmla="*/ 114510 w 622691"/>
                  <a:gd name="connsiteY40" fmla="*/ 102393 h 392906"/>
                  <a:gd name="connsiteX41" fmla="*/ 100222 w 622691"/>
                  <a:gd name="connsiteY41" fmla="*/ 97631 h 392906"/>
                  <a:gd name="connsiteX42" fmla="*/ 93078 w 622691"/>
                  <a:gd name="connsiteY42" fmla="*/ 95250 h 392906"/>
                  <a:gd name="connsiteX43" fmla="*/ 83553 w 622691"/>
                  <a:gd name="connsiteY43" fmla="*/ 92868 h 392906"/>
                  <a:gd name="connsiteX44" fmla="*/ 69266 w 622691"/>
                  <a:gd name="connsiteY44" fmla="*/ 88106 h 392906"/>
                  <a:gd name="connsiteX45" fmla="*/ 43072 w 622691"/>
                  <a:gd name="connsiteY45" fmla="*/ 76200 h 392906"/>
                  <a:gd name="connsiteX46" fmla="*/ 35928 w 622691"/>
                  <a:gd name="connsiteY46" fmla="*/ 71437 h 392906"/>
                  <a:gd name="connsiteX47" fmla="*/ 21641 w 622691"/>
                  <a:gd name="connsiteY47" fmla="*/ 66675 h 392906"/>
                  <a:gd name="connsiteX48" fmla="*/ 14497 w 622691"/>
                  <a:gd name="connsiteY48" fmla="*/ 61912 h 392906"/>
                  <a:gd name="connsiteX49" fmla="*/ 4972 w 622691"/>
                  <a:gd name="connsiteY49" fmla="*/ 47625 h 392906"/>
                  <a:gd name="connsiteX50" fmla="*/ 210 w 622691"/>
                  <a:gd name="connsiteY50" fmla="*/ 33337 h 392906"/>
                  <a:gd name="connsiteX51" fmla="*/ 2591 w 622691"/>
                  <a:gd name="connsiteY51" fmla="*/ 23812 h 392906"/>
                  <a:gd name="connsiteX52" fmla="*/ 4972 w 622691"/>
                  <a:gd name="connsiteY52" fmla="*/ 16668 h 392906"/>
                  <a:gd name="connsiteX53" fmla="*/ 7353 w 622691"/>
                  <a:gd name="connsiteY53" fmla="*/ 0 h 39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22691" h="392906">
                    <a:moveTo>
                      <a:pt x="545516" y="392906"/>
                    </a:moveTo>
                    <a:cubicBezTo>
                      <a:pt x="554247" y="392112"/>
                      <a:pt x="563031" y="391765"/>
                      <a:pt x="571710" y="390525"/>
                    </a:cubicBezTo>
                    <a:cubicBezTo>
                      <a:pt x="574195" y="390170"/>
                      <a:pt x="576765" y="389535"/>
                      <a:pt x="578853" y="388143"/>
                    </a:cubicBezTo>
                    <a:cubicBezTo>
                      <a:pt x="596689" y="376252"/>
                      <a:pt x="576156" y="384281"/>
                      <a:pt x="593141" y="378618"/>
                    </a:cubicBezTo>
                    <a:cubicBezTo>
                      <a:pt x="604254" y="361950"/>
                      <a:pt x="597904" y="367506"/>
                      <a:pt x="609810" y="359568"/>
                    </a:cubicBezTo>
                    <a:cubicBezTo>
                      <a:pt x="615477" y="342566"/>
                      <a:pt x="611787" y="349458"/>
                      <a:pt x="619335" y="338137"/>
                    </a:cubicBezTo>
                    <a:cubicBezTo>
                      <a:pt x="623473" y="300893"/>
                      <a:pt x="624135" y="304427"/>
                      <a:pt x="619335" y="250031"/>
                    </a:cubicBezTo>
                    <a:cubicBezTo>
                      <a:pt x="618894" y="245030"/>
                      <a:pt x="618749" y="238528"/>
                      <a:pt x="614572" y="235743"/>
                    </a:cubicBezTo>
                    <a:lnTo>
                      <a:pt x="593141" y="221456"/>
                    </a:lnTo>
                    <a:cubicBezTo>
                      <a:pt x="590760" y="219868"/>
                      <a:pt x="588712" y="217598"/>
                      <a:pt x="585997" y="216693"/>
                    </a:cubicBezTo>
                    <a:lnTo>
                      <a:pt x="571710" y="211931"/>
                    </a:lnTo>
                    <a:lnTo>
                      <a:pt x="557422" y="207168"/>
                    </a:lnTo>
                    <a:lnTo>
                      <a:pt x="550278" y="204787"/>
                    </a:lnTo>
                    <a:cubicBezTo>
                      <a:pt x="547897" y="203200"/>
                      <a:pt x="545750" y="201187"/>
                      <a:pt x="543135" y="200025"/>
                    </a:cubicBezTo>
                    <a:cubicBezTo>
                      <a:pt x="538547" y="197986"/>
                      <a:pt x="533610" y="196850"/>
                      <a:pt x="528847" y="195262"/>
                    </a:cubicBezTo>
                    <a:lnTo>
                      <a:pt x="521703" y="192881"/>
                    </a:lnTo>
                    <a:cubicBezTo>
                      <a:pt x="519322" y="192087"/>
                      <a:pt x="516995" y="191109"/>
                      <a:pt x="514560" y="190500"/>
                    </a:cubicBezTo>
                    <a:cubicBezTo>
                      <a:pt x="511385" y="189706"/>
                      <a:pt x="508170" y="189058"/>
                      <a:pt x="505035" y="188118"/>
                    </a:cubicBezTo>
                    <a:cubicBezTo>
                      <a:pt x="500227" y="186675"/>
                      <a:pt x="495510" y="184943"/>
                      <a:pt x="490747" y="183356"/>
                    </a:cubicBezTo>
                    <a:lnTo>
                      <a:pt x="462172" y="173831"/>
                    </a:lnTo>
                    <a:lnTo>
                      <a:pt x="455028" y="171450"/>
                    </a:lnTo>
                    <a:cubicBezTo>
                      <a:pt x="452647" y="170656"/>
                      <a:pt x="450320" y="169677"/>
                      <a:pt x="447885" y="169068"/>
                    </a:cubicBezTo>
                    <a:cubicBezTo>
                      <a:pt x="444710" y="168274"/>
                      <a:pt x="441507" y="167586"/>
                      <a:pt x="438360" y="166687"/>
                    </a:cubicBezTo>
                    <a:cubicBezTo>
                      <a:pt x="435946" y="165997"/>
                      <a:pt x="433651" y="164915"/>
                      <a:pt x="431216" y="164306"/>
                    </a:cubicBezTo>
                    <a:cubicBezTo>
                      <a:pt x="427290" y="163324"/>
                      <a:pt x="423236" y="162907"/>
                      <a:pt x="419310" y="161925"/>
                    </a:cubicBezTo>
                    <a:cubicBezTo>
                      <a:pt x="411395" y="159946"/>
                      <a:pt x="411558" y="158277"/>
                      <a:pt x="402641" y="157162"/>
                    </a:cubicBezTo>
                    <a:cubicBezTo>
                      <a:pt x="393157" y="155977"/>
                      <a:pt x="383591" y="155575"/>
                      <a:pt x="374066" y="154781"/>
                    </a:cubicBezTo>
                    <a:cubicBezTo>
                      <a:pt x="345824" y="147721"/>
                      <a:pt x="390543" y="158553"/>
                      <a:pt x="347872" y="150018"/>
                    </a:cubicBezTo>
                    <a:cubicBezTo>
                      <a:pt x="345411" y="149526"/>
                      <a:pt x="343142" y="148327"/>
                      <a:pt x="340728" y="147637"/>
                    </a:cubicBezTo>
                    <a:cubicBezTo>
                      <a:pt x="337581" y="146738"/>
                      <a:pt x="334423" y="145841"/>
                      <a:pt x="331203" y="145256"/>
                    </a:cubicBezTo>
                    <a:cubicBezTo>
                      <a:pt x="325681" y="144252"/>
                      <a:pt x="320091" y="143669"/>
                      <a:pt x="314535" y="142875"/>
                    </a:cubicBezTo>
                    <a:cubicBezTo>
                      <a:pt x="312154" y="142081"/>
                      <a:pt x="309852" y="140985"/>
                      <a:pt x="307391" y="140493"/>
                    </a:cubicBezTo>
                    <a:cubicBezTo>
                      <a:pt x="285107" y="136036"/>
                      <a:pt x="278453" y="135691"/>
                      <a:pt x="257385" y="133350"/>
                    </a:cubicBezTo>
                    <a:cubicBezTo>
                      <a:pt x="251261" y="131308"/>
                      <a:pt x="247299" y="129784"/>
                      <a:pt x="240716" y="128587"/>
                    </a:cubicBezTo>
                    <a:cubicBezTo>
                      <a:pt x="235194" y="127583"/>
                      <a:pt x="229603" y="127000"/>
                      <a:pt x="224047" y="126206"/>
                    </a:cubicBezTo>
                    <a:cubicBezTo>
                      <a:pt x="210695" y="121756"/>
                      <a:pt x="219334" y="124432"/>
                      <a:pt x="197853" y="119062"/>
                    </a:cubicBezTo>
                    <a:cubicBezTo>
                      <a:pt x="194678" y="118268"/>
                      <a:pt x="191575" y="117087"/>
                      <a:pt x="188328" y="116681"/>
                    </a:cubicBezTo>
                    <a:lnTo>
                      <a:pt x="169278" y="114300"/>
                    </a:lnTo>
                    <a:cubicBezTo>
                      <a:pt x="144055" y="107992"/>
                      <a:pt x="181556" y="116964"/>
                      <a:pt x="140703" y="109537"/>
                    </a:cubicBezTo>
                    <a:cubicBezTo>
                      <a:pt x="138234" y="109088"/>
                      <a:pt x="135981" y="107816"/>
                      <a:pt x="133560" y="107156"/>
                    </a:cubicBezTo>
                    <a:cubicBezTo>
                      <a:pt x="127245" y="105434"/>
                      <a:pt x="120720" y="104463"/>
                      <a:pt x="114510" y="102393"/>
                    </a:cubicBezTo>
                    <a:lnTo>
                      <a:pt x="100222" y="97631"/>
                    </a:lnTo>
                    <a:cubicBezTo>
                      <a:pt x="97841" y="96837"/>
                      <a:pt x="95513" y="95859"/>
                      <a:pt x="93078" y="95250"/>
                    </a:cubicBezTo>
                    <a:cubicBezTo>
                      <a:pt x="89903" y="94456"/>
                      <a:pt x="86688" y="93808"/>
                      <a:pt x="83553" y="92868"/>
                    </a:cubicBezTo>
                    <a:cubicBezTo>
                      <a:pt x="78745" y="91425"/>
                      <a:pt x="73756" y="90351"/>
                      <a:pt x="69266" y="88106"/>
                    </a:cubicBezTo>
                    <a:cubicBezTo>
                      <a:pt x="47971" y="77458"/>
                      <a:pt x="56951" y="80826"/>
                      <a:pt x="43072" y="76200"/>
                    </a:cubicBezTo>
                    <a:cubicBezTo>
                      <a:pt x="40691" y="74612"/>
                      <a:pt x="38543" y="72599"/>
                      <a:pt x="35928" y="71437"/>
                    </a:cubicBezTo>
                    <a:cubicBezTo>
                      <a:pt x="31341" y="69398"/>
                      <a:pt x="21641" y="66675"/>
                      <a:pt x="21641" y="66675"/>
                    </a:cubicBezTo>
                    <a:cubicBezTo>
                      <a:pt x="19260" y="65087"/>
                      <a:pt x="16382" y="64066"/>
                      <a:pt x="14497" y="61912"/>
                    </a:cubicBezTo>
                    <a:cubicBezTo>
                      <a:pt x="10728" y="57605"/>
                      <a:pt x="4972" y="47625"/>
                      <a:pt x="4972" y="47625"/>
                    </a:cubicBezTo>
                    <a:cubicBezTo>
                      <a:pt x="3385" y="42862"/>
                      <a:pt x="-1007" y="38207"/>
                      <a:pt x="210" y="33337"/>
                    </a:cubicBezTo>
                    <a:cubicBezTo>
                      <a:pt x="1004" y="30162"/>
                      <a:pt x="1692" y="26959"/>
                      <a:pt x="2591" y="23812"/>
                    </a:cubicBezTo>
                    <a:cubicBezTo>
                      <a:pt x="3281" y="21398"/>
                      <a:pt x="4428" y="19118"/>
                      <a:pt x="4972" y="16668"/>
                    </a:cubicBezTo>
                    <a:cubicBezTo>
                      <a:pt x="7483" y="5365"/>
                      <a:pt x="7353" y="6590"/>
                      <a:pt x="7353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339788" flipV="1">
                <a:off x="4757652" y="1766997"/>
                <a:ext cx="1091599" cy="508909"/>
              </a:xfrm>
              <a:custGeom>
                <a:avLst/>
                <a:gdLst>
                  <a:gd name="connsiteX0" fmla="*/ 102593 w 354053"/>
                  <a:gd name="connsiteY0" fmla="*/ 0 h 728834"/>
                  <a:gd name="connsiteX1" fmla="*/ 140693 w 354053"/>
                  <a:gd name="connsiteY1" fmla="*/ 15240 h 728834"/>
                  <a:gd name="connsiteX2" fmla="*/ 178793 w 354053"/>
                  <a:gd name="connsiteY2" fmla="*/ 83820 h 728834"/>
                  <a:gd name="connsiteX3" fmla="*/ 171173 w 354053"/>
                  <a:gd name="connsiteY3" fmla="*/ 137160 h 728834"/>
                  <a:gd name="connsiteX4" fmla="*/ 163553 w 354053"/>
                  <a:gd name="connsiteY4" fmla="*/ 160020 h 728834"/>
                  <a:gd name="connsiteX5" fmla="*/ 117833 w 354053"/>
                  <a:gd name="connsiteY5" fmla="*/ 190500 h 728834"/>
                  <a:gd name="connsiteX6" fmla="*/ 64493 w 354053"/>
                  <a:gd name="connsiteY6" fmla="*/ 243840 h 728834"/>
                  <a:gd name="connsiteX7" fmla="*/ 41633 w 354053"/>
                  <a:gd name="connsiteY7" fmla="*/ 266700 h 728834"/>
                  <a:gd name="connsiteX8" fmla="*/ 11153 w 354053"/>
                  <a:gd name="connsiteY8" fmla="*/ 312420 h 728834"/>
                  <a:gd name="connsiteX9" fmla="*/ 11153 w 354053"/>
                  <a:gd name="connsiteY9" fmla="*/ 449580 h 728834"/>
                  <a:gd name="connsiteX10" fmla="*/ 26393 w 354053"/>
                  <a:gd name="connsiteY10" fmla="*/ 472440 h 728834"/>
                  <a:gd name="connsiteX11" fmla="*/ 64493 w 354053"/>
                  <a:gd name="connsiteY11" fmla="*/ 480060 h 728834"/>
                  <a:gd name="connsiteX12" fmla="*/ 155933 w 354053"/>
                  <a:gd name="connsiteY12" fmla="*/ 487680 h 728834"/>
                  <a:gd name="connsiteX13" fmla="*/ 178793 w 354053"/>
                  <a:gd name="connsiteY13" fmla="*/ 441960 h 728834"/>
                  <a:gd name="connsiteX14" fmla="*/ 171173 w 354053"/>
                  <a:gd name="connsiteY14" fmla="*/ 403860 h 728834"/>
                  <a:gd name="connsiteX15" fmla="*/ 110213 w 354053"/>
                  <a:gd name="connsiteY15" fmla="*/ 403860 h 728834"/>
                  <a:gd name="connsiteX16" fmla="*/ 94973 w 354053"/>
                  <a:gd name="connsiteY16" fmla="*/ 426720 h 728834"/>
                  <a:gd name="connsiteX17" fmla="*/ 79733 w 354053"/>
                  <a:gd name="connsiteY17" fmla="*/ 472440 h 728834"/>
                  <a:gd name="connsiteX18" fmla="*/ 87353 w 354053"/>
                  <a:gd name="connsiteY18" fmla="*/ 609600 h 728834"/>
                  <a:gd name="connsiteX19" fmla="*/ 94973 w 354053"/>
                  <a:gd name="connsiteY19" fmla="*/ 632460 h 728834"/>
                  <a:gd name="connsiteX20" fmla="*/ 140693 w 354053"/>
                  <a:gd name="connsiteY20" fmla="*/ 662940 h 728834"/>
                  <a:gd name="connsiteX21" fmla="*/ 163553 w 354053"/>
                  <a:gd name="connsiteY21" fmla="*/ 678180 h 728834"/>
                  <a:gd name="connsiteX22" fmla="*/ 178793 w 354053"/>
                  <a:gd name="connsiteY22" fmla="*/ 701040 h 728834"/>
                  <a:gd name="connsiteX23" fmla="*/ 201653 w 354053"/>
                  <a:gd name="connsiteY23" fmla="*/ 708660 h 728834"/>
                  <a:gd name="connsiteX24" fmla="*/ 354053 w 354053"/>
                  <a:gd name="connsiteY24" fmla="*/ 723900 h 72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4053" h="728834">
                    <a:moveTo>
                      <a:pt x="102593" y="0"/>
                    </a:moveTo>
                    <a:cubicBezTo>
                      <a:pt x="115293" y="5080"/>
                      <a:pt x="130470" y="6153"/>
                      <a:pt x="140693" y="15240"/>
                    </a:cubicBezTo>
                    <a:cubicBezTo>
                      <a:pt x="165516" y="37304"/>
                      <a:pt x="169816" y="56888"/>
                      <a:pt x="178793" y="83820"/>
                    </a:cubicBezTo>
                    <a:cubicBezTo>
                      <a:pt x="176253" y="101600"/>
                      <a:pt x="174695" y="119548"/>
                      <a:pt x="171173" y="137160"/>
                    </a:cubicBezTo>
                    <a:cubicBezTo>
                      <a:pt x="169598" y="145036"/>
                      <a:pt x="169233" y="154340"/>
                      <a:pt x="163553" y="160020"/>
                    </a:cubicBezTo>
                    <a:cubicBezTo>
                      <a:pt x="150601" y="172972"/>
                      <a:pt x="130785" y="177548"/>
                      <a:pt x="117833" y="190500"/>
                    </a:cubicBezTo>
                    <a:lnTo>
                      <a:pt x="64493" y="243840"/>
                    </a:lnTo>
                    <a:cubicBezTo>
                      <a:pt x="56873" y="251460"/>
                      <a:pt x="47611" y="257734"/>
                      <a:pt x="41633" y="266700"/>
                    </a:cubicBezTo>
                    <a:lnTo>
                      <a:pt x="11153" y="312420"/>
                    </a:lnTo>
                    <a:cubicBezTo>
                      <a:pt x="-2995" y="369012"/>
                      <a:pt x="-4425" y="361303"/>
                      <a:pt x="11153" y="449580"/>
                    </a:cubicBezTo>
                    <a:cubicBezTo>
                      <a:pt x="12745" y="458599"/>
                      <a:pt x="18442" y="467896"/>
                      <a:pt x="26393" y="472440"/>
                    </a:cubicBezTo>
                    <a:cubicBezTo>
                      <a:pt x="37638" y="478866"/>
                      <a:pt x="51793" y="477520"/>
                      <a:pt x="64493" y="480060"/>
                    </a:cubicBezTo>
                    <a:cubicBezTo>
                      <a:pt x="101047" y="498337"/>
                      <a:pt x="105772" y="507744"/>
                      <a:pt x="155933" y="487680"/>
                    </a:cubicBezTo>
                    <a:cubicBezTo>
                      <a:pt x="167296" y="483135"/>
                      <a:pt x="175585" y="451583"/>
                      <a:pt x="178793" y="441960"/>
                    </a:cubicBezTo>
                    <a:cubicBezTo>
                      <a:pt x="176253" y="429260"/>
                      <a:pt x="178357" y="414636"/>
                      <a:pt x="171173" y="403860"/>
                    </a:cubicBezTo>
                    <a:cubicBezTo>
                      <a:pt x="160147" y="387320"/>
                      <a:pt x="117296" y="402443"/>
                      <a:pt x="110213" y="403860"/>
                    </a:cubicBezTo>
                    <a:cubicBezTo>
                      <a:pt x="105133" y="411480"/>
                      <a:pt x="98692" y="418351"/>
                      <a:pt x="94973" y="426720"/>
                    </a:cubicBezTo>
                    <a:cubicBezTo>
                      <a:pt x="88449" y="441400"/>
                      <a:pt x="79733" y="472440"/>
                      <a:pt x="79733" y="472440"/>
                    </a:cubicBezTo>
                    <a:cubicBezTo>
                      <a:pt x="82273" y="518160"/>
                      <a:pt x="83012" y="564016"/>
                      <a:pt x="87353" y="609600"/>
                    </a:cubicBezTo>
                    <a:cubicBezTo>
                      <a:pt x="88115" y="617596"/>
                      <a:pt x="89293" y="626780"/>
                      <a:pt x="94973" y="632460"/>
                    </a:cubicBezTo>
                    <a:cubicBezTo>
                      <a:pt x="107925" y="645412"/>
                      <a:pt x="125453" y="652780"/>
                      <a:pt x="140693" y="662940"/>
                    </a:cubicBezTo>
                    <a:lnTo>
                      <a:pt x="163553" y="678180"/>
                    </a:lnTo>
                    <a:cubicBezTo>
                      <a:pt x="168633" y="685800"/>
                      <a:pt x="171642" y="695319"/>
                      <a:pt x="178793" y="701040"/>
                    </a:cubicBezTo>
                    <a:cubicBezTo>
                      <a:pt x="185065" y="706058"/>
                      <a:pt x="194270" y="705496"/>
                      <a:pt x="201653" y="708660"/>
                    </a:cubicBezTo>
                    <a:cubicBezTo>
                      <a:pt x="279621" y="742075"/>
                      <a:pt x="180924" y="723900"/>
                      <a:pt x="354053" y="7239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855344" y="1894989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4387850" y="1765300"/>
              <a:ext cx="228676" cy="476250"/>
            </a:xfrm>
            <a:custGeom>
              <a:avLst/>
              <a:gdLst>
                <a:gd name="connsiteX0" fmla="*/ 158750 w 228676"/>
                <a:gd name="connsiteY0" fmla="*/ 0 h 476250"/>
                <a:gd name="connsiteX1" fmla="*/ 209550 w 228676"/>
                <a:gd name="connsiteY1" fmla="*/ 31750 h 476250"/>
                <a:gd name="connsiteX2" fmla="*/ 215900 w 228676"/>
                <a:gd name="connsiteY2" fmla="*/ 69850 h 476250"/>
                <a:gd name="connsiteX3" fmla="*/ 222250 w 228676"/>
                <a:gd name="connsiteY3" fmla="*/ 171450 h 476250"/>
                <a:gd name="connsiteX4" fmla="*/ 228600 w 228676"/>
                <a:gd name="connsiteY4" fmla="*/ 203200 h 476250"/>
                <a:gd name="connsiteX5" fmla="*/ 215900 w 228676"/>
                <a:gd name="connsiteY5" fmla="*/ 254000 h 476250"/>
                <a:gd name="connsiteX6" fmla="*/ 209550 w 228676"/>
                <a:gd name="connsiteY6" fmla="*/ 273050 h 476250"/>
                <a:gd name="connsiteX7" fmla="*/ 190500 w 228676"/>
                <a:gd name="connsiteY7" fmla="*/ 279400 h 476250"/>
                <a:gd name="connsiteX8" fmla="*/ 158750 w 228676"/>
                <a:gd name="connsiteY8" fmla="*/ 285750 h 476250"/>
                <a:gd name="connsiteX9" fmla="*/ 146050 w 228676"/>
                <a:gd name="connsiteY9" fmla="*/ 311150 h 476250"/>
                <a:gd name="connsiteX10" fmla="*/ 127000 w 228676"/>
                <a:gd name="connsiteY10" fmla="*/ 323850 h 476250"/>
                <a:gd name="connsiteX11" fmla="*/ 114300 w 228676"/>
                <a:gd name="connsiteY11" fmla="*/ 361950 h 476250"/>
                <a:gd name="connsiteX12" fmla="*/ 107950 w 228676"/>
                <a:gd name="connsiteY12" fmla="*/ 381000 h 476250"/>
                <a:gd name="connsiteX13" fmla="*/ 76200 w 228676"/>
                <a:gd name="connsiteY13" fmla="*/ 419100 h 476250"/>
                <a:gd name="connsiteX14" fmla="*/ 63500 w 228676"/>
                <a:gd name="connsiteY14" fmla="*/ 438150 h 476250"/>
                <a:gd name="connsiteX15" fmla="*/ 25400 w 228676"/>
                <a:gd name="connsiteY15" fmla="*/ 469900 h 476250"/>
                <a:gd name="connsiteX16" fmla="*/ 0 w 228676"/>
                <a:gd name="connsiteY16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76" h="476250">
                  <a:moveTo>
                    <a:pt x="158750" y="0"/>
                  </a:moveTo>
                  <a:cubicBezTo>
                    <a:pt x="175588" y="6735"/>
                    <a:pt x="200758" y="11967"/>
                    <a:pt x="209550" y="31750"/>
                  </a:cubicBezTo>
                  <a:cubicBezTo>
                    <a:pt x="214779" y="43515"/>
                    <a:pt x="213783" y="57150"/>
                    <a:pt x="215900" y="69850"/>
                  </a:cubicBezTo>
                  <a:cubicBezTo>
                    <a:pt x="218017" y="103717"/>
                    <a:pt x="219033" y="137670"/>
                    <a:pt x="222250" y="171450"/>
                  </a:cubicBezTo>
                  <a:cubicBezTo>
                    <a:pt x="223273" y="182194"/>
                    <a:pt x="229428" y="192439"/>
                    <a:pt x="228600" y="203200"/>
                  </a:cubicBezTo>
                  <a:cubicBezTo>
                    <a:pt x="227261" y="220603"/>
                    <a:pt x="220493" y="237161"/>
                    <a:pt x="215900" y="254000"/>
                  </a:cubicBezTo>
                  <a:cubicBezTo>
                    <a:pt x="214139" y="260458"/>
                    <a:pt x="214283" y="268317"/>
                    <a:pt x="209550" y="273050"/>
                  </a:cubicBezTo>
                  <a:cubicBezTo>
                    <a:pt x="204817" y="277783"/>
                    <a:pt x="196994" y="277777"/>
                    <a:pt x="190500" y="279400"/>
                  </a:cubicBezTo>
                  <a:cubicBezTo>
                    <a:pt x="180029" y="282018"/>
                    <a:pt x="169333" y="283633"/>
                    <a:pt x="158750" y="285750"/>
                  </a:cubicBezTo>
                  <a:cubicBezTo>
                    <a:pt x="154517" y="294217"/>
                    <a:pt x="152110" y="303878"/>
                    <a:pt x="146050" y="311150"/>
                  </a:cubicBezTo>
                  <a:cubicBezTo>
                    <a:pt x="141164" y="317013"/>
                    <a:pt x="131045" y="317378"/>
                    <a:pt x="127000" y="323850"/>
                  </a:cubicBezTo>
                  <a:cubicBezTo>
                    <a:pt x="119905" y="335202"/>
                    <a:pt x="118533" y="349250"/>
                    <a:pt x="114300" y="361950"/>
                  </a:cubicBezTo>
                  <a:cubicBezTo>
                    <a:pt x="112183" y="368300"/>
                    <a:pt x="111663" y="375431"/>
                    <a:pt x="107950" y="381000"/>
                  </a:cubicBezTo>
                  <a:cubicBezTo>
                    <a:pt x="76418" y="428298"/>
                    <a:pt x="116944" y="370207"/>
                    <a:pt x="76200" y="419100"/>
                  </a:cubicBezTo>
                  <a:cubicBezTo>
                    <a:pt x="71314" y="424963"/>
                    <a:pt x="68386" y="432287"/>
                    <a:pt x="63500" y="438150"/>
                  </a:cubicBezTo>
                  <a:cubicBezTo>
                    <a:pt x="55024" y="448322"/>
                    <a:pt x="38350" y="464350"/>
                    <a:pt x="25400" y="469900"/>
                  </a:cubicBezTo>
                  <a:cubicBezTo>
                    <a:pt x="17378" y="473338"/>
                    <a:pt x="0" y="476250"/>
                    <a:pt x="0" y="47625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9" name="矩形 58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" name="组合 5"/>
          <p:cNvGrpSpPr/>
          <p:nvPr/>
        </p:nvGrpSpPr>
        <p:grpSpPr>
          <a:xfrm>
            <a:off x="-1248724" y="5214219"/>
            <a:ext cx="13440724" cy="1400404"/>
            <a:chOff x="-936543" y="3910664"/>
            <a:chExt cx="10080543" cy="1050303"/>
          </a:xfrm>
        </p:grpSpPr>
        <p:grpSp>
          <p:nvGrpSpPr>
            <p:cNvPr id="7" name="组合 6"/>
            <p:cNvGrpSpPr/>
            <p:nvPr/>
          </p:nvGrpSpPr>
          <p:grpSpPr>
            <a:xfrm>
              <a:off x="-936543" y="3910664"/>
              <a:ext cx="9505057" cy="1050303"/>
              <a:chOff x="-324544" y="3910664"/>
              <a:chExt cx="9505057" cy="105030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-324544" y="4858521"/>
                <a:ext cx="950505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4252913" y="3910664"/>
                <a:ext cx="4927599" cy="1050303"/>
                <a:chOff x="5263043" y="3144826"/>
                <a:chExt cx="7686213" cy="1664160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003" r="-1"/>
                <a:stretch>
                  <a:fillRect/>
                </a:stretch>
              </p:blipFill>
              <p:spPr bwMode="auto">
                <a:xfrm>
                  <a:off x="5263043" y="3144826"/>
                  <a:ext cx="3880958" cy="16641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9090686" y="3144826"/>
                  <a:ext cx="3858570" cy="16641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8100" dir="2700000" algn="ctr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37" r="12983"/>
            <a:stretch>
              <a:fillRect/>
            </a:stretch>
          </p:blipFill>
          <p:spPr bwMode="auto">
            <a:xfrm>
              <a:off x="8515349" y="3910664"/>
              <a:ext cx="628651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2688590"/>
            <a:ext cx="3256915" cy="2286000"/>
          </a:xfrm>
          <a:prstGeom prst="flowChartAlternateProcess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19380" y="5591810"/>
            <a:ext cx="34626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600" spc="300" dirty="0">
                <a:solidFill>
                  <a:srgbClr val="C0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b="1" spc="300" dirty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friendship</a:t>
            </a:r>
            <a:r>
              <a:rPr lang="zh-CN" altLang="zh-CN" sz="3600" b="1" spc="300" dirty="0" smtClean="0">
                <a:solidFill>
                  <a:srgbClr val="C00000"/>
                </a:solidFill>
                <a:latin typeface="Bradley Hand ITC" panose="03070402050302030203" charset="0"/>
                <a:ea typeface="方正喵呜体" panose="02010600010101010101" pitchFamily="2" charset="-122"/>
                <a:cs typeface="Bradley Hand ITC" panose="03070402050302030203" charset="0"/>
              </a:rPr>
              <a:t>：</a:t>
            </a:r>
            <a:endParaRPr lang="zh-CN" altLang="zh-CN" sz="3600" b="1" spc="300" dirty="0" smtClean="0">
              <a:solidFill>
                <a:srgbClr val="C00000"/>
              </a:solidFill>
              <a:latin typeface="Bradley Hand ITC" panose="03070402050302030203" charset="0"/>
              <a:ea typeface="方正喵呜体" panose="02010600010101010101" pitchFamily="2" charset="-122"/>
              <a:cs typeface="Bradley Hand ITC" panose="03070402050302030203" charset="0"/>
            </a:endParaRPr>
          </a:p>
        </p:txBody>
      </p:sp>
      <p:sp>
        <p:nvSpPr>
          <p:cNvPr id="67" name="五角星 66"/>
          <p:cNvSpPr/>
          <p:nvPr/>
        </p:nvSpPr>
        <p:spPr>
          <a:xfrm>
            <a:off x="3120031" y="5817170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五角星 67"/>
          <p:cNvSpPr/>
          <p:nvPr/>
        </p:nvSpPr>
        <p:spPr>
          <a:xfrm>
            <a:off x="3395505" y="5817170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五角星 68"/>
          <p:cNvSpPr/>
          <p:nvPr/>
        </p:nvSpPr>
        <p:spPr>
          <a:xfrm>
            <a:off x="3711619" y="581653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五角星 69"/>
          <p:cNvSpPr/>
          <p:nvPr/>
        </p:nvSpPr>
        <p:spPr>
          <a:xfrm>
            <a:off x="4094408" y="5817170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五角星 71"/>
          <p:cNvSpPr/>
          <p:nvPr/>
        </p:nvSpPr>
        <p:spPr>
          <a:xfrm>
            <a:off x="4415083" y="5817170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618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bldLvl="0" animBg="1"/>
      <p:bldP spid="25" grpId="0" bldLvl="0" animBg="1"/>
      <p:bldP spid="59" grpId="0" bldLvl="0" animBg="1"/>
      <p:bldP spid="60" grpId="0"/>
      <p:bldP spid="67" grpId="0" bldLvl="0" animBg="1"/>
      <p:bldP spid="68" grpId="0" bldLvl="0" animBg="1"/>
      <p:bldP spid="69" grpId="0" bldLvl="0" animBg="1"/>
      <p:bldP spid="70" grpId="0" bldLvl="0" animBg="1"/>
      <p:bldP spid="72" grpId="0" bldLvl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/>
          <a:stretch>
            <a:fillRect/>
          </a:stretch>
        </p:blipFill>
        <p:spPr bwMode="auto">
          <a:xfrm>
            <a:off x="-3944" y="5214219"/>
            <a:ext cx="3298284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r="25147"/>
          <a:stretch>
            <a:fillRect/>
          </a:stretch>
        </p:blipFill>
        <p:spPr bwMode="auto">
          <a:xfrm>
            <a:off x="3278744" y="5214219"/>
            <a:ext cx="1622331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4956" y="4207659"/>
            <a:ext cx="1580188" cy="1005336"/>
            <a:chOff x="996950" y="2692400"/>
            <a:chExt cx="1911350" cy="1216026"/>
          </a:xfrm>
          <a:solidFill>
            <a:schemeClr val="bg1">
              <a:alpha val="70000"/>
            </a:schemeClr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1241425" y="3516313"/>
              <a:ext cx="615950" cy="392113"/>
            </a:xfrm>
            <a:custGeom>
              <a:avLst/>
              <a:gdLst>
                <a:gd name="T0" fmla="*/ 0 w 388"/>
                <a:gd name="T1" fmla="*/ 59 h 247"/>
                <a:gd name="T2" fmla="*/ 388 w 388"/>
                <a:gd name="T3" fmla="*/ 247 h 247"/>
                <a:gd name="T4" fmla="*/ 202 w 388"/>
                <a:gd name="T5" fmla="*/ 0 h 247"/>
                <a:gd name="T6" fmla="*/ 0 w 388"/>
                <a:gd name="T7" fmla="*/ 5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247">
                  <a:moveTo>
                    <a:pt x="0" y="59"/>
                  </a:moveTo>
                  <a:lnTo>
                    <a:pt x="388" y="247"/>
                  </a:lnTo>
                  <a:lnTo>
                    <a:pt x="20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6950" y="2692400"/>
              <a:ext cx="1911350" cy="881063"/>
            </a:xfrm>
            <a:custGeom>
              <a:avLst/>
              <a:gdLst>
                <a:gd name="T0" fmla="*/ 0 w 1204"/>
                <a:gd name="T1" fmla="*/ 225 h 555"/>
                <a:gd name="T2" fmla="*/ 121 w 1204"/>
                <a:gd name="T3" fmla="*/ 555 h 555"/>
                <a:gd name="T4" fmla="*/ 1204 w 1204"/>
                <a:gd name="T5" fmla="*/ 241 h 555"/>
                <a:gd name="T6" fmla="*/ 444 w 1204"/>
                <a:gd name="T7" fmla="*/ 0 h 555"/>
                <a:gd name="T8" fmla="*/ 0 w 1204"/>
                <a:gd name="T9" fmla="*/ 2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555">
                  <a:moveTo>
                    <a:pt x="0" y="225"/>
                  </a:moveTo>
                  <a:lnTo>
                    <a:pt x="121" y="555"/>
                  </a:lnTo>
                  <a:lnTo>
                    <a:pt x="1204" y="241"/>
                  </a:lnTo>
                  <a:lnTo>
                    <a:pt x="444" y="0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7387" y="1634913"/>
            <a:ext cx="9455573" cy="3152140"/>
          </a:xfrm>
          <a:custGeom>
            <a:avLst/>
            <a:gdLst>
              <a:gd name="connsiteX0" fmla="*/ 0 w 8218018"/>
              <a:gd name="connsiteY0" fmla="*/ 0 h 2342842"/>
              <a:gd name="connsiteX1" fmla="*/ 7241025 w 8218018"/>
              <a:gd name="connsiteY1" fmla="*/ 0 h 2342842"/>
              <a:gd name="connsiteX2" fmla="*/ 8218018 w 8218018"/>
              <a:gd name="connsiteY2" fmla="*/ 389161 h 2342842"/>
              <a:gd name="connsiteX3" fmla="*/ 8218018 w 8218018"/>
              <a:gd name="connsiteY3" fmla="*/ 2341278 h 2342842"/>
              <a:gd name="connsiteX4" fmla="*/ 910830 w 8218018"/>
              <a:gd name="connsiteY4" fmla="*/ 2342842 h 2342842"/>
              <a:gd name="connsiteX5" fmla="*/ 0 w 8218018"/>
              <a:gd name="connsiteY5" fmla="*/ 2051718 h 2342842"/>
              <a:gd name="connsiteX6" fmla="*/ 0 w 8218018"/>
              <a:gd name="connsiteY6" fmla="*/ 0 h 2342842"/>
              <a:gd name="connsiteX0-1" fmla="*/ 0 w 8218018"/>
              <a:gd name="connsiteY0-2" fmla="*/ 0 h 2342842"/>
              <a:gd name="connsiteX1-3" fmla="*/ 7241025 w 8218018"/>
              <a:gd name="connsiteY1-4" fmla="*/ 0 h 2342842"/>
              <a:gd name="connsiteX2-5" fmla="*/ 8218018 w 8218018"/>
              <a:gd name="connsiteY2-6" fmla="*/ 389161 h 2342842"/>
              <a:gd name="connsiteX3-7" fmla="*/ 8217820 w 8218018"/>
              <a:gd name="connsiteY3-8" fmla="*/ 1286593 h 2342842"/>
              <a:gd name="connsiteX4-9" fmla="*/ 8218018 w 8218018"/>
              <a:gd name="connsiteY4-10" fmla="*/ 2341278 h 2342842"/>
              <a:gd name="connsiteX5-11" fmla="*/ 910830 w 8218018"/>
              <a:gd name="connsiteY5-12" fmla="*/ 2342842 h 2342842"/>
              <a:gd name="connsiteX6-13" fmla="*/ 0 w 8218018"/>
              <a:gd name="connsiteY6-14" fmla="*/ 2051718 h 2342842"/>
              <a:gd name="connsiteX7" fmla="*/ 0 w 8218018"/>
              <a:gd name="connsiteY7" fmla="*/ 0 h 2342842"/>
              <a:gd name="connsiteX0-15" fmla="*/ 0 w 8218018"/>
              <a:gd name="connsiteY0-16" fmla="*/ 0 h 2348311"/>
              <a:gd name="connsiteX1-17" fmla="*/ 7241025 w 8218018"/>
              <a:gd name="connsiteY1-18" fmla="*/ 0 h 2348311"/>
              <a:gd name="connsiteX2-19" fmla="*/ 8218018 w 8218018"/>
              <a:gd name="connsiteY2-20" fmla="*/ 389161 h 2348311"/>
              <a:gd name="connsiteX3-21" fmla="*/ 8217820 w 8218018"/>
              <a:gd name="connsiteY3-22" fmla="*/ 1286593 h 2348311"/>
              <a:gd name="connsiteX4-23" fmla="*/ 6506204 w 8218018"/>
              <a:gd name="connsiteY4-24" fmla="*/ 2348311 h 2348311"/>
              <a:gd name="connsiteX5-25" fmla="*/ 910830 w 8218018"/>
              <a:gd name="connsiteY5-26" fmla="*/ 2342842 h 2348311"/>
              <a:gd name="connsiteX6-27" fmla="*/ 0 w 8218018"/>
              <a:gd name="connsiteY6-28" fmla="*/ 2051718 h 2348311"/>
              <a:gd name="connsiteX7-29" fmla="*/ 0 w 8218018"/>
              <a:gd name="connsiteY7-30" fmla="*/ 0 h 2348311"/>
              <a:gd name="connsiteX0-31" fmla="*/ 0 w 8218018"/>
              <a:gd name="connsiteY0-32" fmla="*/ 0 h 2348311"/>
              <a:gd name="connsiteX1-33" fmla="*/ 7241025 w 8218018"/>
              <a:gd name="connsiteY1-34" fmla="*/ 0 h 2348311"/>
              <a:gd name="connsiteX2-35" fmla="*/ 8218018 w 8218018"/>
              <a:gd name="connsiteY2-36" fmla="*/ 389161 h 2348311"/>
              <a:gd name="connsiteX3-37" fmla="*/ 7922927 w 8218018"/>
              <a:gd name="connsiteY3-38" fmla="*/ 977104 h 2348311"/>
              <a:gd name="connsiteX4-39" fmla="*/ 6506204 w 8218018"/>
              <a:gd name="connsiteY4-40" fmla="*/ 2348311 h 2348311"/>
              <a:gd name="connsiteX5-41" fmla="*/ 910830 w 8218018"/>
              <a:gd name="connsiteY5-42" fmla="*/ 2342842 h 2348311"/>
              <a:gd name="connsiteX6-43" fmla="*/ 0 w 8218018"/>
              <a:gd name="connsiteY6-44" fmla="*/ 2051718 h 2348311"/>
              <a:gd name="connsiteX7-45" fmla="*/ 0 w 8218018"/>
              <a:gd name="connsiteY7-46" fmla="*/ 0 h 2348311"/>
              <a:gd name="connsiteX0-47" fmla="*/ 0 w 7922927"/>
              <a:gd name="connsiteY0-48" fmla="*/ 0 h 2348311"/>
              <a:gd name="connsiteX1-49" fmla="*/ 7241025 w 7922927"/>
              <a:gd name="connsiteY1-50" fmla="*/ 0 h 2348311"/>
              <a:gd name="connsiteX2-51" fmla="*/ 7922927 w 7922927"/>
              <a:gd name="connsiteY2-52" fmla="*/ 977104 h 2348311"/>
              <a:gd name="connsiteX3-53" fmla="*/ 6506204 w 7922927"/>
              <a:gd name="connsiteY3-54" fmla="*/ 2348311 h 2348311"/>
              <a:gd name="connsiteX4-55" fmla="*/ 910830 w 7922927"/>
              <a:gd name="connsiteY4-56" fmla="*/ 2342842 h 2348311"/>
              <a:gd name="connsiteX5-57" fmla="*/ 0 w 7922927"/>
              <a:gd name="connsiteY5-58" fmla="*/ 2051718 h 2348311"/>
              <a:gd name="connsiteX6-59" fmla="*/ 0 w 7922927"/>
              <a:gd name="connsiteY6-60" fmla="*/ 0 h 2348311"/>
              <a:gd name="connsiteX0-61" fmla="*/ 0 w 8131510"/>
              <a:gd name="connsiteY0-62" fmla="*/ 0 h 2348311"/>
              <a:gd name="connsiteX1-63" fmla="*/ 7241025 w 8131510"/>
              <a:gd name="connsiteY1-64" fmla="*/ 0 h 2348311"/>
              <a:gd name="connsiteX2-65" fmla="*/ 8131510 w 8131510"/>
              <a:gd name="connsiteY2-66" fmla="*/ 780156 h 2348311"/>
              <a:gd name="connsiteX3-67" fmla="*/ 6506204 w 8131510"/>
              <a:gd name="connsiteY3-68" fmla="*/ 2348311 h 2348311"/>
              <a:gd name="connsiteX4-69" fmla="*/ 910830 w 8131510"/>
              <a:gd name="connsiteY4-70" fmla="*/ 2342842 h 2348311"/>
              <a:gd name="connsiteX5-71" fmla="*/ 0 w 8131510"/>
              <a:gd name="connsiteY5-72" fmla="*/ 2051718 h 2348311"/>
              <a:gd name="connsiteX6-73" fmla="*/ 0 w 8131510"/>
              <a:gd name="connsiteY6-74" fmla="*/ 0 h 2348311"/>
              <a:gd name="connsiteX0-75" fmla="*/ 0 w 8131510"/>
              <a:gd name="connsiteY0-76" fmla="*/ 0 h 2362379"/>
              <a:gd name="connsiteX1-77" fmla="*/ 7241025 w 8131510"/>
              <a:gd name="connsiteY1-78" fmla="*/ 0 h 2362379"/>
              <a:gd name="connsiteX2-79" fmla="*/ 8131510 w 8131510"/>
              <a:gd name="connsiteY2-80" fmla="*/ 780156 h 2362379"/>
              <a:gd name="connsiteX3-81" fmla="*/ 6650054 w 8131510"/>
              <a:gd name="connsiteY3-82" fmla="*/ 2362379 h 2362379"/>
              <a:gd name="connsiteX4-83" fmla="*/ 910830 w 8131510"/>
              <a:gd name="connsiteY4-84" fmla="*/ 2342842 h 2362379"/>
              <a:gd name="connsiteX5-85" fmla="*/ 0 w 8131510"/>
              <a:gd name="connsiteY5-86" fmla="*/ 2051718 h 2362379"/>
              <a:gd name="connsiteX6-87" fmla="*/ 0 w 8131510"/>
              <a:gd name="connsiteY6-88" fmla="*/ 0 h 2362379"/>
              <a:gd name="connsiteX0-89" fmla="*/ 0 w 8059585"/>
              <a:gd name="connsiteY0-90" fmla="*/ 0 h 2362379"/>
              <a:gd name="connsiteX1-91" fmla="*/ 7241025 w 8059585"/>
              <a:gd name="connsiteY1-92" fmla="*/ 0 h 2362379"/>
              <a:gd name="connsiteX2-93" fmla="*/ 8059585 w 8059585"/>
              <a:gd name="connsiteY2-94" fmla="*/ 730919 h 2362379"/>
              <a:gd name="connsiteX3-95" fmla="*/ 6650054 w 8059585"/>
              <a:gd name="connsiteY3-96" fmla="*/ 2362379 h 2362379"/>
              <a:gd name="connsiteX4-97" fmla="*/ 910830 w 8059585"/>
              <a:gd name="connsiteY4-98" fmla="*/ 2342842 h 2362379"/>
              <a:gd name="connsiteX5-99" fmla="*/ 0 w 8059585"/>
              <a:gd name="connsiteY5-100" fmla="*/ 2051718 h 2362379"/>
              <a:gd name="connsiteX6-101" fmla="*/ 0 w 8059585"/>
              <a:gd name="connsiteY6-102" fmla="*/ 0 h 2362379"/>
              <a:gd name="connsiteX0-103" fmla="*/ 0 w 8059585"/>
              <a:gd name="connsiteY0-104" fmla="*/ 0 h 2362379"/>
              <a:gd name="connsiteX1-105" fmla="*/ 7241025 w 8059585"/>
              <a:gd name="connsiteY1-106" fmla="*/ 0 h 2362379"/>
              <a:gd name="connsiteX2-107" fmla="*/ 8059585 w 8059585"/>
              <a:gd name="connsiteY2-108" fmla="*/ 730919 h 2362379"/>
              <a:gd name="connsiteX3-109" fmla="*/ 7519100 w 8059585"/>
              <a:gd name="connsiteY3-110" fmla="*/ 1369387 h 2362379"/>
              <a:gd name="connsiteX4-111" fmla="*/ 6650054 w 8059585"/>
              <a:gd name="connsiteY4-112" fmla="*/ 2362379 h 2362379"/>
              <a:gd name="connsiteX5-113" fmla="*/ 910830 w 8059585"/>
              <a:gd name="connsiteY5-114" fmla="*/ 2342842 h 2362379"/>
              <a:gd name="connsiteX6-115" fmla="*/ 0 w 8059585"/>
              <a:gd name="connsiteY6-116" fmla="*/ 2051718 h 2362379"/>
              <a:gd name="connsiteX7-117" fmla="*/ 0 w 8059585"/>
              <a:gd name="connsiteY7-118" fmla="*/ 0 h 2362379"/>
              <a:gd name="connsiteX0-119" fmla="*/ 0 w 8059585"/>
              <a:gd name="connsiteY0-120" fmla="*/ 0 h 2362379"/>
              <a:gd name="connsiteX1-121" fmla="*/ 7241025 w 8059585"/>
              <a:gd name="connsiteY1-122" fmla="*/ 0 h 2362379"/>
              <a:gd name="connsiteX2-123" fmla="*/ 8059585 w 8059585"/>
              <a:gd name="connsiteY2-124" fmla="*/ 730919 h 2362379"/>
              <a:gd name="connsiteX3-125" fmla="*/ 7548320 w 8059585"/>
              <a:gd name="connsiteY3-126" fmla="*/ 1617037 h 2362379"/>
              <a:gd name="connsiteX4-127" fmla="*/ 6650054 w 8059585"/>
              <a:gd name="connsiteY4-128" fmla="*/ 2362379 h 2362379"/>
              <a:gd name="connsiteX5-129" fmla="*/ 910830 w 8059585"/>
              <a:gd name="connsiteY5-130" fmla="*/ 2342842 h 2362379"/>
              <a:gd name="connsiteX6-131" fmla="*/ 0 w 8059585"/>
              <a:gd name="connsiteY6-132" fmla="*/ 2051718 h 2362379"/>
              <a:gd name="connsiteX7-133" fmla="*/ 0 w 8059585"/>
              <a:gd name="connsiteY7-134" fmla="*/ 0 h 2362379"/>
              <a:gd name="connsiteX0-135" fmla="*/ 0 w 7874528"/>
              <a:gd name="connsiteY0-136" fmla="*/ 0 h 2362379"/>
              <a:gd name="connsiteX1-137" fmla="*/ 7241025 w 7874528"/>
              <a:gd name="connsiteY1-138" fmla="*/ 0 h 2362379"/>
              <a:gd name="connsiteX2-139" fmla="*/ 7874528 w 7874528"/>
              <a:gd name="connsiteY2-140" fmla="*/ 626144 h 2362379"/>
              <a:gd name="connsiteX3-141" fmla="*/ 7548320 w 7874528"/>
              <a:gd name="connsiteY3-142" fmla="*/ 1617037 h 2362379"/>
              <a:gd name="connsiteX4-143" fmla="*/ 6650054 w 7874528"/>
              <a:gd name="connsiteY4-144" fmla="*/ 2362379 h 2362379"/>
              <a:gd name="connsiteX5-145" fmla="*/ 910830 w 7874528"/>
              <a:gd name="connsiteY5-146" fmla="*/ 2342842 h 2362379"/>
              <a:gd name="connsiteX6-147" fmla="*/ 0 w 7874528"/>
              <a:gd name="connsiteY6-148" fmla="*/ 2051718 h 2362379"/>
              <a:gd name="connsiteX7-149" fmla="*/ 0 w 7874528"/>
              <a:gd name="connsiteY7-150" fmla="*/ 0 h 2362379"/>
              <a:gd name="connsiteX0-151" fmla="*/ 0 w 7874528"/>
              <a:gd name="connsiteY0-152" fmla="*/ 0 h 2362379"/>
              <a:gd name="connsiteX1-153" fmla="*/ 7241025 w 7874528"/>
              <a:gd name="connsiteY1-154" fmla="*/ 0 h 2362379"/>
              <a:gd name="connsiteX2-155" fmla="*/ 7874528 w 7874528"/>
              <a:gd name="connsiteY2-156" fmla="*/ 626144 h 2362379"/>
              <a:gd name="connsiteX3-157" fmla="*/ 7665198 w 7874528"/>
              <a:gd name="connsiteY3-158" fmla="*/ 1531312 h 2362379"/>
              <a:gd name="connsiteX4-159" fmla="*/ 6650054 w 7874528"/>
              <a:gd name="connsiteY4-160" fmla="*/ 2362379 h 2362379"/>
              <a:gd name="connsiteX5-161" fmla="*/ 910830 w 7874528"/>
              <a:gd name="connsiteY5-162" fmla="*/ 2342842 h 2362379"/>
              <a:gd name="connsiteX6-163" fmla="*/ 0 w 7874528"/>
              <a:gd name="connsiteY6-164" fmla="*/ 2051718 h 2362379"/>
              <a:gd name="connsiteX7-165" fmla="*/ 0 w 7874528"/>
              <a:gd name="connsiteY7-166" fmla="*/ 0 h 2362379"/>
              <a:gd name="connsiteX0-167" fmla="*/ 0 w 7874528"/>
              <a:gd name="connsiteY0-168" fmla="*/ 0 h 2362379"/>
              <a:gd name="connsiteX1-169" fmla="*/ 7241025 w 7874528"/>
              <a:gd name="connsiteY1-170" fmla="*/ 0 h 2362379"/>
              <a:gd name="connsiteX2-171" fmla="*/ 7874528 w 7874528"/>
              <a:gd name="connsiteY2-172" fmla="*/ 626144 h 2362379"/>
              <a:gd name="connsiteX3-173" fmla="*/ 7470401 w 7874528"/>
              <a:gd name="connsiteY3-174" fmla="*/ 1502737 h 2362379"/>
              <a:gd name="connsiteX4-175" fmla="*/ 6650054 w 7874528"/>
              <a:gd name="connsiteY4-176" fmla="*/ 2362379 h 2362379"/>
              <a:gd name="connsiteX5-177" fmla="*/ 910830 w 7874528"/>
              <a:gd name="connsiteY5-178" fmla="*/ 2342842 h 2362379"/>
              <a:gd name="connsiteX6-179" fmla="*/ 0 w 7874528"/>
              <a:gd name="connsiteY6-180" fmla="*/ 2051718 h 2362379"/>
              <a:gd name="connsiteX7-181" fmla="*/ 0 w 7874528"/>
              <a:gd name="connsiteY7-182" fmla="*/ 0 h 2362379"/>
              <a:gd name="connsiteX0-183" fmla="*/ 0 w 7470401"/>
              <a:gd name="connsiteY0-184" fmla="*/ 0 h 2362379"/>
              <a:gd name="connsiteX1-185" fmla="*/ 7241025 w 7470401"/>
              <a:gd name="connsiteY1-186" fmla="*/ 0 h 2362379"/>
              <a:gd name="connsiteX2-187" fmla="*/ 7079757 w 7470401"/>
              <a:gd name="connsiteY2-188" fmla="*/ 664244 h 2362379"/>
              <a:gd name="connsiteX3-189" fmla="*/ 7470401 w 7470401"/>
              <a:gd name="connsiteY3-190" fmla="*/ 1502737 h 2362379"/>
              <a:gd name="connsiteX4-191" fmla="*/ 6650054 w 7470401"/>
              <a:gd name="connsiteY4-192" fmla="*/ 2362379 h 2362379"/>
              <a:gd name="connsiteX5-193" fmla="*/ 910830 w 7470401"/>
              <a:gd name="connsiteY5-194" fmla="*/ 2342842 h 2362379"/>
              <a:gd name="connsiteX6-195" fmla="*/ 0 w 7470401"/>
              <a:gd name="connsiteY6-196" fmla="*/ 2051718 h 2362379"/>
              <a:gd name="connsiteX7-197" fmla="*/ 0 w 7470401"/>
              <a:gd name="connsiteY7-198" fmla="*/ 0 h 2362379"/>
              <a:gd name="connsiteX0-199" fmla="*/ 0 w 7470401"/>
              <a:gd name="connsiteY0-200" fmla="*/ 0 h 2362379"/>
              <a:gd name="connsiteX1-201" fmla="*/ 7241025 w 7470401"/>
              <a:gd name="connsiteY1-202" fmla="*/ 0 h 2362379"/>
              <a:gd name="connsiteX2-203" fmla="*/ 7070018 w 7470401"/>
              <a:gd name="connsiteY2-204" fmla="*/ 797594 h 2362379"/>
              <a:gd name="connsiteX3-205" fmla="*/ 7470401 w 7470401"/>
              <a:gd name="connsiteY3-206" fmla="*/ 1502737 h 2362379"/>
              <a:gd name="connsiteX4-207" fmla="*/ 6650054 w 7470401"/>
              <a:gd name="connsiteY4-208" fmla="*/ 2362379 h 2362379"/>
              <a:gd name="connsiteX5-209" fmla="*/ 910830 w 7470401"/>
              <a:gd name="connsiteY5-210" fmla="*/ 2342842 h 2362379"/>
              <a:gd name="connsiteX6-211" fmla="*/ 0 w 7470401"/>
              <a:gd name="connsiteY6-212" fmla="*/ 2051718 h 2362379"/>
              <a:gd name="connsiteX7-213" fmla="*/ 0 w 7470401"/>
              <a:gd name="connsiteY7-214" fmla="*/ 0 h 2362379"/>
              <a:gd name="connsiteX0-215" fmla="*/ 0 w 7470401"/>
              <a:gd name="connsiteY0-216" fmla="*/ 0 h 2362379"/>
              <a:gd name="connsiteX1-217" fmla="*/ 7289725 w 7470401"/>
              <a:gd name="connsiteY1-218" fmla="*/ 0 h 2362379"/>
              <a:gd name="connsiteX2-219" fmla="*/ 7070018 w 7470401"/>
              <a:gd name="connsiteY2-220" fmla="*/ 797594 h 2362379"/>
              <a:gd name="connsiteX3-221" fmla="*/ 7470401 w 7470401"/>
              <a:gd name="connsiteY3-222" fmla="*/ 1502737 h 2362379"/>
              <a:gd name="connsiteX4-223" fmla="*/ 6650054 w 7470401"/>
              <a:gd name="connsiteY4-224" fmla="*/ 2362379 h 2362379"/>
              <a:gd name="connsiteX5-225" fmla="*/ 910830 w 7470401"/>
              <a:gd name="connsiteY5-226" fmla="*/ 2342842 h 2362379"/>
              <a:gd name="connsiteX6-227" fmla="*/ 0 w 7470401"/>
              <a:gd name="connsiteY6-228" fmla="*/ 2051718 h 2362379"/>
              <a:gd name="connsiteX7-229" fmla="*/ 0 w 7470401"/>
              <a:gd name="connsiteY7-230" fmla="*/ 0 h 2362379"/>
              <a:gd name="connsiteX0-231" fmla="*/ 0 w 7470401"/>
              <a:gd name="connsiteY0-232" fmla="*/ 0 h 2362379"/>
              <a:gd name="connsiteX1-233" fmla="*/ 7289725 w 7470401"/>
              <a:gd name="connsiteY1-234" fmla="*/ 0 h 2362379"/>
              <a:gd name="connsiteX2-235" fmla="*/ 7070018 w 7470401"/>
              <a:gd name="connsiteY2-236" fmla="*/ 797594 h 2362379"/>
              <a:gd name="connsiteX3-237" fmla="*/ 7470401 w 7470401"/>
              <a:gd name="connsiteY3-238" fmla="*/ 1502737 h 2362379"/>
              <a:gd name="connsiteX4-239" fmla="*/ 6533176 w 7470401"/>
              <a:gd name="connsiteY4-240" fmla="*/ 2362379 h 2362379"/>
              <a:gd name="connsiteX5-241" fmla="*/ 910830 w 7470401"/>
              <a:gd name="connsiteY5-242" fmla="*/ 2342842 h 2362379"/>
              <a:gd name="connsiteX6-243" fmla="*/ 0 w 7470401"/>
              <a:gd name="connsiteY6-244" fmla="*/ 2051718 h 2362379"/>
              <a:gd name="connsiteX7-245" fmla="*/ 0 w 7470401"/>
              <a:gd name="connsiteY7-246" fmla="*/ 0 h 23623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7470401" h="2362379">
                <a:moveTo>
                  <a:pt x="0" y="0"/>
                </a:moveTo>
                <a:lnTo>
                  <a:pt x="7289725" y="0"/>
                </a:lnTo>
                <a:lnTo>
                  <a:pt x="7070018" y="797594"/>
                </a:lnTo>
                <a:lnTo>
                  <a:pt x="7470401" y="1502737"/>
                </a:lnTo>
                <a:lnTo>
                  <a:pt x="6533176" y="2362379"/>
                </a:lnTo>
                <a:lnTo>
                  <a:pt x="910830" y="2342842"/>
                </a:lnTo>
                <a:lnTo>
                  <a:pt x="0" y="20517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1486535" y="163512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735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</a:rPr>
              <a:t>You’ll be fair</a:t>
            </a:r>
            <a:endParaRPr lang="en-US" altLang="zh-CN" sz="3735" dirty="0">
              <a:solidFill>
                <a:srgbClr val="8C4306"/>
              </a:solidFill>
              <a:latin typeface="Viner Hand ITC" panose="03070502030502020203" charset="0"/>
              <a:ea typeface="MS PMincho" panose="02020600040205080304" pitchFamily="18" charset="-128"/>
              <a:cs typeface="Viner Hand ITC" panose="03070502030502020203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71041" y="5212995"/>
            <a:ext cx="7320960" cy="1400404"/>
            <a:chOff x="3356315" y="3144826"/>
            <a:chExt cx="8564587" cy="16641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3356315" y="3144826"/>
              <a:ext cx="5787685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 r="12983"/>
            <a:stretch>
              <a:fillRect/>
            </a:stretch>
          </p:blipFill>
          <p:spPr bwMode="auto">
            <a:xfrm>
              <a:off x="9090688" y="3144826"/>
              <a:ext cx="2830214" cy="166416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2038773" y="322580"/>
            <a:ext cx="6785187" cy="1016704"/>
            <a:chOff x="1660095" y="87094"/>
            <a:chExt cx="3487970" cy="76239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54818" y="87094"/>
              <a:ext cx="3093247" cy="762395"/>
              <a:chOff x="2511726" y="-1028650"/>
              <a:chExt cx="3207756" cy="790618"/>
            </a:xfrm>
          </p:grpSpPr>
          <p:pic>
            <p:nvPicPr>
              <p:cNvPr id="34" name="Picture 3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avLst/>
                <a:gdLst>
                  <a:gd name="T0" fmla="*/ 290 w 291"/>
                  <a:gd name="T1" fmla="*/ 4 h 187"/>
                  <a:gd name="T2" fmla="*/ 287 w 291"/>
                  <a:gd name="T3" fmla="*/ 11 h 187"/>
                  <a:gd name="T4" fmla="*/ 8 w 291"/>
                  <a:gd name="T5" fmla="*/ 186 h 187"/>
                  <a:gd name="T6" fmla="*/ 1 w 291"/>
                  <a:gd name="T7" fmla="*/ 183 h 187"/>
                  <a:gd name="T8" fmla="*/ 3 w 291"/>
                  <a:gd name="T9" fmla="*/ 176 h 187"/>
                  <a:gd name="T10" fmla="*/ 283 w 291"/>
                  <a:gd name="T11" fmla="*/ 1 h 187"/>
                  <a:gd name="T12" fmla="*/ 290 w 291"/>
                  <a:gd name="T13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187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avLst/>
                <a:gdLst>
                  <a:gd name="T0" fmla="*/ 283 w 284"/>
                  <a:gd name="T1" fmla="*/ 215 h 218"/>
                  <a:gd name="T2" fmla="*/ 276 w 284"/>
                  <a:gd name="T3" fmla="*/ 217 h 218"/>
                  <a:gd name="T4" fmla="*/ 4 w 284"/>
                  <a:gd name="T5" fmla="*/ 10 h 218"/>
                  <a:gd name="T6" fmla="*/ 1 w 284"/>
                  <a:gd name="T7" fmla="*/ 3 h 218"/>
                  <a:gd name="T8" fmla="*/ 9 w 284"/>
                  <a:gd name="T9" fmla="*/ 1 h 218"/>
                  <a:gd name="T10" fmla="*/ 281 w 284"/>
                  <a:gd name="T11" fmla="*/ 208 h 218"/>
                  <a:gd name="T12" fmla="*/ 283 w 284"/>
                  <a:gd name="T13" fmla="*/ 21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18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avLst/>
                <a:gdLst>
                  <a:gd name="T0" fmla="*/ 27 w 27"/>
                  <a:gd name="T1" fmla="*/ 441 h 455"/>
                  <a:gd name="T2" fmla="*/ 13 w 27"/>
                  <a:gd name="T3" fmla="*/ 455 h 455"/>
                  <a:gd name="T4" fmla="*/ 0 w 27"/>
                  <a:gd name="T5" fmla="*/ 441 h 455"/>
                  <a:gd name="T6" fmla="*/ 0 w 27"/>
                  <a:gd name="T7" fmla="*/ 13 h 455"/>
                  <a:gd name="T8" fmla="*/ 13 w 27"/>
                  <a:gd name="T9" fmla="*/ 0 h 455"/>
                  <a:gd name="T10" fmla="*/ 27 w 27"/>
                  <a:gd name="T11" fmla="*/ 13 h 455"/>
                  <a:gd name="T12" fmla="*/ 27 w 27"/>
                  <a:gd name="T13" fmla="*/ 441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55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65"/>
              <p:cNvSpPr/>
              <p:nvPr/>
            </p:nvSpPr>
            <p:spPr bwMode="auto">
              <a:xfrm>
                <a:off x="3014045" y="-899944"/>
                <a:ext cx="2705437" cy="506414"/>
              </a:xfrm>
              <a:custGeom>
                <a:avLst/>
                <a:gdLst>
                  <a:gd name="T0" fmla="*/ 4104 w 4104"/>
                  <a:gd name="T1" fmla="*/ 0 h 770"/>
                  <a:gd name="T2" fmla="*/ 3893 w 4104"/>
                  <a:gd name="T3" fmla="*/ 385 h 770"/>
                  <a:gd name="T4" fmla="*/ 4104 w 4104"/>
                  <a:gd name="T5" fmla="*/ 770 h 770"/>
                  <a:gd name="T6" fmla="*/ 0 w 4104"/>
                  <a:gd name="T7" fmla="*/ 770 h 770"/>
                  <a:gd name="T8" fmla="*/ 0 w 4104"/>
                  <a:gd name="T9" fmla="*/ 0 h 770"/>
                  <a:gd name="T10" fmla="*/ 4104 w 4104"/>
                  <a:gd name="T1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4" h="770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60095" y="198666"/>
              <a:ext cx="632207" cy="472688"/>
              <a:chOff x="179512" y="202034"/>
              <a:chExt cx="580004" cy="433657"/>
            </a:xfrm>
          </p:grpSpPr>
          <p:sp>
            <p:nvSpPr>
              <p:cNvPr id="32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633715" y="138520"/>
              <a:ext cx="2514350" cy="49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3735" b="1" spc="300" dirty="0" smtClean="0">
                  <a:solidFill>
                    <a:srgbClr val="8C4306"/>
                  </a:solidFill>
                  <a:latin typeface="Comic Sans MS" panose="030F0702030302020204" charset="0"/>
                  <a:ea typeface="方正稚艺简体" panose="03000509000000000000" pitchFamily="65" charset="-122"/>
                  <a:cs typeface="Comic Sans MS" panose="030F0702030302020204" charset="0"/>
                </a:rPr>
                <a:t>When you share</a:t>
              </a:r>
              <a:endParaRPr lang="zh-CN" altLang="zh-CN" sz="3735" b="1" spc="300" dirty="0" smtClean="0">
                <a:solidFill>
                  <a:srgbClr val="8C4306"/>
                </a:solidFill>
                <a:latin typeface="Comic Sans MS" panose="030F0702030302020204" charset="0"/>
                <a:ea typeface="方正稚艺简体" panose="03000509000000000000" pitchFamily="65" charset="-122"/>
                <a:cs typeface="Comic Sans MS" panose="030F070203030202020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1486535" y="221043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l"/>
            <a:r>
              <a:rPr lang="en-US" altLang="zh-CN" sz="3735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  <a:sym typeface="+mn-ea"/>
              </a:rPr>
              <a:t>It’s me not you you're thinking of</a:t>
            </a:r>
            <a:r>
              <a:rPr lang="en-US" altLang="zh-CN" sz="3735" b="1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  <a:sym typeface="+mn-ea"/>
              </a:rPr>
              <a:t> </a:t>
            </a:r>
            <a:endParaRPr lang="en-US" altLang="zh-CN" sz="3735" b="1" dirty="0">
              <a:solidFill>
                <a:srgbClr val="8C4306"/>
              </a:solidFill>
              <a:latin typeface="Viner Hand ITC" panose="03070502030502020203" charset="0"/>
              <a:ea typeface="MS PMincho" panose="02020600040205080304" pitchFamily="18" charset="-128"/>
              <a:cs typeface="Viner Hand ITC" panose="03070502030502020203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6535" y="280416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  <a:sym typeface="+mn-ea"/>
              </a:rPr>
              <a:t>When you share</a:t>
            </a:r>
            <a:endParaRPr lang="en-US" altLang="zh-CN" sz="3735" dirty="0">
              <a:solidFill>
                <a:srgbClr val="8C4306"/>
              </a:solidFill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6535" y="3363595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  <a:sym typeface="+mn-ea"/>
              </a:rPr>
              <a:t>You mean to care</a:t>
            </a:r>
            <a:endParaRPr lang="en-US" altLang="zh-CN" sz="3735" dirty="0">
              <a:solidFill>
                <a:srgbClr val="8C4306"/>
              </a:solidFill>
              <a:latin typeface="Viner Hand ITC" panose="03070502030502020203" charset="0"/>
              <a:ea typeface="MS PMincho" panose="02020600040205080304" pitchFamily="18" charset="-128"/>
              <a:cs typeface="Viner Hand ITC" panose="03070502030502020203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6535" y="4029710"/>
            <a:ext cx="79298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735" dirty="0">
                <a:solidFill>
                  <a:srgbClr val="8C4306"/>
                </a:solidFill>
                <a:latin typeface="Viner Hand ITC" panose="03070502030502020203" charset="0"/>
                <a:ea typeface="MS PMincho" panose="02020600040205080304" pitchFamily="18" charset="-128"/>
                <a:cs typeface="Viner Hand ITC" panose="03070502030502020203" charset="0"/>
                <a:sym typeface="+mn-ea"/>
              </a:rPr>
              <a:t>It means you are growing up </a:t>
            </a:r>
            <a:endParaRPr lang="en-US" altLang="zh-CN" sz="3735" dirty="0">
              <a:solidFill>
                <a:srgbClr val="8C4306"/>
              </a:solidFill>
              <a:latin typeface="Viner Hand ITC" panose="03070502030502020203" charset="0"/>
              <a:ea typeface="MS PMincho" panose="02020600040205080304" pitchFamily="18" charset="-128"/>
              <a:cs typeface="Viner Hand ITC" panose="03070502030502020203" charset="0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 l="1879" t="4694"/>
          <a:stretch>
            <a:fillRect/>
          </a:stretch>
        </p:blipFill>
        <p:spPr>
          <a:xfrm>
            <a:off x="9416415" y="2316480"/>
            <a:ext cx="2775585" cy="2913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960" y="2590165"/>
            <a:ext cx="3114040" cy="262255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3" grpId="0"/>
      <p:bldP spid="5" grpId="1"/>
      <p:bldP spid="6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7030" y="1677670"/>
            <a:ext cx="48063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8C4306"/>
                </a:solidFill>
                <a:latin typeface="华文隶书" panose="02010800040101010101" charset="-122"/>
                <a:ea typeface="华文隶书" panose="02010800040101010101" charset="-122"/>
                <a:cs typeface="Arial Unicode MS" panose="020B0604020202020204" pitchFamily="34" charset="-122"/>
              </a:rPr>
              <a:t>I tell it to you</a:t>
            </a:r>
            <a:endParaRPr lang="en-US" altLang="zh-CN" sz="4000" b="1" spc="300" dirty="0">
              <a:solidFill>
                <a:srgbClr val="8C4306"/>
              </a:solidFill>
              <a:latin typeface="华文隶书" panose="02010800040101010101" charset="-122"/>
              <a:ea typeface="华文隶书" panose="02010800040101010101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0665" y="3594327"/>
            <a:ext cx="616639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>
                <a:solidFill>
                  <a:schemeClr val="accent6">
                    <a:lumMod val="75000"/>
                  </a:schemeClr>
                </a:solidFill>
                <a:latin typeface="Agency FB" panose="020B0503020202020204" charset="0"/>
                <a:ea typeface="方正喵呜体" panose="02010600010101010101" pitchFamily="2" charset="-122"/>
                <a:cs typeface="Agency FB" panose="020B0503020202020204" charset="0"/>
              </a:rPr>
              <a:t>And that's how we share</a:t>
            </a:r>
            <a:endParaRPr lang="zh-CN" altLang="zh-CN" sz="4000" spc="300" dirty="0">
              <a:solidFill>
                <a:schemeClr val="accent6">
                  <a:lumMod val="75000"/>
                </a:schemeClr>
              </a:solidFill>
              <a:latin typeface="Agency FB" panose="020B0503020202020204" charset="0"/>
              <a:ea typeface="方正喵呜体" panose="02010600010101010101" pitchFamily="2" charset="-122"/>
              <a:cs typeface="Agency FB" panose="020B05030202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7950" y="4300855"/>
            <a:ext cx="53835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spc="300" dirty="0">
                <a:solidFill>
                  <a:schemeClr val="accent6">
                    <a:lumMod val="75000"/>
                  </a:schemeClr>
                </a:solidFill>
                <a:latin typeface="Agency FB" panose="020B0503020202020204" charset="0"/>
                <a:ea typeface="方正喵呜体" panose="02010600010101010101" pitchFamily="2" charset="-122"/>
                <a:cs typeface="Agency FB" panose="020B0503020202020204" charset="0"/>
              </a:rPr>
              <a:t>That</a:t>
            </a:r>
            <a:r>
              <a:rPr lang="en-US" altLang="zh-CN" sz="4000" spc="300" dirty="0">
                <a:solidFill>
                  <a:schemeClr val="accent6">
                    <a:lumMod val="75000"/>
                  </a:schemeClr>
                </a:solidFill>
                <a:latin typeface="Agency FB" panose="020B0503020202020204" charset="0"/>
                <a:ea typeface="方正喵呜体" panose="02010600010101010101" pitchFamily="2" charset="-122"/>
                <a:cs typeface="Agency FB" panose="020B0503020202020204" charset="0"/>
              </a:rPr>
              <a:t>'</a:t>
            </a:r>
            <a:r>
              <a:rPr lang="zh-CN" altLang="zh-CN" sz="4000" spc="300" dirty="0">
                <a:solidFill>
                  <a:schemeClr val="accent6">
                    <a:lumMod val="75000"/>
                  </a:schemeClr>
                </a:solidFill>
                <a:latin typeface="Agency FB" panose="020B0503020202020204" charset="0"/>
                <a:ea typeface="方正喵呜体" panose="02010600010101010101" pitchFamily="2" charset="-122"/>
                <a:cs typeface="Agency FB" panose="020B0503020202020204" charset="0"/>
              </a:rPr>
              <a:t>s how we share</a:t>
            </a:r>
            <a:endParaRPr lang="zh-CN" altLang="zh-CN" sz="4000" spc="300" dirty="0">
              <a:solidFill>
                <a:schemeClr val="accent6">
                  <a:lumMod val="75000"/>
                </a:schemeClr>
              </a:solidFill>
              <a:latin typeface="Agency FB" panose="020B0503020202020204" charset="0"/>
              <a:ea typeface="方正喵呜体" panose="02010600010101010101" pitchFamily="2" charset="-122"/>
              <a:cs typeface="Agency FB" panose="020B0503020202020204" charset="0"/>
            </a:endParaRPr>
          </a:p>
        </p:txBody>
      </p:sp>
      <p:pic>
        <p:nvPicPr>
          <p:cNvPr id="50" name="Picture 2" descr="C:\Users\Lenovo\Desktop\056db8f09826724841df8488963bcc6d_t019280553915f5aabf.jpg056db8f09826724841df8488963bcc6d_t019280553915f5aabf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530" y="1803400"/>
            <a:ext cx="5122545" cy="32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-226695" y="5202313"/>
            <a:ext cx="1264529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387350" y="704215"/>
            <a:ext cx="10709275" cy="744855"/>
            <a:chOff x="2724379" y="551570"/>
            <a:chExt cx="5604070" cy="583160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2724379" y="551570"/>
              <a:ext cx="2045309" cy="583160"/>
              <a:chOff x="-186078" y="3260265"/>
              <a:chExt cx="2045309" cy="583160"/>
            </a:xfrm>
          </p:grpSpPr>
          <p:sp>
            <p:nvSpPr>
              <p:cNvPr id="10" name="任意多边形 9"/>
              <p:cNvSpPr/>
              <p:nvPr/>
            </p:nvSpPr>
            <p:spPr>
              <a:xfrm flipH="1">
                <a:off x="-186078" y="3260265"/>
                <a:ext cx="2045309" cy="545874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545818">
                    <a:moveTo>
                      <a:pt x="1033896" y="295882"/>
                    </a:moveTo>
                    <a:cubicBezTo>
                      <a:pt x="994809" y="300735"/>
                      <a:pt x="967056" y="336356"/>
                      <a:pt x="971908" y="375442"/>
                    </a:cubicBezTo>
                    <a:cubicBezTo>
                      <a:pt x="976761" y="414529"/>
                      <a:pt x="1012381" y="442282"/>
                      <a:pt x="1051468" y="437430"/>
                    </a:cubicBezTo>
                    <a:cubicBezTo>
                      <a:pt x="1090555" y="432577"/>
                      <a:pt x="1118308" y="396957"/>
                      <a:pt x="1113456" y="357870"/>
                    </a:cubicBezTo>
                    <a:cubicBezTo>
                      <a:pt x="1108603" y="318783"/>
                      <a:pt x="1072983" y="291030"/>
                      <a:pt x="1033896" y="295882"/>
                    </a:cubicBez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1219200" y="291103"/>
                    </a:lnTo>
                    <a:lnTo>
                      <a:pt x="1219200" y="545818"/>
                    </a:lnTo>
                    <a:lnTo>
                      <a:pt x="0" y="545818"/>
                    </a:lnTo>
                    <a:lnTo>
                      <a:pt x="0" y="727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24020" y="3290094"/>
                <a:ext cx="1983251" cy="55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800" b="1" spc="300">
                    <a:solidFill>
                      <a:srgbClr val="8C4306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 Unicode MS" panose="020B0604020202020204" pitchFamily="34" charset="-122"/>
                  </a:defRPr>
                </a:lvl1pPr>
              </a:lstStyle>
              <a:p>
                <a:r>
                  <a:rPr lang="en-US" altLang="zh-CN" sz="4000" dirty="0">
                    <a:latin typeface="华文隶书" panose="02010800040101010101" charset="-122"/>
                    <a:ea typeface="华文隶书" panose="02010800040101010101" charset="-122"/>
                  </a:rPr>
                  <a:t>I have a secret</a:t>
                </a:r>
                <a:endParaRPr lang="en-US" altLang="zh-CN" sz="4000" dirty="0">
                  <a:latin typeface="华文隶书" panose="02010800040101010101" charset="-122"/>
                  <a:ea typeface="华文隶书" panose="020108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4698560" y="901844"/>
              <a:ext cx="3629889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rot="4901958">
              <a:off x="4735027" y="257926"/>
              <a:ext cx="448556" cy="1055105"/>
              <a:chOff x="1222578" y="2191699"/>
              <a:chExt cx="448556" cy="1055105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1222578" y="2191699"/>
                <a:ext cx="448556" cy="933450"/>
              </a:xfrm>
              <a:custGeom>
                <a:avLst/>
                <a:gdLst>
                  <a:gd name="connsiteX0" fmla="*/ 277067 w 448556"/>
                  <a:gd name="connsiteY0" fmla="*/ 933450 h 933450"/>
                  <a:gd name="connsiteX1" fmla="*/ 372317 w 448556"/>
                  <a:gd name="connsiteY1" fmla="*/ 923925 h 933450"/>
                  <a:gd name="connsiteX2" fmla="*/ 400892 w 448556"/>
                  <a:gd name="connsiteY2" fmla="*/ 914400 h 933450"/>
                  <a:gd name="connsiteX3" fmla="*/ 419942 w 448556"/>
                  <a:gd name="connsiteY3" fmla="*/ 885825 h 933450"/>
                  <a:gd name="connsiteX4" fmla="*/ 438992 w 448556"/>
                  <a:gd name="connsiteY4" fmla="*/ 828675 h 933450"/>
                  <a:gd name="connsiteX5" fmla="*/ 448517 w 448556"/>
                  <a:gd name="connsiteY5" fmla="*/ 762000 h 933450"/>
                  <a:gd name="connsiteX6" fmla="*/ 419942 w 448556"/>
                  <a:gd name="connsiteY6" fmla="*/ 552450 h 933450"/>
                  <a:gd name="connsiteX7" fmla="*/ 410417 w 448556"/>
                  <a:gd name="connsiteY7" fmla="*/ 523875 h 933450"/>
                  <a:gd name="connsiteX8" fmla="*/ 372317 w 448556"/>
                  <a:gd name="connsiteY8" fmla="*/ 466725 h 933450"/>
                  <a:gd name="connsiteX9" fmla="*/ 343742 w 448556"/>
                  <a:gd name="connsiteY9" fmla="*/ 447675 h 933450"/>
                  <a:gd name="connsiteX10" fmla="*/ 334217 w 448556"/>
                  <a:gd name="connsiteY10" fmla="*/ 419100 h 933450"/>
                  <a:gd name="connsiteX11" fmla="*/ 305642 w 448556"/>
                  <a:gd name="connsiteY11" fmla="*/ 400050 h 933450"/>
                  <a:gd name="connsiteX12" fmla="*/ 277067 w 448556"/>
                  <a:gd name="connsiteY12" fmla="*/ 371475 h 933450"/>
                  <a:gd name="connsiteX13" fmla="*/ 248492 w 448556"/>
                  <a:gd name="connsiteY13" fmla="*/ 352425 h 933450"/>
                  <a:gd name="connsiteX14" fmla="*/ 219917 w 448556"/>
                  <a:gd name="connsiteY14" fmla="*/ 323850 h 933450"/>
                  <a:gd name="connsiteX15" fmla="*/ 162767 w 448556"/>
                  <a:gd name="connsiteY15" fmla="*/ 285750 h 933450"/>
                  <a:gd name="connsiteX16" fmla="*/ 134192 w 448556"/>
                  <a:gd name="connsiteY16" fmla="*/ 266700 h 933450"/>
                  <a:gd name="connsiteX17" fmla="*/ 115142 w 448556"/>
                  <a:gd name="connsiteY17" fmla="*/ 238125 h 933450"/>
                  <a:gd name="connsiteX18" fmla="*/ 57992 w 448556"/>
                  <a:gd name="connsiteY18" fmla="*/ 190500 h 933450"/>
                  <a:gd name="connsiteX19" fmla="*/ 38942 w 448556"/>
                  <a:gd name="connsiteY19" fmla="*/ 152400 h 933450"/>
                  <a:gd name="connsiteX20" fmla="*/ 19892 w 448556"/>
                  <a:gd name="connsiteY20" fmla="*/ 123825 h 933450"/>
                  <a:gd name="connsiteX21" fmla="*/ 842 w 448556"/>
                  <a:gd name="connsiteY21" fmla="*/ 57150 h 933450"/>
                  <a:gd name="connsiteX22" fmla="*/ 842 w 448556"/>
                  <a:gd name="connsiteY2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8556" h="933450">
                    <a:moveTo>
                      <a:pt x="277067" y="933450"/>
                    </a:moveTo>
                    <a:cubicBezTo>
                      <a:pt x="308817" y="930275"/>
                      <a:pt x="340780" y="928777"/>
                      <a:pt x="372317" y="923925"/>
                    </a:cubicBezTo>
                    <a:cubicBezTo>
                      <a:pt x="382240" y="922398"/>
                      <a:pt x="393052" y="920672"/>
                      <a:pt x="400892" y="914400"/>
                    </a:cubicBezTo>
                    <a:cubicBezTo>
                      <a:pt x="409831" y="907249"/>
                      <a:pt x="415293" y="896286"/>
                      <a:pt x="419942" y="885825"/>
                    </a:cubicBezTo>
                    <a:cubicBezTo>
                      <a:pt x="428097" y="867475"/>
                      <a:pt x="438992" y="828675"/>
                      <a:pt x="438992" y="828675"/>
                    </a:cubicBezTo>
                    <a:cubicBezTo>
                      <a:pt x="442167" y="806450"/>
                      <a:pt x="448517" y="784451"/>
                      <a:pt x="448517" y="762000"/>
                    </a:cubicBezTo>
                    <a:cubicBezTo>
                      <a:pt x="448517" y="621891"/>
                      <a:pt x="450836" y="645131"/>
                      <a:pt x="419942" y="552450"/>
                    </a:cubicBezTo>
                    <a:cubicBezTo>
                      <a:pt x="416767" y="542925"/>
                      <a:pt x="415986" y="532229"/>
                      <a:pt x="410417" y="523875"/>
                    </a:cubicBezTo>
                    <a:cubicBezTo>
                      <a:pt x="397717" y="504825"/>
                      <a:pt x="391367" y="479425"/>
                      <a:pt x="372317" y="466725"/>
                    </a:cubicBezTo>
                    <a:lnTo>
                      <a:pt x="343742" y="447675"/>
                    </a:lnTo>
                    <a:cubicBezTo>
                      <a:pt x="340567" y="438150"/>
                      <a:pt x="340489" y="426940"/>
                      <a:pt x="334217" y="419100"/>
                    </a:cubicBezTo>
                    <a:cubicBezTo>
                      <a:pt x="327066" y="410161"/>
                      <a:pt x="314436" y="407379"/>
                      <a:pt x="305642" y="400050"/>
                    </a:cubicBezTo>
                    <a:cubicBezTo>
                      <a:pt x="295294" y="391426"/>
                      <a:pt x="287415" y="380099"/>
                      <a:pt x="277067" y="371475"/>
                    </a:cubicBezTo>
                    <a:cubicBezTo>
                      <a:pt x="268273" y="364146"/>
                      <a:pt x="257286" y="359754"/>
                      <a:pt x="248492" y="352425"/>
                    </a:cubicBezTo>
                    <a:cubicBezTo>
                      <a:pt x="238144" y="343801"/>
                      <a:pt x="230550" y="332120"/>
                      <a:pt x="219917" y="323850"/>
                    </a:cubicBezTo>
                    <a:cubicBezTo>
                      <a:pt x="201845" y="309794"/>
                      <a:pt x="181817" y="298450"/>
                      <a:pt x="162767" y="285750"/>
                    </a:cubicBezTo>
                    <a:lnTo>
                      <a:pt x="134192" y="266700"/>
                    </a:lnTo>
                    <a:cubicBezTo>
                      <a:pt x="127842" y="257175"/>
                      <a:pt x="122471" y="246919"/>
                      <a:pt x="115142" y="238125"/>
                    </a:cubicBezTo>
                    <a:cubicBezTo>
                      <a:pt x="92223" y="210623"/>
                      <a:pt x="86089" y="209231"/>
                      <a:pt x="57992" y="190500"/>
                    </a:cubicBezTo>
                    <a:cubicBezTo>
                      <a:pt x="51642" y="177800"/>
                      <a:pt x="45987" y="164728"/>
                      <a:pt x="38942" y="152400"/>
                    </a:cubicBezTo>
                    <a:cubicBezTo>
                      <a:pt x="33262" y="142461"/>
                      <a:pt x="25012" y="134064"/>
                      <a:pt x="19892" y="123825"/>
                    </a:cubicBezTo>
                    <a:cubicBezTo>
                      <a:pt x="14815" y="113671"/>
                      <a:pt x="1605" y="64780"/>
                      <a:pt x="842" y="57150"/>
                    </a:cubicBezTo>
                    <a:cubicBezTo>
                      <a:pt x="-1054" y="38195"/>
                      <a:pt x="842" y="19050"/>
                      <a:pt x="842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428064" y="3153541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cxnSp>
        <p:nvCxnSpPr>
          <p:cNvPr id="43" name="直接连接符 42"/>
          <p:cNvCxnSpPr/>
          <p:nvPr/>
        </p:nvCxnSpPr>
        <p:spPr>
          <a:xfrm>
            <a:off x="12055150" y="2075838"/>
            <a:ext cx="0" cy="441298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-39568" y="5202409"/>
            <a:ext cx="7294125" cy="1401628"/>
            <a:chOff x="-29676" y="3901807"/>
            <a:chExt cx="5470594" cy="1051221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92"/>
            <a:stretch>
              <a:fillRect/>
            </a:stretch>
          </p:blipFill>
          <p:spPr bwMode="auto">
            <a:xfrm>
              <a:off x="-29676" y="3902725"/>
              <a:ext cx="574237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2" r="25147"/>
            <a:stretch>
              <a:fillRect/>
            </a:stretch>
          </p:blipFill>
          <p:spPr bwMode="auto">
            <a:xfrm>
              <a:off x="507464" y="3902725"/>
              <a:ext cx="1216748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1717562" y="3901807"/>
              <a:ext cx="3723356" cy="105030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3" name="直接连接符 52"/>
          <p:cNvCxnSpPr/>
          <p:nvPr/>
        </p:nvCxnSpPr>
        <p:spPr>
          <a:xfrm>
            <a:off x="11096490" y="1182590"/>
            <a:ext cx="958025" cy="85006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5916633" y="7365437"/>
            <a:ext cx="121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 l="-1839" t="-1593" b="1593"/>
          <a:stretch>
            <a:fillRect/>
          </a:stretch>
        </p:blipFill>
        <p:spPr>
          <a:xfrm>
            <a:off x="9736455" y="1074420"/>
            <a:ext cx="2532380" cy="1913255"/>
          </a:xfrm>
          <a:prstGeom prst="star7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split dir="in"/>
      </p:transition>
    </mc:Choice>
    <mc:Fallback>
      <p:transition spd="med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3.82716E-6 L -0.18836 0.00956 " pathEditMode="relative" rAng="0" ptsTypes="AA">
                                      <p:cBhvr>
                                        <p:cTn id="11" dur="4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294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416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 flipH="1">
            <a:off x="4958715" y="1680210"/>
            <a:ext cx="4948555" cy="8522335"/>
            <a:chOff x="11174514" y="2410434"/>
            <a:chExt cx="2764483" cy="5554562"/>
          </a:xfrm>
        </p:grpSpPr>
        <p:pic>
          <p:nvPicPr>
            <p:cNvPr id="131" name="Picture 3" descr="C:\Users\Lenovo\Desktop\90203e085c5e8c3cc789a0177fab2c7b_t01f990f2c0d11c24cd.jpg90203e085c5e8c3cc789a0177fab2c7b_t01f990f2c0d11c24cd"/>
            <p:cNvPicPr>
              <a:picLocks noChangeAspect="1" noChangeArrowheads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 bwMode="auto">
            <a:xfrm flipV="1">
              <a:off x="11643276" y="6434804"/>
              <a:ext cx="2295721" cy="153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矩形 104"/>
            <p:cNvSpPr/>
            <p:nvPr/>
          </p:nvSpPr>
          <p:spPr>
            <a:xfrm>
              <a:off x="11174514" y="2410434"/>
              <a:ext cx="2026295" cy="1965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2" name="组合 71"/>
          <p:cNvGrpSpPr/>
          <p:nvPr/>
        </p:nvGrpSpPr>
        <p:grpSpPr>
          <a:xfrm flipH="1">
            <a:off x="2325960" y="1767371"/>
            <a:ext cx="6223513" cy="8758173"/>
            <a:chOff x="2869806" y="627095"/>
            <a:chExt cx="4403090" cy="6196332"/>
          </a:xfrm>
        </p:grpSpPr>
        <p:pic>
          <p:nvPicPr>
            <p:cNvPr id="76" name="Picture 2" descr="C:\Users\Lenovo\Desktop\fdc7fea47fdfa10565aadc84cd0f02aa_t01868238e6d3c8271e.jpgfdc7fea47fdfa10565aadc84cd0f02aa_t01868238e6d3c8271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999969" y="4665645"/>
              <a:ext cx="3272927" cy="215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矩形 73"/>
            <p:cNvSpPr/>
            <p:nvPr/>
          </p:nvSpPr>
          <p:spPr>
            <a:xfrm>
              <a:off x="2869806" y="627095"/>
              <a:ext cx="3219577" cy="2623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4" name="心形 163"/>
          <p:cNvSpPr/>
          <p:nvPr/>
        </p:nvSpPr>
        <p:spPr>
          <a:xfrm>
            <a:off x="5999204" y="3185259"/>
            <a:ext cx="114688" cy="96923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5" name="心形 164"/>
          <p:cNvSpPr/>
          <p:nvPr/>
        </p:nvSpPr>
        <p:spPr>
          <a:xfrm>
            <a:off x="6062313" y="2821163"/>
            <a:ext cx="191279" cy="16164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6" name="心形 165"/>
          <p:cNvSpPr/>
          <p:nvPr/>
        </p:nvSpPr>
        <p:spPr>
          <a:xfrm>
            <a:off x="6053371" y="2435219"/>
            <a:ext cx="112116" cy="9474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7" name="心形 166"/>
          <p:cNvSpPr/>
          <p:nvPr/>
        </p:nvSpPr>
        <p:spPr>
          <a:xfrm>
            <a:off x="6040672" y="2091957"/>
            <a:ext cx="156332" cy="132116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8" name="心形 167"/>
          <p:cNvSpPr/>
          <p:nvPr/>
        </p:nvSpPr>
        <p:spPr>
          <a:xfrm>
            <a:off x="6221393" y="2290132"/>
            <a:ext cx="156332" cy="132116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9" name="心形 168"/>
          <p:cNvSpPr/>
          <p:nvPr/>
        </p:nvSpPr>
        <p:spPr>
          <a:xfrm>
            <a:off x="6057408" y="1904305"/>
            <a:ext cx="112968" cy="9546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0" name="心形 169"/>
          <p:cNvSpPr/>
          <p:nvPr/>
        </p:nvSpPr>
        <p:spPr>
          <a:xfrm>
            <a:off x="6250951" y="2053589"/>
            <a:ext cx="112968" cy="9546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1" name="心形 170"/>
          <p:cNvSpPr/>
          <p:nvPr/>
        </p:nvSpPr>
        <p:spPr>
          <a:xfrm>
            <a:off x="6192747" y="2632871"/>
            <a:ext cx="114688" cy="96923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2" name="心形 171"/>
          <p:cNvSpPr/>
          <p:nvPr/>
        </p:nvSpPr>
        <p:spPr>
          <a:xfrm>
            <a:off x="6210409" y="1732237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3" name="心形 172"/>
          <p:cNvSpPr/>
          <p:nvPr/>
        </p:nvSpPr>
        <p:spPr>
          <a:xfrm>
            <a:off x="6087460" y="1549347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4" name="心形 173"/>
          <p:cNvSpPr/>
          <p:nvPr/>
        </p:nvSpPr>
        <p:spPr>
          <a:xfrm>
            <a:off x="6473715" y="1543617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5" name="心形 174"/>
          <p:cNvSpPr/>
          <p:nvPr/>
        </p:nvSpPr>
        <p:spPr>
          <a:xfrm>
            <a:off x="6428453" y="1769908"/>
            <a:ext cx="126965" cy="10729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6" name="心形 175"/>
          <p:cNvSpPr/>
          <p:nvPr/>
        </p:nvSpPr>
        <p:spPr>
          <a:xfrm>
            <a:off x="6288576" y="1406359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7" name="心形 176"/>
          <p:cNvSpPr/>
          <p:nvPr/>
        </p:nvSpPr>
        <p:spPr>
          <a:xfrm>
            <a:off x="6098463" y="1249489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8" name="心形 177"/>
          <p:cNvSpPr/>
          <p:nvPr/>
        </p:nvSpPr>
        <p:spPr>
          <a:xfrm>
            <a:off x="6863168" y="1645267"/>
            <a:ext cx="89149" cy="7534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9" name="心形 178"/>
          <p:cNvSpPr/>
          <p:nvPr/>
        </p:nvSpPr>
        <p:spPr>
          <a:xfrm>
            <a:off x="5758187" y="1025901"/>
            <a:ext cx="72132" cy="6095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0" name="心形 179"/>
          <p:cNvSpPr/>
          <p:nvPr/>
        </p:nvSpPr>
        <p:spPr>
          <a:xfrm>
            <a:off x="5854979" y="1263871"/>
            <a:ext cx="72132" cy="6095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1" name="心形 180"/>
          <p:cNvSpPr/>
          <p:nvPr/>
        </p:nvSpPr>
        <p:spPr>
          <a:xfrm>
            <a:off x="6536321" y="1262055"/>
            <a:ext cx="72132" cy="6095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矩形 41"/>
          <p:cNvSpPr/>
          <p:nvPr/>
        </p:nvSpPr>
        <p:spPr>
          <a:xfrm>
            <a:off x="857250" y="2632710"/>
            <a:ext cx="2921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spc="300" dirty="0" smtClean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</a:rPr>
              <a:t>we use it for tour</a:t>
            </a:r>
            <a:endParaRPr lang="en-US" altLang="zh-CN" sz="3200" spc="300" dirty="0" smtClean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622935" y="2219960"/>
            <a:ext cx="3155315" cy="4925695"/>
            <a:chOff x="593809" y="1665068"/>
            <a:chExt cx="2239804" cy="3694331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203409" y="1304547"/>
              <a:ext cx="1020604" cy="2239804"/>
            </a:xfrm>
            <a:custGeom>
              <a:avLst/>
              <a:gdLst>
                <a:gd name="connsiteX0" fmla="*/ 0 w 536664"/>
                <a:gd name="connsiteY0" fmla="*/ 416035 h 2239653"/>
                <a:gd name="connsiteX1" fmla="*/ 1844 w 536664"/>
                <a:gd name="connsiteY1" fmla="*/ 416068 h 2239653"/>
                <a:gd name="connsiteX2" fmla="*/ 275917 w 536664"/>
                <a:gd name="connsiteY2" fmla="*/ 0 h 2239653"/>
                <a:gd name="connsiteX3" fmla="*/ 536664 w 536664"/>
                <a:gd name="connsiteY3" fmla="*/ 432048 h 2239653"/>
                <a:gd name="connsiteX4" fmla="*/ 531727 w 536664"/>
                <a:gd name="connsiteY4" fmla="*/ 431916 h 2239653"/>
                <a:gd name="connsiteX5" fmla="*/ 479524 w 536664"/>
                <a:gd name="connsiteY5" fmla="*/ 2239653 h 2239653"/>
                <a:gd name="connsiteX6" fmla="*/ 9526 w 536664"/>
                <a:gd name="connsiteY6" fmla="*/ 2239653 h 2239653"/>
                <a:gd name="connsiteX7" fmla="*/ 0 w 536664"/>
                <a:gd name="connsiteY7" fmla="*/ 416035 h 22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664" h="2239653">
                  <a:moveTo>
                    <a:pt x="0" y="416035"/>
                  </a:moveTo>
                  <a:lnTo>
                    <a:pt x="1844" y="416068"/>
                  </a:lnTo>
                  <a:lnTo>
                    <a:pt x="275917" y="0"/>
                  </a:lnTo>
                  <a:lnTo>
                    <a:pt x="536664" y="432048"/>
                  </a:lnTo>
                  <a:lnTo>
                    <a:pt x="531727" y="431916"/>
                  </a:lnTo>
                  <a:lnTo>
                    <a:pt x="479524" y="2239653"/>
                  </a:lnTo>
                  <a:lnTo>
                    <a:pt x="9526" y="2239653"/>
                  </a:lnTo>
                  <a:cubicBezTo>
                    <a:pt x="6351" y="1631780"/>
                    <a:pt x="3175" y="1023908"/>
                    <a:pt x="0" y="41603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8" name="矩形 77"/>
            <p:cNvSpPr/>
            <p:nvPr/>
          </p:nvSpPr>
          <p:spPr>
            <a:xfrm>
              <a:off x="1218188" y="2829049"/>
              <a:ext cx="117738" cy="2530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1218037" y="1665068"/>
              <a:ext cx="117738" cy="2490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46" name="组合 1045"/>
          <p:cNvGrpSpPr/>
          <p:nvPr/>
        </p:nvGrpSpPr>
        <p:grpSpPr>
          <a:xfrm>
            <a:off x="-13605" y="5277908"/>
            <a:ext cx="12205607" cy="1625316"/>
            <a:chOff x="-10204" y="3958431"/>
            <a:chExt cx="9154205" cy="1218987"/>
          </a:xfrm>
        </p:grpSpPr>
        <p:sp>
          <p:nvSpPr>
            <p:cNvPr id="278" name="任意多边形 277"/>
            <p:cNvSpPr/>
            <p:nvPr/>
          </p:nvSpPr>
          <p:spPr>
            <a:xfrm>
              <a:off x="7498524" y="4794238"/>
              <a:ext cx="1645477" cy="370905"/>
            </a:xfrm>
            <a:custGeom>
              <a:avLst/>
              <a:gdLst/>
              <a:ahLst/>
              <a:cxnLst/>
              <a:rect l="l" t="t" r="r" b="b"/>
              <a:pathLst>
                <a:path w="1645477" h="370905">
                  <a:moveTo>
                    <a:pt x="970899" y="199"/>
                  </a:moveTo>
                  <a:cubicBezTo>
                    <a:pt x="1209862" y="-3874"/>
                    <a:pt x="1430536" y="55132"/>
                    <a:pt x="1645477" y="133993"/>
                  </a:cubicBezTo>
                  <a:lnTo>
                    <a:pt x="1645477" y="370905"/>
                  </a:lnTo>
                  <a:lnTo>
                    <a:pt x="0" y="370905"/>
                  </a:lnTo>
                  <a:cubicBezTo>
                    <a:pt x="364917" y="102685"/>
                    <a:pt x="681335" y="5133"/>
                    <a:pt x="970899" y="19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-10204" y="4724323"/>
              <a:ext cx="1237637" cy="440820"/>
            </a:xfrm>
            <a:custGeom>
              <a:avLst/>
              <a:gdLst/>
              <a:ahLst/>
              <a:cxnLst/>
              <a:rect l="l" t="t" r="r" b="b"/>
              <a:pathLst>
                <a:path w="1237637" h="440820">
                  <a:moveTo>
                    <a:pt x="268594" y="236"/>
                  </a:moveTo>
                  <a:cubicBezTo>
                    <a:pt x="620344" y="-9180"/>
                    <a:pt x="919715" y="265178"/>
                    <a:pt x="1237637" y="440820"/>
                  </a:cubicBezTo>
                  <a:lnTo>
                    <a:pt x="0" y="440820"/>
                  </a:lnTo>
                  <a:lnTo>
                    <a:pt x="0" y="64515"/>
                  </a:lnTo>
                  <a:cubicBezTo>
                    <a:pt x="93143" y="21872"/>
                    <a:pt x="182440" y="2543"/>
                    <a:pt x="268594" y="236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229684" y="4393806"/>
              <a:ext cx="2042035" cy="780862"/>
            </a:xfrm>
            <a:custGeom>
              <a:avLst/>
              <a:gdLst/>
              <a:ahLst/>
              <a:cxnLst/>
              <a:rect l="l" t="t" r="r" b="b"/>
              <a:pathLst>
                <a:path w="2042035" h="780862">
                  <a:moveTo>
                    <a:pt x="875710" y="404"/>
                  </a:moveTo>
                  <a:cubicBezTo>
                    <a:pt x="1299239" y="-16173"/>
                    <a:pt x="1657932" y="480894"/>
                    <a:pt x="2042035" y="780862"/>
                  </a:cubicBezTo>
                  <a:lnTo>
                    <a:pt x="0" y="780862"/>
                  </a:lnTo>
                  <a:cubicBezTo>
                    <a:pt x="329781" y="215399"/>
                    <a:pt x="615027" y="10607"/>
                    <a:pt x="875710" y="404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7544" y="4549198"/>
              <a:ext cx="2520280" cy="615946"/>
            </a:xfrm>
            <a:custGeom>
              <a:avLst/>
              <a:gdLst/>
              <a:ahLst/>
              <a:cxnLst/>
              <a:rect l="l" t="t" r="r" b="b"/>
              <a:pathLst>
                <a:path w="1703601" h="427496">
                  <a:moveTo>
                    <a:pt x="734558" y="229"/>
                  </a:moveTo>
                  <a:cubicBezTo>
                    <a:pt x="1086308" y="-8902"/>
                    <a:pt x="1385679" y="257163"/>
                    <a:pt x="1703601" y="427496"/>
                  </a:cubicBezTo>
                  <a:lnTo>
                    <a:pt x="0" y="427496"/>
                  </a:lnTo>
                  <a:cubicBezTo>
                    <a:pt x="276087" y="118352"/>
                    <a:pt x="515481" y="5916"/>
                    <a:pt x="734558" y="22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48980" y="3958431"/>
              <a:ext cx="5194939" cy="1218987"/>
            </a:xfrm>
            <a:custGeom>
              <a:avLst/>
              <a:gdLst/>
              <a:ahLst/>
              <a:cxnLst/>
              <a:rect l="l" t="t" r="r" b="b"/>
              <a:pathLst>
                <a:path w="5194939" h="1218987">
                  <a:moveTo>
                    <a:pt x="2297375" y="790"/>
                  </a:moveTo>
                  <a:cubicBezTo>
                    <a:pt x="3345429" y="-26415"/>
                    <a:pt x="4258807" y="653964"/>
                    <a:pt x="5194939" y="1218987"/>
                  </a:cubicBezTo>
                  <a:lnTo>
                    <a:pt x="0" y="1218987"/>
                  </a:lnTo>
                  <a:cubicBezTo>
                    <a:pt x="853825" y="345557"/>
                    <a:pt x="1604990" y="18763"/>
                    <a:pt x="2297375" y="790"/>
                  </a:cubicBezTo>
                  <a:close/>
                </a:path>
              </a:pathLst>
            </a:custGeom>
            <a:solidFill>
              <a:srgbClr val="99E5B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-1746227" y="6630428"/>
            <a:ext cx="1383949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2" r="12983"/>
          <a:stretch>
            <a:fillRect/>
          </a:stretch>
        </p:blipFill>
        <p:spPr bwMode="auto">
          <a:xfrm>
            <a:off x="11369675" y="5365395"/>
            <a:ext cx="822325" cy="1400404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组合 107"/>
          <p:cNvGrpSpPr/>
          <p:nvPr/>
        </p:nvGrpSpPr>
        <p:grpSpPr>
          <a:xfrm>
            <a:off x="-620951" y="145565"/>
            <a:ext cx="8829185" cy="1165445"/>
            <a:chOff x="-465713" y="109174"/>
            <a:chExt cx="6621889" cy="874084"/>
          </a:xfrm>
        </p:grpSpPr>
        <p:grpSp>
          <p:nvGrpSpPr>
            <p:cNvPr id="41" name="组合 40"/>
            <p:cNvGrpSpPr/>
            <p:nvPr/>
          </p:nvGrpSpPr>
          <p:grpSpPr>
            <a:xfrm>
              <a:off x="4056833" y="457378"/>
              <a:ext cx="2099343" cy="525880"/>
              <a:chOff x="4330700" y="598070"/>
              <a:chExt cx="2099343" cy="525880"/>
            </a:xfrm>
          </p:grpSpPr>
          <p:sp>
            <p:nvSpPr>
              <p:cNvPr id="39" name="任意多边形 38"/>
              <p:cNvSpPr/>
              <p:nvPr/>
            </p:nvSpPr>
            <p:spPr>
              <a:xfrm>
                <a:off x="4330700" y="598070"/>
                <a:ext cx="2099343" cy="417929"/>
              </a:xfrm>
              <a:custGeom>
                <a:avLst/>
                <a:gdLst>
                  <a:gd name="connsiteX0" fmla="*/ 0 w 2099343"/>
                  <a:gd name="connsiteY0" fmla="*/ 0 h 596900"/>
                  <a:gd name="connsiteX1" fmla="*/ 292100 w 2099343"/>
                  <a:gd name="connsiteY1" fmla="*/ 25400 h 596900"/>
                  <a:gd name="connsiteX2" fmla="*/ 368300 w 2099343"/>
                  <a:gd name="connsiteY2" fmla="*/ 50800 h 596900"/>
                  <a:gd name="connsiteX3" fmla="*/ 444500 w 2099343"/>
                  <a:gd name="connsiteY3" fmla="*/ 101600 h 596900"/>
                  <a:gd name="connsiteX4" fmla="*/ 482600 w 2099343"/>
                  <a:gd name="connsiteY4" fmla="*/ 114300 h 596900"/>
                  <a:gd name="connsiteX5" fmla="*/ 520700 w 2099343"/>
                  <a:gd name="connsiteY5" fmla="*/ 139700 h 596900"/>
                  <a:gd name="connsiteX6" fmla="*/ 558800 w 2099343"/>
                  <a:gd name="connsiteY6" fmla="*/ 152400 h 596900"/>
                  <a:gd name="connsiteX7" fmla="*/ 635000 w 2099343"/>
                  <a:gd name="connsiteY7" fmla="*/ 203200 h 596900"/>
                  <a:gd name="connsiteX8" fmla="*/ 673100 w 2099343"/>
                  <a:gd name="connsiteY8" fmla="*/ 215900 h 596900"/>
                  <a:gd name="connsiteX9" fmla="*/ 749300 w 2099343"/>
                  <a:gd name="connsiteY9" fmla="*/ 266700 h 596900"/>
                  <a:gd name="connsiteX10" fmla="*/ 825500 w 2099343"/>
                  <a:gd name="connsiteY10" fmla="*/ 304800 h 596900"/>
                  <a:gd name="connsiteX11" fmla="*/ 863600 w 2099343"/>
                  <a:gd name="connsiteY11" fmla="*/ 317500 h 596900"/>
                  <a:gd name="connsiteX12" fmla="*/ 901700 w 2099343"/>
                  <a:gd name="connsiteY12" fmla="*/ 342900 h 596900"/>
                  <a:gd name="connsiteX13" fmla="*/ 990600 w 2099343"/>
                  <a:gd name="connsiteY13" fmla="*/ 368300 h 596900"/>
                  <a:gd name="connsiteX14" fmla="*/ 1028700 w 2099343"/>
                  <a:gd name="connsiteY14" fmla="*/ 393700 h 596900"/>
                  <a:gd name="connsiteX15" fmla="*/ 1104900 w 2099343"/>
                  <a:gd name="connsiteY15" fmla="*/ 419100 h 596900"/>
                  <a:gd name="connsiteX16" fmla="*/ 1193800 w 2099343"/>
                  <a:gd name="connsiteY16" fmla="*/ 444500 h 596900"/>
                  <a:gd name="connsiteX17" fmla="*/ 1397000 w 2099343"/>
                  <a:gd name="connsiteY17" fmla="*/ 431800 h 596900"/>
                  <a:gd name="connsiteX18" fmla="*/ 1422400 w 2099343"/>
                  <a:gd name="connsiteY18" fmla="*/ 355600 h 596900"/>
                  <a:gd name="connsiteX19" fmla="*/ 1409700 w 2099343"/>
                  <a:gd name="connsiteY19" fmla="*/ 254000 h 596900"/>
                  <a:gd name="connsiteX20" fmla="*/ 1244600 w 2099343"/>
                  <a:gd name="connsiteY20" fmla="*/ 304800 h 596900"/>
                  <a:gd name="connsiteX21" fmla="*/ 1257300 w 2099343"/>
                  <a:gd name="connsiteY21" fmla="*/ 431800 h 596900"/>
                  <a:gd name="connsiteX22" fmla="*/ 1295400 w 2099343"/>
                  <a:gd name="connsiteY22" fmla="*/ 457200 h 596900"/>
                  <a:gd name="connsiteX23" fmla="*/ 1320800 w 2099343"/>
                  <a:gd name="connsiteY23" fmla="*/ 495300 h 596900"/>
                  <a:gd name="connsiteX24" fmla="*/ 1358900 w 2099343"/>
                  <a:gd name="connsiteY24" fmla="*/ 508000 h 596900"/>
                  <a:gd name="connsiteX25" fmla="*/ 1460500 w 2099343"/>
                  <a:gd name="connsiteY25" fmla="*/ 520700 h 596900"/>
                  <a:gd name="connsiteX26" fmla="*/ 1714500 w 2099343"/>
                  <a:gd name="connsiteY26" fmla="*/ 546100 h 596900"/>
                  <a:gd name="connsiteX27" fmla="*/ 1790700 w 2099343"/>
                  <a:gd name="connsiteY27" fmla="*/ 558800 h 596900"/>
                  <a:gd name="connsiteX28" fmla="*/ 1905000 w 2099343"/>
                  <a:gd name="connsiteY28" fmla="*/ 584200 h 596900"/>
                  <a:gd name="connsiteX29" fmla="*/ 1943100 w 2099343"/>
                  <a:gd name="connsiteY29" fmla="*/ 596900 h 596900"/>
                  <a:gd name="connsiteX30" fmla="*/ 2082800 w 2099343"/>
                  <a:gd name="connsiteY30" fmla="*/ 584200 h 596900"/>
                  <a:gd name="connsiteX31" fmla="*/ 2095500 w 2099343"/>
                  <a:gd name="connsiteY31" fmla="*/ 546100 h 596900"/>
                  <a:gd name="connsiteX32" fmla="*/ 2019300 w 2099343"/>
                  <a:gd name="connsiteY32" fmla="*/ 520700 h 596900"/>
                  <a:gd name="connsiteX33" fmla="*/ 1943100 w 2099343"/>
                  <a:gd name="connsiteY33" fmla="*/ 482600 h 596900"/>
                  <a:gd name="connsiteX34" fmla="*/ 1905000 w 2099343"/>
                  <a:gd name="connsiteY34" fmla="*/ 457200 h 596900"/>
                  <a:gd name="connsiteX35" fmla="*/ 1714500 w 2099343"/>
                  <a:gd name="connsiteY35" fmla="*/ 469900 h 596900"/>
                  <a:gd name="connsiteX36" fmla="*/ 1676400 w 2099343"/>
                  <a:gd name="connsiteY36" fmla="*/ 482600 h 596900"/>
                  <a:gd name="connsiteX37" fmla="*/ 1625600 w 2099343"/>
                  <a:gd name="connsiteY37" fmla="*/ 5334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99343" h="596900">
                    <a:moveTo>
                      <a:pt x="0" y="0"/>
                    </a:moveTo>
                    <a:cubicBezTo>
                      <a:pt x="86364" y="4798"/>
                      <a:pt x="200091" y="307"/>
                      <a:pt x="292100" y="25400"/>
                    </a:cubicBezTo>
                    <a:cubicBezTo>
                      <a:pt x="317931" y="32445"/>
                      <a:pt x="346023" y="35948"/>
                      <a:pt x="368300" y="50800"/>
                    </a:cubicBezTo>
                    <a:cubicBezTo>
                      <a:pt x="393700" y="67733"/>
                      <a:pt x="415540" y="91947"/>
                      <a:pt x="444500" y="101600"/>
                    </a:cubicBezTo>
                    <a:cubicBezTo>
                      <a:pt x="457200" y="105833"/>
                      <a:pt x="470626" y="108313"/>
                      <a:pt x="482600" y="114300"/>
                    </a:cubicBezTo>
                    <a:cubicBezTo>
                      <a:pt x="496252" y="121126"/>
                      <a:pt x="507048" y="132874"/>
                      <a:pt x="520700" y="139700"/>
                    </a:cubicBezTo>
                    <a:cubicBezTo>
                      <a:pt x="532674" y="145687"/>
                      <a:pt x="547098" y="145899"/>
                      <a:pt x="558800" y="152400"/>
                    </a:cubicBezTo>
                    <a:cubicBezTo>
                      <a:pt x="585485" y="167225"/>
                      <a:pt x="606040" y="193547"/>
                      <a:pt x="635000" y="203200"/>
                    </a:cubicBezTo>
                    <a:cubicBezTo>
                      <a:pt x="647700" y="207433"/>
                      <a:pt x="661398" y="209399"/>
                      <a:pt x="673100" y="215900"/>
                    </a:cubicBezTo>
                    <a:cubicBezTo>
                      <a:pt x="699785" y="230725"/>
                      <a:pt x="720340" y="257047"/>
                      <a:pt x="749300" y="266700"/>
                    </a:cubicBezTo>
                    <a:cubicBezTo>
                      <a:pt x="845065" y="298622"/>
                      <a:pt x="727023" y="255561"/>
                      <a:pt x="825500" y="304800"/>
                    </a:cubicBezTo>
                    <a:cubicBezTo>
                      <a:pt x="837474" y="310787"/>
                      <a:pt x="851626" y="311513"/>
                      <a:pt x="863600" y="317500"/>
                    </a:cubicBezTo>
                    <a:cubicBezTo>
                      <a:pt x="877252" y="324326"/>
                      <a:pt x="887671" y="336887"/>
                      <a:pt x="901700" y="342900"/>
                    </a:cubicBezTo>
                    <a:cubicBezTo>
                      <a:pt x="958667" y="367315"/>
                      <a:pt x="941172" y="343586"/>
                      <a:pt x="990600" y="368300"/>
                    </a:cubicBezTo>
                    <a:cubicBezTo>
                      <a:pt x="1004252" y="375126"/>
                      <a:pt x="1014752" y="387501"/>
                      <a:pt x="1028700" y="393700"/>
                    </a:cubicBezTo>
                    <a:cubicBezTo>
                      <a:pt x="1053166" y="404574"/>
                      <a:pt x="1079500" y="410633"/>
                      <a:pt x="1104900" y="419100"/>
                    </a:cubicBezTo>
                    <a:cubicBezTo>
                      <a:pt x="1159559" y="437320"/>
                      <a:pt x="1130013" y="428553"/>
                      <a:pt x="1193800" y="444500"/>
                    </a:cubicBezTo>
                    <a:cubicBezTo>
                      <a:pt x="1261533" y="440267"/>
                      <a:pt x="1333749" y="456398"/>
                      <a:pt x="1397000" y="431800"/>
                    </a:cubicBezTo>
                    <a:cubicBezTo>
                      <a:pt x="1421953" y="422096"/>
                      <a:pt x="1422400" y="355600"/>
                      <a:pt x="1422400" y="355600"/>
                    </a:cubicBezTo>
                    <a:cubicBezTo>
                      <a:pt x="1418167" y="321733"/>
                      <a:pt x="1439751" y="270181"/>
                      <a:pt x="1409700" y="254000"/>
                    </a:cubicBezTo>
                    <a:cubicBezTo>
                      <a:pt x="1273084" y="180438"/>
                      <a:pt x="1265772" y="241285"/>
                      <a:pt x="1244600" y="304800"/>
                    </a:cubicBezTo>
                    <a:cubicBezTo>
                      <a:pt x="1248833" y="347133"/>
                      <a:pt x="1243846" y="391439"/>
                      <a:pt x="1257300" y="431800"/>
                    </a:cubicBezTo>
                    <a:cubicBezTo>
                      <a:pt x="1262127" y="446280"/>
                      <a:pt x="1284607" y="446407"/>
                      <a:pt x="1295400" y="457200"/>
                    </a:cubicBezTo>
                    <a:cubicBezTo>
                      <a:pt x="1306193" y="467993"/>
                      <a:pt x="1308881" y="485765"/>
                      <a:pt x="1320800" y="495300"/>
                    </a:cubicBezTo>
                    <a:cubicBezTo>
                      <a:pt x="1331253" y="503663"/>
                      <a:pt x="1345729" y="505605"/>
                      <a:pt x="1358900" y="508000"/>
                    </a:cubicBezTo>
                    <a:cubicBezTo>
                      <a:pt x="1392480" y="514105"/>
                      <a:pt x="1426633" y="516467"/>
                      <a:pt x="1460500" y="520700"/>
                    </a:cubicBezTo>
                    <a:cubicBezTo>
                      <a:pt x="1571853" y="557818"/>
                      <a:pt x="1459057" y="523888"/>
                      <a:pt x="1714500" y="546100"/>
                    </a:cubicBezTo>
                    <a:cubicBezTo>
                      <a:pt x="1740154" y="548331"/>
                      <a:pt x="1765365" y="554194"/>
                      <a:pt x="1790700" y="558800"/>
                    </a:cubicBezTo>
                    <a:cubicBezTo>
                      <a:pt x="1826710" y="565347"/>
                      <a:pt x="1869327" y="574008"/>
                      <a:pt x="1905000" y="584200"/>
                    </a:cubicBezTo>
                    <a:cubicBezTo>
                      <a:pt x="1917872" y="587878"/>
                      <a:pt x="1930400" y="592667"/>
                      <a:pt x="1943100" y="596900"/>
                    </a:cubicBezTo>
                    <a:cubicBezTo>
                      <a:pt x="1989667" y="592667"/>
                      <a:pt x="2038441" y="598986"/>
                      <a:pt x="2082800" y="584200"/>
                    </a:cubicBezTo>
                    <a:cubicBezTo>
                      <a:pt x="2095500" y="579967"/>
                      <a:pt x="2104966" y="555566"/>
                      <a:pt x="2095500" y="546100"/>
                    </a:cubicBezTo>
                    <a:cubicBezTo>
                      <a:pt x="2076568" y="527168"/>
                      <a:pt x="2041577" y="535552"/>
                      <a:pt x="2019300" y="520700"/>
                    </a:cubicBezTo>
                    <a:cubicBezTo>
                      <a:pt x="1910111" y="447907"/>
                      <a:pt x="2048260" y="535180"/>
                      <a:pt x="1943100" y="482600"/>
                    </a:cubicBezTo>
                    <a:cubicBezTo>
                      <a:pt x="1929448" y="475774"/>
                      <a:pt x="1917700" y="465667"/>
                      <a:pt x="1905000" y="457200"/>
                    </a:cubicBezTo>
                    <a:cubicBezTo>
                      <a:pt x="1841500" y="461433"/>
                      <a:pt x="1777752" y="462872"/>
                      <a:pt x="1714500" y="469900"/>
                    </a:cubicBezTo>
                    <a:cubicBezTo>
                      <a:pt x="1701195" y="471378"/>
                      <a:pt x="1687539" y="475174"/>
                      <a:pt x="1676400" y="482600"/>
                    </a:cubicBezTo>
                    <a:lnTo>
                      <a:pt x="1625600" y="5334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838817" y="904875"/>
                <a:ext cx="171458" cy="219075"/>
              </a:xfrm>
              <a:custGeom>
                <a:avLst/>
                <a:gdLst>
                  <a:gd name="connsiteX0" fmla="*/ 171458 w 171458"/>
                  <a:gd name="connsiteY0" fmla="*/ 0 h 219075"/>
                  <a:gd name="connsiteX1" fmla="*/ 123833 w 171458"/>
                  <a:gd name="connsiteY1" fmla="*/ 28575 h 219075"/>
                  <a:gd name="connsiteX2" fmla="*/ 95258 w 171458"/>
                  <a:gd name="connsiteY2" fmla="*/ 47625 h 219075"/>
                  <a:gd name="connsiteX3" fmla="*/ 47633 w 171458"/>
                  <a:gd name="connsiteY3" fmla="*/ 95250 h 219075"/>
                  <a:gd name="connsiteX4" fmla="*/ 38108 w 171458"/>
                  <a:gd name="connsiteY4" fmla="*/ 123825 h 219075"/>
                  <a:gd name="connsiteX5" fmla="*/ 19058 w 171458"/>
                  <a:gd name="connsiteY5" fmla="*/ 152400 h 219075"/>
                  <a:gd name="connsiteX6" fmla="*/ 8 w 171458"/>
                  <a:gd name="connsiteY6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8" h="219075">
                    <a:moveTo>
                      <a:pt x="171458" y="0"/>
                    </a:moveTo>
                    <a:cubicBezTo>
                      <a:pt x="155583" y="9525"/>
                      <a:pt x="139532" y="18763"/>
                      <a:pt x="123833" y="28575"/>
                    </a:cubicBezTo>
                    <a:cubicBezTo>
                      <a:pt x="114125" y="34642"/>
                      <a:pt x="103353" y="39530"/>
                      <a:pt x="95258" y="47625"/>
                    </a:cubicBezTo>
                    <a:cubicBezTo>
                      <a:pt x="31758" y="111125"/>
                      <a:pt x="123833" y="44450"/>
                      <a:pt x="47633" y="95250"/>
                    </a:cubicBezTo>
                    <a:cubicBezTo>
                      <a:pt x="44458" y="104775"/>
                      <a:pt x="42598" y="114845"/>
                      <a:pt x="38108" y="123825"/>
                    </a:cubicBezTo>
                    <a:cubicBezTo>
                      <a:pt x="32988" y="134064"/>
                      <a:pt x="23707" y="141939"/>
                      <a:pt x="19058" y="152400"/>
                    </a:cubicBezTo>
                    <a:cubicBezTo>
                      <a:pt x="-996" y="197522"/>
                      <a:pt x="8" y="191848"/>
                      <a:pt x="8" y="2190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945485" y="894311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-123647" y="109174"/>
              <a:ext cx="4781705" cy="762395"/>
              <a:chOff x="2511726" y="-1028650"/>
              <a:chExt cx="4958719" cy="790618"/>
            </a:xfrm>
          </p:grpSpPr>
          <p:pic>
            <p:nvPicPr>
              <p:cNvPr id="83" name="Picture 3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avLst/>
                <a:gdLst>
                  <a:gd name="T0" fmla="*/ 290 w 291"/>
                  <a:gd name="T1" fmla="*/ 4 h 187"/>
                  <a:gd name="T2" fmla="*/ 287 w 291"/>
                  <a:gd name="T3" fmla="*/ 11 h 187"/>
                  <a:gd name="T4" fmla="*/ 8 w 291"/>
                  <a:gd name="T5" fmla="*/ 186 h 187"/>
                  <a:gd name="T6" fmla="*/ 1 w 291"/>
                  <a:gd name="T7" fmla="*/ 183 h 187"/>
                  <a:gd name="T8" fmla="*/ 3 w 291"/>
                  <a:gd name="T9" fmla="*/ 176 h 187"/>
                  <a:gd name="T10" fmla="*/ 283 w 291"/>
                  <a:gd name="T11" fmla="*/ 1 h 187"/>
                  <a:gd name="T12" fmla="*/ 290 w 291"/>
                  <a:gd name="T13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187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avLst/>
                <a:gdLst>
                  <a:gd name="T0" fmla="*/ 283 w 284"/>
                  <a:gd name="T1" fmla="*/ 215 h 218"/>
                  <a:gd name="T2" fmla="*/ 276 w 284"/>
                  <a:gd name="T3" fmla="*/ 217 h 218"/>
                  <a:gd name="T4" fmla="*/ 4 w 284"/>
                  <a:gd name="T5" fmla="*/ 10 h 218"/>
                  <a:gd name="T6" fmla="*/ 1 w 284"/>
                  <a:gd name="T7" fmla="*/ 3 h 218"/>
                  <a:gd name="T8" fmla="*/ 9 w 284"/>
                  <a:gd name="T9" fmla="*/ 1 h 218"/>
                  <a:gd name="T10" fmla="*/ 281 w 284"/>
                  <a:gd name="T11" fmla="*/ 208 h 218"/>
                  <a:gd name="T12" fmla="*/ 283 w 284"/>
                  <a:gd name="T13" fmla="*/ 21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18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avLst/>
                <a:gdLst>
                  <a:gd name="T0" fmla="*/ 27 w 27"/>
                  <a:gd name="T1" fmla="*/ 441 h 455"/>
                  <a:gd name="T2" fmla="*/ 13 w 27"/>
                  <a:gd name="T3" fmla="*/ 455 h 455"/>
                  <a:gd name="T4" fmla="*/ 0 w 27"/>
                  <a:gd name="T5" fmla="*/ 441 h 455"/>
                  <a:gd name="T6" fmla="*/ 0 w 27"/>
                  <a:gd name="T7" fmla="*/ 13 h 455"/>
                  <a:gd name="T8" fmla="*/ 13 w 27"/>
                  <a:gd name="T9" fmla="*/ 0 h 455"/>
                  <a:gd name="T10" fmla="*/ 27 w 27"/>
                  <a:gd name="T11" fmla="*/ 13 h 455"/>
                  <a:gd name="T12" fmla="*/ 27 w 27"/>
                  <a:gd name="T13" fmla="*/ 441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55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5"/>
              <p:cNvSpPr/>
              <p:nvPr/>
            </p:nvSpPr>
            <p:spPr bwMode="auto">
              <a:xfrm>
                <a:off x="3014043" y="-899945"/>
                <a:ext cx="4456402" cy="566303"/>
              </a:xfrm>
              <a:custGeom>
                <a:avLst/>
                <a:gdLst>
                  <a:gd name="T0" fmla="*/ 4104 w 4104"/>
                  <a:gd name="T1" fmla="*/ 0 h 770"/>
                  <a:gd name="T2" fmla="*/ 3893 w 4104"/>
                  <a:gd name="T3" fmla="*/ 385 h 770"/>
                  <a:gd name="T4" fmla="*/ 4104 w 4104"/>
                  <a:gd name="T5" fmla="*/ 770 h 770"/>
                  <a:gd name="T6" fmla="*/ 0 w 4104"/>
                  <a:gd name="T7" fmla="*/ 770 h 770"/>
                  <a:gd name="T8" fmla="*/ 0 w 4104"/>
                  <a:gd name="T9" fmla="*/ 0 h 770"/>
                  <a:gd name="T10" fmla="*/ 4104 w 4104"/>
                  <a:gd name="T1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4" h="770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984135" y="310277"/>
              <a:ext cx="221240" cy="146487"/>
              <a:chOff x="1603866" y="3740071"/>
              <a:chExt cx="221240" cy="146487"/>
            </a:xfrm>
          </p:grpSpPr>
          <p:sp>
            <p:nvSpPr>
              <p:cNvPr id="94" name="心形 93"/>
              <p:cNvSpPr/>
              <p:nvPr/>
            </p:nvSpPr>
            <p:spPr>
              <a:xfrm rot="19396768">
                <a:off x="1678892" y="3740071"/>
                <a:ext cx="68955" cy="56086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5" name="心形 94"/>
              <p:cNvSpPr/>
              <p:nvPr/>
            </p:nvSpPr>
            <p:spPr>
              <a:xfrm rot="19396768">
                <a:off x="1603866" y="3745254"/>
                <a:ext cx="56209" cy="45719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6" name="心形 95"/>
              <p:cNvSpPr/>
              <p:nvPr/>
            </p:nvSpPr>
            <p:spPr>
              <a:xfrm rot="19396768">
                <a:off x="1695057" y="3780780"/>
                <a:ext cx="130049" cy="105778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04" name="矩形 103"/>
            <p:cNvSpPr/>
            <p:nvPr/>
          </p:nvSpPr>
          <p:spPr>
            <a:xfrm flipH="1">
              <a:off x="582037" y="254430"/>
              <a:ext cx="4198620" cy="49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735" b="1" spc="300" dirty="0" smtClean="0">
                  <a:solidFill>
                    <a:srgbClr val="8C4306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 Unicode MS" panose="020B0604020202020204" pitchFamily="34" charset="-122"/>
                </a:rPr>
                <a:t>We ride a bicycle</a:t>
              </a:r>
              <a:endParaRPr lang="en-US" altLang="zh-CN" sz="3735" b="1" spc="300" dirty="0" smtClean="0">
                <a:solidFill>
                  <a:srgbClr val="8C4306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-465713" y="254243"/>
              <a:ext cx="580004" cy="433657"/>
              <a:chOff x="179512" y="202034"/>
              <a:chExt cx="580004" cy="433657"/>
            </a:xfrm>
          </p:grpSpPr>
          <p:sp>
            <p:nvSpPr>
              <p:cNvPr id="157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avLst/>
                <a:gdLst>
                  <a:gd name="T0" fmla="*/ 248 w 987"/>
                  <a:gd name="T1" fmla="*/ 211 h 811"/>
                  <a:gd name="T2" fmla="*/ 0 w 987"/>
                  <a:gd name="T3" fmla="*/ 396 h 811"/>
                  <a:gd name="T4" fmla="*/ 284 w 987"/>
                  <a:gd name="T5" fmla="*/ 553 h 811"/>
                  <a:gd name="T6" fmla="*/ 614 w 987"/>
                  <a:gd name="T7" fmla="*/ 601 h 811"/>
                  <a:gd name="T8" fmla="*/ 854 w 987"/>
                  <a:gd name="T9" fmla="*/ 451 h 811"/>
                  <a:gd name="T10" fmla="*/ 962 w 987"/>
                  <a:gd name="T11" fmla="*/ 331 h 811"/>
                  <a:gd name="T12" fmla="*/ 698 w 987"/>
                  <a:gd name="T13" fmla="*/ 181 h 811"/>
                  <a:gd name="T14" fmla="*/ 434 w 987"/>
                  <a:gd name="T15" fmla="*/ 30 h 811"/>
                  <a:gd name="T16" fmla="*/ 248 w 987"/>
                  <a:gd name="T17" fmla="*/ 211 h 811"/>
                  <a:gd name="connsiteX0" fmla="*/ 2513 w 9792"/>
                  <a:gd name="connsiteY0" fmla="*/ 2274 h 8097"/>
                  <a:gd name="connsiteX1" fmla="*/ 0 w 9792"/>
                  <a:gd name="connsiteY1" fmla="*/ 4555 h 8097"/>
                  <a:gd name="connsiteX2" fmla="*/ 2877 w 9792"/>
                  <a:gd name="connsiteY2" fmla="*/ 6491 h 8097"/>
                  <a:gd name="connsiteX3" fmla="*/ 6221 w 9792"/>
                  <a:gd name="connsiteY3" fmla="*/ 7083 h 8097"/>
                  <a:gd name="connsiteX4" fmla="*/ 8652 w 9792"/>
                  <a:gd name="connsiteY4" fmla="*/ 5233 h 8097"/>
                  <a:gd name="connsiteX5" fmla="*/ 9747 w 9792"/>
                  <a:gd name="connsiteY5" fmla="*/ 3753 h 8097"/>
                  <a:gd name="connsiteX6" fmla="*/ 7072 w 9792"/>
                  <a:gd name="connsiteY6" fmla="*/ 1904 h 8097"/>
                  <a:gd name="connsiteX7" fmla="*/ 4397 w 9792"/>
                  <a:gd name="connsiteY7" fmla="*/ 42 h 8097"/>
                  <a:gd name="connsiteX8" fmla="*/ 2513 w 9792"/>
                  <a:gd name="connsiteY8" fmla="*/ 2274 h 8097"/>
                  <a:gd name="connsiteX0-1" fmla="*/ 2566 w 9999"/>
                  <a:gd name="connsiteY0-2" fmla="*/ 2808 h 10001"/>
                  <a:gd name="connsiteX1-3" fmla="*/ 0 w 9999"/>
                  <a:gd name="connsiteY1-4" fmla="*/ 5626 h 10001"/>
                  <a:gd name="connsiteX2-5" fmla="*/ 2938 w 9999"/>
                  <a:gd name="connsiteY2-6" fmla="*/ 8017 h 10001"/>
                  <a:gd name="connsiteX3-7" fmla="*/ 6353 w 9999"/>
                  <a:gd name="connsiteY3-8" fmla="*/ 8748 h 10001"/>
                  <a:gd name="connsiteX4-9" fmla="*/ 8836 w 9999"/>
                  <a:gd name="connsiteY4-10" fmla="*/ 6463 h 10001"/>
                  <a:gd name="connsiteX5-11" fmla="*/ 9954 w 9999"/>
                  <a:gd name="connsiteY5-12" fmla="*/ 4635 h 10001"/>
                  <a:gd name="connsiteX6-13" fmla="*/ 7222 w 9999"/>
                  <a:gd name="connsiteY6-14" fmla="*/ 2351 h 10001"/>
                  <a:gd name="connsiteX7-15" fmla="*/ 4490 w 9999"/>
                  <a:gd name="connsiteY7-16" fmla="*/ 52 h 10001"/>
                  <a:gd name="connsiteX8-17" fmla="*/ 2566 w 9999"/>
                  <a:gd name="connsiteY8-18" fmla="*/ 2808 h 10001"/>
                  <a:gd name="connsiteX0-19" fmla="*/ 2566 w 10000"/>
                  <a:gd name="connsiteY0-20" fmla="*/ 2808 h 10000"/>
                  <a:gd name="connsiteX1-21" fmla="*/ 0 w 10000"/>
                  <a:gd name="connsiteY1-22" fmla="*/ 5625 h 10000"/>
                  <a:gd name="connsiteX2-23" fmla="*/ 2938 w 10000"/>
                  <a:gd name="connsiteY2-24" fmla="*/ 8016 h 10000"/>
                  <a:gd name="connsiteX3-25" fmla="*/ 6354 w 10000"/>
                  <a:gd name="connsiteY3-26" fmla="*/ 8747 h 10000"/>
                  <a:gd name="connsiteX4-27" fmla="*/ 8837 w 10000"/>
                  <a:gd name="connsiteY4-28" fmla="*/ 6462 h 10000"/>
                  <a:gd name="connsiteX5-29" fmla="*/ 9955 w 10000"/>
                  <a:gd name="connsiteY5-30" fmla="*/ 4635 h 10000"/>
                  <a:gd name="connsiteX6-31" fmla="*/ 7223 w 10000"/>
                  <a:gd name="connsiteY6-32" fmla="*/ 2351 h 10000"/>
                  <a:gd name="connsiteX7-33" fmla="*/ 4490 w 10000"/>
                  <a:gd name="connsiteY7-34" fmla="*/ 52 h 10000"/>
                  <a:gd name="connsiteX8-35" fmla="*/ 2566 w 10000"/>
                  <a:gd name="connsiteY8-36" fmla="*/ 2808 h 10000"/>
                  <a:gd name="connsiteX0-37" fmla="*/ 2566 w 10000"/>
                  <a:gd name="connsiteY0-38" fmla="*/ 2808 h 10000"/>
                  <a:gd name="connsiteX1-39" fmla="*/ 0 w 10000"/>
                  <a:gd name="connsiteY1-40" fmla="*/ 5625 h 10000"/>
                  <a:gd name="connsiteX2-41" fmla="*/ 2938 w 10000"/>
                  <a:gd name="connsiteY2-42" fmla="*/ 8016 h 10000"/>
                  <a:gd name="connsiteX3-43" fmla="*/ 6354 w 10000"/>
                  <a:gd name="connsiteY3-44" fmla="*/ 8747 h 10000"/>
                  <a:gd name="connsiteX4-45" fmla="*/ 8837 w 10000"/>
                  <a:gd name="connsiteY4-46" fmla="*/ 6462 h 10000"/>
                  <a:gd name="connsiteX5-47" fmla="*/ 9955 w 10000"/>
                  <a:gd name="connsiteY5-48" fmla="*/ 4635 h 10000"/>
                  <a:gd name="connsiteX6-49" fmla="*/ 7223 w 10000"/>
                  <a:gd name="connsiteY6-50" fmla="*/ 2351 h 10000"/>
                  <a:gd name="connsiteX7-51" fmla="*/ 4490 w 10000"/>
                  <a:gd name="connsiteY7-52" fmla="*/ 52 h 10000"/>
                  <a:gd name="connsiteX8-53" fmla="*/ 2566 w 10000"/>
                  <a:gd name="connsiteY8-54" fmla="*/ 2808 h 10000"/>
                  <a:gd name="connsiteX0-55" fmla="*/ 2566 w 10000"/>
                  <a:gd name="connsiteY0-56" fmla="*/ 2808 h 10000"/>
                  <a:gd name="connsiteX1-57" fmla="*/ 0 w 10000"/>
                  <a:gd name="connsiteY1-58" fmla="*/ 5625 h 10000"/>
                  <a:gd name="connsiteX2-59" fmla="*/ 2938 w 10000"/>
                  <a:gd name="connsiteY2-60" fmla="*/ 8016 h 10000"/>
                  <a:gd name="connsiteX3-61" fmla="*/ 6354 w 10000"/>
                  <a:gd name="connsiteY3-62" fmla="*/ 8747 h 10000"/>
                  <a:gd name="connsiteX4-63" fmla="*/ 8837 w 10000"/>
                  <a:gd name="connsiteY4-64" fmla="*/ 6462 h 10000"/>
                  <a:gd name="connsiteX5-65" fmla="*/ 9955 w 10000"/>
                  <a:gd name="connsiteY5-66" fmla="*/ 4635 h 10000"/>
                  <a:gd name="connsiteX6-67" fmla="*/ 7223 w 10000"/>
                  <a:gd name="connsiteY6-68" fmla="*/ 2351 h 10000"/>
                  <a:gd name="connsiteX7-69" fmla="*/ 4490 w 10000"/>
                  <a:gd name="connsiteY7-70" fmla="*/ 52 h 10000"/>
                  <a:gd name="connsiteX8-71" fmla="*/ 2566 w 10000"/>
                  <a:gd name="connsiteY8-72" fmla="*/ 2808 h 10000"/>
                  <a:gd name="connsiteX0-73" fmla="*/ 2566 w 10000"/>
                  <a:gd name="connsiteY0-74" fmla="*/ 2808 h 10020"/>
                  <a:gd name="connsiteX1-75" fmla="*/ 0 w 10000"/>
                  <a:gd name="connsiteY1-76" fmla="*/ 5625 h 10020"/>
                  <a:gd name="connsiteX2-77" fmla="*/ 2938 w 10000"/>
                  <a:gd name="connsiteY2-78" fmla="*/ 8016 h 10020"/>
                  <a:gd name="connsiteX3-79" fmla="*/ 6154 w 10000"/>
                  <a:gd name="connsiteY3-80" fmla="*/ 8649 h 10020"/>
                  <a:gd name="connsiteX4-81" fmla="*/ 8837 w 10000"/>
                  <a:gd name="connsiteY4-82" fmla="*/ 6462 h 10020"/>
                  <a:gd name="connsiteX5-83" fmla="*/ 9955 w 10000"/>
                  <a:gd name="connsiteY5-84" fmla="*/ 4635 h 10020"/>
                  <a:gd name="connsiteX6-85" fmla="*/ 7223 w 10000"/>
                  <a:gd name="connsiteY6-86" fmla="*/ 2351 h 10020"/>
                  <a:gd name="connsiteX7-87" fmla="*/ 4490 w 10000"/>
                  <a:gd name="connsiteY7-88" fmla="*/ 52 h 10020"/>
                  <a:gd name="connsiteX8-89" fmla="*/ 2566 w 10000"/>
                  <a:gd name="connsiteY8-90" fmla="*/ 2808 h 10020"/>
                  <a:gd name="connsiteX0-91" fmla="*/ 2566 w 10000"/>
                  <a:gd name="connsiteY0-92" fmla="*/ 2808 h 10020"/>
                  <a:gd name="connsiteX1-93" fmla="*/ 0 w 10000"/>
                  <a:gd name="connsiteY1-94" fmla="*/ 5625 h 10020"/>
                  <a:gd name="connsiteX2-95" fmla="*/ 2938 w 10000"/>
                  <a:gd name="connsiteY2-96" fmla="*/ 8016 h 10020"/>
                  <a:gd name="connsiteX3-97" fmla="*/ 6154 w 10000"/>
                  <a:gd name="connsiteY3-98" fmla="*/ 8649 h 10020"/>
                  <a:gd name="connsiteX4-99" fmla="*/ 8837 w 10000"/>
                  <a:gd name="connsiteY4-100" fmla="*/ 6462 h 10020"/>
                  <a:gd name="connsiteX5-101" fmla="*/ 9955 w 10000"/>
                  <a:gd name="connsiteY5-102" fmla="*/ 4635 h 10020"/>
                  <a:gd name="connsiteX6-103" fmla="*/ 7223 w 10000"/>
                  <a:gd name="connsiteY6-104" fmla="*/ 2351 h 10020"/>
                  <a:gd name="connsiteX7-105" fmla="*/ 4490 w 10000"/>
                  <a:gd name="connsiteY7-106" fmla="*/ 52 h 10020"/>
                  <a:gd name="connsiteX8-107" fmla="*/ 2566 w 10000"/>
                  <a:gd name="connsiteY8-108" fmla="*/ 2808 h 10020"/>
                  <a:gd name="connsiteX0-109" fmla="*/ 2566 w 10000"/>
                  <a:gd name="connsiteY0-110" fmla="*/ 2808 h 10221"/>
                  <a:gd name="connsiteX1-111" fmla="*/ 0 w 10000"/>
                  <a:gd name="connsiteY1-112" fmla="*/ 5625 h 10221"/>
                  <a:gd name="connsiteX2-113" fmla="*/ 2938 w 10000"/>
                  <a:gd name="connsiteY2-114" fmla="*/ 8016 h 10221"/>
                  <a:gd name="connsiteX3-115" fmla="*/ 6154 w 10000"/>
                  <a:gd name="connsiteY3-116" fmla="*/ 8649 h 10221"/>
                  <a:gd name="connsiteX4-117" fmla="*/ 8837 w 10000"/>
                  <a:gd name="connsiteY4-118" fmla="*/ 6462 h 10221"/>
                  <a:gd name="connsiteX5-119" fmla="*/ 9955 w 10000"/>
                  <a:gd name="connsiteY5-120" fmla="*/ 4635 h 10221"/>
                  <a:gd name="connsiteX6-121" fmla="*/ 7223 w 10000"/>
                  <a:gd name="connsiteY6-122" fmla="*/ 2351 h 10221"/>
                  <a:gd name="connsiteX7-123" fmla="*/ 4490 w 10000"/>
                  <a:gd name="connsiteY7-124" fmla="*/ 52 h 10221"/>
                  <a:gd name="connsiteX8-125" fmla="*/ 2566 w 10000"/>
                  <a:gd name="connsiteY8-126" fmla="*/ 2808 h 10221"/>
                  <a:gd name="connsiteX0-127" fmla="*/ 2566 w 10000"/>
                  <a:gd name="connsiteY0-128" fmla="*/ 2808 h 10221"/>
                  <a:gd name="connsiteX1-129" fmla="*/ 0 w 10000"/>
                  <a:gd name="connsiteY1-130" fmla="*/ 5625 h 10221"/>
                  <a:gd name="connsiteX2-131" fmla="*/ 2938 w 10000"/>
                  <a:gd name="connsiteY2-132" fmla="*/ 8016 h 10221"/>
                  <a:gd name="connsiteX3-133" fmla="*/ 6154 w 10000"/>
                  <a:gd name="connsiteY3-134" fmla="*/ 8649 h 10221"/>
                  <a:gd name="connsiteX4-135" fmla="*/ 8837 w 10000"/>
                  <a:gd name="connsiteY4-136" fmla="*/ 6462 h 10221"/>
                  <a:gd name="connsiteX5-137" fmla="*/ 9955 w 10000"/>
                  <a:gd name="connsiteY5-138" fmla="*/ 4635 h 10221"/>
                  <a:gd name="connsiteX6-139" fmla="*/ 7223 w 10000"/>
                  <a:gd name="connsiteY6-140" fmla="*/ 2351 h 10221"/>
                  <a:gd name="connsiteX7-141" fmla="*/ 4490 w 10000"/>
                  <a:gd name="connsiteY7-142" fmla="*/ 52 h 10221"/>
                  <a:gd name="connsiteX8-143" fmla="*/ 2566 w 10000"/>
                  <a:gd name="connsiteY8-144" fmla="*/ 2808 h 10221"/>
                  <a:gd name="connsiteX0-145" fmla="*/ 154 w 7588"/>
                  <a:gd name="connsiteY0-146" fmla="*/ 2808 h 10221"/>
                  <a:gd name="connsiteX1-147" fmla="*/ 526 w 7588"/>
                  <a:gd name="connsiteY1-148" fmla="*/ 8016 h 10221"/>
                  <a:gd name="connsiteX2-149" fmla="*/ 3742 w 7588"/>
                  <a:gd name="connsiteY2-150" fmla="*/ 8649 h 10221"/>
                  <a:gd name="connsiteX3-151" fmla="*/ 6425 w 7588"/>
                  <a:gd name="connsiteY3-152" fmla="*/ 6462 h 10221"/>
                  <a:gd name="connsiteX4-153" fmla="*/ 7543 w 7588"/>
                  <a:gd name="connsiteY4-154" fmla="*/ 4635 h 10221"/>
                  <a:gd name="connsiteX5-155" fmla="*/ 4811 w 7588"/>
                  <a:gd name="connsiteY5-156" fmla="*/ 2351 h 10221"/>
                  <a:gd name="connsiteX6-157" fmla="*/ 2078 w 7588"/>
                  <a:gd name="connsiteY6-158" fmla="*/ 52 h 10221"/>
                  <a:gd name="connsiteX7-159" fmla="*/ 154 w 7588"/>
                  <a:gd name="connsiteY7-160" fmla="*/ 2808 h 10221"/>
                  <a:gd name="connsiteX0-161" fmla="*/ 203 w 10001"/>
                  <a:gd name="connsiteY0-162" fmla="*/ 2747 h 10000"/>
                  <a:gd name="connsiteX1-163" fmla="*/ 693 w 10001"/>
                  <a:gd name="connsiteY1-164" fmla="*/ 7843 h 10000"/>
                  <a:gd name="connsiteX2-165" fmla="*/ 4931 w 10001"/>
                  <a:gd name="connsiteY2-166" fmla="*/ 8462 h 10000"/>
                  <a:gd name="connsiteX3-167" fmla="*/ 8467 w 10001"/>
                  <a:gd name="connsiteY3-168" fmla="*/ 6322 h 10000"/>
                  <a:gd name="connsiteX4-169" fmla="*/ 9941 w 10001"/>
                  <a:gd name="connsiteY4-170" fmla="*/ 4535 h 10000"/>
                  <a:gd name="connsiteX5-171" fmla="*/ 6340 w 10001"/>
                  <a:gd name="connsiteY5-172" fmla="*/ 2300 h 10000"/>
                  <a:gd name="connsiteX6-173" fmla="*/ 2739 w 10001"/>
                  <a:gd name="connsiteY6-174" fmla="*/ 51 h 10000"/>
                  <a:gd name="connsiteX7-175" fmla="*/ 203 w 10001"/>
                  <a:gd name="connsiteY7-176" fmla="*/ 2747 h 10000"/>
                  <a:gd name="connsiteX0-177" fmla="*/ 1724 w 11522"/>
                  <a:gd name="connsiteY0-178" fmla="*/ 2747 h 10000"/>
                  <a:gd name="connsiteX1-179" fmla="*/ 2214 w 11522"/>
                  <a:gd name="connsiteY1-180" fmla="*/ 7843 h 10000"/>
                  <a:gd name="connsiteX2-181" fmla="*/ 6452 w 11522"/>
                  <a:gd name="connsiteY2-182" fmla="*/ 8462 h 10000"/>
                  <a:gd name="connsiteX3-183" fmla="*/ 9988 w 11522"/>
                  <a:gd name="connsiteY3-184" fmla="*/ 6322 h 10000"/>
                  <a:gd name="connsiteX4-185" fmla="*/ 11462 w 11522"/>
                  <a:gd name="connsiteY4-186" fmla="*/ 4535 h 10000"/>
                  <a:gd name="connsiteX5-187" fmla="*/ 7861 w 11522"/>
                  <a:gd name="connsiteY5-188" fmla="*/ 2300 h 10000"/>
                  <a:gd name="connsiteX6-189" fmla="*/ 4260 w 11522"/>
                  <a:gd name="connsiteY6-190" fmla="*/ 51 h 10000"/>
                  <a:gd name="connsiteX7-191" fmla="*/ 1724 w 11522"/>
                  <a:gd name="connsiteY7-192" fmla="*/ 2747 h 10000"/>
                  <a:gd name="connsiteX0-193" fmla="*/ 1724 w 11522"/>
                  <a:gd name="connsiteY0-194" fmla="*/ 2747 h 10000"/>
                  <a:gd name="connsiteX1-195" fmla="*/ 2214 w 11522"/>
                  <a:gd name="connsiteY1-196" fmla="*/ 7843 h 10000"/>
                  <a:gd name="connsiteX2-197" fmla="*/ 6452 w 11522"/>
                  <a:gd name="connsiteY2-198" fmla="*/ 8462 h 10000"/>
                  <a:gd name="connsiteX3-199" fmla="*/ 9988 w 11522"/>
                  <a:gd name="connsiteY3-200" fmla="*/ 6322 h 10000"/>
                  <a:gd name="connsiteX4-201" fmla="*/ 11462 w 11522"/>
                  <a:gd name="connsiteY4-202" fmla="*/ 4535 h 10000"/>
                  <a:gd name="connsiteX5-203" fmla="*/ 7861 w 11522"/>
                  <a:gd name="connsiteY5-204" fmla="*/ 2300 h 10000"/>
                  <a:gd name="connsiteX6-205" fmla="*/ 4260 w 11522"/>
                  <a:gd name="connsiteY6-206" fmla="*/ 51 h 10000"/>
                  <a:gd name="connsiteX7-207" fmla="*/ 1724 w 11522"/>
                  <a:gd name="connsiteY7-208" fmla="*/ 2747 h 10000"/>
                  <a:gd name="connsiteX0-209" fmla="*/ 1990 w 11788"/>
                  <a:gd name="connsiteY0-210" fmla="*/ 2747 h 10000"/>
                  <a:gd name="connsiteX1-211" fmla="*/ 2480 w 11788"/>
                  <a:gd name="connsiteY1-212" fmla="*/ 7843 h 10000"/>
                  <a:gd name="connsiteX2-213" fmla="*/ 6718 w 11788"/>
                  <a:gd name="connsiteY2-214" fmla="*/ 8462 h 10000"/>
                  <a:gd name="connsiteX3-215" fmla="*/ 10254 w 11788"/>
                  <a:gd name="connsiteY3-216" fmla="*/ 6322 h 10000"/>
                  <a:gd name="connsiteX4-217" fmla="*/ 11728 w 11788"/>
                  <a:gd name="connsiteY4-218" fmla="*/ 4535 h 10000"/>
                  <a:gd name="connsiteX5-219" fmla="*/ 8127 w 11788"/>
                  <a:gd name="connsiteY5-220" fmla="*/ 2300 h 10000"/>
                  <a:gd name="connsiteX6-221" fmla="*/ 4526 w 11788"/>
                  <a:gd name="connsiteY6-222" fmla="*/ 51 h 10000"/>
                  <a:gd name="connsiteX7-223" fmla="*/ 1990 w 11788"/>
                  <a:gd name="connsiteY7-224" fmla="*/ 2747 h 10000"/>
                  <a:gd name="connsiteX0-225" fmla="*/ 1952 w 11750"/>
                  <a:gd name="connsiteY0-226" fmla="*/ 2747 h 10000"/>
                  <a:gd name="connsiteX1-227" fmla="*/ 2442 w 11750"/>
                  <a:gd name="connsiteY1-228" fmla="*/ 7843 h 10000"/>
                  <a:gd name="connsiteX2-229" fmla="*/ 6680 w 11750"/>
                  <a:gd name="connsiteY2-230" fmla="*/ 8462 h 10000"/>
                  <a:gd name="connsiteX3-231" fmla="*/ 10216 w 11750"/>
                  <a:gd name="connsiteY3-232" fmla="*/ 6322 h 10000"/>
                  <a:gd name="connsiteX4-233" fmla="*/ 11690 w 11750"/>
                  <a:gd name="connsiteY4-234" fmla="*/ 4535 h 10000"/>
                  <a:gd name="connsiteX5-235" fmla="*/ 8089 w 11750"/>
                  <a:gd name="connsiteY5-236" fmla="*/ 2300 h 10000"/>
                  <a:gd name="connsiteX6-237" fmla="*/ 4488 w 11750"/>
                  <a:gd name="connsiteY6-238" fmla="*/ 51 h 10000"/>
                  <a:gd name="connsiteX7-239" fmla="*/ 1952 w 11750"/>
                  <a:gd name="connsiteY7-240" fmla="*/ 2747 h 10000"/>
                  <a:gd name="connsiteX0-241" fmla="*/ 1952 w 11750"/>
                  <a:gd name="connsiteY0-242" fmla="*/ 2747 h 10075"/>
                  <a:gd name="connsiteX1-243" fmla="*/ 2442 w 11750"/>
                  <a:gd name="connsiteY1-244" fmla="*/ 7843 h 10075"/>
                  <a:gd name="connsiteX2-245" fmla="*/ 6680 w 11750"/>
                  <a:gd name="connsiteY2-246" fmla="*/ 8462 h 10075"/>
                  <a:gd name="connsiteX3-247" fmla="*/ 10216 w 11750"/>
                  <a:gd name="connsiteY3-248" fmla="*/ 6322 h 10075"/>
                  <a:gd name="connsiteX4-249" fmla="*/ 11690 w 11750"/>
                  <a:gd name="connsiteY4-250" fmla="*/ 4535 h 10075"/>
                  <a:gd name="connsiteX5-251" fmla="*/ 8089 w 11750"/>
                  <a:gd name="connsiteY5-252" fmla="*/ 2300 h 10075"/>
                  <a:gd name="connsiteX6-253" fmla="*/ 4488 w 11750"/>
                  <a:gd name="connsiteY6-254" fmla="*/ 51 h 10075"/>
                  <a:gd name="connsiteX7-255" fmla="*/ 1952 w 11750"/>
                  <a:gd name="connsiteY7-256" fmla="*/ 2747 h 10075"/>
                  <a:gd name="connsiteX0-257" fmla="*/ 1952 w 11750"/>
                  <a:gd name="connsiteY0-258" fmla="*/ 2747 h 9991"/>
                  <a:gd name="connsiteX1-259" fmla="*/ 2442 w 11750"/>
                  <a:gd name="connsiteY1-260" fmla="*/ 7843 h 9991"/>
                  <a:gd name="connsiteX2-261" fmla="*/ 6680 w 11750"/>
                  <a:gd name="connsiteY2-262" fmla="*/ 8462 h 9991"/>
                  <a:gd name="connsiteX3-263" fmla="*/ 10216 w 11750"/>
                  <a:gd name="connsiteY3-264" fmla="*/ 6322 h 9991"/>
                  <a:gd name="connsiteX4-265" fmla="*/ 11690 w 11750"/>
                  <a:gd name="connsiteY4-266" fmla="*/ 4535 h 9991"/>
                  <a:gd name="connsiteX5-267" fmla="*/ 8089 w 11750"/>
                  <a:gd name="connsiteY5-268" fmla="*/ 2300 h 9991"/>
                  <a:gd name="connsiteX6-269" fmla="*/ 4488 w 11750"/>
                  <a:gd name="connsiteY6-270" fmla="*/ 51 h 9991"/>
                  <a:gd name="connsiteX7-271" fmla="*/ 1952 w 11750"/>
                  <a:gd name="connsiteY7-272" fmla="*/ 2747 h 9991"/>
                  <a:gd name="connsiteX0-273" fmla="*/ 1661 w 10000"/>
                  <a:gd name="connsiteY0-274" fmla="*/ 2748 h 9999"/>
                  <a:gd name="connsiteX1-275" fmla="*/ 2078 w 10000"/>
                  <a:gd name="connsiteY1-276" fmla="*/ 7849 h 9999"/>
                  <a:gd name="connsiteX2-277" fmla="*/ 5685 w 10000"/>
                  <a:gd name="connsiteY2-278" fmla="*/ 8469 h 9999"/>
                  <a:gd name="connsiteX3-279" fmla="*/ 8694 w 10000"/>
                  <a:gd name="connsiteY3-280" fmla="*/ 6327 h 9999"/>
                  <a:gd name="connsiteX4-281" fmla="*/ 9949 w 10000"/>
                  <a:gd name="connsiteY4-282" fmla="*/ 4538 h 9999"/>
                  <a:gd name="connsiteX5-283" fmla="*/ 6884 w 10000"/>
                  <a:gd name="connsiteY5-284" fmla="*/ 2301 h 9999"/>
                  <a:gd name="connsiteX6-285" fmla="*/ 3820 w 10000"/>
                  <a:gd name="connsiteY6-286" fmla="*/ 50 h 9999"/>
                  <a:gd name="connsiteX7-287" fmla="*/ 1661 w 10000"/>
                  <a:gd name="connsiteY7-288" fmla="*/ 2748 h 9999"/>
                  <a:gd name="connsiteX0-289" fmla="*/ 1661 w 10000"/>
                  <a:gd name="connsiteY0-290" fmla="*/ 2748 h 10000"/>
                  <a:gd name="connsiteX1-291" fmla="*/ 2078 w 10000"/>
                  <a:gd name="connsiteY1-292" fmla="*/ 7850 h 10000"/>
                  <a:gd name="connsiteX2-293" fmla="*/ 5685 w 10000"/>
                  <a:gd name="connsiteY2-294" fmla="*/ 8470 h 10000"/>
                  <a:gd name="connsiteX3-295" fmla="*/ 8013 w 10000"/>
                  <a:gd name="connsiteY3-296" fmla="*/ 8890 h 10000"/>
                  <a:gd name="connsiteX4-297" fmla="*/ 8694 w 10000"/>
                  <a:gd name="connsiteY4-298" fmla="*/ 6328 h 10000"/>
                  <a:gd name="connsiteX5-299" fmla="*/ 9949 w 10000"/>
                  <a:gd name="connsiteY5-300" fmla="*/ 4538 h 10000"/>
                  <a:gd name="connsiteX6-301" fmla="*/ 6884 w 10000"/>
                  <a:gd name="connsiteY6-302" fmla="*/ 2301 h 10000"/>
                  <a:gd name="connsiteX7-303" fmla="*/ 3820 w 10000"/>
                  <a:gd name="connsiteY7-304" fmla="*/ 50 h 10000"/>
                  <a:gd name="connsiteX8-305" fmla="*/ 1661 w 10000"/>
                  <a:gd name="connsiteY8-306" fmla="*/ 2748 h 10000"/>
                  <a:gd name="connsiteX0-307" fmla="*/ 1661 w 10000"/>
                  <a:gd name="connsiteY0-308" fmla="*/ 2748 h 8979"/>
                  <a:gd name="connsiteX1-309" fmla="*/ 2078 w 10000"/>
                  <a:gd name="connsiteY1-310" fmla="*/ 7850 h 8979"/>
                  <a:gd name="connsiteX2-311" fmla="*/ 8013 w 10000"/>
                  <a:gd name="connsiteY2-312" fmla="*/ 8890 h 8979"/>
                  <a:gd name="connsiteX3-313" fmla="*/ 8694 w 10000"/>
                  <a:gd name="connsiteY3-314" fmla="*/ 6328 h 8979"/>
                  <a:gd name="connsiteX4-315" fmla="*/ 9949 w 10000"/>
                  <a:gd name="connsiteY4-316" fmla="*/ 4538 h 8979"/>
                  <a:gd name="connsiteX5-317" fmla="*/ 6884 w 10000"/>
                  <a:gd name="connsiteY5-318" fmla="*/ 2301 h 8979"/>
                  <a:gd name="connsiteX6-319" fmla="*/ 3820 w 10000"/>
                  <a:gd name="connsiteY6-320" fmla="*/ 50 h 8979"/>
                  <a:gd name="connsiteX7-321" fmla="*/ 1661 w 10000"/>
                  <a:gd name="connsiteY7-322" fmla="*/ 2748 h 8979"/>
                  <a:gd name="connsiteX0-323" fmla="*/ 1661 w 10000"/>
                  <a:gd name="connsiteY0-324" fmla="*/ 3060 h 9597"/>
                  <a:gd name="connsiteX1-325" fmla="*/ 2078 w 10000"/>
                  <a:gd name="connsiteY1-326" fmla="*/ 8743 h 9597"/>
                  <a:gd name="connsiteX2-327" fmla="*/ 5842 w 10000"/>
                  <a:gd name="connsiteY2-328" fmla="*/ 9365 h 9597"/>
                  <a:gd name="connsiteX3-329" fmla="*/ 8694 w 10000"/>
                  <a:gd name="connsiteY3-330" fmla="*/ 7048 h 9597"/>
                  <a:gd name="connsiteX4-331" fmla="*/ 9949 w 10000"/>
                  <a:gd name="connsiteY4-332" fmla="*/ 5054 h 9597"/>
                  <a:gd name="connsiteX5-333" fmla="*/ 6884 w 10000"/>
                  <a:gd name="connsiteY5-334" fmla="*/ 2563 h 9597"/>
                  <a:gd name="connsiteX6-335" fmla="*/ 3820 w 10000"/>
                  <a:gd name="connsiteY6-336" fmla="*/ 56 h 9597"/>
                  <a:gd name="connsiteX7-337" fmla="*/ 1661 w 10000"/>
                  <a:gd name="connsiteY7-338" fmla="*/ 3060 h 9597"/>
                  <a:gd name="connsiteX0-339" fmla="*/ 1661 w 10000"/>
                  <a:gd name="connsiteY0-340" fmla="*/ 3188 h 10000"/>
                  <a:gd name="connsiteX1-341" fmla="*/ 2078 w 10000"/>
                  <a:gd name="connsiteY1-342" fmla="*/ 9110 h 10000"/>
                  <a:gd name="connsiteX2-343" fmla="*/ 5842 w 10000"/>
                  <a:gd name="connsiteY2-344" fmla="*/ 9758 h 10000"/>
                  <a:gd name="connsiteX3-345" fmla="*/ 8694 w 10000"/>
                  <a:gd name="connsiteY3-346" fmla="*/ 7344 h 10000"/>
                  <a:gd name="connsiteX4-347" fmla="*/ 9949 w 10000"/>
                  <a:gd name="connsiteY4-348" fmla="*/ 5266 h 10000"/>
                  <a:gd name="connsiteX5-349" fmla="*/ 6884 w 10000"/>
                  <a:gd name="connsiteY5-350" fmla="*/ 2671 h 10000"/>
                  <a:gd name="connsiteX6-351" fmla="*/ 3820 w 10000"/>
                  <a:gd name="connsiteY6-352" fmla="*/ 58 h 10000"/>
                  <a:gd name="connsiteX7-353" fmla="*/ 1661 w 10000"/>
                  <a:gd name="connsiteY7-354" fmla="*/ 3188 h 10000"/>
                  <a:gd name="connsiteX0-355" fmla="*/ 1661 w 10000"/>
                  <a:gd name="connsiteY0-356" fmla="*/ 3188 h 10832"/>
                  <a:gd name="connsiteX1-357" fmla="*/ 2078 w 10000"/>
                  <a:gd name="connsiteY1-358" fmla="*/ 9110 h 10832"/>
                  <a:gd name="connsiteX2-359" fmla="*/ 5842 w 10000"/>
                  <a:gd name="connsiteY2-360" fmla="*/ 9758 h 10832"/>
                  <a:gd name="connsiteX3-361" fmla="*/ 8694 w 10000"/>
                  <a:gd name="connsiteY3-362" fmla="*/ 7344 h 10832"/>
                  <a:gd name="connsiteX4-363" fmla="*/ 9949 w 10000"/>
                  <a:gd name="connsiteY4-364" fmla="*/ 5266 h 10832"/>
                  <a:gd name="connsiteX5-365" fmla="*/ 6884 w 10000"/>
                  <a:gd name="connsiteY5-366" fmla="*/ 2671 h 10832"/>
                  <a:gd name="connsiteX6-367" fmla="*/ 3820 w 10000"/>
                  <a:gd name="connsiteY6-368" fmla="*/ 58 h 10832"/>
                  <a:gd name="connsiteX7-369" fmla="*/ 1661 w 10000"/>
                  <a:gd name="connsiteY7-370" fmla="*/ 3188 h 10832"/>
                  <a:gd name="connsiteX0-371" fmla="*/ 1661 w 10000"/>
                  <a:gd name="connsiteY0-372" fmla="*/ 3188 h 11278"/>
                  <a:gd name="connsiteX1-373" fmla="*/ 2078 w 10000"/>
                  <a:gd name="connsiteY1-374" fmla="*/ 9110 h 11278"/>
                  <a:gd name="connsiteX2-375" fmla="*/ 5842 w 10000"/>
                  <a:gd name="connsiteY2-376" fmla="*/ 9758 h 11278"/>
                  <a:gd name="connsiteX3-377" fmla="*/ 8694 w 10000"/>
                  <a:gd name="connsiteY3-378" fmla="*/ 7344 h 11278"/>
                  <a:gd name="connsiteX4-379" fmla="*/ 9949 w 10000"/>
                  <a:gd name="connsiteY4-380" fmla="*/ 5266 h 11278"/>
                  <a:gd name="connsiteX5-381" fmla="*/ 6884 w 10000"/>
                  <a:gd name="connsiteY5-382" fmla="*/ 2671 h 11278"/>
                  <a:gd name="connsiteX6-383" fmla="*/ 3820 w 10000"/>
                  <a:gd name="connsiteY6-384" fmla="*/ 58 h 11278"/>
                  <a:gd name="connsiteX7-385" fmla="*/ 1661 w 10000"/>
                  <a:gd name="connsiteY7-386" fmla="*/ 3188 h 11278"/>
                  <a:gd name="connsiteX0-387" fmla="*/ 1661 w 10000"/>
                  <a:gd name="connsiteY0-388" fmla="*/ 3188 h 11419"/>
                  <a:gd name="connsiteX1-389" fmla="*/ 2078 w 10000"/>
                  <a:gd name="connsiteY1-390" fmla="*/ 9110 h 11419"/>
                  <a:gd name="connsiteX2-391" fmla="*/ 5842 w 10000"/>
                  <a:gd name="connsiteY2-392" fmla="*/ 9758 h 11419"/>
                  <a:gd name="connsiteX3-393" fmla="*/ 8694 w 10000"/>
                  <a:gd name="connsiteY3-394" fmla="*/ 7344 h 11419"/>
                  <a:gd name="connsiteX4-395" fmla="*/ 9949 w 10000"/>
                  <a:gd name="connsiteY4-396" fmla="*/ 5266 h 11419"/>
                  <a:gd name="connsiteX5-397" fmla="*/ 6884 w 10000"/>
                  <a:gd name="connsiteY5-398" fmla="*/ 2671 h 11419"/>
                  <a:gd name="connsiteX6-399" fmla="*/ 3820 w 10000"/>
                  <a:gd name="connsiteY6-400" fmla="*/ 58 h 11419"/>
                  <a:gd name="connsiteX7-401" fmla="*/ 1661 w 10000"/>
                  <a:gd name="connsiteY7-402" fmla="*/ 3188 h 11419"/>
                  <a:gd name="connsiteX0-403" fmla="*/ 1661 w 10000"/>
                  <a:gd name="connsiteY0-404" fmla="*/ 3188 h 11077"/>
                  <a:gd name="connsiteX1-405" fmla="*/ 2078 w 10000"/>
                  <a:gd name="connsiteY1-406" fmla="*/ 9110 h 11077"/>
                  <a:gd name="connsiteX2-407" fmla="*/ 5842 w 10000"/>
                  <a:gd name="connsiteY2-408" fmla="*/ 9758 h 11077"/>
                  <a:gd name="connsiteX3-409" fmla="*/ 8694 w 10000"/>
                  <a:gd name="connsiteY3-410" fmla="*/ 7344 h 11077"/>
                  <a:gd name="connsiteX4-411" fmla="*/ 9949 w 10000"/>
                  <a:gd name="connsiteY4-412" fmla="*/ 5266 h 11077"/>
                  <a:gd name="connsiteX5-413" fmla="*/ 6884 w 10000"/>
                  <a:gd name="connsiteY5-414" fmla="*/ 2671 h 11077"/>
                  <a:gd name="connsiteX6-415" fmla="*/ 3820 w 10000"/>
                  <a:gd name="connsiteY6-416" fmla="*/ 58 h 11077"/>
                  <a:gd name="connsiteX7-417" fmla="*/ 1661 w 10000"/>
                  <a:gd name="connsiteY7-418" fmla="*/ 3188 h 11077"/>
                  <a:gd name="connsiteX0-419" fmla="*/ 1661 w 10000"/>
                  <a:gd name="connsiteY0-420" fmla="*/ 3188 h 10386"/>
                  <a:gd name="connsiteX1-421" fmla="*/ 2078 w 10000"/>
                  <a:gd name="connsiteY1-422" fmla="*/ 9110 h 10386"/>
                  <a:gd name="connsiteX2-423" fmla="*/ 5992 w 10000"/>
                  <a:gd name="connsiteY2-424" fmla="*/ 8529 h 10386"/>
                  <a:gd name="connsiteX3-425" fmla="*/ 8694 w 10000"/>
                  <a:gd name="connsiteY3-426" fmla="*/ 7344 h 10386"/>
                  <a:gd name="connsiteX4-427" fmla="*/ 9949 w 10000"/>
                  <a:gd name="connsiteY4-428" fmla="*/ 5266 h 10386"/>
                  <a:gd name="connsiteX5-429" fmla="*/ 6884 w 10000"/>
                  <a:gd name="connsiteY5-430" fmla="*/ 2671 h 10386"/>
                  <a:gd name="connsiteX6-431" fmla="*/ 3820 w 10000"/>
                  <a:gd name="connsiteY6-432" fmla="*/ 58 h 10386"/>
                  <a:gd name="connsiteX7-433" fmla="*/ 1661 w 10000"/>
                  <a:gd name="connsiteY7-434" fmla="*/ 3188 h 10386"/>
                  <a:gd name="connsiteX0-435" fmla="*/ 1661 w 10000"/>
                  <a:gd name="connsiteY0-436" fmla="*/ 3188 h 10590"/>
                  <a:gd name="connsiteX1-437" fmla="*/ 2078 w 10000"/>
                  <a:gd name="connsiteY1-438" fmla="*/ 9110 h 10590"/>
                  <a:gd name="connsiteX2-439" fmla="*/ 5992 w 10000"/>
                  <a:gd name="connsiteY2-440" fmla="*/ 8529 h 10590"/>
                  <a:gd name="connsiteX3-441" fmla="*/ 8694 w 10000"/>
                  <a:gd name="connsiteY3-442" fmla="*/ 7344 h 10590"/>
                  <a:gd name="connsiteX4-443" fmla="*/ 9949 w 10000"/>
                  <a:gd name="connsiteY4-444" fmla="*/ 5266 h 10590"/>
                  <a:gd name="connsiteX5-445" fmla="*/ 6884 w 10000"/>
                  <a:gd name="connsiteY5-446" fmla="*/ 2671 h 10590"/>
                  <a:gd name="connsiteX6-447" fmla="*/ 3820 w 10000"/>
                  <a:gd name="connsiteY6-448" fmla="*/ 58 h 10590"/>
                  <a:gd name="connsiteX7-449" fmla="*/ 1661 w 10000"/>
                  <a:gd name="connsiteY7-450" fmla="*/ 3188 h 10590"/>
                  <a:gd name="connsiteX0-451" fmla="*/ 1661 w 9973"/>
                  <a:gd name="connsiteY0-452" fmla="*/ 3188 h 10590"/>
                  <a:gd name="connsiteX1-453" fmla="*/ 2078 w 9973"/>
                  <a:gd name="connsiteY1-454" fmla="*/ 9110 h 10590"/>
                  <a:gd name="connsiteX2-455" fmla="*/ 5992 w 9973"/>
                  <a:gd name="connsiteY2-456" fmla="*/ 8529 h 10590"/>
                  <a:gd name="connsiteX3-457" fmla="*/ 8394 w 9973"/>
                  <a:gd name="connsiteY3-458" fmla="*/ 6674 h 10590"/>
                  <a:gd name="connsiteX4-459" fmla="*/ 9949 w 9973"/>
                  <a:gd name="connsiteY4-460" fmla="*/ 5266 h 10590"/>
                  <a:gd name="connsiteX5-461" fmla="*/ 6884 w 9973"/>
                  <a:gd name="connsiteY5-462" fmla="*/ 2671 h 10590"/>
                  <a:gd name="connsiteX6-463" fmla="*/ 3820 w 9973"/>
                  <a:gd name="connsiteY6-464" fmla="*/ 58 h 10590"/>
                  <a:gd name="connsiteX7-465" fmla="*/ 1661 w 9973"/>
                  <a:gd name="connsiteY7-466" fmla="*/ 3188 h 10590"/>
                  <a:gd name="connsiteX0-467" fmla="*/ 1665 w 10000"/>
                  <a:gd name="connsiteY0-468" fmla="*/ 3010 h 10000"/>
                  <a:gd name="connsiteX1-469" fmla="*/ 2084 w 10000"/>
                  <a:gd name="connsiteY1-470" fmla="*/ 8602 h 10000"/>
                  <a:gd name="connsiteX2-471" fmla="*/ 6008 w 10000"/>
                  <a:gd name="connsiteY2-472" fmla="*/ 8054 h 10000"/>
                  <a:gd name="connsiteX3-473" fmla="*/ 8417 w 10000"/>
                  <a:gd name="connsiteY3-474" fmla="*/ 6302 h 10000"/>
                  <a:gd name="connsiteX4-475" fmla="*/ 9976 w 10000"/>
                  <a:gd name="connsiteY4-476" fmla="*/ 4973 h 10000"/>
                  <a:gd name="connsiteX5-477" fmla="*/ 6903 w 10000"/>
                  <a:gd name="connsiteY5-478" fmla="*/ 2522 h 10000"/>
                  <a:gd name="connsiteX6-479" fmla="*/ 3830 w 10000"/>
                  <a:gd name="connsiteY6-480" fmla="*/ 55 h 10000"/>
                  <a:gd name="connsiteX7-481" fmla="*/ 1665 w 10000"/>
                  <a:gd name="connsiteY7-482" fmla="*/ 3010 h 10000"/>
                  <a:gd name="connsiteX0-483" fmla="*/ 1665 w 10000"/>
                  <a:gd name="connsiteY0-484" fmla="*/ 3010 h 10000"/>
                  <a:gd name="connsiteX1-485" fmla="*/ 2084 w 10000"/>
                  <a:gd name="connsiteY1-486" fmla="*/ 8602 h 10000"/>
                  <a:gd name="connsiteX2-487" fmla="*/ 6008 w 10000"/>
                  <a:gd name="connsiteY2-488" fmla="*/ 8054 h 10000"/>
                  <a:gd name="connsiteX3-489" fmla="*/ 8417 w 10000"/>
                  <a:gd name="connsiteY3-490" fmla="*/ 6302 h 10000"/>
                  <a:gd name="connsiteX4-491" fmla="*/ 9976 w 10000"/>
                  <a:gd name="connsiteY4-492" fmla="*/ 4973 h 10000"/>
                  <a:gd name="connsiteX5-493" fmla="*/ 6903 w 10000"/>
                  <a:gd name="connsiteY5-494" fmla="*/ 2522 h 10000"/>
                  <a:gd name="connsiteX6-495" fmla="*/ 3830 w 10000"/>
                  <a:gd name="connsiteY6-496" fmla="*/ 55 h 10000"/>
                  <a:gd name="connsiteX7-497" fmla="*/ 1665 w 10000"/>
                  <a:gd name="connsiteY7-498" fmla="*/ 3010 h 10000"/>
                  <a:gd name="connsiteX0-499" fmla="*/ 1665 w 8546"/>
                  <a:gd name="connsiteY0-500" fmla="*/ 3010 h 10000"/>
                  <a:gd name="connsiteX1-501" fmla="*/ 2084 w 8546"/>
                  <a:gd name="connsiteY1-502" fmla="*/ 8602 h 10000"/>
                  <a:gd name="connsiteX2-503" fmla="*/ 6008 w 8546"/>
                  <a:gd name="connsiteY2-504" fmla="*/ 8054 h 10000"/>
                  <a:gd name="connsiteX3-505" fmla="*/ 8417 w 8546"/>
                  <a:gd name="connsiteY3-506" fmla="*/ 6302 h 10000"/>
                  <a:gd name="connsiteX4-507" fmla="*/ 6903 w 8546"/>
                  <a:gd name="connsiteY4-508" fmla="*/ 2522 h 10000"/>
                  <a:gd name="connsiteX5-509" fmla="*/ 3830 w 8546"/>
                  <a:gd name="connsiteY5-510" fmla="*/ 55 h 10000"/>
                  <a:gd name="connsiteX6-511" fmla="*/ 1665 w 8546"/>
                  <a:gd name="connsiteY6-512" fmla="*/ 3010 h 10000"/>
                  <a:gd name="connsiteX0-513" fmla="*/ 1948 w 10001"/>
                  <a:gd name="connsiteY0-514" fmla="*/ 3010 h 10000"/>
                  <a:gd name="connsiteX1-515" fmla="*/ 2439 w 10001"/>
                  <a:gd name="connsiteY1-516" fmla="*/ 8602 h 10000"/>
                  <a:gd name="connsiteX2-517" fmla="*/ 7030 w 10001"/>
                  <a:gd name="connsiteY2-518" fmla="*/ 8054 h 10000"/>
                  <a:gd name="connsiteX3-519" fmla="*/ 9849 w 10001"/>
                  <a:gd name="connsiteY3-520" fmla="*/ 6302 h 10000"/>
                  <a:gd name="connsiteX4-521" fmla="*/ 8077 w 10001"/>
                  <a:gd name="connsiteY4-522" fmla="*/ 2522 h 10000"/>
                  <a:gd name="connsiteX5-523" fmla="*/ 4482 w 10001"/>
                  <a:gd name="connsiteY5-524" fmla="*/ 55 h 10000"/>
                  <a:gd name="connsiteX6-525" fmla="*/ 1948 w 10001"/>
                  <a:gd name="connsiteY6-526" fmla="*/ 3010 h 10000"/>
                  <a:gd name="connsiteX0-527" fmla="*/ 1948 w 10976"/>
                  <a:gd name="connsiteY0-528" fmla="*/ 3010 h 10000"/>
                  <a:gd name="connsiteX1-529" fmla="*/ 2439 w 10976"/>
                  <a:gd name="connsiteY1-530" fmla="*/ 8602 h 10000"/>
                  <a:gd name="connsiteX2-531" fmla="*/ 7030 w 10976"/>
                  <a:gd name="connsiteY2-532" fmla="*/ 8054 h 10000"/>
                  <a:gd name="connsiteX3-533" fmla="*/ 9849 w 10976"/>
                  <a:gd name="connsiteY3-534" fmla="*/ 6302 h 10000"/>
                  <a:gd name="connsiteX4-535" fmla="*/ 8077 w 10976"/>
                  <a:gd name="connsiteY4-536" fmla="*/ 2522 h 10000"/>
                  <a:gd name="connsiteX5-537" fmla="*/ 4482 w 10976"/>
                  <a:gd name="connsiteY5-538" fmla="*/ 55 h 10000"/>
                  <a:gd name="connsiteX6-539" fmla="*/ 1948 w 10976"/>
                  <a:gd name="connsiteY6-540" fmla="*/ 3010 h 10000"/>
                  <a:gd name="connsiteX0-541" fmla="*/ 1948 w 11571"/>
                  <a:gd name="connsiteY0-542" fmla="*/ 3010 h 10000"/>
                  <a:gd name="connsiteX1-543" fmla="*/ 2439 w 11571"/>
                  <a:gd name="connsiteY1-544" fmla="*/ 8602 h 10000"/>
                  <a:gd name="connsiteX2-545" fmla="*/ 7030 w 11571"/>
                  <a:gd name="connsiteY2-546" fmla="*/ 8054 h 10000"/>
                  <a:gd name="connsiteX3-547" fmla="*/ 9849 w 11571"/>
                  <a:gd name="connsiteY3-548" fmla="*/ 6302 h 10000"/>
                  <a:gd name="connsiteX4-549" fmla="*/ 8077 w 11571"/>
                  <a:gd name="connsiteY4-550" fmla="*/ 2522 h 10000"/>
                  <a:gd name="connsiteX5-551" fmla="*/ 4482 w 11571"/>
                  <a:gd name="connsiteY5-552" fmla="*/ 55 h 10000"/>
                  <a:gd name="connsiteX6-553" fmla="*/ 1948 w 11571"/>
                  <a:gd name="connsiteY6-554" fmla="*/ 3010 h 10000"/>
                  <a:gd name="connsiteX0-555" fmla="*/ 1948 w 10719"/>
                  <a:gd name="connsiteY0-556" fmla="*/ 3010 h 10000"/>
                  <a:gd name="connsiteX1-557" fmla="*/ 2439 w 10719"/>
                  <a:gd name="connsiteY1-558" fmla="*/ 8602 h 10000"/>
                  <a:gd name="connsiteX2-559" fmla="*/ 7030 w 10719"/>
                  <a:gd name="connsiteY2-560" fmla="*/ 8054 h 10000"/>
                  <a:gd name="connsiteX3-561" fmla="*/ 9849 w 10719"/>
                  <a:gd name="connsiteY3-562" fmla="*/ 6302 h 10000"/>
                  <a:gd name="connsiteX4-563" fmla="*/ 8077 w 10719"/>
                  <a:gd name="connsiteY4-564" fmla="*/ 2522 h 10000"/>
                  <a:gd name="connsiteX5-565" fmla="*/ 4482 w 10719"/>
                  <a:gd name="connsiteY5-566" fmla="*/ 55 h 10000"/>
                  <a:gd name="connsiteX6-567" fmla="*/ 1948 w 10719"/>
                  <a:gd name="connsiteY6-568" fmla="*/ 3010 h 10000"/>
                  <a:gd name="connsiteX0-569" fmla="*/ 1948 w 11270"/>
                  <a:gd name="connsiteY0-570" fmla="*/ 3010 h 10000"/>
                  <a:gd name="connsiteX1-571" fmla="*/ 2439 w 11270"/>
                  <a:gd name="connsiteY1-572" fmla="*/ 8602 h 10000"/>
                  <a:gd name="connsiteX2-573" fmla="*/ 7030 w 11270"/>
                  <a:gd name="connsiteY2-574" fmla="*/ 8054 h 10000"/>
                  <a:gd name="connsiteX3-575" fmla="*/ 10552 w 11270"/>
                  <a:gd name="connsiteY3-576" fmla="*/ 4403 h 10000"/>
                  <a:gd name="connsiteX4-577" fmla="*/ 8077 w 11270"/>
                  <a:gd name="connsiteY4-578" fmla="*/ 2522 h 10000"/>
                  <a:gd name="connsiteX5-579" fmla="*/ 4482 w 11270"/>
                  <a:gd name="connsiteY5-580" fmla="*/ 55 h 10000"/>
                  <a:gd name="connsiteX6-581" fmla="*/ 1948 w 11270"/>
                  <a:gd name="connsiteY6-582" fmla="*/ 3010 h 10000"/>
                  <a:gd name="connsiteX0-583" fmla="*/ 1948 w 11304"/>
                  <a:gd name="connsiteY0-584" fmla="*/ 3015 h 10005"/>
                  <a:gd name="connsiteX1-585" fmla="*/ 2439 w 11304"/>
                  <a:gd name="connsiteY1-586" fmla="*/ 8607 h 10005"/>
                  <a:gd name="connsiteX2-587" fmla="*/ 7030 w 11304"/>
                  <a:gd name="connsiteY2-588" fmla="*/ 8059 h 10005"/>
                  <a:gd name="connsiteX3-589" fmla="*/ 10552 w 11304"/>
                  <a:gd name="connsiteY3-590" fmla="*/ 4408 h 10005"/>
                  <a:gd name="connsiteX4-591" fmla="*/ 8253 w 11304"/>
                  <a:gd name="connsiteY4-592" fmla="*/ 2211 h 10005"/>
                  <a:gd name="connsiteX5-593" fmla="*/ 4482 w 11304"/>
                  <a:gd name="connsiteY5-594" fmla="*/ 60 h 10005"/>
                  <a:gd name="connsiteX6-595" fmla="*/ 1948 w 11304"/>
                  <a:gd name="connsiteY6-596" fmla="*/ 3015 h 10005"/>
                  <a:gd name="connsiteX0-597" fmla="*/ 1948 w 10766"/>
                  <a:gd name="connsiteY0-598" fmla="*/ 3015 h 10005"/>
                  <a:gd name="connsiteX1-599" fmla="*/ 2439 w 10766"/>
                  <a:gd name="connsiteY1-600" fmla="*/ 8607 h 10005"/>
                  <a:gd name="connsiteX2-601" fmla="*/ 7030 w 10766"/>
                  <a:gd name="connsiteY2-602" fmla="*/ 8059 h 10005"/>
                  <a:gd name="connsiteX3-603" fmla="*/ 9849 w 10766"/>
                  <a:gd name="connsiteY3-604" fmla="*/ 4303 h 10005"/>
                  <a:gd name="connsiteX4-605" fmla="*/ 8253 w 10766"/>
                  <a:gd name="connsiteY4-606" fmla="*/ 2211 h 10005"/>
                  <a:gd name="connsiteX5-607" fmla="*/ 4482 w 10766"/>
                  <a:gd name="connsiteY5-608" fmla="*/ 60 h 10005"/>
                  <a:gd name="connsiteX6-609" fmla="*/ 1948 w 10766"/>
                  <a:gd name="connsiteY6-610" fmla="*/ 3015 h 10005"/>
                  <a:gd name="connsiteX0-611" fmla="*/ 1948 w 10461"/>
                  <a:gd name="connsiteY0-612" fmla="*/ 3015 h 10005"/>
                  <a:gd name="connsiteX1-613" fmla="*/ 2439 w 10461"/>
                  <a:gd name="connsiteY1-614" fmla="*/ 8607 h 10005"/>
                  <a:gd name="connsiteX2-615" fmla="*/ 7030 w 10461"/>
                  <a:gd name="connsiteY2-616" fmla="*/ 8059 h 10005"/>
                  <a:gd name="connsiteX3-617" fmla="*/ 9410 w 10461"/>
                  <a:gd name="connsiteY3-618" fmla="*/ 4619 h 10005"/>
                  <a:gd name="connsiteX4-619" fmla="*/ 8253 w 10461"/>
                  <a:gd name="connsiteY4-620" fmla="*/ 2211 h 10005"/>
                  <a:gd name="connsiteX5-621" fmla="*/ 4482 w 10461"/>
                  <a:gd name="connsiteY5-622" fmla="*/ 60 h 10005"/>
                  <a:gd name="connsiteX6-623" fmla="*/ 1948 w 10461"/>
                  <a:gd name="connsiteY6-624" fmla="*/ 3015 h 10005"/>
                  <a:gd name="connsiteX0-625" fmla="*/ 1948 w 11375"/>
                  <a:gd name="connsiteY0-626" fmla="*/ 3015 h 10005"/>
                  <a:gd name="connsiteX1-627" fmla="*/ 2439 w 11375"/>
                  <a:gd name="connsiteY1-628" fmla="*/ 8607 h 10005"/>
                  <a:gd name="connsiteX2-629" fmla="*/ 7030 w 11375"/>
                  <a:gd name="connsiteY2-630" fmla="*/ 8059 h 10005"/>
                  <a:gd name="connsiteX3-631" fmla="*/ 10640 w 11375"/>
                  <a:gd name="connsiteY3-632" fmla="*/ 4619 h 10005"/>
                  <a:gd name="connsiteX4-633" fmla="*/ 8253 w 11375"/>
                  <a:gd name="connsiteY4-634" fmla="*/ 2211 h 10005"/>
                  <a:gd name="connsiteX5-635" fmla="*/ 4482 w 11375"/>
                  <a:gd name="connsiteY5-636" fmla="*/ 60 h 10005"/>
                  <a:gd name="connsiteX6-637" fmla="*/ 1948 w 11375"/>
                  <a:gd name="connsiteY6-638" fmla="*/ 3015 h 10005"/>
                  <a:gd name="connsiteX0-639" fmla="*/ 1948 w 11607"/>
                  <a:gd name="connsiteY0-640" fmla="*/ 3015 h 10005"/>
                  <a:gd name="connsiteX1-641" fmla="*/ 2439 w 11607"/>
                  <a:gd name="connsiteY1-642" fmla="*/ 8607 h 10005"/>
                  <a:gd name="connsiteX2-643" fmla="*/ 7030 w 11607"/>
                  <a:gd name="connsiteY2-644" fmla="*/ 8059 h 10005"/>
                  <a:gd name="connsiteX3-645" fmla="*/ 10640 w 11607"/>
                  <a:gd name="connsiteY3-646" fmla="*/ 4619 h 10005"/>
                  <a:gd name="connsiteX4-647" fmla="*/ 9219 w 11607"/>
                  <a:gd name="connsiteY4-648" fmla="*/ 2211 h 10005"/>
                  <a:gd name="connsiteX5-649" fmla="*/ 4482 w 11607"/>
                  <a:gd name="connsiteY5-650" fmla="*/ 60 h 10005"/>
                  <a:gd name="connsiteX6-651" fmla="*/ 1948 w 11607"/>
                  <a:gd name="connsiteY6-652" fmla="*/ 3015 h 10005"/>
                  <a:gd name="connsiteX0-653" fmla="*/ 1948 w 11607"/>
                  <a:gd name="connsiteY0-654" fmla="*/ 3015 h 10005"/>
                  <a:gd name="connsiteX1-655" fmla="*/ 2439 w 11607"/>
                  <a:gd name="connsiteY1-656" fmla="*/ 8607 h 10005"/>
                  <a:gd name="connsiteX2-657" fmla="*/ 7030 w 11607"/>
                  <a:gd name="connsiteY2-658" fmla="*/ 8059 h 10005"/>
                  <a:gd name="connsiteX3-659" fmla="*/ 10640 w 11607"/>
                  <a:gd name="connsiteY3-660" fmla="*/ 4619 h 10005"/>
                  <a:gd name="connsiteX4-661" fmla="*/ 9219 w 11607"/>
                  <a:gd name="connsiteY4-662" fmla="*/ 2211 h 10005"/>
                  <a:gd name="connsiteX5-663" fmla="*/ 4482 w 11607"/>
                  <a:gd name="connsiteY5-664" fmla="*/ 60 h 10005"/>
                  <a:gd name="connsiteX6-665" fmla="*/ 1948 w 11607"/>
                  <a:gd name="connsiteY6-666" fmla="*/ 3015 h 10005"/>
                  <a:gd name="connsiteX0-667" fmla="*/ 1948 w 11607"/>
                  <a:gd name="connsiteY0-668" fmla="*/ 3015 h 10005"/>
                  <a:gd name="connsiteX1-669" fmla="*/ 2439 w 11607"/>
                  <a:gd name="connsiteY1-670" fmla="*/ 8607 h 10005"/>
                  <a:gd name="connsiteX2-671" fmla="*/ 7030 w 11607"/>
                  <a:gd name="connsiteY2-672" fmla="*/ 8059 h 10005"/>
                  <a:gd name="connsiteX3-673" fmla="*/ 10640 w 11607"/>
                  <a:gd name="connsiteY3-674" fmla="*/ 4619 h 10005"/>
                  <a:gd name="connsiteX4-675" fmla="*/ 9219 w 11607"/>
                  <a:gd name="connsiteY4-676" fmla="*/ 2211 h 10005"/>
                  <a:gd name="connsiteX5-677" fmla="*/ 4482 w 11607"/>
                  <a:gd name="connsiteY5-678" fmla="*/ 60 h 10005"/>
                  <a:gd name="connsiteX6-679" fmla="*/ 1948 w 11607"/>
                  <a:gd name="connsiteY6-680" fmla="*/ 3015 h 10005"/>
                  <a:gd name="connsiteX0-681" fmla="*/ 1948 w 11414"/>
                  <a:gd name="connsiteY0-682" fmla="*/ 3015 h 10005"/>
                  <a:gd name="connsiteX1-683" fmla="*/ 2439 w 11414"/>
                  <a:gd name="connsiteY1-684" fmla="*/ 8607 h 10005"/>
                  <a:gd name="connsiteX2-685" fmla="*/ 7030 w 11414"/>
                  <a:gd name="connsiteY2-686" fmla="*/ 8059 h 10005"/>
                  <a:gd name="connsiteX3-687" fmla="*/ 10640 w 11414"/>
                  <a:gd name="connsiteY3-688" fmla="*/ 4619 h 10005"/>
                  <a:gd name="connsiteX4-689" fmla="*/ 9219 w 11414"/>
                  <a:gd name="connsiteY4-690" fmla="*/ 2211 h 10005"/>
                  <a:gd name="connsiteX5-691" fmla="*/ 4482 w 11414"/>
                  <a:gd name="connsiteY5-692" fmla="*/ 60 h 10005"/>
                  <a:gd name="connsiteX6-693" fmla="*/ 1948 w 11414"/>
                  <a:gd name="connsiteY6-694" fmla="*/ 3015 h 10005"/>
                  <a:gd name="connsiteX0-695" fmla="*/ 1948 w 11221"/>
                  <a:gd name="connsiteY0-696" fmla="*/ 3015 h 10005"/>
                  <a:gd name="connsiteX1-697" fmla="*/ 2439 w 11221"/>
                  <a:gd name="connsiteY1-698" fmla="*/ 8607 h 10005"/>
                  <a:gd name="connsiteX2-699" fmla="*/ 7030 w 11221"/>
                  <a:gd name="connsiteY2-700" fmla="*/ 8059 h 10005"/>
                  <a:gd name="connsiteX3-701" fmla="*/ 10640 w 11221"/>
                  <a:gd name="connsiteY3-702" fmla="*/ 4619 h 10005"/>
                  <a:gd name="connsiteX4-703" fmla="*/ 9219 w 11221"/>
                  <a:gd name="connsiteY4-704" fmla="*/ 2211 h 10005"/>
                  <a:gd name="connsiteX5-705" fmla="*/ 4482 w 11221"/>
                  <a:gd name="connsiteY5-706" fmla="*/ 60 h 10005"/>
                  <a:gd name="connsiteX6-707" fmla="*/ 1948 w 11221"/>
                  <a:gd name="connsiteY6-708" fmla="*/ 3015 h 10005"/>
                  <a:gd name="connsiteX0-709" fmla="*/ 1948 w 10823"/>
                  <a:gd name="connsiteY0-710" fmla="*/ 3015 h 10005"/>
                  <a:gd name="connsiteX1-711" fmla="*/ 2439 w 10823"/>
                  <a:gd name="connsiteY1-712" fmla="*/ 8607 h 10005"/>
                  <a:gd name="connsiteX2-713" fmla="*/ 7030 w 10823"/>
                  <a:gd name="connsiteY2-714" fmla="*/ 8059 h 10005"/>
                  <a:gd name="connsiteX3-715" fmla="*/ 10113 w 10823"/>
                  <a:gd name="connsiteY3-716" fmla="*/ 4724 h 10005"/>
                  <a:gd name="connsiteX4-717" fmla="*/ 9219 w 10823"/>
                  <a:gd name="connsiteY4-718" fmla="*/ 2211 h 10005"/>
                  <a:gd name="connsiteX5-719" fmla="*/ 4482 w 10823"/>
                  <a:gd name="connsiteY5-720" fmla="*/ 60 h 10005"/>
                  <a:gd name="connsiteX6-721" fmla="*/ 1948 w 10823"/>
                  <a:gd name="connsiteY6-722" fmla="*/ 3015 h 10005"/>
                  <a:gd name="connsiteX0-723" fmla="*/ 1948 w 11135"/>
                  <a:gd name="connsiteY0-724" fmla="*/ 3015 h 10005"/>
                  <a:gd name="connsiteX1-725" fmla="*/ 2439 w 11135"/>
                  <a:gd name="connsiteY1-726" fmla="*/ 8607 h 10005"/>
                  <a:gd name="connsiteX2-727" fmla="*/ 7030 w 11135"/>
                  <a:gd name="connsiteY2-728" fmla="*/ 8059 h 10005"/>
                  <a:gd name="connsiteX3-729" fmla="*/ 10113 w 11135"/>
                  <a:gd name="connsiteY3-730" fmla="*/ 4724 h 10005"/>
                  <a:gd name="connsiteX4-731" fmla="*/ 9219 w 11135"/>
                  <a:gd name="connsiteY4-732" fmla="*/ 2211 h 10005"/>
                  <a:gd name="connsiteX5-733" fmla="*/ 4482 w 11135"/>
                  <a:gd name="connsiteY5-734" fmla="*/ 60 h 10005"/>
                  <a:gd name="connsiteX6-735" fmla="*/ 1948 w 11135"/>
                  <a:gd name="connsiteY6-736" fmla="*/ 3015 h 10005"/>
                  <a:gd name="connsiteX0-737" fmla="*/ 1948 w 10900"/>
                  <a:gd name="connsiteY0-738" fmla="*/ 3015 h 10005"/>
                  <a:gd name="connsiteX1-739" fmla="*/ 2439 w 10900"/>
                  <a:gd name="connsiteY1-740" fmla="*/ 8607 h 10005"/>
                  <a:gd name="connsiteX2-741" fmla="*/ 7030 w 10900"/>
                  <a:gd name="connsiteY2-742" fmla="*/ 8059 h 10005"/>
                  <a:gd name="connsiteX3-743" fmla="*/ 10113 w 10900"/>
                  <a:gd name="connsiteY3-744" fmla="*/ 4724 h 10005"/>
                  <a:gd name="connsiteX4-745" fmla="*/ 8165 w 10900"/>
                  <a:gd name="connsiteY4-746" fmla="*/ 2211 h 10005"/>
                  <a:gd name="connsiteX5-747" fmla="*/ 4482 w 10900"/>
                  <a:gd name="connsiteY5-748" fmla="*/ 60 h 10005"/>
                  <a:gd name="connsiteX6-749" fmla="*/ 1948 w 10900"/>
                  <a:gd name="connsiteY6-750" fmla="*/ 3015 h 10005"/>
                  <a:gd name="connsiteX0-751" fmla="*/ 1948 w 10989"/>
                  <a:gd name="connsiteY0-752" fmla="*/ 3015 h 10005"/>
                  <a:gd name="connsiteX1-753" fmla="*/ 2439 w 10989"/>
                  <a:gd name="connsiteY1-754" fmla="*/ 8607 h 10005"/>
                  <a:gd name="connsiteX2-755" fmla="*/ 7030 w 10989"/>
                  <a:gd name="connsiteY2-756" fmla="*/ 8059 h 10005"/>
                  <a:gd name="connsiteX3-757" fmla="*/ 10113 w 10989"/>
                  <a:gd name="connsiteY3-758" fmla="*/ 4724 h 10005"/>
                  <a:gd name="connsiteX4-759" fmla="*/ 8165 w 10989"/>
                  <a:gd name="connsiteY4-760" fmla="*/ 2211 h 10005"/>
                  <a:gd name="connsiteX5-761" fmla="*/ 4482 w 10989"/>
                  <a:gd name="connsiteY5-762" fmla="*/ 60 h 10005"/>
                  <a:gd name="connsiteX6-763" fmla="*/ 1948 w 10989"/>
                  <a:gd name="connsiteY6-764" fmla="*/ 3015 h 10005"/>
                  <a:gd name="connsiteX0-765" fmla="*/ 2105 w 10707"/>
                  <a:gd name="connsiteY0-766" fmla="*/ 3437 h 10005"/>
                  <a:gd name="connsiteX1-767" fmla="*/ 2157 w 10707"/>
                  <a:gd name="connsiteY1-768" fmla="*/ 8607 h 10005"/>
                  <a:gd name="connsiteX2-769" fmla="*/ 6748 w 10707"/>
                  <a:gd name="connsiteY2-770" fmla="*/ 8059 h 10005"/>
                  <a:gd name="connsiteX3-771" fmla="*/ 9831 w 10707"/>
                  <a:gd name="connsiteY3-772" fmla="*/ 4724 h 10005"/>
                  <a:gd name="connsiteX4-773" fmla="*/ 7883 w 10707"/>
                  <a:gd name="connsiteY4-774" fmla="*/ 2211 h 10005"/>
                  <a:gd name="connsiteX5-775" fmla="*/ 4200 w 10707"/>
                  <a:gd name="connsiteY5-776" fmla="*/ 60 h 10005"/>
                  <a:gd name="connsiteX6-777" fmla="*/ 2105 w 10707"/>
                  <a:gd name="connsiteY6-778" fmla="*/ 3437 h 10005"/>
                  <a:gd name="connsiteX0-779" fmla="*/ 2178 w 10780"/>
                  <a:gd name="connsiteY0-780" fmla="*/ 3437 h 10005"/>
                  <a:gd name="connsiteX1-781" fmla="*/ 2230 w 10780"/>
                  <a:gd name="connsiteY1-782" fmla="*/ 8607 h 10005"/>
                  <a:gd name="connsiteX2-783" fmla="*/ 6821 w 10780"/>
                  <a:gd name="connsiteY2-784" fmla="*/ 8059 h 10005"/>
                  <a:gd name="connsiteX3-785" fmla="*/ 9904 w 10780"/>
                  <a:gd name="connsiteY3-786" fmla="*/ 4724 h 10005"/>
                  <a:gd name="connsiteX4-787" fmla="*/ 7956 w 10780"/>
                  <a:gd name="connsiteY4-788" fmla="*/ 2211 h 10005"/>
                  <a:gd name="connsiteX5-789" fmla="*/ 4273 w 10780"/>
                  <a:gd name="connsiteY5-790" fmla="*/ 60 h 10005"/>
                  <a:gd name="connsiteX6-791" fmla="*/ 2178 w 10780"/>
                  <a:gd name="connsiteY6-792" fmla="*/ 3437 h 10005"/>
                  <a:gd name="connsiteX0-793" fmla="*/ 2178 w 10780"/>
                  <a:gd name="connsiteY0-794" fmla="*/ 3437 h 10005"/>
                  <a:gd name="connsiteX1-795" fmla="*/ 2230 w 10780"/>
                  <a:gd name="connsiteY1-796" fmla="*/ 8607 h 10005"/>
                  <a:gd name="connsiteX2-797" fmla="*/ 6821 w 10780"/>
                  <a:gd name="connsiteY2-798" fmla="*/ 8059 h 10005"/>
                  <a:gd name="connsiteX3-799" fmla="*/ 9904 w 10780"/>
                  <a:gd name="connsiteY3-800" fmla="*/ 4724 h 10005"/>
                  <a:gd name="connsiteX4-801" fmla="*/ 7956 w 10780"/>
                  <a:gd name="connsiteY4-802" fmla="*/ 2211 h 10005"/>
                  <a:gd name="connsiteX5-803" fmla="*/ 4712 w 10780"/>
                  <a:gd name="connsiteY5-804" fmla="*/ 60 h 10005"/>
                  <a:gd name="connsiteX6-805" fmla="*/ 2178 w 10780"/>
                  <a:gd name="connsiteY6-806" fmla="*/ 3437 h 10005"/>
                  <a:gd name="connsiteX0-807" fmla="*/ 2178 w 10780"/>
                  <a:gd name="connsiteY0-808" fmla="*/ 1987 h 8555"/>
                  <a:gd name="connsiteX1-809" fmla="*/ 2230 w 10780"/>
                  <a:gd name="connsiteY1-810" fmla="*/ 7157 h 8555"/>
                  <a:gd name="connsiteX2-811" fmla="*/ 6821 w 10780"/>
                  <a:gd name="connsiteY2-812" fmla="*/ 6609 h 8555"/>
                  <a:gd name="connsiteX3-813" fmla="*/ 9904 w 10780"/>
                  <a:gd name="connsiteY3-814" fmla="*/ 3274 h 8555"/>
                  <a:gd name="connsiteX4-815" fmla="*/ 7956 w 10780"/>
                  <a:gd name="connsiteY4-816" fmla="*/ 761 h 8555"/>
                  <a:gd name="connsiteX5-817" fmla="*/ 2178 w 10780"/>
                  <a:gd name="connsiteY5-818" fmla="*/ 1987 h 8555"/>
                  <a:gd name="connsiteX0-819" fmla="*/ 2021 w 10001"/>
                  <a:gd name="connsiteY0-820" fmla="*/ 2719 h 10396"/>
                  <a:gd name="connsiteX1-821" fmla="*/ 2070 w 10001"/>
                  <a:gd name="connsiteY1-822" fmla="*/ 8762 h 10396"/>
                  <a:gd name="connsiteX2-823" fmla="*/ 6328 w 10001"/>
                  <a:gd name="connsiteY2-824" fmla="*/ 8121 h 10396"/>
                  <a:gd name="connsiteX3-825" fmla="*/ 9188 w 10001"/>
                  <a:gd name="connsiteY3-826" fmla="*/ 4223 h 10396"/>
                  <a:gd name="connsiteX4-827" fmla="*/ 7381 w 10001"/>
                  <a:gd name="connsiteY4-828" fmla="*/ 1286 h 10396"/>
                  <a:gd name="connsiteX5-829" fmla="*/ 2021 w 10001"/>
                  <a:gd name="connsiteY5-830" fmla="*/ 2719 h 10396"/>
                  <a:gd name="connsiteX0-831" fmla="*/ 2021 w 10001"/>
                  <a:gd name="connsiteY0-832" fmla="*/ 3839 h 11516"/>
                  <a:gd name="connsiteX1-833" fmla="*/ 2070 w 10001"/>
                  <a:gd name="connsiteY1-834" fmla="*/ 9882 h 11516"/>
                  <a:gd name="connsiteX2-835" fmla="*/ 6328 w 10001"/>
                  <a:gd name="connsiteY2-836" fmla="*/ 9241 h 11516"/>
                  <a:gd name="connsiteX3-837" fmla="*/ 9188 w 10001"/>
                  <a:gd name="connsiteY3-838" fmla="*/ 5343 h 11516"/>
                  <a:gd name="connsiteX4-839" fmla="*/ 7381 w 10001"/>
                  <a:gd name="connsiteY4-840" fmla="*/ 2406 h 11516"/>
                  <a:gd name="connsiteX5-841" fmla="*/ 2021 w 10001"/>
                  <a:gd name="connsiteY5-842" fmla="*/ 3839 h 11516"/>
                  <a:gd name="connsiteX0-843" fmla="*/ 2021 w 10001"/>
                  <a:gd name="connsiteY0-844" fmla="*/ 3790 h 11467"/>
                  <a:gd name="connsiteX1-845" fmla="*/ 2070 w 10001"/>
                  <a:gd name="connsiteY1-846" fmla="*/ 9833 h 11467"/>
                  <a:gd name="connsiteX2-847" fmla="*/ 6328 w 10001"/>
                  <a:gd name="connsiteY2-848" fmla="*/ 9192 h 11467"/>
                  <a:gd name="connsiteX3-849" fmla="*/ 9188 w 10001"/>
                  <a:gd name="connsiteY3-850" fmla="*/ 5294 h 11467"/>
                  <a:gd name="connsiteX4-851" fmla="*/ 7381 w 10001"/>
                  <a:gd name="connsiteY4-852" fmla="*/ 2357 h 11467"/>
                  <a:gd name="connsiteX5-853" fmla="*/ 2021 w 10001"/>
                  <a:gd name="connsiteY5-854" fmla="*/ 3790 h 11467"/>
                  <a:gd name="connsiteX0-855" fmla="*/ 1878 w 9858"/>
                  <a:gd name="connsiteY0-856" fmla="*/ 3790 h 11001"/>
                  <a:gd name="connsiteX1-857" fmla="*/ 2334 w 9858"/>
                  <a:gd name="connsiteY1-858" fmla="*/ 8723 h 11001"/>
                  <a:gd name="connsiteX2-859" fmla="*/ 6185 w 9858"/>
                  <a:gd name="connsiteY2-860" fmla="*/ 9192 h 11001"/>
                  <a:gd name="connsiteX3-861" fmla="*/ 9045 w 9858"/>
                  <a:gd name="connsiteY3-862" fmla="*/ 5294 h 11001"/>
                  <a:gd name="connsiteX4-863" fmla="*/ 7238 w 9858"/>
                  <a:gd name="connsiteY4-864" fmla="*/ 2357 h 11001"/>
                  <a:gd name="connsiteX5-865" fmla="*/ 1878 w 9858"/>
                  <a:gd name="connsiteY5-866" fmla="*/ 3790 h 11001"/>
                  <a:gd name="connsiteX0-867" fmla="*/ 1950 w 10045"/>
                  <a:gd name="connsiteY0-868" fmla="*/ 3445 h 10000"/>
                  <a:gd name="connsiteX1-869" fmla="*/ 2413 w 10045"/>
                  <a:gd name="connsiteY1-870" fmla="*/ 7929 h 10000"/>
                  <a:gd name="connsiteX2-871" fmla="*/ 6319 w 10045"/>
                  <a:gd name="connsiteY2-872" fmla="*/ 8356 h 10000"/>
                  <a:gd name="connsiteX3-873" fmla="*/ 9220 w 10045"/>
                  <a:gd name="connsiteY3-874" fmla="*/ 4812 h 10000"/>
                  <a:gd name="connsiteX4-875" fmla="*/ 7387 w 10045"/>
                  <a:gd name="connsiteY4-876" fmla="*/ 2143 h 10000"/>
                  <a:gd name="connsiteX5-877" fmla="*/ 1950 w 10045"/>
                  <a:gd name="connsiteY5-878" fmla="*/ 3445 h 10000"/>
                  <a:gd name="connsiteX0-879" fmla="*/ 1973 w 10068"/>
                  <a:gd name="connsiteY0-880" fmla="*/ 3445 h 10000"/>
                  <a:gd name="connsiteX1-881" fmla="*/ 2436 w 10068"/>
                  <a:gd name="connsiteY1-882" fmla="*/ 7929 h 10000"/>
                  <a:gd name="connsiteX2-883" fmla="*/ 6342 w 10068"/>
                  <a:gd name="connsiteY2-884" fmla="*/ 8356 h 10000"/>
                  <a:gd name="connsiteX3-885" fmla="*/ 9243 w 10068"/>
                  <a:gd name="connsiteY3-886" fmla="*/ 4812 h 10000"/>
                  <a:gd name="connsiteX4-887" fmla="*/ 7410 w 10068"/>
                  <a:gd name="connsiteY4-888" fmla="*/ 2143 h 10000"/>
                  <a:gd name="connsiteX5-889" fmla="*/ 1973 w 10068"/>
                  <a:gd name="connsiteY5-890" fmla="*/ 3445 h 10000"/>
                  <a:gd name="connsiteX0-891" fmla="*/ 1973 w 10068"/>
                  <a:gd name="connsiteY0-892" fmla="*/ 3445 h 10206"/>
                  <a:gd name="connsiteX1-893" fmla="*/ 2436 w 10068"/>
                  <a:gd name="connsiteY1-894" fmla="*/ 7929 h 10206"/>
                  <a:gd name="connsiteX2-895" fmla="*/ 6342 w 10068"/>
                  <a:gd name="connsiteY2-896" fmla="*/ 8356 h 10206"/>
                  <a:gd name="connsiteX3-897" fmla="*/ 9243 w 10068"/>
                  <a:gd name="connsiteY3-898" fmla="*/ 4812 h 10206"/>
                  <a:gd name="connsiteX4-899" fmla="*/ 7410 w 10068"/>
                  <a:gd name="connsiteY4-900" fmla="*/ 2143 h 10206"/>
                  <a:gd name="connsiteX5-901" fmla="*/ 1973 w 10068"/>
                  <a:gd name="connsiteY5-902" fmla="*/ 3445 h 102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068" h="10206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23570" y="2650490"/>
            <a:ext cx="321437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200" spc="300" dirty="0" smtClean="0">
                <a:solidFill>
                  <a:srgbClr val="8C4306"/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Arial Unicode MS" panose="020B0604020202020204" pitchFamily="34" charset="-122"/>
                <a:sym typeface="+mn-ea"/>
              </a:rPr>
              <a:t>And that's how we share</a:t>
            </a:r>
            <a:endParaRPr lang="zh-CN" altLang="en-US" sz="2400" spc="300" dirty="0">
              <a:solidFill>
                <a:srgbClr val="8C4306"/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Click="0" advTm="4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51E-6 L 1.17327 0.00185 " pathEditMode="relative" rAng="0" ptsTypes="AA">
                                      <p:cBhvr>
                                        <p:cTn id="8" dur="8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10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Rot by="10800000">
                                      <p:cBhvr>
                                        <p:cTn id="1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Rot by="10800000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2" presetClass="exit" presetSubtype="2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.05556E-6 -8.64198E-7 L -0.02448 0.05247 " pathEditMode="relative" rAng="0" ptsTypes="AA">
                                      <p:cBhvr>
                                        <p:cTn id="29" dur="400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26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3.61111E-6 -4.07407E-6 L 0.0302 0.0308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5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66667E-6 4.69136E-6 L -0.05607 -0.0071 " pathEditMode="relative" rAng="0" ptsTypes="AA">
                                      <p:cBhvr>
                                        <p:cTn id="43" dur="4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1.66667E-6 4.69136E-6 L -0.05607 -0.0071 " pathEditMode="relative" rAng="0" ptsTypes="AA">
                                      <p:cBhvr>
                                        <p:cTn id="50" dur="400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66667E-6 -4.44444E-6 L 0.02639 0.04044 " pathEditMode="relative" rAng="0" ptsTypes="AA">
                                      <p:cBhvr>
                                        <p:cTn id="57" dur="4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0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22222E-6 -7.40741E-7 L -0.02952 0.01327 " pathEditMode="relative" rAng="0" ptsTypes="AA">
                                      <p:cBhvr>
                                        <p:cTn id="64" dur="40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8.33333E-7 2.59259E-6 L 0.01805 0.0216 " pathEditMode="relative" rAng="0" ptsTypes="AA">
                                      <p:cBhvr>
                                        <p:cTn id="71" dur="400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08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5.55556E-7 -3.82716E-6 L -0.02135 0.02963 " pathEditMode="relative" rAng="0" ptsTypes="AA">
                                      <p:cBhvr>
                                        <p:cTn id="78" dur="40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4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8.33333E-7 2.59259E-6 L 0.01805 0.0216 " pathEditMode="relative" rAng="0" ptsTypes="AA">
                                      <p:cBhvr>
                                        <p:cTn id="85" dur="400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08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2.77778E-7 -1.48148E-6 L 0.02431 0.05556 " pathEditMode="relative" rAng="0" ptsTypes="AA">
                                      <p:cBhvr>
                                        <p:cTn id="92" dur="400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7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5.55556E-7 2.59259E-6 L -0.03056 0.05463 " pathEditMode="relative" rAng="0" ptsTypes="AA">
                                      <p:cBhvr>
                                        <p:cTn id="99" dur="400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71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5.55556E-7 2.59259E-6 L -0.03056 0.05463 " pathEditMode="relative" rAng="0" ptsTypes="AA">
                                      <p:cBhvr>
                                        <p:cTn id="106" dur="400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7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3.88889E-6 1.60494E-6 L 0.02361 0.13117 " pathEditMode="relative" rAng="0" ptsTypes="AA">
                                      <p:cBhvr>
                                        <p:cTn id="113" dur="400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654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5.55556E-7 -4.32099E-6 L -0.03125 0.07439 " pathEditMode="relative" rAng="0" ptsTypes="AA">
                                      <p:cBhvr>
                                        <p:cTn id="120" dur="400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370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4.72222E-6 3.7037E-6 L 0.00018 0.05463 " pathEditMode="relative" rAng="0" ptsTypes="AA">
                                      <p:cBhvr>
                                        <p:cTn id="127" dur="400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11111E-6 -2.46914E-7 L -0.02378 0.05648 " pathEditMode="relative" rAng="0" ptsTypes="AA">
                                      <p:cBhvr>
                                        <p:cTn id="134" dur="400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80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-1.11111E-6 -2.46914E-7 L -0.02378 0.05648 " pathEditMode="relative" rAng="0" ptsTypes="AA">
                                      <p:cBhvr>
                                        <p:cTn id="141" dur="40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80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3.33333E-6 -2.46914E-7 L 0.02032 0.09846 " pathEditMode="relative" rAng="0" ptsTypes="AA">
                                      <p:cBhvr>
                                        <p:cTn id="148" dur="40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490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Rot by="10800000">
                                      <p:cBhvr>
                                        <p:cTn id="1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ldLvl="0" animBg="1"/>
      <p:bldP spid="164" grpId="1" bldLvl="0" animBg="1"/>
      <p:bldP spid="164" grpId="2" bldLvl="0" animBg="1"/>
      <p:bldP spid="165" grpId="0" bldLvl="0" animBg="1"/>
      <p:bldP spid="165" grpId="1" bldLvl="0" animBg="1"/>
      <p:bldP spid="165" grpId="2" bldLvl="0" animBg="1"/>
      <p:bldP spid="166" grpId="0" bldLvl="0" animBg="1"/>
      <p:bldP spid="166" grpId="1" bldLvl="0" animBg="1"/>
      <p:bldP spid="166" grpId="2" bldLvl="0" animBg="1"/>
      <p:bldP spid="167" grpId="0" bldLvl="0" animBg="1"/>
      <p:bldP spid="167" grpId="1" bldLvl="0" animBg="1"/>
      <p:bldP spid="167" grpId="2" bldLvl="0" animBg="1"/>
      <p:bldP spid="168" grpId="0" bldLvl="0" animBg="1"/>
      <p:bldP spid="168" grpId="1" bldLvl="0" animBg="1"/>
      <p:bldP spid="168" grpId="2" bldLvl="0" animBg="1"/>
      <p:bldP spid="169" grpId="0" bldLvl="0" animBg="1"/>
      <p:bldP spid="169" grpId="1" bldLvl="0" animBg="1"/>
      <p:bldP spid="169" grpId="2" bldLvl="0" animBg="1"/>
      <p:bldP spid="170" grpId="0" bldLvl="0" animBg="1"/>
      <p:bldP spid="170" grpId="1" bldLvl="0" animBg="1"/>
      <p:bldP spid="170" grpId="2" bldLvl="0" animBg="1"/>
      <p:bldP spid="171" grpId="0" bldLvl="0" animBg="1"/>
      <p:bldP spid="171" grpId="1" bldLvl="0" animBg="1"/>
      <p:bldP spid="171" grpId="2" bldLvl="0" animBg="1"/>
      <p:bldP spid="172" grpId="0" bldLvl="0" animBg="1"/>
      <p:bldP spid="172" grpId="1" bldLvl="0" animBg="1"/>
      <p:bldP spid="172" grpId="2" bldLvl="0" animBg="1"/>
      <p:bldP spid="173" grpId="0" bldLvl="0" animBg="1"/>
      <p:bldP spid="173" grpId="1" bldLvl="0" animBg="1"/>
      <p:bldP spid="173" grpId="2" bldLvl="0" animBg="1"/>
      <p:bldP spid="174" grpId="0" bldLvl="0" animBg="1"/>
      <p:bldP spid="174" grpId="1" bldLvl="0" animBg="1"/>
      <p:bldP spid="174" grpId="2" bldLvl="0" animBg="1"/>
      <p:bldP spid="175" grpId="0" bldLvl="0" animBg="1"/>
      <p:bldP spid="175" grpId="1" bldLvl="0" animBg="1"/>
      <p:bldP spid="175" grpId="2" bldLvl="0" animBg="1"/>
      <p:bldP spid="176" grpId="0" bldLvl="0" animBg="1"/>
      <p:bldP spid="176" grpId="1" bldLvl="0" animBg="1"/>
      <p:bldP spid="176" grpId="2" bldLvl="0" animBg="1"/>
      <p:bldP spid="177" grpId="0" bldLvl="0" animBg="1"/>
      <p:bldP spid="177" grpId="1" bldLvl="0" animBg="1"/>
      <p:bldP spid="177" grpId="2" bldLvl="0" animBg="1"/>
      <p:bldP spid="178" grpId="0" bldLvl="0" animBg="1"/>
      <p:bldP spid="178" grpId="1" bldLvl="0" animBg="1"/>
      <p:bldP spid="178" grpId="2" bldLvl="0" animBg="1"/>
      <p:bldP spid="179" grpId="0" bldLvl="0" animBg="1"/>
      <p:bldP spid="179" grpId="1" bldLvl="0" animBg="1"/>
      <p:bldP spid="179" grpId="2" bldLvl="0" animBg="1"/>
      <p:bldP spid="180" grpId="0" bldLvl="0" animBg="1"/>
      <p:bldP spid="180" grpId="1" bldLvl="0" animBg="1"/>
      <p:bldP spid="180" grpId="2" bldLvl="0" animBg="1"/>
      <p:bldP spid="181" grpId="0" bldLvl="0" animBg="1"/>
      <p:bldP spid="181" grpId="1" bldLvl="0" animBg="1"/>
      <p:bldP spid="181" grpId="2" bldLvl="0" animBg="1"/>
      <p:bldP spid="42" grpId="0"/>
      <p:bldP spid="42" grpId="1"/>
      <p:bldP spid="11" grpId="0"/>
      <p:bldP spid="11" grpId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演示</Application>
  <PresentationFormat>宽屏</PresentationFormat>
  <Paragraphs>132</Paragraphs>
  <Slides>13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宋体</vt:lpstr>
      <vt:lpstr>Wingdings</vt:lpstr>
      <vt:lpstr>黑体</vt:lpstr>
      <vt:lpstr>Arial Unicode MS</vt:lpstr>
      <vt:lpstr>楷体</vt:lpstr>
      <vt:lpstr>方正汉真广标简体</vt:lpstr>
      <vt:lpstr>Comic Sans MS</vt:lpstr>
      <vt:lpstr>方正卡通简体</vt:lpstr>
      <vt:lpstr>方正喵呜体</vt:lpstr>
      <vt:lpstr>方正卡通喵呜体</vt:lpstr>
      <vt:lpstr>方正稚艺简体</vt:lpstr>
      <vt:lpstr>Curlz MT</vt:lpstr>
      <vt:lpstr>Bradley Hand ITC</vt:lpstr>
      <vt:lpstr>MS PMincho</vt:lpstr>
      <vt:lpstr>华文隶书</vt:lpstr>
      <vt:lpstr>Viner Hand ITC</vt:lpstr>
      <vt:lpstr>Chiller</vt:lpstr>
      <vt:lpstr>Agency FB</vt:lpstr>
      <vt:lpstr>Calibri</vt:lpstr>
      <vt:lpstr>Segoe Print</vt:lpstr>
      <vt:lpstr>微软雅黑</vt:lpstr>
      <vt:lpstr>Arial Unicode MS</vt:lpstr>
      <vt:lpstr>Yu Gothic UI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泽婷</cp:lastModifiedBy>
  <cp:revision>29</cp:revision>
  <dcterms:created xsi:type="dcterms:W3CDTF">2018-03-01T02:03:00Z</dcterms:created>
  <dcterms:modified xsi:type="dcterms:W3CDTF">2018-07-15T11:16:34Z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