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9" r:id="rId5"/>
    <p:sldId id="261" r:id="rId6"/>
    <p:sldId id="263" r:id="rId7"/>
    <p:sldId id="270" r:id="rId8"/>
    <p:sldId id="264" r:id="rId9"/>
    <p:sldId id="265" r:id="rId10"/>
    <p:sldId id="266" r:id="rId11"/>
    <p:sldId id="271" r:id="rId12"/>
    <p:sldId id="267" r:id="rId13"/>
    <p:sldId id="268" r:id="rId14"/>
    <p:sldId id="272" r:id="rId1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53" autoAdjust="0"/>
    <p:restoredTop sz="94660"/>
  </p:normalViewPr>
  <p:slideViewPr>
    <p:cSldViewPr>
      <p:cViewPr>
        <p:scale>
          <a:sx n="90" d="100"/>
          <a:sy n="90" d="100"/>
        </p:scale>
        <p:origin x="-240" y="-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93087-6073-46C1-A194-E445046408F7}" type="datetimeFigureOut">
              <a:rPr lang="zh-CN" altLang="en-US" smtClean="0"/>
              <a:pPr/>
              <a:t>2018/7/14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D8381-877E-49A5-8E5A-900364C73E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6-10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D8381-877E-49A5-8E5A-900364C73EE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55-59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D8381-877E-49A5-8E5A-900364C73EE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50-64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D8381-877E-49A5-8E5A-900364C73EE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10-13 13-17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D8381-877E-49A5-8E5A-900364C73EE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18-21 21-25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D8381-877E-49A5-8E5A-900364C73EE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25-29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D8381-877E-49A5-8E5A-900364C73EE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29-32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D8381-877E-49A5-8E5A-900364C73EE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32-35 35-39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D8381-877E-49A5-8E5A-900364C73EE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39-42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D8381-877E-49A5-8E5A-900364C73EE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42-46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D8381-877E-49A5-8E5A-900364C73EE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46-50 50-55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D8381-877E-49A5-8E5A-900364C73EE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9968-0B11-4F3C-B1A1-4C5DCAF2B700}" type="datetimeFigureOut">
              <a:rPr lang="zh-CN" altLang="en-US" smtClean="0"/>
              <a:pPr/>
              <a:t>2018/7/14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E39A-E76D-4051-94B7-76B9017B03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9968-0B11-4F3C-B1A1-4C5DCAF2B700}" type="datetimeFigureOut">
              <a:rPr lang="zh-CN" altLang="en-US" smtClean="0"/>
              <a:pPr/>
              <a:t>2018/7/14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E39A-E76D-4051-94B7-76B9017B03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9968-0B11-4F3C-B1A1-4C5DCAF2B700}" type="datetimeFigureOut">
              <a:rPr lang="zh-CN" altLang="en-US" smtClean="0"/>
              <a:pPr/>
              <a:t>2018/7/14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E39A-E76D-4051-94B7-76B9017B03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9968-0B11-4F3C-B1A1-4C5DCAF2B700}" type="datetimeFigureOut">
              <a:rPr lang="zh-CN" altLang="en-US" smtClean="0"/>
              <a:pPr/>
              <a:t>2018/7/14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E39A-E76D-4051-94B7-76B9017B03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9968-0B11-4F3C-B1A1-4C5DCAF2B700}" type="datetimeFigureOut">
              <a:rPr lang="zh-CN" altLang="en-US" smtClean="0"/>
              <a:pPr/>
              <a:t>2018/7/14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E39A-E76D-4051-94B7-76B9017B03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9968-0B11-4F3C-B1A1-4C5DCAF2B700}" type="datetimeFigureOut">
              <a:rPr lang="zh-CN" altLang="en-US" smtClean="0"/>
              <a:pPr/>
              <a:t>2018/7/14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E39A-E76D-4051-94B7-76B9017B03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9968-0B11-4F3C-B1A1-4C5DCAF2B700}" type="datetimeFigureOut">
              <a:rPr lang="zh-CN" altLang="en-US" smtClean="0"/>
              <a:pPr/>
              <a:t>2018/7/14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E39A-E76D-4051-94B7-76B9017B03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9968-0B11-4F3C-B1A1-4C5DCAF2B700}" type="datetimeFigureOut">
              <a:rPr lang="zh-CN" altLang="en-US" smtClean="0"/>
              <a:pPr/>
              <a:t>2018/7/14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E39A-E76D-4051-94B7-76B9017B03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9968-0B11-4F3C-B1A1-4C5DCAF2B700}" type="datetimeFigureOut">
              <a:rPr lang="zh-CN" altLang="en-US" smtClean="0"/>
              <a:pPr/>
              <a:t>2018/7/14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E39A-E76D-4051-94B7-76B9017B03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9968-0B11-4F3C-B1A1-4C5DCAF2B700}" type="datetimeFigureOut">
              <a:rPr lang="zh-CN" altLang="en-US" smtClean="0"/>
              <a:pPr/>
              <a:t>2018/7/14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E39A-E76D-4051-94B7-76B9017B03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9968-0B11-4F3C-B1A1-4C5DCAF2B700}" type="datetimeFigureOut">
              <a:rPr lang="zh-CN" altLang="en-US" smtClean="0"/>
              <a:pPr/>
              <a:t>2018/7/14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E39A-E76D-4051-94B7-76B9017B03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69968-0B11-4F3C-B1A1-4C5DCAF2B700}" type="datetimeFigureOut">
              <a:rPr lang="zh-CN" altLang="en-US" smtClean="0"/>
              <a:pPr/>
              <a:t>2018/7/14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CE39A-E76D-4051-94B7-76B9017B03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IN10\Desktop\&#35838;&#20214;MV&#21046;&#20316;\On%20The%20Road%20Again_clip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.taopic.com/uploads/allimg/140221/234923-140221092Q180.jpg"/>
          <p:cNvPicPr>
            <a:picLocks noChangeAspect="1" noChangeArrowheads="1"/>
          </p:cNvPicPr>
          <p:nvPr/>
        </p:nvPicPr>
        <p:blipFill>
          <a:blip r:embed="rId2"/>
          <a:srcRect t="16718"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4348" y="214296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altLang="zh-CN" sz="5300" dirty="0" smtClean="0">
                <a:solidFill>
                  <a:srgbClr val="002060"/>
                </a:solidFill>
                <a:latin typeface="Comic Sans MS" pitchFamily="66" charset="0"/>
              </a:rPr>
              <a:t>Unit 5 </a:t>
            </a:r>
            <a:r>
              <a:rPr lang="en-US" altLang="zh-CN" sz="5400" dirty="0" smtClean="0">
                <a:solidFill>
                  <a:srgbClr val="002060"/>
                </a:solidFill>
                <a:latin typeface="Comic Sans MS" pitchFamily="66" charset="0"/>
              </a:rPr>
              <a:t>Travelling abroad</a:t>
            </a:r>
            <a:endParaRPr lang="zh-CN" alt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857884" y="1285866"/>
            <a:ext cx="3286116" cy="1357322"/>
          </a:xfrm>
        </p:spPr>
        <p:txBody>
          <a:bodyPr>
            <a:normAutofit fontScale="62500" lnSpcReduction="20000"/>
          </a:bodyPr>
          <a:lstStyle/>
          <a:p>
            <a:r>
              <a:rPr lang="zh-CN" altLang="en-US" sz="4500" b="1" dirty="0" smtClean="0">
                <a:solidFill>
                  <a:srgbClr val="0070C0"/>
                </a:solidFill>
                <a:latin typeface="Comic Sans MS" pitchFamily="66" charset="0"/>
              </a:rPr>
              <a:t>必修</a:t>
            </a:r>
            <a:r>
              <a:rPr lang="en-US" altLang="zh-CN" sz="4500" b="1" dirty="0" smtClean="0">
                <a:solidFill>
                  <a:srgbClr val="0070C0"/>
                </a:solidFill>
                <a:latin typeface="Comic Sans MS" pitchFamily="66" charset="0"/>
              </a:rPr>
              <a:t>7</a:t>
            </a:r>
            <a:r>
              <a:rPr lang="zh-CN" altLang="en-US" sz="4500" b="1" dirty="0" smtClean="0">
                <a:solidFill>
                  <a:srgbClr val="0070C0"/>
                </a:solidFill>
                <a:latin typeface="Comic Sans MS" pitchFamily="66" charset="0"/>
              </a:rPr>
              <a:t>  人教版</a:t>
            </a:r>
            <a:endParaRPr lang="en-US" altLang="zh-CN" sz="45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zh-CN" altLang="en-US" sz="4500" b="1" dirty="0" smtClean="0">
                <a:solidFill>
                  <a:srgbClr val="0070C0"/>
                </a:solidFill>
                <a:latin typeface="Comic Sans MS" pitchFamily="66" charset="0"/>
              </a:rPr>
              <a:t>黄梓晴</a:t>
            </a:r>
            <a:endParaRPr lang="en-US" altLang="zh-CN" sz="45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zh-CN" altLang="en-US" sz="4500" b="1" dirty="0" smtClean="0">
                <a:solidFill>
                  <a:srgbClr val="0070C0"/>
                </a:solidFill>
                <a:latin typeface="Comic Sans MS" pitchFamily="66" charset="0"/>
              </a:rPr>
              <a:t>华南师范大学</a:t>
            </a:r>
            <a:endParaRPr lang="en-US" altLang="zh-CN" sz="45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zh-CN" altLang="en-US" b="1" dirty="0" smtClean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472" y="428610"/>
            <a:ext cx="5715040" cy="6429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latin typeface="Comic Sans MS" pitchFamily="66" charset="0"/>
              </a:rPr>
              <a:t>We're the best of friends</a:t>
            </a:r>
          </a:p>
        </p:txBody>
      </p:sp>
      <p:pic>
        <p:nvPicPr>
          <p:cNvPr id="19460" name="Picture 4" descr="https://image.slidesharecdn.com/vol-140129012355-phpapp02/95/vol18-7-638.jpg?cb=1390961156"/>
          <p:cNvPicPr>
            <a:picLocks noChangeAspect="1" noChangeArrowheads="1"/>
          </p:cNvPicPr>
          <p:nvPr/>
        </p:nvPicPr>
        <p:blipFill>
          <a:blip r:embed="rId3"/>
          <a:srcRect l="5242" t="5235" r="4338" b="11011"/>
          <a:stretch>
            <a:fillRect/>
          </a:stretch>
        </p:blipFill>
        <p:spPr bwMode="auto">
          <a:xfrm>
            <a:off x="0" y="1643056"/>
            <a:ext cx="3571868" cy="3500444"/>
          </a:xfrm>
          <a:prstGeom prst="ellipse">
            <a:avLst/>
          </a:prstGeom>
          <a:noFill/>
        </p:spPr>
      </p:pic>
      <p:pic>
        <p:nvPicPr>
          <p:cNvPr id="19458" name="Picture 2" descr="https://img3.stockfresh.com/files/d/dolgachov/m/27/7696923_stock-photo-happy-friends-with-drinks-and-guitar-at-camp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285866"/>
            <a:ext cx="3357586" cy="3369088"/>
          </a:xfrm>
          <a:prstGeom prst="ellipse">
            <a:avLst/>
          </a:prstGeom>
          <a:noFill/>
        </p:spPr>
      </p:pic>
      <p:pic>
        <p:nvPicPr>
          <p:cNvPr id="19464" name="Picture 8" descr="http://img.taopic.com/uploads/allimg/131018/235104-13101P955396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571486"/>
            <a:ext cx="3143240" cy="3286148"/>
          </a:xfrm>
          <a:prstGeom prst="ellipse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pic95.huitu.com/res/20170419/121598_20170419170232102015_1.jpg"/>
          <p:cNvPicPr>
            <a:picLocks noChangeAspect="1" noChangeArrowheads="1"/>
          </p:cNvPicPr>
          <p:nvPr/>
        </p:nvPicPr>
        <p:blipFill>
          <a:blip r:embed="rId3"/>
          <a:srcRect t="9951" b="844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071538" y="1000114"/>
            <a:ext cx="7782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800" dirty="0" smtClean="0">
                <a:latin typeface="Comic Sans MS" pitchFamily="66" charset="0"/>
              </a:rPr>
              <a:t>Insisting that the world keep turning our way</a:t>
            </a:r>
            <a:endParaRPr lang="zh-CN" alt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imglf1.ph.126.net/9VAsYNVffdoXUE2JvU_Txw==/31919262359991021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2143108" y="285734"/>
            <a:ext cx="5695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800" dirty="0" smtClean="0">
                <a:latin typeface="Comic Sans MS" pitchFamily="66" charset="0"/>
              </a:rPr>
              <a:t>And our way, is on the road again</a:t>
            </a:r>
          </a:p>
        </p:txBody>
      </p:sp>
      <p:sp>
        <p:nvSpPr>
          <p:cNvPr id="9" name="矩形 8"/>
          <p:cNvSpPr/>
          <p:nvPr/>
        </p:nvSpPr>
        <p:spPr>
          <a:xfrm>
            <a:off x="1643042" y="285734"/>
            <a:ext cx="700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Just can't wait to get on the road again</a:t>
            </a:r>
            <a:endParaRPr lang="zh-CN" alt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7224" y="142858"/>
            <a:ext cx="7572460" cy="64294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dirty="0" smtClean="0">
                <a:latin typeface="Comic Sans MS" pitchFamily="66" charset="0"/>
              </a:rPr>
              <a:t>The life I love is making music with my friend</a:t>
            </a:r>
            <a:endParaRPr lang="zh-CN" altLang="en-US" sz="2800" dirty="0" smtClean="0">
              <a:latin typeface="Comic Sans MS" pitchFamily="66" charset="0"/>
            </a:endParaRPr>
          </a:p>
          <a:p>
            <a:pPr>
              <a:buNone/>
            </a:pPr>
            <a:endParaRPr lang="zh-CN" altLang="en-US" dirty="0"/>
          </a:p>
        </p:txBody>
      </p:sp>
      <p:pic>
        <p:nvPicPr>
          <p:cNvPr id="17410" name="Picture 2" descr="http://p1.so.qhimgs1.com/t018e3b3a59cb8db6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8"/>
            <a:ext cx="9144000" cy="428626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714348" y="428610"/>
            <a:ext cx="7115196" cy="3714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652" name="Picture 4" descr="http://imglf2.ph.126.net/5upOyMzLFCzyEy8fLJ45_w==/6630349784607006125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3571868" cy="5143500"/>
          </a:xfrm>
          <a:prstGeom prst="snip1Rect">
            <a:avLst>
              <a:gd name="adj" fmla="val 38641"/>
            </a:avLst>
          </a:prstGeom>
          <a:noFill/>
        </p:spPr>
      </p:pic>
      <p:pic>
        <p:nvPicPr>
          <p:cNvPr id="27654" name="Picture 6" descr="http://img21.mtime.cn/mg/2010/06/27/001148.287156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428742"/>
            <a:ext cx="3143272" cy="3714758"/>
          </a:xfrm>
          <a:prstGeom prst="snip1Rect">
            <a:avLst>
              <a:gd name="adj" fmla="val 42193"/>
            </a:avLst>
          </a:prstGeom>
          <a:noFill/>
        </p:spPr>
      </p:pic>
      <p:pic>
        <p:nvPicPr>
          <p:cNvPr id="27656" name="Picture 8" descr="http://file26.mafengwo.net/M00/B4/B7/wKgB4lKUsyaAauDjACFb__qu4IQ03.groupinfo.w600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2786064"/>
            <a:ext cx="2428860" cy="2357436"/>
          </a:xfrm>
          <a:prstGeom prst="snip1Rect">
            <a:avLst>
              <a:gd name="adj" fmla="val 34179"/>
            </a:avLst>
          </a:prstGeom>
          <a:noFill/>
        </p:spPr>
      </p:pic>
      <p:sp>
        <p:nvSpPr>
          <p:cNvPr id="10" name="矩形 9"/>
          <p:cNvSpPr/>
          <p:nvPr/>
        </p:nvSpPr>
        <p:spPr>
          <a:xfrm>
            <a:off x="3714712" y="357172"/>
            <a:ext cx="5429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Comic Sans MS" pitchFamily="66" charset="0"/>
              </a:rPr>
              <a:t>And I can't wait to get on the </a:t>
            </a:r>
          </a:p>
          <a:p>
            <a:pPr algn="ctr"/>
            <a:r>
              <a:rPr lang="en-US" sz="2800" dirty="0" smtClean="0">
                <a:latin typeface="Comic Sans MS" pitchFamily="66" charset="0"/>
              </a:rPr>
              <a:t>road again</a:t>
            </a:r>
            <a:endParaRPr lang="zh-CN" altLang="en-US" sz="2800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0"/>
            <a:ext cx="8143900" cy="5143500"/>
            <a:chOff x="0" y="0"/>
            <a:chExt cx="8143900" cy="5143500"/>
          </a:xfrm>
        </p:grpSpPr>
        <p:pic>
          <p:nvPicPr>
            <p:cNvPr id="6146" name="Picture 2" descr="https://tse2.mm.bing.net/th?id=OIP.jYj82svvuYzAus2D1Dv8xAHaHU&amp;pid=Api"/>
            <p:cNvPicPr>
              <a:picLocks noChangeAspect="1" noChangeArrowheads="1"/>
            </p:cNvPicPr>
            <p:nvPr/>
          </p:nvPicPr>
          <p:blipFill>
            <a:blip r:embed="rId3"/>
            <a:srcRect l="2381" t="3175" r="11904"/>
            <a:stretch>
              <a:fillRect/>
            </a:stretch>
          </p:blipFill>
          <p:spPr bwMode="auto">
            <a:xfrm>
              <a:off x="0" y="0"/>
              <a:ext cx="8143900" cy="5143500"/>
            </a:xfrm>
            <a:prstGeom prst="rect">
              <a:avLst/>
            </a:prstGeom>
            <a:noFill/>
          </p:spPr>
        </p:pic>
        <p:pic>
          <p:nvPicPr>
            <p:cNvPr id="7" name="Picture 2" descr="http://pic16.photophoto.cn/20100911/0017030208365598_b.jpg"/>
            <p:cNvPicPr>
              <a:picLocks noChangeAspect="1" noChangeArrowheads="1"/>
            </p:cNvPicPr>
            <p:nvPr/>
          </p:nvPicPr>
          <p:blipFill>
            <a:blip r:embed="rId4"/>
            <a:srcRect t="44444" b="3086"/>
            <a:stretch>
              <a:fillRect/>
            </a:stretch>
          </p:blipFill>
          <p:spPr bwMode="auto">
            <a:xfrm>
              <a:off x="1500166" y="1857370"/>
              <a:ext cx="6572296" cy="2500330"/>
            </a:xfrm>
            <a:prstGeom prst="rect">
              <a:avLst/>
            </a:prstGeom>
            <a:noFill/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43240" y="2000246"/>
            <a:ext cx="4500594" cy="500066"/>
          </a:xfrm>
        </p:spPr>
        <p:txBody>
          <a:bodyPr>
            <a:noAutofit/>
          </a:bodyPr>
          <a:lstStyle/>
          <a:p>
            <a:r>
              <a:rPr lang="en-US" altLang="zh-CN" sz="3200" b="1" dirty="0" smtClean="0">
                <a:solidFill>
                  <a:srgbClr val="FFFF00"/>
                </a:solidFill>
                <a:latin typeface="Comic Sans MS" pitchFamily="66" charset="0"/>
              </a:rPr>
              <a:t>Travelling abroad</a:t>
            </a:r>
            <a:endParaRPr lang="zh-CN" altLang="en-US" sz="3200" b="1" dirty="0">
              <a:solidFill>
                <a:srgbClr val="FFFF00"/>
              </a:solidFill>
            </a:endParaRPr>
          </a:p>
        </p:txBody>
      </p:sp>
      <p:pic>
        <p:nvPicPr>
          <p:cNvPr id="10" name="On The Road Again_cli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1000164" y="1000114"/>
            <a:ext cx="785818" cy="785818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3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http://down.tutu001.com/d/file/20111106/8fea39e0839ec1040453e44d1c_560.jpg"/>
          <p:cNvPicPr>
            <a:picLocks noChangeAspect="1" noChangeArrowheads="1"/>
          </p:cNvPicPr>
          <p:nvPr/>
        </p:nvPicPr>
        <p:blipFill>
          <a:blip r:embed="rId2"/>
          <a:srcRect l="8955" t="1571" r="10447" b="10438"/>
          <a:stretch>
            <a:fillRect/>
          </a:stretch>
        </p:blipFill>
        <p:spPr bwMode="auto">
          <a:xfrm>
            <a:off x="857224" y="785800"/>
            <a:ext cx="7858180" cy="435770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2786050" y="285734"/>
            <a:ext cx="3571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Comic Sans MS" pitchFamily="66" charset="0"/>
              </a:rPr>
              <a:t>On the road again</a:t>
            </a:r>
            <a:endParaRPr lang="zh-CN" alt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img03.tooopen.com/uploadfile/Downs/images/2012/3/24/sy_20120324114153644141.jpg"/>
          <p:cNvPicPr>
            <a:picLocks noChangeAspect="1" noChangeArrowheads="1"/>
          </p:cNvPicPr>
          <p:nvPr/>
        </p:nvPicPr>
        <p:blipFill>
          <a:blip r:embed="rId3"/>
          <a:srcRect l="1422" r="10426" b="6330"/>
          <a:stretch>
            <a:fillRect/>
          </a:stretch>
        </p:blipFill>
        <p:spPr bwMode="auto">
          <a:xfrm>
            <a:off x="0" y="928676"/>
            <a:ext cx="5000628" cy="4214824"/>
          </a:xfrm>
          <a:prstGeom prst="rect">
            <a:avLst/>
          </a:prstGeom>
          <a:noFill/>
        </p:spPr>
      </p:pic>
      <p:pic>
        <p:nvPicPr>
          <p:cNvPr id="4" name="Picture 6" descr="http://img03.tooopen.com/uploadfile/Downs/images/2012/3/24/sy_20120324114234355141.jpg"/>
          <p:cNvPicPr>
            <a:picLocks noChangeAspect="1" noChangeArrowheads="1"/>
          </p:cNvPicPr>
          <p:nvPr/>
        </p:nvPicPr>
        <p:blipFill>
          <a:blip r:embed="rId4"/>
          <a:srcRect b="7950"/>
          <a:stretch>
            <a:fillRect/>
          </a:stretch>
        </p:blipFill>
        <p:spPr bwMode="auto">
          <a:xfrm>
            <a:off x="5429256" y="714362"/>
            <a:ext cx="3286116" cy="4429138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642910" y="285734"/>
            <a:ext cx="82868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omic Sans MS" pitchFamily="66" charset="0"/>
              </a:rPr>
              <a:t>Just can't wait to get on the road again</a:t>
            </a:r>
            <a:r>
              <a:rPr lang="en-US" sz="8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en-US" sz="800" dirty="0" smtClean="0">
                <a:solidFill>
                  <a:srgbClr val="002060"/>
                </a:solidFill>
                <a:latin typeface="Comic Sans MS" pitchFamily="66" charset="0"/>
              </a:rPr>
            </a:br>
            <a:endParaRPr lang="zh-CN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214296"/>
            <a:ext cx="8215370" cy="57148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latin typeface="Comic Sans MS" pitchFamily="66" charset="0"/>
              </a:rPr>
              <a:t>The life I love is making music with my friends</a:t>
            </a:r>
          </a:p>
        </p:txBody>
      </p:sp>
      <p:pic>
        <p:nvPicPr>
          <p:cNvPr id="23554" name="Picture 2" descr="http://img1.juimg.com/160730/330271-160I02214479.jpg"/>
          <p:cNvPicPr>
            <a:picLocks noChangeAspect="1" noChangeArrowheads="1"/>
          </p:cNvPicPr>
          <p:nvPr/>
        </p:nvPicPr>
        <p:blipFill>
          <a:blip r:embed="rId3"/>
          <a:srcRect b="4761"/>
          <a:stretch>
            <a:fillRect/>
          </a:stretch>
        </p:blipFill>
        <p:spPr bwMode="auto">
          <a:xfrm>
            <a:off x="0" y="928676"/>
            <a:ext cx="9144000" cy="4214824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1000100" y="214296"/>
            <a:ext cx="7048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800" dirty="0" smtClean="0">
                <a:latin typeface="Comic Sans MS" pitchFamily="66" charset="0"/>
              </a:rPr>
              <a:t>And I can't wait to get on the road again</a:t>
            </a:r>
            <a:endParaRPr lang="zh-CN" alt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pic24.nipic.com/20120927/668573_161923585133_2.jpg"/>
          <p:cNvPicPr>
            <a:picLocks noChangeAspect="1" noChangeArrowheads="1"/>
          </p:cNvPicPr>
          <p:nvPr/>
        </p:nvPicPr>
        <p:blipFill>
          <a:blip r:embed="rId3"/>
          <a:srcRect r="12195" b="6357"/>
          <a:stretch>
            <a:fillRect/>
          </a:stretch>
        </p:blipFill>
        <p:spPr bwMode="auto">
          <a:xfrm rot="940889">
            <a:off x="5116508" y="1991090"/>
            <a:ext cx="4045648" cy="30003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矩形 14"/>
          <p:cNvSpPr/>
          <p:nvPr/>
        </p:nvSpPr>
        <p:spPr>
          <a:xfrm>
            <a:off x="2857488" y="0"/>
            <a:ext cx="392909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omic Sans MS" pitchFamily="66" charset="0"/>
              </a:rPr>
              <a:t>On the road again</a:t>
            </a:r>
            <a:r>
              <a:rPr lang="en-US" dirty="0" smtClean="0"/>
              <a:t/>
            </a:r>
            <a:br>
              <a:rPr lang="en-US" dirty="0" smtClean="0"/>
            </a:br>
            <a:endParaRPr lang="zh-CN" altLang="en-US" dirty="0"/>
          </a:p>
        </p:txBody>
      </p:sp>
      <p:pic>
        <p:nvPicPr>
          <p:cNvPr id="22544" name="Picture 16" descr="http://www.globebill.com.cn/wp-content/uploads/2012/05/abce7e982aae32dec8eaf49a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 rot="20451702">
            <a:off x="74156" y="1317375"/>
            <a:ext cx="3626031" cy="29008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548" name="Picture 20" descr="http://pica.nipic.com/2008-01-13/2008113133544536_2.jpg"/>
          <p:cNvPicPr>
            <a:picLocks noChangeAspect="1" noChangeArrowheads="1"/>
          </p:cNvPicPr>
          <p:nvPr/>
        </p:nvPicPr>
        <p:blipFill>
          <a:blip r:embed="rId5"/>
          <a:srcRect r="10613" b="8397"/>
          <a:stretch>
            <a:fillRect/>
          </a:stretch>
        </p:blipFill>
        <p:spPr bwMode="auto">
          <a:xfrm rot="887100">
            <a:off x="2509892" y="2481454"/>
            <a:ext cx="3571900" cy="27781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2" descr="http://img05.tooopen.com/images/20151001/tooopen_sy_1441974765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180887">
            <a:off x="4291691" y="1220140"/>
            <a:ext cx="3405433" cy="25208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矩形 15"/>
          <p:cNvSpPr/>
          <p:nvPr/>
        </p:nvSpPr>
        <p:spPr>
          <a:xfrm>
            <a:off x="1928794" y="0"/>
            <a:ext cx="621510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="1" dirty="0" err="1" smtClean="0">
                <a:latin typeface="Comic Sans MS" pitchFamily="66" charset="0"/>
              </a:rPr>
              <a:t>Goin</a:t>
            </a:r>
            <a:r>
              <a:rPr lang="en-US" sz="2800" b="1" dirty="0" smtClean="0">
                <a:latin typeface="Comic Sans MS" pitchFamily="66" charset="0"/>
              </a:rPr>
              <a:t>' places that I've never been</a:t>
            </a:r>
            <a:endParaRPr lang="zh-CN" altLang="en-US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2" name="AutoShape 12" descr="http://pic3.nipic.com/20090515/2075774_104041042_2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4" name="Picture 4" descr="http://pic17.nipic.com/20111006/8488195_162228480000_2.jpg"/>
          <p:cNvPicPr>
            <a:picLocks noChangeAspect="1" noChangeArrowheads="1"/>
          </p:cNvPicPr>
          <p:nvPr/>
        </p:nvPicPr>
        <p:blipFill>
          <a:blip r:embed="rId3" cstate="print"/>
          <a:srcRect l="4082" b="4541"/>
          <a:stretch>
            <a:fillRect/>
          </a:stretch>
        </p:blipFill>
        <p:spPr bwMode="auto">
          <a:xfrm rot="2551682">
            <a:off x="6274804" y="791755"/>
            <a:ext cx="3326483" cy="25281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5614" name="Picture 14" descr="http://pic3.nipic.com/20090515/2075774_104041042_2.jpg"/>
          <p:cNvPicPr>
            <a:picLocks noChangeAspect="1" noChangeArrowheads="1"/>
          </p:cNvPicPr>
          <p:nvPr/>
        </p:nvPicPr>
        <p:blipFill>
          <a:blip r:embed="rId4" cstate="print"/>
          <a:srcRect t="7115"/>
          <a:stretch>
            <a:fillRect/>
          </a:stretch>
        </p:blipFill>
        <p:spPr bwMode="auto">
          <a:xfrm rot="1206593">
            <a:off x="5064694" y="2979687"/>
            <a:ext cx="3234608" cy="25158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5610" name="Picture 10" descr="http://img03.tooopen.com/uploadfile/Downs/images/2012/1/9/sy_20120109171618514052.jpg"/>
          <p:cNvPicPr>
            <a:picLocks noChangeAspect="1" noChangeArrowheads="1"/>
          </p:cNvPicPr>
          <p:nvPr/>
        </p:nvPicPr>
        <p:blipFill>
          <a:blip r:embed="rId5"/>
          <a:srcRect b="8063"/>
          <a:stretch>
            <a:fillRect/>
          </a:stretch>
        </p:blipFill>
        <p:spPr bwMode="auto">
          <a:xfrm>
            <a:off x="2714612" y="1785932"/>
            <a:ext cx="3570617" cy="2643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2" descr="http://pic1.win4000.com/wallpaper/2/5784bb7b24a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550930">
            <a:off x="786692" y="1020371"/>
            <a:ext cx="3361028" cy="2425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5608" name="Picture 8" descr="https://tse2.mm.bing.net/th?id=OIP.zmtsRxwoZaByGfolUPp5KQHaFj&amp;pid=Api"/>
          <p:cNvPicPr>
            <a:picLocks noChangeAspect="1" noChangeArrowheads="1"/>
          </p:cNvPicPr>
          <p:nvPr/>
        </p:nvPicPr>
        <p:blipFill>
          <a:blip r:embed="rId7"/>
          <a:srcRect b="8163"/>
          <a:stretch>
            <a:fillRect/>
          </a:stretch>
        </p:blipFill>
        <p:spPr bwMode="auto">
          <a:xfrm rot="19755237">
            <a:off x="-71781" y="2723371"/>
            <a:ext cx="3253587" cy="24084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6786578" cy="7143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err="1" smtClean="0">
                <a:latin typeface="Comic Sans MS" pitchFamily="66" charset="0"/>
              </a:rPr>
              <a:t>Seein</a:t>
            </a:r>
            <a:r>
              <a:rPr lang="en-US" sz="3600" dirty="0" smtClean="0">
                <a:latin typeface="Comic Sans MS" pitchFamily="66" charset="0"/>
              </a:rPr>
              <a:t>' things that I may never see again</a:t>
            </a:r>
            <a:endParaRPr lang="zh-CN" altLang="en-US" sz="3600" dirty="0" smtClean="0">
              <a:latin typeface="Comic Sans MS" pitchFamily="66" charset="0"/>
            </a:endParaRP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8662" y="214296"/>
            <a:ext cx="7329510" cy="6572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Comic Sans MS" pitchFamily="66" charset="0"/>
              </a:rPr>
              <a:t>And I can't wait to get on the road again</a:t>
            </a:r>
            <a:endParaRPr lang="zh-CN" altLang="en-US" sz="2800" dirty="0">
              <a:latin typeface="Comic Sans MS" pitchFamily="66" charset="0"/>
            </a:endParaRPr>
          </a:p>
        </p:txBody>
      </p:sp>
      <p:pic>
        <p:nvPicPr>
          <p:cNvPr id="21510" name="Picture 6" descr="http://file05.16sucai.com/2015/0612/9e636e5542da08f291d34bee85d551bb.jpg"/>
          <p:cNvPicPr>
            <a:picLocks noChangeAspect="1" noChangeArrowheads="1"/>
          </p:cNvPicPr>
          <p:nvPr/>
        </p:nvPicPr>
        <p:blipFill>
          <a:blip r:embed="rId3">
            <a:lum contrast="-10000"/>
          </a:blip>
          <a:srcRect/>
          <a:stretch>
            <a:fillRect/>
          </a:stretch>
        </p:blipFill>
        <p:spPr bwMode="auto">
          <a:xfrm>
            <a:off x="0" y="1071552"/>
            <a:ext cx="5643570" cy="3571900"/>
          </a:xfrm>
          <a:prstGeom prst="round2DiagRect">
            <a:avLst>
              <a:gd name="adj1" fmla="val 50000"/>
              <a:gd name="adj2" fmla="val 0"/>
            </a:avLst>
          </a:prstGeom>
          <a:noFill/>
        </p:spPr>
      </p:pic>
      <p:pic>
        <p:nvPicPr>
          <p:cNvPr id="21508" name="Picture 4" descr="http://file03.16sucai.com/2016/10/1100/16sucai_p20161026166_71a.JPG"/>
          <p:cNvPicPr>
            <a:picLocks noChangeAspect="1" noChangeArrowheads="1"/>
          </p:cNvPicPr>
          <p:nvPr/>
        </p:nvPicPr>
        <p:blipFill>
          <a:blip r:embed="rId4"/>
          <a:srcRect l="12162" b="5347"/>
          <a:stretch>
            <a:fillRect/>
          </a:stretch>
        </p:blipFill>
        <p:spPr bwMode="auto">
          <a:xfrm>
            <a:off x="4143372" y="1000114"/>
            <a:ext cx="5000628" cy="3643338"/>
          </a:xfrm>
          <a:prstGeom prst="round2DiagRect">
            <a:avLst>
              <a:gd name="adj1" fmla="val 50000"/>
              <a:gd name="adj2" fmla="val 0"/>
            </a:avLst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2910" y="285734"/>
            <a:ext cx="9072626" cy="857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Comic Sans MS" pitchFamily="66" charset="0"/>
              </a:rPr>
              <a:t>Like a band of gypsies we go down the highway</a:t>
            </a:r>
            <a:endParaRPr lang="zh-CN" altLang="en-US" sz="2800" dirty="0"/>
          </a:p>
        </p:txBody>
      </p:sp>
      <p:pic>
        <p:nvPicPr>
          <p:cNvPr id="20482" name="Picture 2" descr="https://tse4.mm.bing.net/th?id=OIP.ZuPkdlM6E3MctWg5G5DRFQHaE8&amp;pid=Api"/>
          <p:cNvPicPr>
            <a:picLocks noChangeAspect="1" noChangeArrowheads="1"/>
          </p:cNvPicPr>
          <p:nvPr/>
        </p:nvPicPr>
        <p:blipFill>
          <a:blip r:embed="rId3"/>
          <a:srcRect b="4761"/>
          <a:stretch>
            <a:fillRect/>
          </a:stretch>
        </p:blipFill>
        <p:spPr bwMode="auto">
          <a:xfrm>
            <a:off x="5500694" y="1571618"/>
            <a:ext cx="3479860" cy="2968729"/>
          </a:xfrm>
          <a:prstGeom prst="roundRect">
            <a:avLst/>
          </a:prstGeom>
          <a:noFill/>
        </p:spPr>
      </p:pic>
      <p:pic>
        <p:nvPicPr>
          <p:cNvPr id="20484" name="Picture 4" descr="http://down.tutu001.com/d/file/20110710/c79197acdba9f05d6d766649da_560.jpg"/>
          <p:cNvPicPr>
            <a:picLocks noChangeAspect="1" noChangeArrowheads="1"/>
          </p:cNvPicPr>
          <p:nvPr/>
        </p:nvPicPr>
        <p:blipFill>
          <a:blip r:embed="rId4">
            <a:lum contrast="-20000"/>
          </a:blip>
          <a:srcRect r="1492" b="5506"/>
          <a:stretch>
            <a:fillRect/>
          </a:stretch>
        </p:blipFill>
        <p:spPr bwMode="auto">
          <a:xfrm>
            <a:off x="214282" y="1071552"/>
            <a:ext cx="5072098" cy="3857634"/>
          </a:xfrm>
          <a:prstGeom prst="round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3214678" y="285734"/>
            <a:ext cx="3161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800" dirty="0" smtClean="0">
                <a:latin typeface="Comic Sans MS" pitchFamily="66" charset="0"/>
              </a:rPr>
              <a:t>On the road again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7" grpId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152</Words>
  <Application>Microsoft Office PowerPoint</Application>
  <PresentationFormat>全屏显示(16:9)</PresentationFormat>
  <Paragraphs>44</Paragraphs>
  <Slides>14</Slides>
  <Notes>11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Unit 5 Travelling abroad</vt:lpstr>
      <vt:lpstr>Travelling abroad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 Travelling abroad</dc:title>
  <dc:creator>WIN10</dc:creator>
  <cp:lastModifiedBy>WIN10</cp:lastModifiedBy>
  <cp:revision>8</cp:revision>
  <dcterms:created xsi:type="dcterms:W3CDTF">2018-07-13T07:50:17Z</dcterms:created>
  <dcterms:modified xsi:type="dcterms:W3CDTF">2018-07-13T17:11:24Z</dcterms:modified>
</cp:coreProperties>
</file>