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301" r:id="rId41"/>
    <p:sldId id="300" r:id="rId42"/>
    <p:sldId id="302" r:id="rId43"/>
    <p:sldId id="296" r:id="rId44"/>
    <p:sldId id="303" r:id="rId45"/>
    <p:sldId id="297" r:id="rId46"/>
    <p:sldId id="298" r:id="rId47"/>
    <p:sldId id="299" r:id="rId48"/>
    <p:sldId id="294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2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9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87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63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85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81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62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68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43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77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8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6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C9CD-19D6-485F-8790-1CD2C2718396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35BE4-B90E-4620-AF06-FC0F70096E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1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4" y="1628966"/>
            <a:ext cx="9298744" cy="52290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3465" y="-667116"/>
            <a:ext cx="9144000" cy="23876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人教版 高中英语选修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7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</a:b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</a:rPr>
              <a:t>Unit 5 Travelling abroad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2142" y="1572697"/>
            <a:ext cx="9144000" cy="1655762"/>
          </a:xfrm>
        </p:spPr>
        <p:txBody>
          <a:bodyPr/>
          <a:lstStyle/>
          <a:p>
            <a:pPr algn="r"/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王泽玲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歌曲名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: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Berlin Sans FB" panose="020E0602020502020306" pitchFamily="34" charset="0"/>
                <a:ea typeface="华文隶书" panose="02010800040101010101" pitchFamily="2" charset="-122"/>
              </a:rPr>
              <a:t>The World At Large</a:t>
            </a:r>
            <a:endParaRPr lang="en-US" altLang="zh-CN" dirty="0" smtClean="0">
              <a:solidFill>
                <a:schemeClr val="accent1">
                  <a:lumMod val="50000"/>
                </a:schemeClr>
              </a:solidFill>
              <a:latin typeface="Berlin Sans FB" panose="020E0602020502020306" pitchFamily="34" charset="0"/>
              <a:ea typeface="华文隶书" panose="02010800040101010101" pitchFamily="2" charset="-122"/>
            </a:endParaRPr>
          </a:p>
          <a:p>
            <a:pPr algn="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华南师范大学外文学院</a:t>
            </a:r>
          </a:p>
        </p:txBody>
      </p:sp>
      <p:pic>
        <p:nvPicPr>
          <p:cNvPr id="5" name="Modest Mouse - The World At Lar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139483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14:window dir="vert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0"/>
            <a:ext cx="12192000" cy="81153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 don't know where and you don't know when.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538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">
        <p15:prstTrans prst="peelOff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49" y="0"/>
            <a:ext cx="6405001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But you still got your words and you got your friends.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779151"/>
      </p:ext>
    </p:extLst>
  </p:cSld>
  <p:clrMapOvr>
    <a:masterClrMapping/>
  </p:clrMapOvr>
  <p:transition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37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Walk along to another day.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8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reveal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Work a little harder, work another way.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247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">
        <p15:prstTrans prst="peelOff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84" y="533400"/>
            <a:ext cx="9619666" cy="5615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Well uh-uh baby I </a:t>
            </a:r>
            <a:r>
              <a:rPr lang="en-US" altLang="zh-CN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ain't</a:t>
            </a:r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got no plan.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54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drape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We'll float on maybe would you understand?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24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00">
        <p14:reveal/>
      </p:transition>
    </mc:Choice>
    <mc:Fallback>
      <p:transition spd="slow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0" y="1"/>
            <a:ext cx="12192000" cy="68858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Gonna float on maybe would you understand?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102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800" advTm="2500">
        <p15:prstTrans prst="peelOff"/>
      </p:transition>
    </mc:Choice>
    <mc:Fallback>
      <p:transition spd="slow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36" y="0"/>
            <a:ext cx="4850928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200" y="12573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Well float on maybe would you understand?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186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">
        <p14:prism isInverted="1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12192000" cy="779073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days get shorter and the nights get cold.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7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 advTm="2000">
        <p14:glitter pattern="hexago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like the autumn but this place is getting old.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028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6" y="-664932"/>
            <a:ext cx="10781135" cy="78331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08631" y="603963"/>
            <a:ext cx="10071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Ice-age heat wave, can't complain.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8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76200"/>
            <a:ext cx="10172700" cy="6781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pack up my belongings and I head for the coast.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000">
        <p14:shred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130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It might not be a lot but I feel like I'm making the most.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90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days get longer and the nights smell green.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830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90" y="-1"/>
            <a:ext cx="5623560" cy="68302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770" y="59055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guess it's not surprising but it's spring and I should leave.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964500"/>
      </p:ext>
    </p:extLst>
  </p:cSld>
  <p:clrMapOvr>
    <a:masterClrMapping/>
  </p:clrMapOvr>
  <p:transition spd="slow" advTm="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like songs about drifters - books about the same.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9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296" y="0"/>
            <a:ext cx="14240256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They both seem to make me feel a little less insane.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043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02" y="0"/>
            <a:ext cx="947019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6200" y="135255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Walked on off to another spot.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461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2000">
        <p15:prstTrans prst="wind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3371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still haven't gotten anywhere that I want.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80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6" y="0"/>
            <a:ext cx="13062858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Did I want love? Did I need to know?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024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09" y="463296"/>
            <a:ext cx="8914962" cy="59375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Why does it always feel like I'm caught in an undertow?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044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fallOve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32" y="0"/>
            <a:ext cx="12640532" cy="71610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33127" y="0"/>
            <a:ext cx="123283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If the world's at large, why should </a:t>
            </a:r>
            <a:endParaRPr lang="en-US" altLang="zh-C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altLang="zh-C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</a:t>
            </a:r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remain?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7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016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moths beat themselves to death against the lights.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35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8000" advClick="0" advTm="3500">
        <p14:ripple/>
      </p:transition>
    </mc:Choice>
    <mc:Fallback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Adding their breeze to the summer nights.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696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719328"/>
            <a:ext cx="10058400" cy="56578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Outside, water like air was great.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42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1000">
        <p14:flip dir="r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13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didn't know what I had that day.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972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632"/>
            <a:ext cx="12192000" cy="69616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Walk a little farther to another plan.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331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05" y="0"/>
            <a:ext cx="853038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 said that you did, but you didn't understand.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78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ferris dir="l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know that starting over is not what life's about.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89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Tm="2000">
        <p14:shred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4273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But my thoughts were so loud I couldn't hear my mouth.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9730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800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38100"/>
            <a:ext cx="1203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thoughts were so loud I couldn't hear my mouth.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20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2000">
        <p14:glitter pattern="hexagon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77" y="-1085850"/>
            <a:ext cx="12289577" cy="90297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My thoughts were so loud.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15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14:flas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204" y="0"/>
            <a:ext cx="1447137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58693" y="742950"/>
            <a:ext cx="123283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Walked away to another plan.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9320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2000">
        <p15:prstTrans prst="airplan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3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">
        <p:fade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0"/>
            <a:ext cx="1219200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5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3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">
        <p:wheel spokes="1"/>
      </p:transition>
    </mc:Choice>
    <mc:Fallback>
      <p:transition spd="slow" advTm="2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4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">
        <p14:flip dir="r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12192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95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128"/>
            <a:ext cx="12192000" cy="473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2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984" y="1431036"/>
            <a:ext cx="7679666" cy="54269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47427" y="0"/>
            <a:ext cx="123283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Gonna find another place, maybe one </a:t>
            </a:r>
            <a:endParaRPr lang="en-US" altLang="zh-C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altLang="zh-C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</a:t>
            </a:r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 stand.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4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">
        <p:comb/>
      </p:transition>
    </mc:Choice>
    <mc:Fallback>
      <p:transition spd="slow" advClick="0" advTm="15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47427" y="0"/>
            <a:ext cx="123283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 move on to another day,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61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6"/>
          <a:stretch/>
        </p:blipFill>
        <p:spPr>
          <a:xfrm>
            <a:off x="0" y="0"/>
            <a:ext cx="1337891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91100" y="0"/>
            <a:ext cx="78163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 </a:t>
            </a:r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whole new town </a:t>
            </a:r>
            <a:endParaRPr lang="en-US" altLang="zh-CN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altLang="zh-C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with a </a:t>
            </a:r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whole new way.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314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2000">
        <p15:prstTrans prst="peelOff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Went to the porch to have a thought.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61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crush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38100"/>
            <a:ext cx="12039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Got to the door and again, I couldn't stop.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2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391</Words>
  <Application>Microsoft Office PowerPoint</Application>
  <PresentationFormat>宽屏</PresentationFormat>
  <Paragraphs>45</Paragraphs>
  <Slides>48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5" baseType="lpstr">
      <vt:lpstr>华文隶书</vt:lpstr>
      <vt:lpstr>宋体</vt:lpstr>
      <vt:lpstr>Arial</vt:lpstr>
      <vt:lpstr>Berlin Sans FB</vt:lpstr>
      <vt:lpstr>Calibri</vt:lpstr>
      <vt:lpstr>Calibri Light</vt:lpstr>
      <vt:lpstr>Office 主题</vt:lpstr>
      <vt:lpstr>人教版 高中英语选修7 Unit 5 Travelling abroad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 高中英语选修7 Unit 5 Travelling abroad</dc:title>
  <dc:creator>王泽玲</dc:creator>
  <cp:lastModifiedBy>王泽玲</cp:lastModifiedBy>
  <cp:revision>30</cp:revision>
  <dcterms:created xsi:type="dcterms:W3CDTF">2018-07-05T16:49:51Z</dcterms:created>
  <dcterms:modified xsi:type="dcterms:W3CDTF">2018-07-11T05:34:59Z</dcterms:modified>
</cp:coreProperties>
</file>