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8" r:id="rId2"/>
    <p:sldId id="256" r:id="rId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70" y="-420"/>
      </p:cViewPr>
      <p:guideLst>
        <p:guide orient="horz" pos="1637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328F7-A804-47B6-BBF2-62D2A7151F9E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448BD-7509-44A3-AFC9-9E5E97D06B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648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8A5B-2AC4-4E93-B861-B013774BF51E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C356-C5CD-4C6B-BD9F-4ED863AEC6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8A5B-2AC4-4E93-B861-B013774BF51E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C356-C5CD-4C6B-BD9F-4ED863AEC6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8A5B-2AC4-4E93-B861-B013774BF51E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C356-C5CD-4C6B-BD9F-4ED863AEC6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8A5B-2AC4-4E93-B861-B013774BF51E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C356-C5CD-4C6B-BD9F-4ED863AEC6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8A5B-2AC4-4E93-B861-B013774BF51E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C356-C5CD-4C6B-BD9F-4ED863AEC6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8A5B-2AC4-4E93-B861-B013774BF51E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C356-C5CD-4C6B-BD9F-4ED863AEC6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8A5B-2AC4-4E93-B861-B013774BF51E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C356-C5CD-4C6B-BD9F-4ED863AEC6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8A5B-2AC4-4E93-B861-B013774BF51E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C356-C5CD-4C6B-BD9F-4ED863AEC6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8A5B-2AC4-4E93-B861-B013774BF51E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C356-C5CD-4C6B-BD9F-4ED863AEC6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8A5B-2AC4-4E93-B861-B013774BF51E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C356-C5CD-4C6B-BD9F-4ED863AEC6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8A5B-2AC4-4E93-B861-B013774BF51E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C356-C5CD-4C6B-BD9F-4ED863AEC6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F8A5B-2AC4-4E93-B861-B013774BF51E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8C356-C5CD-4C6B-BD9F-4ED863AEC67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jpeg"/><Relationship Id="rId18" Type="http://schemas.openxmlformats.org/officeDocument/2006/relationships/image" Target="../media/image15.jpeg"/><Relationship Id="rId26" Type="http://schemas.openxmlformats.org/officeDocument/2006/relationships/image" Target="../media/image23.jpeg"/><Relationship Id="rId39" Type="http://schemas.openxmlformats.org/officeDocument/2006/relationships/image" Target="../media/image36.jpeg"/><Relationship Id="rId21" Type="http://schemas.openxmlformats.org/officeDocument/2006/relationships/image" Target="../media/image18.jpeg"/><Relationship Id="rId34" Type="http://schemas.openxmlformats.org/officeDocument/2006/relationships/image" Target="../media/image31.jpeg"/><Relationship Id="rId42" Type="http://schemas.openxmlformats.org/officeDocument/2006/relationships/image" Target="../media/image39.jpeg"/><Relationship Id="rId47" Type="http://schemas.openxmlformats.org/officeDocument/2006/relationships/image" Target="../media/image44.jpeg"/><Relationship Id="rId50" Type="http://schemas.openxmlformats.org/officeDocument/2006/relationships/image" Target="../media/image47.jpeg"/><Relationship Id="rId55" Type="http://schemas.openxmlformats.org/officeDocument/2006/relationships/image" Target="../media/image52.jpe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14.jpeg"/><Relationship Id="rId25" Type="http://schemas.openxmlformats.org/officeDocument/2006/relationships/image" Target="../media/image22.jpeg"/><Relationship Id="rId33" Type="http://schemas.openxmlformats.org/officeDocument/2006/relationships/image" Target="../media/image30.jpeg"/><Relationship Id="rId38" Type="http://schemas.openxmlformats.org/officeDocument/2006/relationships/image" Target="../media/image35.jpeg"/><Relationship Id="rId46" Type="http://schemas.openxmlformats.org/officeDocument/2006/relationships/image" Target="../media/image43.jpeg"/><Relationship Id="rId59" Type="http://schemas.openxmlformats.org/officeDocument/2006/relationships/image" Target="../media/image56.jpeg"/><Relationship Id="rId2" Type="http://schemas.microsoft.com/office/2007/relationships/media" Target="../media/media1.wav"/><Relationship Id="rId16" Type="http://schemas.openxmlformats.org/officeDocument/2006/relationships/image" Target="../media/image13.jpeg"/><Relationship Id="rId20" Type="http://schemas.openxmlformats.org/officeDocument/2006/relationships/image" Target="../media/image17.jpeg"/><Relationship Id="rId29" Type="http://schemas.openxmlformats.org/officeDocument/2006/relationships/image" Target="../media/image26.jpeg"/><Relationship Id="rId41" Type="http://schemas.openxmlformats.org/officeDocument/2006/relationships/image" Target="../media/image38.jpeg"/><Relationship Id="rId54" Type="http://schemas.openxmlformats.org/officeDocument/2006/relationships/image" Target="../media/image51.jpeg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24" Type="http://schemas.openxmlformats.org/officeDocument/2006/relationships/image" Target="../media/image21.jpeg"/><Relationship Id="rId32" Type="http://schemas.openxmlformats.org/officeDocument/2006/relationships/image" Target="../media/image29.jpeg"/><Relationship Id="rId37" Type="http://schemas.openxmlformats.org/officeDocument/2006/relationships/image" Target="../media/image34.jpeg"/><Relationship Id="rId40" Type="http://schemas.openxmlformats.org/officeDocument/2006/relationships/image" Target="../media/image37.jpeg"/><Relationship Id="rId45" Type="http://schemas.openxmlformats.org/officeDocument/2006/relationships/image" Target="../media/image42.jpeg"/><Relationship Id="rId53" Type="http://schemas.openxmlformats.org/officeDocument/2006/relationships/image" Target="../media/image50.jpeg"/><Relationship Id="rId58" Type="http://schemas.openxmlformats.org/officeDocument/2006/relationships/image" Target="../media/image55.jpeg"/><Relationship Id="rId5" Type="http://schemas.openxmlformats.org/officeDocument/2006/relationships/image" Target="../media/image2.png"/><Relationship Id="rId15" Type="http://schemas.openxmlformats.org/officeDocument/2006/relationships/image" Target="../media/image12.jpeg"/><Relationship Id="rId23" Type="http://schemas.openxmlformats.org/officeDocument/2006/relationships/image" Target="../media/image20.jpeg"/><Relationship Id="rId28" Type="http://schemas.openxmlformats.org/officeDocument/2006/relationships/image" Target="../media/image25.jpeg"/><Relationship Id="rId36" Type="http://schemas.openxmlformats.org/officeDocument/2006/relationships/image" Target="../media/image33.jpeg"/><Relationship Id="rId49" Type="http://schemas.openxmlformats.org/officeDocument/2006/relationships/image" Target="../media/image46.jpeg"/><Relationship Id="rId57" Type="http://schemas.openxmlformats.org/officeDocument/2006/relationships/image" Target="../media/image54.jpeg"/><Relationship Id="rId10" Type="http://schemas.openxmlformats.org/officeDocument/2006/relationships/image" Target="../media/image7.jpeg"/><Relationship Id="rId19" Type="http://schemas.openxmlformats.org/officeDocument/2006/relationships/image" Target="../media/image16.jpeg"/><Relationship Id="rId31" Type="http://schemas.openxmlformats.org/officeDocument/2006/relationships/image" Target="../media/image28.jpeg"/><Relationship Id="rId44" Type="http://schemas.openxmlformats.org/officeDocument/2006/relationships/image" Target="../media/image41.jpeg"/><Relationship Id="rId52" Type="http://schemas.openxmlformats.org/officeDocument/2006/relationships/image" Target="../media/image49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jpeg"/><Relationship Id="rId22" Type="http://schemas.openxmlformats.org/officeDocument/2006/relationships/image" Target="../media/image19.jpeg"/><Relationship Id="rId27" Type="http://schemas.openxmlformats.org/officeDocument/2006/relationships/image" Target="../media/image24.jpeg"/><Relationship Id="rId30" Type="http://schemas.openxmlformats.org/officeDocument/2006/relationships/image" Target="../media/image27.jpeg"/><Relationship Id="rId35" Type="http://schemas.openxmlformats.org/officeDocument/2006/relationships/image" Target="../media/image32.jpeg"/><Relationship Id="rId43" Type="http://schemas.openxmlformats.org/officeDocument/2006/relationships/image" Target="../media/image40.jpeg"/><Relationship Id="rId48" Type="http://schemas.openxmlformats.org/officeDocument/2006/relationships/image" Target="../media/image45.jpeg"/><Relationship Id="rId56" Type="http://schemas.openxmlformats.org/officeDocument/2006/relationships/image" Target="../media/image53.jpeg"/><Relationship Id="rId8" Type="http://schemas.openxmlformats.org/officeDocument/2006/relationships/image" Target="../media/image5.jpeg"/><Relationship Id="rId51" Type="http://schemas.openxmlformats.org/officeDocument/2006/relationships/image" Target="../media/image48.jpeg"/><Relationship Id="rId3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80510" cy="51640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699542"/>
            <a:ext cx="53285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教材：人教版高中英语选修八</a:t>
            </a:r>
            <a:endParaRPr lang="en-US" altLang="zh-CN" sz="2800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单元：</a:t>
            </a:r>
            <a:r>
              <a:rPr lang="en-US" altLang="zh-CN" sz="2800" dirty="0" smtClean="0">
                <a:latin typeface="Times New Roman" panose="02020603050405020304" pitchFamily="18" charset="0"/>
                <a:ea typeface="华文隶书" panose="02010800040101010101" pitchFamily="2" charset="-122"/>
                <a:cs typeface="Times New Roman" panose="02020603050405020304" pitchFamily="18" charset="0"/>
              </a:rPr>
              <a:t>Unit 1 A Land of Diversity</a:t>
            </a: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Times New Roman" panose="02020603050405020304" pitchFamily="18" charset="0"/>
                <a:ea typeface="华文隶书" panose="02010800040101010101" pitchFamily="2" charset="-122"/>
                <a:cs typeface="Times New Roman" panose="02020603050405020304" pitchFamily="18" charset="0"/>
              </a:rPr>
              <a:t>作者：黄秋燕 </a:t>
            </a:r>
            <a:r>
              <a:rPr lang="en-US" altLang="zh-CN" sz="2800" dirty="0" smtClean="0">
                <a:latin typeface="Times New Roman" panose="02020603050405020304" pitchFamily="18" charset="0"/>
                <a:ea typeface="华文隶书" panose="02010800040101010101" pitchFamily="2" charset="-122"/>
                <a:cs typeface="Times New Roman" panose="02020603050405020304" pitchFamily="18" charset="0"/>
              </a:rPr>
              <a:t>20150201004</a:t>
            </a: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单位：华南师范大学外文学院</a:t>
            </a:r>
            <a:endParaRPr lang="zh-CN" altLang="en-US" sz="28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429856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6562"/>
            <a:ext cx="9180512" cy="55175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2067694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This Land Is Your </a:t>
            </a:r>
            <a:r>
              <a:rPr lang="en-US" altLang="zh-CN" sz="32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Land</a:t>
            </a:r>
            <a:endParaRPr lang="zh-CN" altLang="en-US" sz="28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2" name="the brothers four - this land is your land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0432.21875"/>
                  <p14:fade in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4624" y="2715766"/>
            <a:ext cx="609600" cy="60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09" y="-92546"/>
            <a:ext cx="7018651" cy="52565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" y="-72008"/>
            <a:ext cx="8262461" cy="51640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53429"/>
            <a:ext cx="58959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1" b="12876"/>
          <a:stretch>
            <a:fillRect/>
          </a:stretch>
        </p:blipFill>
        <p:spPr>
          <a:xfrm>
            <a:off x="0" y="-92546"/>
            <a:ext cx="9180512" cy="518465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67544" y="336383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altLang="zh-CN" sz="3200" dirty="0">
                <a:solidFill>
                  <a:prstClr val="white"/>
                </a:solidFill>
                <a:latin typeface="Cooper Black" panose="0208090404030B020404" pitchFamily="18" charset="0"/>
              </a:rPr>
              <a:t>From </a:t>
            </a:r>
            <a:r>
              <a:rPr lang="en-US" altLang="zh-CN" sz="3200" dirty="0">
                <a:solidFill>
                  <a:srgbClr val="FFFF00"/>
                </a:solidFill>
                <a:latin typeface="Cooper Black" panose="0208090404030B020404" pitchFamily="18" charset="0"/>
              </a:rPr>
              <a:t>California</a:t>
            </a:r>
            <a:r>
              <a:rPr lang="en-US" altLang="zh-CN" sz="3200" dirty="0">
                <a:solidFill>
                  <a:prstClr val="white"/>
                </a:solidFill>
                <a:latin typeface="Cooper Black" panose="0208090404030B020404" pitchFamily="18" charset="0"/>
              </a:rPr>
              <a:t> </a:t>
            </a:r>
            <a:r>
              <a:rPr lang="en-US" altLang="zh-CN" sz="3200" dirty="0" smtClean="0">
                <a:solidFill>
                  <a:prstClr val="white"/>
                </a:solidFill>
                <a:latin typeface="Cooper Black" panose="0208090404030B020404" pitchFamily="18" charset="0"/>
              </a:rPr>
              <a:t>to</a:t>
            </a:r>
            <a:endParaRPr lang="zh-CN" altLang="en-US" sz="3200" dirty="0">
              <a:solidFill>
                <a:srgbClr val="FFFF00"/>
              </a:solidFill>
              <a:latin typeface="Cooper Black" panose="0208090404030B0204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9180512" cy="51640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67945" y="1347614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  <a:latin typeface="Cooper Black" panose="0208090404030B020404" pitchFamily="18" charset="0"/>
              </a:rPr>
              <a:t>the New York island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113085"/>
            <a:ext cx="7776865" cy="51845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31840" y="376485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prstClr val="white"/>
                </a:solidFill>
                <a:latin typeface="Cooper Black" panose="0208090404030B020404" pitchFamily="18" charset="0"/>
              </a:rPr>
              <a:t>From </a:t>
            </a:r>
            <a:r>
              <a:rPr lang="en-US" altLang="zh-CN" sz="2400" dirty="0">
                <a:solidFill>
                  <a:srgbClr val="FFFF00"/>
                </a:solidFill>
                <a:latin typeface="Cooper Black" panose="0208090404030B020404" pitchFamily="18" charset="0"/>
              </a:rPr>
              <a:t>the Redwood forests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2" y="-113085"/>
            <a:ext cx="7832582" cy="520519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59632" y="3219822"/>
            <a:ext cx="4284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prstClr val="white"/>
                </a:solidFill>
                <a:latin typeface="Cooper Black" panose="0208090404030B020404" pitchFamily="18" charset="0"/>
              </a:rPr>
              <a:t>to </a:t>
            </a:r>
            <a:r>
              <a:rPr lang="en-US" altLang="zh-CN" sz="2400" dirty="0">
                <a:solidFill>
                  <a:srgbClr val="FFFF00"/>
                </a:solidFill>
                <a:latin typeface="Cooper Black" panose="0208090404030B020404" pitchFamily="18" charset="0"/>
              </a:rPr>
              <a:t>the Gulf stream waters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113086"/>
            <a:ext cx="7776864" cy="518457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547664" y="51470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This land was made for you and me.</a:t>
            </a:r>
            <a:endParaRPr lang="zh-CN" altLang="en-US" sz="2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6480711">
            <a:off x="4452209" y="-2758198"/>
            <a:ext cx="553998" cy="67195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This land is your land, this land is my land</a:t>
            </a:r>
            <a:endParaRPr lang="zh-CN" altLang="en-US" sz="2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144">
            <a:off x="1884897" y="980777"/>
            <a:ext cx="5126347" cy="38474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692">
            <a:off x="1296887" y="803000"/>
            <a:ext cx="6214615" cy="408720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 rot="21084684">
            <a:off x="469005" y="482011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From </a:t>
            </a:r>
            <a:r>
              <a:rPr lang="en-US" altLang="zh-CN" sz="24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California</a:t>
            </a:r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 to </a:t>
            </a:r>
            <a:r>
              <a:rPr lang="en-US" altLang="zh-CN" sz="24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the New York island</a:t>
            </a:r>
            <a:endParaRPr lang="zh-CN" altLang="en-US" sz="2400" dirty="0">
              <a:solidFill>
                <a:srgbClr val="FFFF00"/>
              </a:solidFill>
              <a:latin typeface="Cooper Black" panose="0208090404030B020404" pitchFamily="18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0367">
            <a:off x="1430990" y="980528"/>
            <a:ext cx="5526360" cy="345397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1017">
            <a:off x="1667858" y="926749"/>
            <a:ext cx="5052623" cy="378946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0" y="1563638"/>
            <a:ext cx="2483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From </a:t>
            </a:r>
            <a:r>
              <a:rPr lang="en-US" altLang="zh-CN" sz="24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the Redwood forests</a:t>
            </a:r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, to </a:t>
            </a:r>
            <a:r>
              <a:rPr lang="en-US" altLang="zh-CN" sz="24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the Gulf stream waters</a:t>
            </a:r>
            <a:endParaRPr lang="zh-CN" altLang="en-US" sz="2400" dirty="0">
              <a:solidFill>
                <a:srgbClr val="FFFF00"/>
              </a:solidFill>
              <a:latin typeface="Cooper Black" panose="0208090404030B020404" pitchFamily="18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432" y="621069"/>
            <a:ext cx="6347048" cy="396690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56" y="771550"/>
            <a:ext cx="6547732" cy="368362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660232" y="1707654"/>
            <a:ext cx="2088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This land was </a:t>
            </a:r>
          </a:p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made for </a:t>
            </a:r>
          </a:p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you and me.</a:t>
            </a:r>
            <a:endParaRPr lang="zh-CN" altLang="en-US" sz="2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4" y="432048"/>
            <a:ext cx="5637245" cy="4227934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13" y="611592"/>
            <a:ext cx="5791685" cy="38688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55576" y="444395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As I went </a:t>
            </a:r>
            <a:r>
              <a:rPr lang="en-US" altLang="zh-CN" sz="24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walking</a:t>
            </a:r>
            <a:endParaRPr lang="zh-CN" altLang="en-US" sz="2400" dirty="0">
              <a:solidFill>
                <a:srgbClr val="FFFF00"/>
              </a:solidFill>
              <a:latin typeface="Cooper Black" panose="0208090404030B020404" pitchFamily="18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00" y="267494"/>
            <a:ext cx="5184576" cy="3882963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87" y="188335"/>
            <a:ext cx="5388373" cy="404128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932040" y="4443958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That </a:t>
            </a:r>
            <a:r>
              <a:rPr lang="en-US" altLang="zh-CN" sz="24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ribbon</a:t>
            </a:r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 of highway</a:t>
            </a:r>
            <a:endParaRPr lang="zh-CN" altLang="en-US" sz="2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1560" y="483518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I saw </a:t>
            </a:r>
            <a:r>
              <a:rPr lang="en-US" altLang="zh-CN" sz="24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abov</a:t>
            </a:r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e me</a:t>
            </a:r>
            <a:endParaRPr lang="zh-CN" altLang="en-US" sz="2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18" y="945183"/>
            <a:ext cx="5844098" cy="389606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436096" y="48351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The endless </a:t>
            </a:r>
            <a:r>
              <a:rPr lang="en-US" altLang="zh-CN" sz="24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skyway</a:t>
            </a:r>
            <a:endParaRPr lang="zh-CN" altLang="en-US" sz="2400" dirty="0">
              <a:solidFill>
                <a:srgbClr val="FFFF00"/>
              </a:solidFill>
              <a:latin typeface="Cooper Black" panose="0208090404030B020404" pitchFamily="18" charset="0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77255"/>
            <a:ext cx="5878090" cy="383191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72205" y="309886"/>
            <a:ext cx="5661086" cy="458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I saw </a:t>
            </a:r>
            <a:r>
              <a:rPr lang="en-US" altLang="zh-CN" sz="24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below</a:t>
            </a:r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 me</a:t>
            </a:r>
            <a:endParaRPr lang="zh-CN" altLang="en-US" sz="2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92" y="774954"/>
            <a:ext cx="9214604" cy="3680224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5436096" y="444395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prstClr val="white"/>
                </a:solidFill>
                <a:latin typeface="Cooper Black" panose="0208090404030B020404" pitchFamily="18" charset="0"/>
              </a:rPr>
              <a:t>that golden </a:t>
            </a:r>
            <a:r>
              <a:rPr lang="en-US" altLang="zh-CN" sz="2400" dirty="0">
                <a:solidFill>
                  <a:srgbClr val="FFFF00"/>
                </a:solidFill>
                <a:latin typeface="Cooper Black" panose="0208090404030B020404" pitchFamily="18" charset="0"/>
              </a:rPr>
              <a:t>valley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1915"/>
            <a:ext cx="7431360" cy="41801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27" y="178341"/>
            <a:ext cx="6305897" cy="4203931"/>
          </a:xfrm>
          <a:prstGeom prst="rect">
            <a:avLst/>
          </a:prstGeom>
        </p:spPr>
      </p:pic>
      <p:sp>
        <p:nvSpPr>
          <p:cNvPr id="16" name="TextBox 2"/>
          <p:cNvSpPr txBox="1"/>
          <p:nvPr/>
        </p:nvSpPr>
        <p:spPr>
          <a:xfrm>
            <a:off x="1691680" y="4574872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This land is made for you and me </a:t>
            </a:r>
            <a:endParaRPr lang="zh-CN" altLang="en-US" sz="2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755576" y="267494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This land is your land, this land is my land</a:t>
            </a:r>
            <a:endParaRPr lang="zh-CN" altLang="en-US" sz="2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3"/>
          <a:stretch>
            <a:fillRect/>
          </a:stretch>
        </p:blipFill>
        <p:spPr>
          <a:xfrm>
            <a:off x="677982" y="766076"/>
            <a:ext cx="6844685" cy="401801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3"/>
          <a:stretch>
            <a:fillRect/>
          </a:stretch>
        </p:blipFill>
        <p:spPr>
          <a:xfrm>
            <a:off x="965181" y="728906"/>
            <a:ext cx="6521920" cy="407740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"/>
          <a:stretch>
            <a:fillRect/>
          </a:stretch>
        </p:blipFill>
        <p:spPr>
          <a:xfrm>
            <a:off x="2283495" y="338789"/>
            <a:ext cx="6583552" cy="4104456"/>
          </a:xfrm>
          <a:prstGeom prst="rect">
            <a:avLst/>
          </a:prstGeom>
        </p:spPr>
      </p:pic>
      <p:sp>
        <p:nvSpPr>
          <p:cNvPr id="47" name="TextBox 1"/>
          <p:cNvSpPr txBox="1"/>
          <p:nvPr/>
        </p:nvSpPr>
        <p:spPr>
          <a:xfrm>
            <a:off x="71120" y="1650365"/>
            <a:ext cx="22402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From </a:t>
            </a:r>
            <a:r>
              <a:rPr lang="en-US" altLang="zh-CN" sz="24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California</a:t>
            </a:r>
          </a:p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 to </a:t>
            </a:r>
          </a:p>
          <a:p>
            <a:pPr algn="ctr"/>
            <a:r>
              <a:rPr lang="en-US" altLang="zh-CN" sz="24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the New York island</a:t>
            </a: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460" y="-11430"/>
            <a:ext cx="6584315" cy="4939030"/>
          </a:xfrm>
          <a:prstGeom prst="rect">
            <a:avLst/>
          </a:prstGeom>
        </p:spPr>
      </p:pic>
      <p:sp>
        <p:nvSpPr>
          <p:cNvPr id="49" name="TextBox 1"/>
          <p:cNvSpPr txBox="1"/>
          <p:nvPr/>
        </p:nvSpPr>
        <p:spPr>
          <a:xfrm>
            <a:off x="323215" y="201295"/>
            <a:ext cx="87134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From </a:t>
            </a:r>
            <a:r>
              <a:rPr lang="en-US" altLang="zh-CN" sz="24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the redwood forests</a:t>
            </a:r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, to </a:t>
            </a:r>
            <a:r>
              <a:rPr lang="en-US" altLang="zh-CN" sz="24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the Gulf stream waters</a:t>
            </a:r>
          </a:p>
        </p:txBody>
      </p:sp>
      <p:grpSp>
        <p:nvGrpSpPr>
          <p:cNvPr id="53" name="组合 52"/>
          <p:cNvGrpSpPr/>
          <p:nvPr/>
        </p:nvGrpSpPr>
        <p:grpSpPr>
          <a:xfrm>
            <a:off x="9163050" y="918210"/>
            <a:ext cx="11837035" cy="3935730"/>
            <a:chOff x="14430" y="1446"/>
            <a:chExt cx="18641" cy="6198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0" y="1446"/>
              <a:ext cx="9291" cy="6197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00"/>
            <a:stretch>
              <a:fillRect/>
            </a:stretch>
          </p:blipFill>
          <p:spPr>
            <a:xfrm>
              <a:off x="23737" y="1446"/>
              <a:ext cx="9335" cy="6198"/>
            </a:xfrm>
            <a:prstGeom prst="rect">
              <a:avLst/>
            </a:prstGeom>
          </p:spPr>
        </p:pic>
      </p:grpSp>
      <p:sp>
        <p:nvSpPr>
          <p:cNvPr id="54" name="TextBox 1"/>
          <p:cNvSpPr txBox="1"/>
          <p:nvPr/>
        </p:nvSpPr>
        <p:spPr>
          <a:xfrm>
            <a:off x="6660232" y="1347614"/>
            <a:ext cx="2232248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This land was </a:t>
            </a:r>
          </a:p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made for </a:t>
            </a:r>
          </a:p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you and me</a:t>
            </a:r>
            <a:endParaRPr lang="zh-CN" altLang="en-US" sz="2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51537"/>
            <a:ext cx="5904656" cy="3936437"/>
          </a:xfrm>
          <a:prstGeom prst="rect">
            <a:avLst/>
          </a:prstGeom>
        </p:spPr>
      </p:pic>
      <p:sp>
        <p:nvSpPr>
          <p:cNvPr id="56" name="TextBox 1"/>
          <p:cNvSpPr txBox="1"/>
          <p:nvPr/>
        </p:nvSpPr>
        <p:spPr>
          <a:xfrm>
            <a:off x="2339752" y="2067947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I've </a:t>
            </a:r>
            <a:r>
              <a:rPr lang="en-US" altLang="zh-CN" sz="24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roamed</a:t>
            </a:r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 and </a:t>
            </a:r>
            <a:r>
              <a:rPr lang="en-US" altLang="zh-CN" sz="24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rambled</a:t>
            </a:r>
          </a:p>
        </p:txBody>
      </p:sp>
      <p:sp>
        <p:nvSpPr>
          <p:cNvPr id="81" name="TextBox 1"/>
          <p:cNvSpPr txBox="1"/>
          <p:nvPr/>
        </p:nvSpPr>
        <p:spPr>
          <a:xfrm>
            <a:off x="1760220" y="2072005"/>
            <a:ext cx="52558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And I've followed my footsteps </a:t>
            </a:r>
            <a:endParaRPr lang="zh-CN" altLang="en-US" sz="2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82" name="TextBox 1"/>
          <p:cNvSpPr txBox="1"/>
          <p:nvPr/>
        </p:nvSpPr>
        <p:spPr>
          <a:xfrm>
            <a:off x="885825" y="2138680"/>
            <a:ext cx="73615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To the sparkling</a:t>
            </a:r>
            <a:r>
              <a:rPr lang="en-US" altLang="zh-CN" sz="24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 sands</a:t>
            </a:r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 of her diamond </a:t>
            </a:r>
            <a:r>
              <a:rPr lang="en-US" altLang="zh-CN" sz="24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deserts</a:t>
            </a:r>
          </a:p>
        </p:txBody>
      </p:sp>
      <p:sp>
        <p:nvSpPr>
          <p:cNvPr id="83" name="TextBox 1"/>
          <p:cNvSpPr txBox="1"/>
          <p:nvPr/>
        </p:nvSpPr>
        <p:spPr>
          <a:xfrm>
            <a:off x="854075" y="2064385"/>
            <a:ext cx="68141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And all round me a </a:t>
            </a:r>
            <a:r>
              <a:rPr lang="en-US" altLang="zh-CN" sz="24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voice </a:t>
            </a:r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was </a:t>
            </a:r>
            <a:r>
              <a:rPr lang="en-US" altLang="zh-CN" sz="24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sounding</a:t>
            </a:r>
          </a:p>
        </p:txBody>
      </p:sp>
      <p:sp>
        <p:nvSpPr>
          <p:cNvPr id="84" name="TextBox 1"/>
          <p:cNvSpPr txBox="1"/>
          <p:nvPr/>
        </p:nvSpPr>
        <p:spPr>
          <a:xfrm>
            <a:off x="1262380" y="2065020"/>
            <a:ext cx="67132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And this land was made for you and me</a:t>
            </a:r>
            <a:endParaRPr lang="zh-CN" altLang="en-US" sz="2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grpSp>
        <p:nvGrpSpPr>
          <p:cNvPr id="87" name="组合 86"/>
          <p:cNvGrpSpPr/>
          <p:nvPr/>
        </p:nvGrpSpPr>
        <p:grpSpPr>
          <a:xfrm>
            <a:off x="-38809295" y="-113030"/>
            <a:ext cx="38808660" cy="2056130"/>
            <a:chOff x="-61117" y="-178"/>
            <a:chExt cx="61116" cy="3238"/>
          </a:xfrm>
        </p:grpSpPr>
        <p:grpSp>
          <p:nvGrpSpPr>
            <p:cNvPr id="57" name="组合 56"/>
            <p:cNvGrpSpPr/>
            <p:nvPr/>
          </p:nvGrpSpPr>
          <p:grpSpPr>
            <a:xfrm>
              <a:off x="-50101" y="-146"/>
              <a:ext cx="50101" cy="3207"/>
              <a:chOff x="-15517592" y="-20538"/>
              <a:chExt cx="31814415" cy="2036538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-15517592" y="-20538"/>
                <a:ext cx="28802240" cy="2036538"/>
                <a:chOff x="-15517592" y="-20538"/>
                <a:chExt cx="28802240" cy="2036538"/>
              </a:xfrm>
            </p:grpSpPr>
            <p:pic>
              <p:nvPicPr>
                <p:cNvPr id="59" name="图片 58"/>
                <p:cNvPicPr preferRelativeResize="0"/>
                <p:nvPr/>
              </p:nvPicPr>
              <p:blipFill rotWithShape="1">
                <a:blip r:embed="rId3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099" b="6000"/>
                <a:stretch>
                  <a:fillRect/>
                </a:stretch>
              </p:blipFill>
              <p:spPr>
                <a:xfrm>
                  <a:off x="-1116632" y="0"/>
                  <a:ext cx="2880000" cy="2016000"/>
                </a:xfrm>
                <a:prstGeom prst="rect">
                  <a:avLst/>
                </a:prstGeom>
              </p:spPr>
            </p:pic>
            <p:pic>
              <p:nvPicPr>
                <p:cNvPr id="60" name="图片 59"/>
                <p:cNvPicPr preferRelativeResize="0"/>
                <p:nvPr/>
              </p:nvPicPr>
              <p:blipFill rotWithShape="1">
                <a:blip r:embed="rId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6125" b="11813"/>
                <a:stretch>
                  <a:fillRect/>
                </a:stretch>
              </p:blipFill>
              <p:spPr>
                <a:xfrm>
                  <a:off x="1763688" y="-20314"/>
                  <a:ext cx="2880000" cy="2016000"/>
                </a:xfrm>
                <a:prstGeom prst="rect">
                  <a:avLst/>
                </a:prstGeom>
              </p:spPr>
            </p:pic>
            <p:pic>
              <p:nvPicPr>
                <p:cNvPr id="61" name="图片 60"/>
                <p:cNvPicPr preferRelativeResize="0"/>
                <p:nvPr/>
              </p:nvPicPr>
              <p:blipFill>
                <a:blip r:embed="rId3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44008" y="0"/>
                  <a:ext cx="2880000" cy="2016000"/>
                </a:xfrm>
                <a:prstGeom prst="rect">
                  <a:avLst/>
                </a:prstGeom>
              </p:spPr>
            </p:pic>
            <p:pic>
              <p:nvPicPr>
                <p:cNvPr id="62" name="图片 61"/>
                <p:cNvPicPr preferRelativeResize="0"/>
                <p:nvPr/>
              </p:nvPicPr>
              <p:blipFill>
                <a:blip r:embed="rId4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24648" y="-20538"/>
                  <a:ext cx="2880000" cy="2016000"/>
                </a:xfrm>
                <a:prstGeom prst="rect">
                  <a:avLst/>
                </a:prstGeom>
              </p:spPr>
            </p:pic>
            <p:pic>
              <p:nvPicPr>
                <p:cNvPr id="63" name="图片 62"/>
                <p:cNvPicPr preferRelativeResize="0"/>
                <p:nvPr/>
              </p:nvPicPr>
              <p:blipFill rotWithShape="1">
                <a:blip r:embed="rId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251" r="5499" b="3139"/>
                <a:stretch>
                  <a:fillRect/>
                </a:stretch>
              </p:blipFill>
              <p:spPr>
                <a:xfrm>
                  <a:off x="10404648" y="-11410"/>
                  <a:ext cx="2880000" cy="2016000"/>
                </a:xfrm>
                <a:prstGeom prst="rect">
                  <a:avLst/>
                </a:prstGeom>
              </p:spPr>
            </p:pic>
            <p:pic>
              <p:nvPicPr>
                <p:cNvPr id="64" name="图片 63"/>
                <p:cNvPicPr preferRelativeResize="0"/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5517592" y="-20538"/>
                  <a:ext cx="2880000" cy="2016000"/>
                </a:xfrm>
                <a:prstGeom prst="rect">
                  <a:avLst/>
                </a:prstGeom>
              </p:spPr>
            </p:pic>
            <p:pic>
              <p:nvPicPr>
                <p:cNvPr id="65" name="图片 64"/>
                <p:cNvPicPr preferRelativeResize="0"/>
                <p:nvPr/>
              </p:nvPicPr>
              <p:blipFill>
                <a:blip r:embed="rId4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2637272" y="-20538"/>
                  <a:ext cx="2880000" cy="2016000"/>
                </a:xfrm>
                <a:prstGeom prst="rect">
                  <a:avLst/>
                </a:prstGeom>
              </p:spPr>
            </p:pic>
            <p:pic>
              <p:nvPicPr>
                <p:cNvPr id="66" name="图片 65"/>
                <p:cNvPicPr preferRelativeResize="0"/>
                <p:nvPr/>
              </p:nvPicPr>
              <p:blipFill>
                <a:blip r:embed="rId4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756952" y="-20538"/>
                  <a:ext cx="2880000" cy="2016000"/>
                </a:xfrm>
                <a:prstGeom prst="rect">
                  <a:avLst/>
                </a:prstGeom>
              </p:spPr>
            </p:pic>
            <p:pic>
              <p:nvPicPr>
                <p:cNvPr id="67" name="图片 66"/>
                <p:cNvPicPr>
                  <a:picLocks noChangeAspect="1"/>
                </p:cNvPicPr>
                <p:nvPr/>
              </p:nvPicPr>
              <p:blipFill rotWithShape="1">
                <a:blip r:embed="rId4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8100"/>
                <a:stretch>
                  <a:fillRect/>
                </a:stretch>
              </p:blipFill>
              <p:spPr>
                <a:xfrm>
                  <a:off x="-6876632" y="-20538"/>
                  <a:ext cx="5760000" cy="2016000"/>
                </a:xfrm>
                <a:prstGeom prst="rect">
                  <a:avLst/>
                </a:prstGeom>
              </p:spPr>
            </p:pic>
          </p:grpSp>
          <p:pic>
            <p:nvPicPr>
              <p:cNvPr id="68" name="图片 67"/>
              <p:cNvPicPr>
                <a:picLocks noChangeAspect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84968" y="-20538"/>
                <a:ext cx="3011855" cy="2016000"/>
              </a:xfrm>
              <a:prstGeom prst="rect">
                <a:avLst/>
              </a:prstGeom>
            </p:spPr>
          </p:pic>
        </p:grpSp>
        <p:pic>
          <p:nvPicPr>
            <p:cNvPr id="85" name="图片 84" descr="medium-the-most-beautiful-landscapes-in-the-united-states-50-pictures"/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-54952" y="-178"/>
              <a:ext cx="4888" cy="3208"/>
            </a:xfrm>
            <a:prstGeom prst="rect">
              <a:avLst/>
            </a:prstGeom>
          </p:spPr>
        </p:pic>
        <p:pic>
          <p:nvPicPr>
            <p:cNvPr id="86" name="图片 85" descr="th"/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-61117" y="-114"/>
              <a:ext cx="6181" cy="3144"/>
            </a:xfrm>
            <a:prstGeom prst="rect">
              <a:avLst/>
            </a:prstGeom>
          </p:spPr>
        </p:pic>
      </p:grpSp>
      <p:grpSp>
        <p:nvGrpSpPr>
          <p:cNvPr id="90" name="组合 89"/>
          <p:cNvGrpSpPr/>
          <p:nvPr/>
        </p:nvGrpSpPr>
        <p:grpSpPr>
          <a:xfrm>
            <a:off x="9209006" y="3127500"/>
            <a:ext cx="38813656" cy="2082040"/>
            <a:chOff x="14502" y="4812"/>
            <a:chExt cx="61124" cy="3279"/>
          </a:xfrm>
        </p:grpSpPr>
        <p:grpSp>
          <p:nvGrpSpPr>
            <p:cNvPr id="69" name="组合 68"/>
            <p:cNvGrpSpPr/>
            <p:nvPr/>
          </p:nvGrpSpPr>
          <p:grpSpPr>
            <a:xfrm>
              <a:off x="14502" y="4812"/>
              <a:ext cx="50802" cy="3207"/>
              <a:chOff x="-7438154" y="3127500"/>
              <a:chExt cx="32259343" cy="2036538"/>
            </a:xfrm>
          </p:grpSpPr>
          <p:grpSp>
            <p:nvGrpSpPr>
              <p:cNvPr id="70" name="组合 69"/>
              <p:cNvGrpSpPr/>
              <p:nvPr/>
            </p:nvGrpSpPr>
            <p:grpSpPr>
              <a:xfrm>
                <a:off x="-4287988" y="3127500"/>
                <a:ext cx="29109177" cy="2036538"/>
                <a:chOff x="-4287988" y="3127500"/>
                <a:chExt cx="29109177" cy="2036538"/>
              </a:xfrm>
            </p:grpSpPr>
            <p:pic>
              <p:nvPicPr>
                <p:cNvPr id="71" name="图片 70"/>
                <p:cNvPicPr>
                  <a:picLocks noChangeAspect="1"/>
                </p:cNvPicPr>
                <p:nvPr/>
              </p:nvPicPr>
              <p:blipFill>
                <a:blip r:embed="rId4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116632" y="3131972"/>
                  <a:ext cx="3672408" cy="2032066"/>
                </a:xfrm>
                <a:prstGeom prst="rect">
                  <a:avLst/>
                </a:prstGeom>
              </p:spPr>
            </p:pic>
            <p:pic>
              <p:nvPicPr>
                <p:cNvPr id="72" name="图片 71"/>
                <p:cNvPicPr>
                  <a:picLocks noChangeAspect="1"/>
                </p:cNvPicPr>
                <p:nvPr/>
              </p:nvPicPr>
              <p:blipFill>
                <a:blip r:embed="rId4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55776" y="3127500"/>
                  <a:ext cx="3024000" cy="2016000"/>
                </a:xfrm>
                <a:prstGeom prst="rect">
                  <a:avLst/>
                </a:prstGeom>
              </p:spPr>
            </p:pic>
            <p:pic>
              <p:nvPicPr>
                <p:cNvPr id="73" name="图片 72"/>
                <p:cNvPicPr>
                  <a:picLocks noChangeAspect="1"/>
                </p:cNvPicPr>
                <p:nvPr/>
              </p:nvPicPr>
              <p:blipFill rotWithShape="1">
                <a:blip r:embed="rId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646"/>
                <a:stretch>
                  <a:fillRect/>
                </a:stretch>
              </p:blipFill>
              <p:spPr>
                <a:xfrm>
                  <a:off x="8676456" y="3148038"/>
                  <a:ext cx="3171356" cy="2016000"/>
                </a:xfrm>
                <a:prstGeom prst="rect">
                  <a:avLst/>
                </a:prstGeom>
              </p:spPr>
            </p:pic>
            <p:pic>
              <p:nvPicPr>
                <p:cNvPr id="74" name="图片 73"/>
                <p:cNvPicPr>
                  <a:picLocks noChangeAspect="1"/>
                </p:cNvPicPr>
                <p:nvPr/>
              </p:nvPicPr>
              <p:blipFill rotWithShape="1">
                <a:blip r:embed="rId5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646"/>
                <a:stretch>
                  <a:fillRect/>
                </a:stretch>
              </p:blipFill>
              <p:spPr>
                <a:xfrm>
                  <a:off x="-4287988" y="3148038"/>
                  <a:ext cx="3171356" cy="2016000"/>
                </a:xfrm>
                <a:prstGeom prst="rect">
                  <a:avLst/>
                </a:prstGeom>
              </p:spPr>
            </p:pic>
            <p:pic>
              <p:nvPicPr>
                <p:cNvPr id="75" name="图片 74"/>
                <p:cNvPicPr>
                  <a:picLocks noChangeAspect="1"/>
                </p:cNvPicPr>
                <p:nvPr/>
              </p:nvPicPr>
              <p:blipFill>
                <a:blip r:embed="rId5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0112" y="3148038"/>
                  <a:ext cx="3130105" cy="2016000"/>
                </a:xfrm>
                <a:prstGeom prst="rect">
                  <a:avLst/>
                </a:prstGeom>
              </p:spPr>
            </p:pic>
            <p:pic>
              <p:nvPicPr>
                <p:cNvPr id="76" name="图片 75"/>
                <p:cNvPicPr>
                  <a:picLocks noChangeAspect="1"/>
                </p:cNvPicPr>
                <p:nvPr/>
              </p:nvPicPr>
              <p:blipFill rotWithShape="1">
                <a:blip r:embed="rId5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801"/>
                <a:stretch>
                  <a:fillRect/>
                </a:stretch>
              </p:blipFill>
              <p:spPr>
                <a:xfrm>
                  <a:off x="11844808" y="3148038"/>
                  <a:ext cx="3109173" cy="2016000"/>
                </a:xfrm>
                <a:prstGeom prst="rect">
                  <a:avLst/>
                </a:prstGeom>
              </p:spPr>
            </p:pic>
            <p:pic>
              <p:nvPicPr>
                <p:cNvPr id="77" name="图片 76"/>
                <p:cNvPicPr>
                  <a:picLocks noChangeAspect="1"/>
                </p:cNvPicPr>
                <p:nvPr/>
              </p:nvPicPr>
              <p:blipFill rotWithShape="1">
                <a:blip r:embed="rId5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956"/>
                <a:stretch>
                  <a:fillRect/>
                </a:stretch>
              </p:blipFill>
              <p:spPr>
                <a:xfrm>
                  <a:off x="14953981" y="3131972"/>
                  <a:ext cx="3812375" cy="2016000"/>
                </a:xfrm>
                <a:prstGeom prst="rect">
                  <a:avLst/>
                </a:prstGeom>
              </p:spPr>
            </p:pic>
            <p:pic>
              <p:nvPicPr>
                <p:cNvPr id="78" name="图片 77"/>
                <p:cNvPicPr>
                  <a:picLocks noChangeAspect="1"/>
                </p:cNvPicPr>
                <p:nvPr/>
              </p:nvPicPr>
              <p:blipFill rotWithShape="1">
                <a:blip r:embed="rId5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954"/>
                <a:stretch>
                  <a:fillRect/>
                </a:stretch>
              </p:blipFill>
              <p:spPr>
                <a:xfrm>
                  <a:off x="18697685" y="3147814"/>
                  <a:ext cx="2998558" cy="2016000"/>
                </a:xfrm>
                <a:prstGeom prst="rect">
                  <a:avLst/>
                </a:prstGeom>
              </p:spPr>
            </p:pic>
            <p:pic>
              <p:nvPicPr>
                <p:cNvPr id="79" name="图片 78"/>
                <p:cNvPicPr>
                  <a:picLocks noChangeAspect="1"/>
                </p:cNvPicPr>
                <p:nvPr/>
              </p:nvPicPr>
              <p:blipFill rotWithShape="1">
                <a:blip r:embed="rId5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646"/>
                <a:stretch>
                  <a:fillRect/>
                </a:stretch>
              </p:blipFill>
              <p:spPr>
                <a:xfrm>
                  <a:off x="21637896" y="3148038"/>
                  <a:ext cx="3183293" cy="2016000"/>
                </a:xfrm>
                <a:prstGeom prst="rect">
                  <a:avLst/>
                </a:prstGeom>
              </p:spPr>
            </p:pic>
          </p:grpSp>
          <p:pic>
            <p:nvPicPr>
              <p:cNvPr id="80" name="图片 79"/>
              <p:cNvPicPr>
                <a:picLocks noChangeAspect="1"/>
              </p:cNvPicPr>
              <p:nvPr/>
            </p:nvPicPr>
            <p:blipFill rotWithShape="1"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097"/>
              <a:stretch>
                <a:fillRect/>
              </a:stretch>
            </p:blipFill>
            <p:spPr>
              <a:xfrm>
                <a:off x="-7438154" y="3148038"/>
                <a:ext cx="3153170" cy="2016000"/>
              </a:xfrm>
              <a:prstGeom prst="rect">
                <a:avLst/>
              </a:prstGeom>
            </p:spPr>
          </p:pic>
        </p:grpSp>
        <p:pic>
          <p:nvPicPr>
            <p:cNvPr id="88" name="图片 87" descr="美国11"/>
            <p:cNvPicPr>
              <a:picLocks noChangeAspect="1"/>
            </p:cNvPicPr>
            <p:nvPr/>
          </p:nvPicPr>
          <p:blipFill>
            <a:blip r:embed="rId58"/>
            <a:stretch>
              <a:fillRect/>
            </a:stretch>
          </p:blipFill>
          <p:spPr>
            <a:xfrm>
              <a:off x="65214" y="4872"/>
              <a:ext cx="5730" cy="3219"/>
            </a:xfrm>
            <a:prstGeom prst="rect">
              <a:avLst/>
            </a:prstGeom>
          </p:spPr>
        </p:pic>
        <p:pic>
          <p:nvPicPr>
            <p:cNvPr id="89" name="图片 88" descr="美国6"/>
            <p:cNvPicPr>
              <a:picLocks noChangeAspect="1"/>
            </p:cNvPicPr>
            <p:nvPr/>
          </p:nvPicPr>
          <p:blipFill>
            <a:blip r:embed="rId59"/>
            <a:stretch>
              <a:fillRect/>
            </a:stretch>
          </p:blipFill>
          <p:spPr>
            <a:xfrm>
              <a:off x="70864" y="4870"/>
              <a:ext cx="4762" cy="3175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61091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grpId="1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3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xit" presetSubtype="32" fill="hold" grpId="1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grpId="1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8" presetClass="entr" presetSubtype="16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8" presetClass="entr" presetSubtype="16" fill="hold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xit" presetSubtype="32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xit" presetSubtype="32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8" presetClass="entr" presetSubtype="1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xit" presetSubtype="32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" presetClass="exit" presetSubtype="32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6" presetClass="exit" presetSubtype="32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" presetClass="exit" presetSubtype="32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4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xit" presetSubtype="32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xit" presetSubtype="32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6" presetClass="exit" presetSubtype="32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xit" presetSubtype="32" fill="hold" nodeType="withEffect">
                                  <p:stCondLst>
                                    <p:cond delay="38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6" presetClass="entr" presetSubtype="21" fill="hold" nodeType="withEffect">
                                  <p:stCondLst>
                                    <p:cond delay="387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6" presetClass="exit" presetSubtype="32" fill="hold" grpId="1" nodeType="withEffect">
                                  <p:stCondLst>
                                    <p:cond delay="4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6" presetClass="exit" presetSubtype="32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6" presetClass="entr" presetSubtype="21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1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6" presetClass="entr" presetSubtype="21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1" presetClass="exit" presetSubtype="1" fill="hold" grpId="1" nodeType="withEffect">
                                  <p:stCondLst>
                                    <p:cond delay="4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1" presetClass="exit" presetSubtype="1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1" presetClass="entr" presetSubtype="1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0" presetClass="exit" presetSubtype="0" fill="hold" grpId="1" nodeType="withEffect">
                                  <p:stCondLst>
                                    <p:cond delay="490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0" presetClass="exit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1" presetClass="entr" presetSubtype="1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1" presetClass="entr" presetSubtype="1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0" presetClass="exit" presetSubtype="0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0" presetClass="exit" presetSubtype="0" fill="hold" grpId="1" nodeType="withEffect">
                                  <p:stCondLst>
                                    <p:cond delay="520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1" presetClass="entr" presetSubtype="1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1" presetClass="entr" presetSubtype="1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9" presetClass="exit" presetSubtype="0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9" presetClass="exit" presetSubtype="0" fill="hold" grpId="1" nodeType="withEffect">
                                  <p:stCondLst>
                                    <p:cond delay="5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1" presetClass="entr" presetSubtype="1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1" presetClass="entr" presetSubtype="1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9" presetClass="exit" presetSubtype="0" fill="hold" grpId="1" nodeType="withEffect">
                                  <p:stCondLst>
                                    <p:cond delay="5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9" presetClass="exit" presetSubtype="0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22" presetClass="entr" presetSubtype="8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8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9" presetClass="exit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9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1" presetClass="entr" presetSubtype="1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1" presetClass="entr" presetSubtype="1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8" presetClass="exit" presetSubtype="32" fill="hold" grpId="1" nodeType="withEffect">
                                  <p:stCondLst>
                                    <p:cond delay="62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9" presetClass="exit" presetSubtype="0" fill="hold" nodeType="withEffect">
                                  <p:stCondLst>
                                    <p:cond delay="6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2" presetClass="entr" presetSubtype="8" fill="hold" nodeType="withEffect">
                                  <p:stCondLst>
                                    <p:cond delay="63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2" presetClass="entr" presetSubtype="8" fill="hold" grpId="0" nodeType="withEffect">
                                  <p:stCondLst>
                                    <p:cond delay="63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8" presetClass="exit" presetSubtype="32" fill="hold" nodeType="withEffect">
                                  <p:stCondLst>
                                    <p:cond delay="67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8" presetClass="exit" presetSubtype="32" fill="hold" grpId="1" nodeType="withEffect">
                                  <p:stCondLst>
                                    <p:cond delay="67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22" presetClass="entr" presetSubtype="8" fill="hold" grpId="0" nodeType="withEffect">
                                  <p:stCondLst>
                                    <p:cond delay="68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" presetClass="entr" presetSubtype="10" fill="hold" nodeType="withEffect">
                                  <p:stCondLst>
                                    <p:cond delay="68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8" presetClass="exit" presetSubtype="32" fill="hold" nodeType="withEffect">
                                  <p:stCondLst>
                                    <p:cond delay="70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6" presetClass="entr" presetSubtype="21" fill="hold" nodeType="withEffect">
                                  <p:stCondLst>
                                    <p:cond delay="70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8" presetClass="exit" presetSubtype="32" fill="hold" nodeType="withEffect">
                                  <p:stCondLst>
                                    <p:cond delay="72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8" presetClass="exit" presetSubtype="32" fill="hold" grpId="1" nodeType="withEffect">
                                  <p:stCondLst>
                                    <p:cond delay="72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22" presetClass="entr" presetSubtype="1" fill="hold" grpId="0" nodeType="withEffect">
                                  <p:stCondLst>
                                    <p:cond delay="730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8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8" presetClass="entr" presetSubtype="16" fill="hold" nodeType="withEffect">
                                  <p:stCondLst>
                                    <p:cond delay="730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22" presetClass="exit" presetSubtype="8" fill="hold" nodeType="withEffect">
                                  <p:stCondLst>
                                    <p:cond delay="75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8" presetClass="exit" presetSubtype="32" fill="hold" grpId="1" nodeType="withEffect">
                                  <p:stCondLst>
                                    <p:cond delay="78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22" presetClass="entr" presetSubtype="1" fill="hold" nodeType="withEffect">
                                  <p:stCondLst>
                                    <p:cond delay="755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8" presetClass="exit" presetSubtype="32" fill="hold" nodeType="withEffect">
                                  <p:stCondLst>
                                    <p:cond delay="78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22" presetClass="entr" presetSubtype="8" fill="hold" grpId="0" nodeType="withEffect">
                                  <p:stCondLst>
                                    <p:cond delay="780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0" presetClass="path" presetSubtype="0" accel="50000" decel="50000" fill="hold" nodeType="withEffect">
                                  <p:stCondLst>
                                    <p:cond delay="78000"/>
                                  </p:stCondLst>
                                  <p:childTnLst>
                                    <p:animMotion origin="layout" path="M 0.000000 0.000000 L -1.125625 -0.004938 " pathEditMode="relative" rAng="0" ptsTypes="">
                                      <p:cBhvr>
                                        <p:cTn id="298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2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8" presetClass="exit" presetSubtype="32" fill="hold" nodeType="withEffect">
                                  <p:stCondLst>
                                    <p:cond delay="83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8" presetClass="exit" presetSubtype="32" fill="hold" grpId="1" nodeType="withEffect">
                                  <p:stCondLst>
                                    <p:cond delay="83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20" presetClass="entr" presetSubtype="0" fill="hold" nodeType="withEffect">
                                  <p:stCondLst>
                                    <p:cond delay="84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0" presetClass="entr" presetSubtype="0" fill="hold" grpId="3" nodeType="withEffect">
                                  <p:stCondLst>
                                    <p:cond delay="840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8" presetClass="exit" presetSubtype="32" fill="hold" grpId="4" nodeType="withEffect">
                                  <p:stCondLst>
                                    <p:cond delay="87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8" presetClass="exit" presetSubtype="32" fill="hold" nodeType="withEffect">
                                  <p:stCondLst>
                                    <p:cond delay="87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22" presetClass="entr" presetSubtype="8" fill="hold" grpId="0" nodeType="withEffect">
                                  <p:stCondLst>
                                    <p:cond delay="88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xit" presetSubtype="2" fill="hold" grpId="1" nodeType="withEffect">
                                  <p:stCondLst>
                                    <p:cond delay="91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6" presetClass="entr" presetSubtype="16" fill="hold" grpId="0" nodeType="withEffect">
                                  <p:stCondLst>
                                    <p:cond delay="91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xit" presetSubtype="2" fill="hold" grpId="1" nodeType="withEffect">
                                  <p:stCondLst>
                                    <p:cond delay="94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6" presetClass="entr" presetSubtype="16" fill="hold" grpId="0" nodeType="withEffect">
                                  <p:stCondLst>
                                    <p:cond delay="94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xit" presetSubtype="2" fill="hold" grpId="1" nodeType="withEffect">
                                  <p:stCondLst>
                                    <p:cond delay="98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0" presetClass="entr" presetSubtype="0" fill="hold" grpId="0" nodeType="withEffect">
                                  <p:stCondLst>
                                    <p:cond delay="99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xit" presetSubtype="8" fill="hold" grpId="1" nodeType="withEffect">
                                  <p:stCondLst>
                                    <p:cond delay="10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20" presetClass="entr" presetSubtype="0" fill="hold" grpId="0" nodeType="withEffect">
                                  <p:stCondLst>
                                    <p:cond delay="105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3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xit" presetSubtype="4" fill="hold" grpId="1" nodeType="withEffect">
                                  <p:stCondLst>
                                    <p:cond delay="10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0" presetClass="path" presetSubtype="0" accel="50000" decel="50000" fill="hold" nodeType="withEffect">
                                  <p:stCondLst>
                                    <p:cond delay="88000"/>
                                  </p:stCondLst>
                                  <p:childTnLst>
                                    <p:animMotion origin="layout" path="M 0.329583 0.000000 L 4.086945 0.000247 " pathEditMode="relative" rAng="0" ptsTypes="">
                                      <p:cBhvr>
                                        <p:cTn id="348" dur="25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" y="0"/>
                                    </p:animMotion>
                                  </p:childTnLst>
                                </p:cTn>
                              </p:par>
                              <p:par>
                                <p:cTn id="349" presetID="0" presetClass="path" presetSubtype="0" accel="50000" decel="50000" fill="hold" nodeType="withEffect">
                                  <p:stCondLst>
                                    <p:cond delay="88000"/>
                                  </p:stCondLst>
                                  <p:childTnLst>
                                    <p:animMotion origin="layout" path="M -0.43056 -0.00401 L -3.51927 -0.01635 " pathEditMode="relative" rAng="0" ptsTypes="AA">
                                      <p:cBhvr>
                                        <p:cTn id="350" dur="25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44" y="-6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  <p:bldP spid="3" grpId="0"/>
      <p:bldP spid="3" grpId="1"/>
      <p:bldP spid="11" grpId="0"/>
      <p:bldP spid="11" grpId="1"/>
      <p:bldP spid="13" grpId="0"/>
      <p:bldP spid="13" grpId="1"/>
      <p:bldP spid="17" grpId="0"/>
      <p:bldP spid="17" grpId="1"/>
      <p:bldP spid="23" grpId="0"/>
      <p:bldP spid="23" grpId="1"/>
      <p:bldP spid="24" grpId="0"/>
      <p:bldP spid="24" grpId="1"/>
      <p:bldP spid="27" grpId="0"/>
      <p:bldP spid="27" grpId="1"/>
      <p:bldP spid="30" grpId="0"/>
      <p:bldP spid="30" grpId="1"/>
      <p:bldP spid="33" grpId="0"/>
      <p:bldP spid="33" grpId="1"/>
      <p:bldP spid="36" grpId="0"/>
      <p:bldP spid="36" grpId="1"/>
      <p:bldP spid="39" grpId="0"/>
      <p:bldP spid="39" grpId="1"/>
      <p:bldP spid="40" grpId="0"/>
      <p:bldP spid="40" grpId="1"/>
      <p:bldP spid="42" grpId="0"/>
      <p:bldP spid="42" grpId="1"/>
      <p:bldP spid="44" grpId="0"/>
      <p:bldP spid="44" grpId="1"/>
      <p:bldP spid="8" grpId="0"/>
      <p:bldP spid="8" grpId="1"/>
      <p:bldP spid="16" grpId="0"/>
      <p:bldP spid="16" grpId="1"/>
      <p:bldP spid="18" grpId="0"/>
      <p:bldP spid="18" grpId="1"/>
      <p:bldP spid="47" grpId="0"/>
      <p:bldP spid="47" grpId="1"/>
      <p:bldP spid="49" grpId="0"/>
      <p:bldP spid="49" grpId="1"/>
      <p:bldP spid="54" grpId="3"/>
      <p:bldP spid="54" grpId="4"/>
      <p:bldP spid="56" grpId="0"/>
      <p:bldP spid="56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</p:bldLst>
  </p:timing>
</p:sld>
</file>

<file path=ppt/theme/theme1.xml><?xml version="1.0" encoding="utf-8"?>
<a:theme xmlns:a="http://schemas.openxmlformats.org/drawingml/2006/main" name="Office 主题​​">
  <a:themeElements>
    <a:clrScheme name="灰度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197</Words>
  <Application>Microsoft Office PowerPoint</Application>
  <PresentationFormat>全屏显示(16:9)</PresentationFormat>
  <Paragraphs>36</Paragraphs>
  <Slides>2</Slides>
  <Notes>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3" baseType="lpstr">
      <vt:lpstr>Office 主题​​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PC123</dc:creator>
  <cp:lastModifiedBy>PC123</cp:lastModifiedBy>
  <cp:revision>39</cp:revision>
  <dcterms:created xsi:type="dcterms:W3CDTF">2018-07-11T13:08:00Z</dcterms:created>
  <dcterms:modified xsi:type="dcterms:W3CDTF">2018-07-12T12:44:57Z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2052-10.1.0.7440</vt:lpwstr>
  </property>
</Properties>
</file>