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56" r:id="rId3"/>
    <p:sldId id="258" r:id="rId4"/>
    <p:sldId id="261" r:id="rId5"/>
    <p:sldId id="257" r:id="rId6"/>
    <p:sldId id="263" r:id="rId7"/>
    <p:sldId id="260" r:id="rId8"/>
    <p:sldId id="266" r:id="rId9"/>
    <p:sldId id="267" r:id="rId10"/>
    <p:sldId id="268" r:id="rId11"/>
    <p:sldId id="269" r:id="rId12"/>
  </p:sldIdLst>
  <p:sldSz cx="9144000" cy="5143500" type="screen16x9"/>
  <p:notesSz cx="6858000" cy="9144000"/>
  <p:custShowLst>
    <p:custShow name="自定义放映 1" id="0">
      <p:sldLst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</p:sldLst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8F8F8"/>
    <a:srgbClr val="1C1C1C"/>
    <a:srgbClr val="4A452A"/>
    <a:srgbClr val="604A7B"/>
    <a:srgbClr val="FFC000"/>
    <a:srgbClr val="111111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5" autoAdjust="0"/>
    <p:restoredTop sz="94660"/>
  </p:normalViewPr>
  <p:slideViewPr>
    <p:cSldViewPr>
      <p:cViewPr varScale="1">
        <p:scale>
          <a:sx n="92" d="100"/>
          <a:sy n="92" d="100"/>
        </p:scale>
        <p:origin x="660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19E48-663C-469A-A63C-75E257B3B708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943CB-A372-4DD8-B223-4CB0DAE55A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00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43CB-A372-4DD8-B223-4CB0DAE55A6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22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43CB-A372-4DD8-B223-4CB0DAE55A6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95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E00AA-1D6E-4A1E-BB80-AA348181D76B}" type="datetimeFigureOut">
              <a:rPr lang="zh-CN" altLang="en-US" smtClean="0"/>
              <a:pPr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B93B3-4468-4C70-9D68-0560A08B6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08510"/>
            <a:ext cx="9144000" cy="43349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44016" y="0"/>
            <a:ext cx="9468544" cy="5164038"/>
          </a:xfrm>
          <a:prstGeom prst="rect">
            <a:avLst/>
          </a:prstGeom>
          <a:solidFill>
            <a:srgbClr val="333333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763688" y="127560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California Dreaming</a:t>
            </a:r>
            <a:endParaRPr lang="zh-CN" alt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696" y="2193126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教材版本：高中英语人教版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M8 </a:t>
            </a: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单元主题：</a:t>
            </a:r>
            <a:r>
              <a:rPr lang="en-US" altLang="zh-C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Unit 1  A Land of Diversity</a:t>
            </a: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课文主题：</a:t>
            </a:r>
            <a:r>
              <a:rPr lang="en-US" altLang="zh-CN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California</a:t>
            </a:r>
            <a:endParaRPr lang="zh-CN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4515966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钟莉莎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Ipa-samd Uclphon1 SILDoulosL"/>
              </a:rPr>
              <a:t>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华南师范大学外文学院 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 (11).jpg"/>
          <p:cNvPicPr>
            <a:picLocks noChangeAspect="1"/>
          </p:cNvPicPr>
          <p:nvPr/>
        </p:nvPicPr>
        <p:blipFill>
          <a:blip r:embed="rId2" cstate="print"/>
          <a:srcRect t="17800" b="6601"/>
          <a:stretch>
            <a:fillRect/>
          </a:stretch>
        </p:blipFill>
        <p:spPr>
          <a:xfrm>
            <a:off x="-1" y="0"/>
            <a:ext cx="9530718" cy="51435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310710" y="2715766"/>
            <a:ext cx="4493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And I pretend to pray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180528" y="0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180528" y="4659982"/>
            <a:ext cx="9577064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4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76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2764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 descr="timg.jpg"/>
          <p:cNvPicPr>
            <a:picLocks noChangeAspect="1"/>
          </p:cNvPicPr>
          <p:nvPr/>
        </p:nvPicPr>
        <p:blipFill>
          <a:blip r:embed="rId2" cstate="print"/>
          <a:srcRect l="14563" r="5901"/>
          <a:stretch>
            <a:fillRect/>
          </a:stretch>
        </p:blipFill>
        <p:spPr>
          <a:xfrm>
            <a:off x="5611571" y="987574"/>
            <a:ext cx="2776853" cy="1584176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-509786"/>
            <a:ext cx="430649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You know the preacher likes the god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He knows I'm </a:t>
            </a:r>
            <a:r>
              <a:rPr kumimoji="0" lang="en-US" altLang="zh-CN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gonna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 stay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California dreaming</a:t>
            </a:r>
            <a:endParaRPr kumimoji="0" lang="en-US" altLang="zh-CN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On such a winter's day</a:t>
            </a:r>
          </a:p>
          <a:p>
            <a:pPr marL="0" marR="0" lvl="0" indent="0" algn="ctr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The End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1188640" y="-452586"/>
            <a:ext cx="6408712" cy="18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1044624" y="4659982"/>
            <a:ext cx="6408712" cy="18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img (7).jpg"/>
          <p:cNvPicPr>
            <a:picLocks noChangeAspect="1"/>
          </p:cNvPicPr>
          <p:nvPr/>
        </p:nvPicPr>
        <p:blipFill>
          <a:blip r:embed="rId3" cstate="print"/>
          <a:srcRect t="7700"/>
          <a:stretch>
            <a:fillRect/>
          </a:stretch>
        </p:blipFill>
        <p:spPr>
          <a:xfrm>
            <a:off x="5580112" y="915566"/>
            <a:ext cx="2808312" cy="1726364"/>
          </a:xfrm>
          <a:prstGeom prst="rect">
            <a:avLst/>
          </a:prstGeom>
        </p:spPr>
      </p:pic>
      <p:pic>
        <p:nvPicPr>
          <p:cNvPr id="15" name="图片 14" descr="timg (12).jpg"/>
          <p:cNvPicPr>
            <a:picLocks noChangeAspect="1"/>
          </p:cNvPicPr>
          <p:nvPr/>
        </p:nvPicPr>
        <p:blipFill>
          <a:blip r:embed="rId4" cstate="print"/>
          <a:srcRect b="15686"/>
          <a:stretch>
            <a:fillRect/>
          </a:stretch>
        </p:blipFill>
        <p:spPr>
          <a:xfrm>
            <a:off x="5580112" y="987574"/>
            <a:ext cx="2802817" cy="1656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1760" y="2211710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/>
                </a:solidFill>
              </a:rPr>
              <a:t>California Dreaming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5" grpId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29048"/>
            <a:ext cx="9144000" cy="433499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rgbClr val="1C1C1C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763688" y="2203579"/>
            <a:ext cx="66602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California Dreaming</a:t>
            </a:r>
            <a:endParaRPr lang="zh-CN" altLang="en-US" sz="4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已剪切1.wav">
            <a:hlinkClick r:id="" action="ppaction://media"/>
          </p:cNvPr>
          <p:cNvPicPr>
            <a:picLocks noRot="1" noChangeAspect="1"/>
          </p:cNvPicPr>
          <p:nvPr>
            <a:wavAudioFile r:embed="rId2" name="已剪切1.wav"/>
          </p:nvPr>
        </p:nvPicPr>
        <p:blipFill>
          <a:blip r:embed="rId6" cstate="print"/>
          <a:stretch>
            <a:fillRect/>
          </a:stretch>
        </p:blipFill>
        <p:spPr>
          <a:xfrm>
            <a:off x="9684568" y="3291830"/>
            <a:ext cx="304800" cy="3048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144016" y="0"/>
            <a:ext cx="9468544" cy="5164038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80528" y="0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80528" y="4659982"/>
            <a:ext cx="9577064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med" advTm="879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 (3).jpg"/>
          <p:cNvPicPr>
            <a:picLocks noChangeAspect="1"/>
          </p:cNvPicPr>
          <p:nvPr/>
        </p:nvPicPr>
        <p:blipFill>
          <a:blip r:embed="rId2" cstate="print"/>
          <a:srcRect b="16414"/>
          <a:stretch>
            <a:fillRect/>
          </a:stretch>
        </p:blipFill>
        <p:spPr>
          <a:xfrm>
            <a:off x="-2028474" y="-524594"/>
            <a:ext cx="14161314" cy="79208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36512" y="0"/>
            <a:ext cx="4608512" cy="5143500"/>
          </a:xfrm>
          <a:prstGeom prst="rect">
            <a:avLst/>
          </a:prstGeom>
          <a:solidFill>
            <a:srgbClr val="1C1C1C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18194" y="1690231"/>
            <a:ext cx="376577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All the leaves are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800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                  </a:t>
            </a:r>
            <a:r>
              <a:rPr kumimoji="0" lang="en-US" altLang="zh-CN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brown</a:t>
            </a:r>
            <a:endParaRPr kumimoji="0" lang="en-US" altLang="zh-CN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72000" y="0"/>
            <a:ext cx="5760640" cy="5143500"/>
          </a:xfrm>
          <a:prstGeom prst="rect">
            <a:avLst/>
          </a:prstGeom>
          <a:solidFill>
            <a:srgbClr val="1C1C1C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364088" y="1964911"/>
            <a:ext cx="15087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And the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08104" y="2355726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grey</a:t>
            </a:r>
            <a:endParaRPr lang="zh-CN" altLang="en-US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68752" y="1779662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smtClean="0">
                <a:solidFill>
                  <a:schemeClr val="bg1"/>
                </a:solidFill>
              </a:rPr>
              <a:t>sky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80528" y="4659982"/>
            <a:ext cx="9865096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-180528" y="0"/>
            <a:ext cx="9793088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828600" y="-380578"/>
            <a:ext cx="13321480" cy="746829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71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74" grpId="0"/>
      <p:bldP spid="3074" grpId="1"/>
      <p:bldP spid="15" grpId="0" animBg="1"/>
      <p:bldP spid="16" grpId="0"/>
      <p:bldP spid="17" grpId="0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364088" y="1964911"/>
            <a:ext cx="15087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And the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104" y="2355726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grey</a:t>
            </a:r>
            <a:endParaRPr lang="zh-CN" altLang="en-US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8752" y="1779662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 smtClean="0">
                <a:solidFill>
                  <a:schemeClr val="bg1"/>
                </a:solidFill>
              </a:rPr>
              <a:t>sky</a:t>
            </a:r>
            <a:endParaRPr lang="zh-CN" altLang="en-US" sz="8000" b="1" dirty="0">
              <a:solidFill>
                <a:schemeClr val="bg1"/>
              </a:solidFill>
            </a:endParaRPr>
          </a:p>
        </p:txBody>
      </p:sp>
      <p:pic>
        <p:nvPicPr>
          <p:cNvPr id="22" name="图片 21" descr="timg (2).jpg"/>
          <p:cNvPicPr>
            <a:picLocks noChangeAspect="1"/>
          </p:cNvPicPr>
          <p:nvPr/>
        </p:nvPicPr>
        <p:blipFill>
          <a:blip r:embed="rId3" cstate="print"/>
          <a:srcRect t="11942" b="6601"/>
          <a:stretch>
            <a:fillRect/>
          </a:stretch>
        </p:blipFill>
        <p:spPr>
          <a:xfrm>
            <a:off x="-1260648" y="-78392"/>
            <a:ext cx="12025336" cy="6538574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108520" y="0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-180528" y="4659982"/>
            <a:ext cx="9577064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-180528" y="2067694"/>
            <a:ext cx="5328592" cy="1008112"/>
          </a:xfrm>
          <a:prstGeom prst="rect">
            <a:avLst/>
          </a:prstGeom>
          <a:solidFill>
            <a:srgbClr val="333333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304378" y="2299106"/>
            <a:ext cx="34836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I've been for a walk</a:t>
            </a:r>
            <a:endParaRPr kumimoji="0" lang="en-US" altLang="zh-CN" sz="3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148064" y="2067694"/>
            <a:ext cx="5472608" cy="1008112"/>
          </a:xfrm>
          <a:prstGeom prst="rect">
            <a:avLst/>
          </a:prstGeom>
          <a:solidFill>
            <a:srgbClr val="333333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4666112" y="2305784"/>
            <a:ext cx="30742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3000" dirty="0" smtClean="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on a winter’s day</a:t>
            </a:r>
            <a:endParaRPr kumimoji="0" lang="en-US" altLang="zh-CN" sz="3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612576" y="-92546"/>
            <a:ext cx="10729192" cy="6408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advTm="9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620688" y="-812626"/>
            <a:ext cx="13105456" cy="69847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timg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692274"/>
            <a:ext cx="9324528" cy="62163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39752" y="-308570"/>
            <a:ext cx="2304256" cy="6120680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44008" y="-308570"/>
            <a:ext cx="2304256" cy="6120680"/>
          </a:xfrm>
          <a:prstGeom prst="rect">
            <a:avLst/>
          </a:prstGeom>
          <a:solidFill>
            <a:srgbClr val="604A7B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48264" y="-236562"/>
            <a:ext cx="2304256" cy="6120680"/>
          </a:xfrm>
          <a:prstGeom prst="rect">
            <a:avLst/>
          </a:pr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08520" y="-308570"/>
            <a:ext cx="2448272" cy="6120680"/>
          </a:xfrm>
          <a:prstGeom prst="rect">
            <a:avLst/>
          </a:prstGeom>
          <a:solidFill>
            <a:srgbClr val="4A452A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11760" y="3003798"/>
            <a:ext cx="4453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I'd be safe and warm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03848" y="3581603"/>
            <a:ext cx="29120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If I was in L A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36512" y="-20538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608512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7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1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1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1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620688" y="-812626"/>
            <a:ext cx="13105456" cy="69847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11760" y="3003798"/>
            <a:ext cx="44534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I'd be safe and warm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03848" y="3581603"/>
            <a:ext cx="29120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If I was in L A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36512" y="-20538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608512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-3204864" y="127560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55776" y="2355726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California dreaming</a:t>
            </a:r>
            <a:endParaRPr lang="zh-CN" alt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4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img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68543" cy="5499646"/>
          </a:xfrm>
          <a:prstGeom prst="rect">
            <a:avLst/>
          </a:prstGeom>
        </p:spPr>
      </p:pic>
      <p:pic>
        <p:nvPicPr>
          <p:cNvPr id="6" name="图片 5" descr="timg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41069" cy="5143500"/>
          </a:xfrm>
          <a:prstGeom prst="rect">
            <a:avLst/>
          </a:prstGeom>
        </p:spPr>
      </p:pic>
      <p:pic>
        <p:nvPicPr>
          <p:cNvPr id="7" name="图片 6" descr="timg (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3" y="0"/>
            <a:ext cx="9564555" cy="5380062"/>
          </a:xfrm>
          <a:prstGeom prst="rect">
            <a:avLst/>
          </a:prstGeom>
        </p:spPr>
      </p:pic>
      <p:pic>
        <p:nvPicPr>
          <p:cNvPr id="13" name="图片 12" descr="timg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40568" y="-380578"/>
            <a:ext cx="9684568" cy="6480590"/>
          </a:xfrm>
          <a:prstGeom prst="rect">
            <a:avLst/>
          </a:prstGeom>
        </p:spPr>
      </p:pic>
      <p:pic>
        <p:nvPicPr>
          <p:cNvPr id="14" name="图片 13" descr="timg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47494"/>
            <a:ext cx="9144000" cy="6103620"/>
          </a:xfrm>
          <a:prstGeom prst="rect">
            <a:avLst/>
          </a:prstGeom>
        </p:spPr>
      </p:pic>
      <p:pic>
        <p:nvPicPr>
          <p:cNvPr id="29" name="图片 28" descr="timg (4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684584" y="0"/>
            <a:ext cx="10849428" cy="5143500"/>
          </a:xfrm>
          <a:prstGeom prst="rect">
            <a:avLst/>
          </a:prstGeom>
        </p:spPr>
      </p:pic>
      <p:pic>
        <p:nvPicPr>
          <p:cNvPr id="31" name="图片 30" descr="timg (7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24544" y="-740618"/>
            <a:ext cx="10260632" cy="6833742"/>
          </a:xfrm>
          <a:prstGeom prst="rect">
            <a:avLst/>
          </a:prstGeom>
        </p:spPr>
      </p:pic>
      <p:pic>
        <p:nvPicPr>
          <p:cNvPr id="28" name="图片 27" descr="u=1118382435,2555231326&amp;fm=27&amp;gp=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756592" y="-164554"/>
            <a:ext cx="10234737" cy="576064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-612576" y="-236562"/>
            <a:ext cx="11197752" cy="5976664"/>
          </a:xfrm>
          <a:prstGeom prst="rect">
            <a:avLst/>
          </a:prstGeom>
          <a:solidFill>
            <a:srgbClr val="1C1C1C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09826" y="1844119"/>
            <a:ext cx="49824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On such a winter's </a:t>
            </a:r>
            <a:r>
              <a:rPr kumimoji="0" lang="en-US" altLang="zh-CN" sz="6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day</a:t>
            </a:r>
            <a:endParaRPr kumimoji="0" lang="en-US" altLang="zh-CN" sz="6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-180528" y="0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-180528" y="4659982"/>
            <a:ext cx="9577064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img (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966"/>
          <a:stretch>
            <a:fillRect/>
          </a:stretch>
        </p:blipFill>
        <p:spPr>
          <a:xfrm>
            <a:off x="-1" y="-236562"/>
            <a:ext cx="9299575" cy="5760640"/>
          </a:xfrm>
        </p:spPr>
      </p:pic>
      <p:sp>
        <p:nvSpPr>
          <p:cNvPr id="5" name="矩形 4"/>
          <p:cNvSpPr/>
          <p:nvPr/>
        </p:nvSpPr>
        <p:spPr>
          <a:xfrm>
            <a:off x="-1908720" y="-92546"/>
            <a:ext cx="13177464" cy="5832648"/>
          </a:xfrm>
          <a:prstGeom prst="rect">
            <a:avLst/>
          </a:prstGeom>
          <a:solidFill>
            <a:srgbClr val="1C1C1C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339752" y="2067694"/>
            <a:ext cx="4673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Stopped into a church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88373" y="2213451"/>
            <a:ext cx="4903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I passed along the way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260648" y="-164554"/>
            <a:ext cx="5688632" cy="5904656"/>
            <a:chOff x="-1260648" y="-164554"/>
            <a:chExt cx="5688632" cy="5904656"/>
          </a:xfrm>
        </p:grpSpPr>
        <p:pic>
          <p:nvPicPr>
            <p:cNvPr id="13" name="图片 12" descr="u=1118382435,2555231326&amp;fm=27&amp;gp=0.jpg"/>
            <p:cNvPicPr>
              <a:picLocks noChangeAspect="1"/>
            </p:cNvPicPr>
            <p:nvPr/>
          </p:nvPicPr>
          <p:blipFill>
            <a:blip r:embed="rId3" cstate="print"/>
            <a:srcRect r="49343"/>
            <a:stretch>
              <a:fillRect/>
            </a:stretch>
          </p:blipFill>
          <p:spPr>
            <a:xfrm>
              <a:off x="-756592" y="-164554"/>
              <a:ext cx="5184576" cy="576064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-1260648" y="0"/>
              <a:ext cx="5688632" cy="5740102"/>
            </a:xfrm>
            <a:prstGeom prst="rect">
              <a:avLst/>
            </a:prstGeom>
            <a:solidFill>
              <a:srgbClr val="1C1C1C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427984" y="-164554"/>
            <a:ext cx="5760640" cy="5904656"/>
            <a:chOff x="4427984" y="-164554"/>
            <a:chExt cx="5760640" cy="5904656"/>
          </a:xfrm>
        </p:grpSpPr>
        <p:pic>
          <p:nvPicPr>
            <p:cNvPr id="16" name="图片 15" descr="u=1118382435,2555231326&amp;fm=27&amp;gp=0.jpg"/>
            <p:cNvPicPr>
              <a:picLocks noChangeAspect="1"/>
            </p:cNvPicPr>
            <p:nvPr/>
          </p:nvPicPr>
          <p:blipFill>
            <a:blip r:embed="rId3" cstate="print"/>
            <a:srcRect l="50657"/>
            <a:stretch>
              <a:fillRect/>
            </a:stretch>
          </p:blipFill>
          <p:spPr>
            <a:xfrm>
              <a:off x="4427984" y="-164554"/>
              <a:ext cx="5050161" cy="576064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4427984" y="0"/>
              <a:ext cx="5760640" cy="5740102"/>
            </a:xfrm>
            <a:prstGeom prst="rect">
              <a:avLst/>
            </a:prstGeom>
            <a:solidFill>
              <a:srgbClr val="1C1C1C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109826" y="1844119"/>
            <a:ext cx="49824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On such a winter's </a:t>
            </a:r>
            <a:r>
              <a:rPr kumimoji="0" lang="en-US" altLang="zh-CN" sz="6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day</a:t>
            </a:r>
            <a:endParaRPr kumimoji="0" lang="en-US" altLang="zh-CN" sz="6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36512" y="-20538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80528" y="4659982"/>
            <a:ext cx="9577064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828600" y="-1028650"/>
            <a:ext cx="13321480" cy="7468294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7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5" grpId="1"/>
      <p:bldP spid="1026" grpId="0"/>
      <p:bldP spid="18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img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397"/>
          <a:stretch>
            <a:fillRect/>
          </a:stretch>
        </p:blipFill>
        <p:spPr>
          <a:xfrm>
            <a:off x="0" y="0"/>
            <a:ext cx="9537987" cy="6048672"/>
          </a:xfr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835696" y="1532280"/>
            <a:ext cx="6624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Well I got down </a:t>
            </a:r>
            <a:r>
              <a:rPr kumimoji="0" lang="en-US" altLang="zh-CN" sz="2400" b="0" i="0" u="none" strike="noStrike" cap="none" normalizeH="0" dirty="0" smtClean="0">
                <a:ln>
                  <a:noFill/>
                </a:ln>
                <a:solidFill>
                  <a:srgbClr val="F8F8F8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            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rPr>
              <a:t>on my knees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180528" y="0"/>
            <a:ext cx="9577064" cy="55552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80528" y="4659982"/>
            <a:ext cx="9577064" cy="504056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4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7276E-6 L 0.00208 -0.11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5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137</Words>
  <Application>Microsoft Office PowerPoint</Application>
  <PresentationFormat>全屏显示(16:9)</PresentationFormat>
  <Paragraphs>35</Paragraphs>
  <Slides>11</Slides>
  <Notes>2</Notes>
  <HiddenSlides>0</HiddenSlides>
  <MMClips>1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  <vt:variant>
        <vt:lpstr>自定义放映</vt:lpstr>
      </vt:variant>
      <vt:variant>
        <vt:i4>1</vt:i4>
      </vt:variant>
    </vt:vector>
  </HeadingPairs>
  <TitlesOfParts>
    <vt:vector size="18" baseType="lpstr">
      <vt:lpstr>Ipa-samd Uclphon1 SILDoulosL</vt:lpstr>
      <vt:lpstr>宋体</vt:lpstr>
      <vt:lpstr>微软雅黑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Win8</cp:lastModifiedBy>
  <cp:revision>18</cp:revision>
  <dcterms:created xsi:type="dcterms:W3CDTF">2018-07-13T13:27:07Z</dcterms:created>
  <dcterms:modified xsi:type="dcterms:W3CDTF">2018-07-15T05:45:39Z</dcterms:modified>
</cp:coreProperties>
</file>