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10"/>
    <p:sldId id="264" r:id="rId11"/>
    <p:sldId id="268" r:id="rId12"/>
    <p:sldId id="270" r:id="rId13"/>
    <p:sldId id="269" r:id="rId14"/>
    <p:sldId id="265" r:id="rId15"/>
    <p:sldId id="267" r:id="rId16"/>
    <p:sldId id="266" r:id="rId17"/>
    <p:sldId id="271" r:id="rId18"/>
    <p:sldId id="272" r:id="rId19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451B-9164-49C9-8574-A21472F8F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C5F2D-37B4-4149-A680-D53D0D4BFE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5F2D-37B4-4149-A680-D53D0D4BF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5F2D-37B4-4149-A680-D53D0D4BFE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59589" y="113327"/>
            <a:ext cx="4412411" cy="476487"/>
            <a:chOff x="1771081" y="-98892"/>
            <a:chExt cx="5883214" cy="635316"/>
          </a:xfrm>
        </p:grpSpPr>
        <p:sp>
          <p:nvSpPr>
            <p:cNvPr id="6" name="文本框 5"/>
            <p:cNvSpPr txBox="1"/>
            <p:nvPr/>
          </p:nvSpPr>
          <p:spPr>
            <a:xfrm flipH="1">
              <a:off x="2795857" y="-98892"/>
              <a:ext cx="366840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685800"/>
              <a:r>
                <a:rPr lang="zh-CN" altLang="en-US" sz="2400" dirty="0">
                  <a:solidFill>
                    <a:srgbClr val="282425"/>
                  </a:solidFill>
                </a:rPr>
                <a:t>此处添加标题</a:t>
              </a:r>
              <a:endParaRPr lang="zh-CN" altLang="en-US" sz="2400" dirty="0">
                <a:solidFill>
                  <a:srgbClr val="282425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771081" y="77061"/>
              <a:ext cx="5883214" cy="459363"/>
              <a:chOff x="3128247" y="5228629"/>
              <a:chExt cx="5883214" cy="459363"/>
            </a:xfrm>
          </p:grpSpPr>
          <p:sp>
            <p:nvSpPr>
              <p:cNvPr id="8" name="Freeform 34"/>
              <p:cNvSpPr>
                <a:spLocks noEditPoints="1"/>
              </p:cNvSpPr>
              <p:nvPr/>
            </p:nvSpPr>
            <p:spPr bwMode="auto">
              <a:xfrm>
                <a:off x="8218067" y="5228629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任意多边形 98"/>
              <p:cNvSpPr/>
              <p:nvPr/>
            </p:nvSpPr>
            <p:spPr>
              <a:xfrm>
                <a:off x="3832300" y="5257753"/>
                <a:ext cx="4403334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任意多边形 99"/>
              <p:cNvSpPr/>
              <p:nvPr/>
            </p:nvSpPr>
            <p:spPr>
              <a:xfrm>
                <a:off x="3128247" y="5286875"/>
                <a:ext cx="988875" cy="401117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-1" fmla="*/ 754492 w 754492"/>
                  <a:gd name="connsiteY0-2" fmla="*/ 358346 h 392510"/>
                  <a:gd name="connsiteX1-3" fmla="*/ 730 w 754492"/>
                  <a:gd name="connsiteY1-4" fmla="*/ 358346 h 392510"/>
                  <a:gd name="connsiteX2-5" fmla="*/ 618568 w 754492"/>
                  <a:gd name="connsiteY2-6" fmla="*/ 0 h 392510"/>
                  <a:gd name="connsiteX0-7" fmla="*/ 1458409 w 1458409"/>
                  <a:gd name="connsiteY0-8" fmla="*/ 358346 h 379568"/>
                  <a:gd name="connsiteX1-9" fmla="*/ 312 w 1458409"/>
                  <a:gd name="connsiteY1-10" fmla="*/ 333633 h 379568"/>
                  <a:gd name="connsiteX2-11" fmla="*/ 1322485 w 1458409"/>
                  <a:gd name="connsiteY2-12" fmla="*/ 0 h 379568"/>
                  <a:gd name="connsiteX0-13" fmla="*/ 1483885 w 1483885"/>
                  <a:gd name="connsiteY0-14" fmla="*/ 457200 h 484234"/>
                  <a:gd name="connsiteX1-15" fmla="*/ 25788 w 1483885"/>
                  <a:gd name="connsiteY1-16" fmla="*/ 432487 h 484234"/>
                  <a:gd name="connsiteX2-17" fmla="*/ 569485 w 1483885"/>
                  <a:gd name="connsiteY2-18" fmla="*/ 0 h 484234"/>
                  <a:gd name="connsiteX0-19" fmla="*/ 1475175 w 1475175"/>
                  <a:gd name="connsiteY0-20" fmla="*/ 469557 h 497359"/>
                  <a:gd name="connsiteX1-21" fmla="*/ 17078 w 1475175"/>
                  <a:gd name="connsiteY1-22" fmla="*/ 444844 h 497359"/>
                  <a:gd name="connsiteX2-23" fmla="*/ 684342 w 1475175"/>
                  <a:gd name="connsiteY2-24" fmla="*/ 0 h 497359"/>
                  <a:gd name="connsiteX0-25" fmla="*/ 1482176 w 1482176"/>
                  <a:gd name="connsiteY0-26" fmla="*/ 469557 h 497359"/>
                  <a:gd name="connsiteX1-27" fmla="*/ 24079 w 1482176"/>
                  <a:gd name="connsiteY1-28" fmla="*/ 444844 h 497359"/>
                  <a:gd name="connsiteX2-29" fmla="*/ 691343 w 1482176"/>
                  <a:gd name="connsiteY2-30" fmla="*/ 0 h 497359"/>
                  <a:gd name="connsiteX0-31" fmla="*/ 1496003 w 1496003"/>
                  <a:gd name="connsiteY0-32" fmla="*/ 383060 h 405670"/>
                  <a:gd name="connsiteX1-33" fmla="*/ 37906 w 1496003"/>
                  <a:gd name="connsiteY1-34" fmla="*/ 358347 h 405670"/>
                  <a:gd name="connsiteX2-35" fmla="*/ 581603 w 1496003"/>
                  <a:gd name="connsiteY2-36" fmla="*/ 0 h 405670"/>
                  <a:gd name="connsiteX0-37" fmla="*/ 1498863 w 1498863"/>
                  <a:gd name="connsiteY0-38" fmla="*/ 383060 h 405670"/>
                  <a:gd name="connsiteX1-39" fmla="*/ 40766 w 1498863"/>
                  <a:gd name="connsiteY1-40" fmla="*/ 358347 h 405670"/>
                  <a:gd name="connsiteX2-41" fmla="*/ 584463 w 1498863"/>
                  <a:gd name="connsiteY2-42" fmla="*/ 0 h 405670"/>
                  <a:gd name="connsiteX0-43" fmla="*/ 1473706 w 1473706"/>
                  <a:gd name="connsiteY0-44" fmla="*/ 383060 h 440354"/>
                  <a:gd name="connsiteX1-45" fmla="*/ 15609 w 1473706"/>
                  <a:gd name="connsiteY1-46" fmla="*/ 358347 h 440354"/>
                  <a:gd name="connsiteX2-47" fmla="*/ 559306 w 1473706"/>
                  <a:gd name="connsiteY2-48" fmla="*/ 0 h 440354"/>
                  <a:gd name="connsiteX0-49" fmla="*/ 1682620 w 1682620"/>
                  <a:gd name="connsiteY0-50" fmla="*/ 383060 h 405670"/>
                  <a:gd name="connsiteX1-51" fmla="*/ 51528 w 1682620"/>
                  <a:gd name="connsiteY1-52" fmla="*/ 358347 h 405670"/>
                  <a:gd name="connsiteX2-53" fmla="*/ 595225 w 1682620"/>
                  <a:gd name="connsiteY2-54" fmla="*/ 0 h 405670"/>
                  <a:gd name="connsiteX0-55" fmla="*/ 1653020 w 1653020"/>
                  <a:gd name="connsiteY0-56" fmla="*/ 320540 h 339742"/>
                  <a:gd name="connsiteX1-57" fmla="*/ 21928 w 1653020"/>
                  <a:gd name="connsiteY1-58" fmla="*/ 295827 h 339742"/>
                  <a:gd name="connsiteX2-59" fmla="*/ 825980 w 1653020"/>
                  <a:gd name="connsiteY2-60" fmla="*/ 0 h 339742"/>
                  <a:gd name="connsiteX0-61" fmla="*/ 1717144 w 1717144"/>
                  <a:gd name="connsiteY0-62" fmla="*/ 381397 h 403200"/>
                  <a:gd name="connsiteX1-63" fmla="*/ 86052 w 1717144"/>
                  <a:gd name="connsiteY1-64" fmla="*/ 356684 h 403200"/>
                  <a:gd name="connsiteX2-65" fmla="*/ 296123 w 1717144"/>
                  <a:gd name="connsiteY2-66" fmla="*/ 12588 h 403200"/>
                  <a:gd name="connsiteX3-67" fmla="*/ 890104 w 1717144"/>
                  <a:gd name="connsiteY3-68" fmla="*/ 60857 h 403200"/>
                  <a:gd name="connsiteX0-69" fmla="*/ 1717144 w 1717144"/>
                  <a:gd name="connsiteY0-70" fmla="*/ 376649 h 398452"/>
                  <a:gd name="connsiteX1-71" fmla="*/ 86052 w 1717144"/>
                  <a:gd name="connsiteY1-72" fmla="*/ 351936 h 398452"/>
                  <a:gd name="connsiteX2-73" fmla="*/ 296123 w 1717144"/>
                  <a:gd name="connsiteY2-74" fmla="*/ 7840 h 398452"/>
                  <a:gd name="connsiteX3-75" fmla="*/ 651445 w 1717144"/>
                  <a:gd name="connsiteY3-76" fmla="*/ 143636 h 398452"/>
                  <a:gd name="connsiteX0-77" fmla="*/ 1717144 w 1717144"/>
                  <a:gd name="connsiteY0-78" fmla="*/ 384043 h 405846"/>
                  <a:gd name="connsiteX1-79" fmla="*/ 86052 w 1717144"/>
                  <a:gd name="connsiteY1-80" fmla="*/ 359330 h 405846"/>
                  <a:gd name="connsiteX2-81" fmla="*/ 296123 w 1717144"/>
                  <a:gd name="connsiteY2-82" fmla="*/ 15234 h 405846"/>
                  <a:gd name="connsiteX3-83" fmla="*/ 1237241 w 1717144"/>
                  <a:gd name="connsiteY3-84" fmla="*/ 38495 h 405846"/>
                  <a:gd name="connsiteX0-85" fmla="*/ 1717144 w 1717144"/>
                  <a:gd name="connsiteY0-86" fmla="*/ 377444 h 399247"/>
                  <a:gd name="connsiteX1-87" fmla="*/ 86052 w 1717144"/>
                  <a:gd name="connsiteY1-88" fmla="*/ 352731 h 399247"/>
                  <a:gd name="connsiteX2-89" fmla="*/ 296123 w 1717144"/>
                  <a:gd name="connsiteY2-90" fmla="*/ 8635 h 399247"/>
                  <a:gd name="connsiteX3-91" fmla="*/ 1237241 w 1717144"/>
                  <a:gd name="connsiteY3-92" fmla="*/ 31896 h 399247"/>
                  <a:gd name="connsiteX0-93" fmla="*/ 1717144 w 1717144"/>
                  <a:gd name="connsiteY0-94" fmla="*/ 416694 h 438497"/>
                  <a:gd name="connsiteX1-95" fmla="*/ 86052 w 1717144"/>
                  <a:gd name="connsiteY1-96" fmla="*/ 391981 h 438497"/>
                  <a:gd name="connsiteX2-97" fmla="*/ 296123 w 1717144"/>
                  <a:gd name="connsiteY2-98" fmla="*/ 47885 h 438497"/>
                  <a:gd name="connsiteX3-99" fmla="*/ 1237241 w 1717144"/>
                  <a:gd name="connsiteY3-100" fmla="*/ 71146 h 438497"/>
                  <a:gd name="connsiteX0-101" fmla="*/ 1717144 w 1717144"/>
                  <a:gd name="connsiteY0-102" fmla="*/ 385519 h 407322"/>
                  <a:gd name="connsiteX1-103" fmla="*/ 86052 w 1717144"/>
                  <a:gd name="connsiteY1-104" fmla="*/ 360806 h 407322"/>
                  <a:gd name="connsiteX2-105" fmla="*/ 296123 w 1717144"/>
                  <a:gd name="connsiteY2-106" fmla="*/ 16710 h 407322"/>
                  <a:gd name="connsiteX3-107" fmla="*/ 751724 w 1717144"/>
                  <a:gd name="connsiteY3-108" fmla="*/ 141722 h 407322"/>
                  <a:gd name="connsiteX0-109" fmla="*/ 1717144 w 1717144"/>
                  <a:gd name="connsiteY0-110" fmla="*/ 385132 h 406935"/>
                  <a:gd name="connsiteX1-111" fmla="*/ 86052 w 1717144"/>
                  <a:gd name="connsiteY1-112" fmla="*/ 360419 h 406935"/>
                  <a:gd name="connsiteX2-113" fmla="*/ 296123 w 1717144"/>
                  <a:gd name="connsiteY2-114" fmla="*/ 16323 h 406935"/>
                  <a:gd name="connsiteX3-115" fmla="*/ 751724 w 1717144"/>
                  <a:gd name="connsiteY3-116" fmla="*/ 141335 h 406935"/>
                  <a:gd name="connsiteX0-117" fmla="*/ 1717144 w 1717144"/>
                  <a:gd name="connsiteY0-118" fmla="*/ 402465 h 424268"/>
                  <a:gd name="connsiteX1-119" fmla="*/ 86052 w 1717144"/>
                  <a:gd name="connsiteY1-120" fmla="*/ 377752 h 424268"/>
                  <a:gd name="connsiteX2-121" fmla="*/ 296123 w 1717144"/>
                  <a:gd name="connsiteY2-122" fmla="*/ 33656 h 424268"/>
                  <a:gd name="connsiteX3-123" fmla="*/ 751724 w 1717144"/>
                  <a:gd name="connsiteY3-124" fmla="*/ 158668 h 424268"/>
                  <a:gd name="connsiteX0-125" fmla="*/ 1703068 w 1703068"/>
                  <a:gd name="connsiteY0-126" fmla="*/ 402465 h 433569"/>
                  <a:gd name="connsiteX1-127" fmla="*/ 71976 w 1703068"/>
                  <a:gd name="connsiteY1-128" fmla="*/ 377752 h 433569"/>
                  <a:gd name="connsiteX2-129" fmla="*/ 282047 w 1703068"/>
                  <a:gd name="connsiteY2-130" fmla="*/ 33656 h 433569"/>
                  <a:gd name="connsiteX3-131" fmla="*/ 737648 w 1703068"/>
                  <a:gd name="connsiteY3-132" fmla="*/ 158668 h 433569"/>
                  <a:gd name="connsiteX0-133" fmla="*/ 1703068 w 1703068"/>
                  <a:gd name="connsiteY0-134" fmla="*/ 402465 h 433569"/>
                  <a:gd name="connsiteX1-135" fmla="*/ 71976 w 1703068"/>
                  <a:gd name="connsiteY1-136" fmla="*/ 377752 h 433569"/>
                  <a:gd name="connsiteX2-137" fmla="*/ 282047 w 1703068"/>
                  <a:gd name="connsiteY2-138" fmla="*/ 33656 h 433569"/>
                  <a:gd name="connsiteX3-139" fmla="*/ 737648 w 1703068"/>
                  <a:gd name="connsiteY3-140" fmla="*/ 158668 h 433569"/>
                  <a:gd name="connsiteX0-141" fmla="*/ 1736283 w 1736283"/>
                  <a:gd name="connsiteY0-142" fmla="*/ 399831 h 421458"/>
                  <a:gd name="connsiteX1-143" fmla="*/ 105191 w 1736283"/>
                  <a:gd name="connsiteY1-144" fmla="*/ 375118 h 421458"/>
                  <a:gd name="connsiteX2-145" fmla="*/ 243539 w 1736283"/>
                  <a:gd name="connsiteY2-146" fmla="*/ 34201 h 421458"/>
                  <a:gd name="connsiteX3-147" fmla="*/ 770863 w 1736283"/>
                  <a:gd name="connsiteY3-148" fmla="*/ 156034 h 4214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67" y="connsiteY3-68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10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A17ED29-C50C-4A0B-9FE8-88A2E7DE69B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10E7B6C-F8C8-4154-8F77-A7DE7DEEBD2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media" Target="file:///C:\Users\pc\Desktop\&#26032;&#24314;&#25991;&#20214;&#22841;%20(6)\2018-07-10%2016-00-42&#65288;3&#65289;.wav" TargetMode="External"/><Relationship Id="rId4" Type="http://schemas.openxmlformats.org/officeDocument/2006/relationships/audio" Target="file:///C:\Users\pc\Desktop\&#26032;&#24314;&#25991;&#20214;&#22841;%20(6)\2018-07-10%2016-00-42&#65288;3&#65289;.wav" TargetMode="Externa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media" Target="file:///C:\Users\pc\Desktop\&#26032;&#24314;&#25991;&#20214;&#22841;%20(6)\2018-07-13%2014-48-09.wav" TargetMode="External"/><Relationship Id="rId8" Type="http://schemas.openxmlformats.org/officeDocument/2006/relationships/audio" Target="file:///C:\Users\pc\Desktop\&#26032;&#24314;&#25991;&#20214;&#22841;%20(6)\2018-07-13%2014-48-09.wav" TargetMode="External"/><Relationship Id="rId7" Type="http://schemas.openxmlformats.org/officeDocument/2006/relationships/image" Target="../media/image38.jpeg"/><Relationship Id="rId6" Type="http://schemas.openxmlformats.org/officeDocument/2006/relationships/image" Target="../media/image37.png"/><Relationship Id="rId5" Type="http://schemas.microsoft.com/office/2007/relationships/media" Target="file:///C:\Users\A455L\Desktop\&#35838;&#20214;&#21046;&#20316;\&#26399;&#26411;&#20316;&#19994;\2018-07-13%2014-48-09.mp3" TargetMode="External"/><Relationship Id="rId4" Type="http://schemas.openxmlformats.org/officeDocument/2006/relationships/audio" Target="file:///C:\Users\A455L\Desktop\&#35838;&#20214;&#21046;&#20316;\&#26399;&#26411;&#20316;&#19994;\2018-07-13%2014-48-09.mp3" TargetMode="External"/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 descr="timg (1)_meitu_2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6671"/>
          <a:stretch>
            <a:fillRect/>
          </a:stretch>
        </p:blipFill>
        <p:spPr>
          <a:xfrm>
            <a:off x="6012160" y="3291830"/>
            <a:ext cx="2880000" cy="1367912"/>
          </a:xfrm>
          <a:prstGeom prst="rect">
            <a:avLst/>
          </a:prstGeom>
        </p:spPr>
      </p:pic>
      <p:pic>
        <p:nvPicPr>
          <p:cNvPr id="118" name="图片 117" descr="u=2513007703,4135960968&amp;fm=27&amp;gp=0_meitu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60479" r="54791"/>
          <a:stretch>
            <a:fillRect/>
          </a:stretch>
        </p:blipFill>
        <p:spPr>
          <a:xfrm rot="439174">
            <a:off x="3126490" y="273451"/>
            <a:ext cx="1296144" cy="1129308"/>
          </a:xfrm>
          <a:prstGeom prst="rect">
            <a:avLst/>
          </a:prstGeom>
        </p:spPr>
      </p:pic>
      <p:pic>
        <p:nvPicPr>
          <p:cNvPr id="119" name="图片 118" descr="u=2513007703,4135960968&amp;fm=27&amp;gp=0_meitu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45209" t="57959" b="6761"/>
          <a:stretch>
            <a:fillRect/>
          </a:stretch>
        </p:blipFill>
        <p:spPr>
          <a:xfrm rot="472086">
            <a:off x="7369912" y="1738423"/>
            <a:ext cx="1570881" cy="1008112"/>
          </a:xfrm>
          <a:prstGeom prst="rect">
            <a:avLst/>
          </a:prstGeom>
        </p:spPr>
      </p:pic>
      <p:pic>
        <p:nvPicPr>
          <p:cNvPr id="121" name="图片 120" descr="u=2513007703,4135960968&amp;fm=27&amp;gp=0_meitu_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grayscl/>
          </a:blip>
          <a:srcRect r="44977" b="57560"/>
          <a:stretch>
            <a:fillRect/>
          </a:stretch>
        </p:blipFill>
        <p:spPr>
          <a:xfrm rot="21422882">
            <a:off x="-142003" y="2406550"/>
            <a:ext cx="2013655" cy="1548000"/>
          </a:xfrm>
          <a:prstGeom prst="rect">
            <a:avLst/>
          </a:prstGeom>
        </p:spPr>
      </p:pic>
      <p:sp>
        <p:nvSpPr>
          <p:cNvPr id="123" name="文本框 8"/>
          <p:cNvSpPr txBox="1"/>
          <p:nvPr/>
        </p:nvSpPr>
        <p:spPr>
          <a:xfrm>
            <a:off x="3275856" y="3075806"/>
            <a:ext cx="25922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</a:rPr>
              <a:t>作者：林钊泓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</a:rPr>
              <a:t>华南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</a:rPr>
              <a:t>师范大学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</a:rPr>
              <a:t>外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仿宋" pitchFamily="2" charset="-122"/>
                <a:ea typeface="华文仿宋" pitchFamily="2" charset="-122"/>
              </a:rPr>
              <a:t>文学院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24" name="椭圆 31"/>
          <p:cNvSpPr/>
          <p:nvPr/>
        </p:nvSpPr>
        <p:spPr>
          <a:xfrm rot="16200000">
            <a:off x="4031940" y="2103698"/>
            <a:ext cx="936104" cy="27363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95636" y="1275606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PEP M8U3: Inventors and inventions</a:t>
            </a:r>
            <a:endParaRPr lang="en-US" altLang="zh-CN" sz="2800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Song: Amazing Inventors</a:t>
            </a:r>
            <a:endParaRPr lang="en-US" altLang="zh-CN" sz="2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2018-07-10 16-00-42（3）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1175" y="-640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5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658 1.11111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-0.00434 -0.01173 -0.01892 -0.02747 -0.02465 -0.06512 C -0.03003 -0.10339 -0.01388 -0.19074 -0.03454 -0.2287 C -0.05573 -0.26697 -0.13073 -0.28395 -0.14948 -0.2938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457E-7 C 0.00781 0.01265 0.04219 0.0463 0.04705 0.075 C 0.05191 0.1037 0.02709 0.15093 0.029 0.17222 C 0.0309 0.19352 0.05261 0.19722 0.05903 0.2037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2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3" grpId="0"/>
      <p:bldP spid="124" grpId="0" animBg="1"/>
      <p:bldP spid="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5552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They are inventors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987574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amazing inventors</a:t>
            </a:r>
            <a:endParaRPr lang="zh-CN" altLang="en-US" sz="2000" dirty="0"/>
          </a:p>
        </p:txBody>
      </p:sp>
      <p:pic>
        <p:nvPicPr>
          <p:cNvPr id="8" name="图片 7" descr="timg (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056" y="2139702"/>
            <a:ext cx="1413613" cy="1800000"/>
          </a:xfrm>
          <a:prstGeom prst="rect">
            <a:avLst/>
          </a:prstGeom>
        </p:spPr>
      </p:pic>
      <p:pic>
        <p:nvPicPr>
          <p:cNvPr id="9" name="图片 8" descr="timg (5).jpg"/>
          <p:cNvPicPr>
            <a:picLocks noChangeAspect="1"/>
          </p:cNvPicPr>
          <p:nvPr/>
        </p:nvPicPr>
        <p:blipFill>
          <a:blip r:embed="rId2"/>
          <a:srcRect l="10801" t="12001" r="10760" b="845"/>
          <a:stretch>
            <a:fillRect/>
          </a:stretch>
        </p:blipFill>
        <p:spPr>
          <a:xfrm>
            <a:off x="2123728" y="2139702"/>
            <a:ext cx="1800003" cy="1800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9692" y="379588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And here are some inventions from the past.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8" name="图片 7" descr="timg (2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8024" y="1419622"/>
            <a:ext cx="2160000" cy="1440000"/>
          </a:xfrm>
          <a:prstGeom prst="rect">
            <a:avLst/>
          </a:prstGeom>
        </p:spPr>
      </p:pic>
      <p:pic>
        <p:nvPicPr>
          <p:cNvPr id="10" name="图片 9" descr="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6F1"/>
              </a:clrFrom>
              <a:clrTo>
                <a:srgbClr val="F7F6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419622"/>
            <a:ext cx="2370000" cy="14400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6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0E9D6"/>
              </a:clrFrom>
              <a:clrTo>
                <a:srgbClr val="F0E9D6">
                  <a:alpha val="0"/>
                </a:srgbClr>
              </a:clrTo>
            </a:clrChange>
          </a:blip>
          <a:srcRect r="44201" b="48600"/>
          <a:stretch>
            <a:fillRect/>
          </a:stretch>
        </p:blipFill>
        <p:spPr>
          <a:xfrm>
            <a:off x="1691680" y="-164554"/>
            <a:ext cx="2735701" cy="2520000"/>
          </a:xfrm>
          <a:prstGeom prst="rect">
            <a:avLst/>
          </a:prstGeom>
        </p:spPr>
      </p:pic>
      <p:pic>
        <p:nvPicPr>
          <p:cNvPr id="5" name="图片 4" descr="timg (16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0E9D6"/>
              </a:clrFrom>
              <a:clrTo>
                <a:srgbClr val="F0E9D6">
                  <a:alpha val="0"/>
                </a:srgbClr>
              </a:clrTo>
            </a:clrChange>
          </a:blip>
          <a:srcRect l="52800" b="48201"/>
          <a:stretch>
            <a:fillRect/>
          </a:stretch>
        </p:blipFill>
        <p:spPr>
          <a:xfrm>
            <a:off x="4572000" y="-164554"/>
            <a:ext cx="2296248" cy="2520000"/>
          </a:xfrm>
          <a:prstGeom prst="rect">
            <a:avLst/>
          </a:prstGeom>
        </p:spPr>
      </p:pic>
      <p:pic>
        <p:nvPicPr>
          <p:cNvPr id="6" name="图片 5" descr="timg (16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0E9D6"/>
              </a:clrFrom>
              <a:clrTo>
                <a:srgbClr val="F0E9D6">
                  <a:alpha val="0"/>
                </a:srgbClr>
              </a:clrTo>
            </a:clrChange>
          </a:blip>
          <a:srcRect l="6601" t="50399" r="47200" b="8001"/>
          <a:stretch>
            <a:fillRect/>
          </a:stretch>
        </p:blipFill>
        <p:spPr>
          <a:xfrm>
            <a:off x="2195736" y="2931790"/>
            <a:ext cx="2238886" cy="2016000"/>
          </a:xfrm>
          <a:prstGeom prst="rect">
            <a:avLst/>
          </a:prstGeom>
        </p:spPr>
      </p:pic>
      <p:pic>
        <p:nvPicPr>
          <p:cNvPr id="7" name="图片 6" descr="timg (16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0E9D6"/>
              </a:clrFrom>
              <a:clrTo>
                <a:srgbClr val="F0E9D6">
                  <a:alpha val="0"/>
                </a:srgbClr>
              </a:clrTo>
            </a:clrChange>
          </a:blip>
          <a:srcRect l="51400" t="50000" b="9401"/>
          <a:stretch>
            <a:fillRect/>
          </a:stretch>
        </p:blipFill>
        <p:spPr>
          <a:xfrm>
            <a:off x="4572000" y="2931790"/>
            <a:ext cx="2327088" cy="19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242773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We are inventors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2427734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amazing inventors</a:t>
            </a:r>
            <a:endParaRPr lang="zh-CN" altLang="en-US" sz="2000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24)_meitu_5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7773" y="987574"/>
            <a:ext cx="4108454" cy="39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724" y="41151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omic Sans MS" panose="030F0702030302020204" pitchFamily="66" charset="0"/>
              </a:rPr>
              <a:t>Making great inventions since our birth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图片 4" descr="0044040958698352_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92" t="33200" r="25077" b="26200"/>
          <a:stretch>
            <a:fillRect/>
          </a:stretch>
        </p:blipFill>
        <p:spPr>
          <a:xfrm>
            <a:off x="3929588" y="2139702"/>
            <a:ext cx="1284824" cy="16200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336383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They are inventors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2160" y="3939902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amazing inventors</a:t>
            </a:r>
            <a:endParaRPr lang="zh-CN" altLang="en-US" sz="2000" dirty="0"/>
          </a:p>
        </p:txBody>
      </p:sp>
      <p:pic>
        <p:nvPicPr>
          <p:cNvPr id="5" name="图片 4" descr="timg (17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728" t="19200" r="35300" b="54200"/>
          <a:stretch>
            <a:fillRect/>
          </a:stretch>
        </p:blipFill>
        <p:spPr>
          <a:xfrm rot="2028552">
            <a:off x="2422751" y="2626205"/>
            <a:ext cx="2459811" cy="2340000"/>
          </a:xfrm>
          <a:prstGeom prst="rect">
            <a:avLst/>
          </a:prstGeom>
        </p:spPr>
      </p:pic>
      <p:pic>
        <p:nvPicPr>
          <p:cNvPr id="6" name="图片 5" descr="u=1307414849,3499815974&amp;fm=27&amp;gp=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64" r="24296" b="12896"/>
          <a:stretch>
            <a:fillRect/>
          </a:stretch>
        </p:blipFill>
        <p:spPr>
          <a:xfrm>
            <a:off x="1475659" y="1923678"/>
            <a:ext cx="1341811" cy="25200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7.9963E-7 C 0.01458 -0.03149 0.04253 -0.13152 0.08785 -0.18679 C 0.13316 -0.24174 0.22951 -0.28219 0.27222 -0.33035 C 0.31493 -0.37882 0.32934 -0.44643 0.34462 -0.47607 " pathEditMode="relative" rAng="0" ptsTypes="aa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7445ca90ffd6_meitu_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74B8B7"/>
              </a:clrFrom>
              <a:clrTo>
                <a:srgbClr val="74B8B7">
                  <a:alpha val="0"/>
                </a:srgbClr>
              </a:clrTo>
            </a:clrChange>
          </a:blip>
          <a:srcRect b="38564"/>
          <a:stretch>
            <a:fillRect/>
          </a:stretch>
        </p:blipFill>
        <p:spPr>
          <a:xfrm>
            <a:off x="4104000" y="411510"/>
            <a:ext cx="5040000" cy="3096344"/>
          </a:xfrm>
          <a:prstGeom prst="rect">
            <a:avLst/>
          </a:prstGeom>
        </p:spPr>
      </p:pic>
      <p:pic>
        <p:nvPicPr>
          <p:cNvPr id="13" name="图片 12" descr="57445ca90ffd6_meitu_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74B8B7"/>
              </a:clrFrom>
              <a:clrTo>
                <a:srgbClr val="74B8B7">
                  <a:alpha val="0"/>
                </a:srgbClr>
              </a:clrTo>
            </a:clrChange>
          </a:blip>
          <a:srcRect l="-36443" t="54292" r="29288" b="-29607"/>
          <a:stretch>
            <a:fillRect/>
          </a:stretch>
        </p:blipFill>
        <p:spPr>
          <a:xfrm>
            <a:off x="-1404664" y="-452586"/>
            <a:ext cx="5400600" cy="3795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393990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Now let’s journey to the center of the earth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" name="图片 9" descr="57445ca90ffd6_meitu_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74B8B7"/>
              </a:clrFrom>
              <a:clrTo>
                <a:srgbClr val="74B8B7">
                  <a:alpha val="0"/>
                </a:srgbClr>
              </a:clrTo>
            </a:clrChange>
          </a:blip>
          <a:stretch>
            <a:fillRect/>
          </a:stretch>
        </p:blipFill>
        <p:spPr>
          <a:xfrm rot="2079257">
            <a:off x="-1152534" y="1311714"/>
            <a:ext cx="4320000" cy="432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图片 10" descr="57445ca90ffd6_meitu_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74B8B7"/>
              </a:clrFrom>
              <a:clrTo>
                <a:srgbClr val="74B8B7">
                  <a:alpha val="0"/>
                </a:srgbClr>
              </a:clrTo>
            </a:clrChange>
          </a:blip>
          <a:stretch>
            <a:fillRect/>
          </a:stretch>
        </p:blipFill>
        <p:spPr>
          <a:xfrm rot="20066198" flipH="1">
            <a:off x="9049473" y="-1436398"/>
            <a:ext cx="5220000" cy="5220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2.3058E-6 L 1.46094 -0.258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53 -0.01328 L -0.81441 0.229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2513007703,4135960968&amp;fm=27&amp;gp=0_meitu_3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60479" r="54791"/>
          <a:stretch>
            <a:fillRect/>
          </a:stretch>
        </p:blipFill>
        <p:spPr>
          <a:xfrm rot="439174">
            <a:off x="3558538" y="77965"/>
            <a:ext cx="1296144" cy="1129308"/>
          </a:xfrm>
          <a:prstGeom prst="rect">
            <a:avLst/>
          </a:prstGeom>
        </p:spPr>
      </p:pic>
      <p:pic>
        <p:nvPicPr>
          <p:cNvPr id="5" name="图片 4" descr="u=2513007703,4135960968&amp;fm=27&amp;gp=0_meitu_3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45209" t="57959" b="6761"/>
          <a:stretch>
            <a:fillRect/>
          </a:stretch>
        </p:blipFill>
        <p:spPr>
          <a:xfrm rot="472086">
            <a:off x="7369912" y="1738423"/>
            <a:ext cx="1570881" cy="1008112"/>
          </a:xfrm>
          <a:prstGeom prst="rect">
            <a:avLst/>
          </a:prstGeom>
        </p:spPr>
      </p:pic>
      <p:pic>
        <p:nvPicPr>
          <p:cNvPr id="6" name="图片 5" descr="u=2513007703,4135960968&amp;fm=27&amp;gp=0_meitu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grayscl/>
          </a:blip>
          <a:srcRect r="44977" b="57560"/>
          <a:stretch>
            <a:fillRect/>
          </a:stretch>
        </p:blipFill>
        <p:spPr>
          <a:xfrm rot="21422882">
            <a:off x="2776912" y="3441709"/>
            <a:ext cx="2013655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206769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atin typeface="Comic Sans MS" panose="030F0702030302020204" pitchFamily="66" charset="0"/>
              </a:rPr>
              <a:t>Thank you.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3" name="图片 12" descr="timg (9)_meitu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5049" r="44731" b="79000"/>
          <a:stretch>
            <a:fillRect/>
          </a:stretch>
        </p:blipFill>
        <p:spPr>
          <a:xfrm>
            <a:off x="-1080120" y="4063380"/>
            <a:ext cx="1080120" cy="1080120"/>
          </a:xfrm>
          <a:prstGeom prst="rect">
            <a:avLst/>
          </a:prstGeom>
        </p:spPr>
      </p:pic>
      <p:pic>
        <p:nvPicPr>
          <p:cNvPr id="14" name="2018-07-13 14-48-09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40568" y="411510"/>
            <a:ext cx="304800" cy="304800"/>
          </a:xfrm>
          <a:prstGeom prst="rect">
            <a:avLst/>
          </a:prstGeom>
        </p:spPr>
      </p:pic>
      <p:pic>
        <p:nvPicPr>
          <p:cNvPr id="18" name="图片 17" descr="timg (2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59" r="406" b="83600"/>
          <a:stretch>
            <a:fillRect/>
          </a:stretch>
        </p:blipFill>
        <p:spPr>
          <a:xfrm>
            <a:off x="8409518" y="0"/>
            <a:ext cx="734482" cy="720000"/>
          </a:xfrm>
          <a:prstGeom prst="rect">
            <a:avLst/>
          </a:prstGeom>
        </p:spPr>
      </p:pic>
      <p:pic>
        <p:nvPicPr>
          <p:cNvPr id="25" name="图片 24" descr="timg (2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59" r="406" b="83600"/>
          <a:stretch>
            <a:fillRect/>
          </a:stretch>
        </p:blipFill>
        <p:spPr>
          <a:xfrm flipH="1">
            <a:off x="0" y="0"/>
            <a:ext cx="734482" cy="720000"/>
          </a:xfrm>
          <a:prstGeom prst="rect">
            <a:avLst/>
          </a:prstGeom>
        </p:spPr>
      </p:pic>
      <p:pic>
        <p:nvPicPr>
          <p:cNvPr id="26" name="图片 25" descr="timg (2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59" r="406" b="83600"/>
          <a:stretch>
            <a:fillRect/>
          </a:stretch>
        </p:blipFill>
        <p:spPr>
          <a:xfrm flipV="1">
            <a:off x="8409518" y="4423500"/>
            <a:ext cx="734482" cy="720000"/>
          </a:xfrm>
          <a:prstGeom prst="rect">
            <a:avLst/>
          </a:prstGeom>
        </p:spPr>
      </p:pic>
      <p:pic>
        <p:nvPicPr>
          <p:cNvPr id="27" name="图片 26" descr="timg (27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59" r="406" b="83600"/>
          <a:stretch>
            <a:fillRect/>
          </a:stretch>
        </p:blipFill>
        <p:spPr>
          <a:xfrm flipH="1" flipV="1">
            <a:off x="0" y="4423500"/>
            <a:ext cx="734482" cy="720000"/>
          </a:xfrm>
          <a:prstGeom prst="rect">
            <a:avLst/>
          </a:prstGeom>
        </p:spPr>
      </p:pic>
      <p:pic>
        <p:nvPicPr>
          <p:cNvPr id="2" name="2018-07-13 14-48-09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86965" y="51435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01575E-6 L -0.34566 0.09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-0.00434 -0.01173 -0.01892 -0.02747 -0.02465 -0.06512 C -0.03003 -0.10339 -0.01388 -0.19074 -0.03454 -0.2287 C -0.05573 -0.26697 -0.13073 -0.28395 -0.14948 -0.2938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30 -0.029411 C 0.005295 -0.030951 0.080383 -0.014281 0.111885 -0.039601 C 0.143398 -0.064911 0.138117 -0.168341 0.173205 -0.180381 C 0.208293 -0.192421 0.291107 -0.126661 0.322055 -0.112461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22222E-6 1.9327E-6 C 0.03854 -0.00587 0.20174 -0.01637 0.22778 -0.03612 C 0.25382 -0.05588 0.17535 -0.11763 0.15625 -0.11948 C 0.13716 -0.12134 0.1007 -0.05372 0.11354 -0.04786 C 0.12639 -0.04199 0.20504 -0.06916 0.23299 -0.0846 C 0.26094 -0.10003 0.27101 -0.12875 0.28108 -0.14017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30639-140G4132F964_meitu_4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1EB"/>
              </a:clrFrom>
              <a:clrTo>
                <a:srgbClr val="F6F1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2000" y="699542"/>
            <a:ext cx="4320000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950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We are inventors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77155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amazing inventors</a:t>
            </a:r>
            <a:endParaRPr lang="zh-CN" altLang="en-US" sz="20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2)_meitu_5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6E3"/>
              </a:clrFrom>
              <a:clrTo>
                <a:srgbClr val="FDF6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2651400" cy="2700000"/>
          </a:xfrm>
          <a:prstGeom prst="rect">
            <a:avLst/>
          </a:prstGeom>
        </p:spPr>
      </p:pic>
      <p:pic>
        <p:nvPicPr>
          <p:cNvPr id="5" name="图片 4" descr="timg (3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3291830"/>
            <a:ext cx="2496774" cy="15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718" y="2499741"/>
            <a:ext cx="507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Our inventions can go slow or really fast.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4.32099E-6 L 0.61112 -0.00031 " pathEditMode="relative" rAng="0" ptsTypes="AA">
                                      <p:cBhvr>
                                        <p:cTn id="9" dur="2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61111E-6 -2.09877E-6 L -0.60885 -0.0104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950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They are inventors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77155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amazing inventors</a:t>
            </a:r>
            <a:endParaRPr lang="zh-CN" altLang="en-US" sz="2000" dirty="0"/>
          </a:p>
        </p:txBody>
      </p:sp>
      <p:pic>
        <p:nvPicPr>
          <p:cNvPr id="8" name="图片 7" descr="timg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32040" y="1851670"/>
            <a:ext cx="2882956" cy="2340000"/>
          </a:xfrm>
          <a:prstGeom prst="rect">
            <a:avLst/>
          </a:prstGeom>
        </p:spPr>
      </p:pic>
      <p:pic>
        <p:nvPicPr>
          <p:cNvPr id="9" name="图片 8" descr="timg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1" y="2211670"/>
            <a:ext cx="2566262" cy="16200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9692" y="379588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And here are some inventions from the past.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图片 3" descr="timg (6)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D9E4E6"/>
              </a:clrFrom>
              <a:clrTo>
                <a:srgbClr val="D9E4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83518"/>
            <a:ext cx="2323200" cy="1440000"/>
          </a:xfrm>
          <a:prstGeom prst="rect">
            <a:avLst/>
          </a:prstGeom>
        </p:spPr>
      </p:pic>
      <p:pic>
        <p:nvPicPr>
          <p:cNvPr id="5" name="图片 4" descr="timg (7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5999" r="3274"/>
          <a:stretch>
            <a:fillRect/>
          </a:stretch>
        </p:blipFill>
        <p:spPr>
          <a:xfrm>
            <a:off x="2581640" y="2013702"/>
            <a:ext cx="831313" cy="1512000"/>
          </a:xfrm>
          <a:prstGeom prst="rect">
            <a:avLst/>
          </a:prstGeom>
        </p:spPr>
      </p:pic>
      <p:pic>
        <p:nvPicPr>
          <p:cNvPr id="6" name="图片 5" descr="timg (8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CDB9"/>
              </a:clrFrom>
              <a:clrTo>
                <a:srgbClr val="D8CDB9">
                  <a:alpha val="0"/>
                </a:srgbClr>
              </a:clrTo>
            </a:clrChange>
          </a:blip>
          <a:srcRect l="10991" t="20002" r="14821" b="9990"/>
          <a:stretch>
            <a:fillRect/>
          </a:stretch>
        </p:blipFill>
        <p:spPr>
          <a:xfrm>
            <a:off x="5032899" y="587518"/>
            <a:ext cx="1584000" cy="1232000"/>
          </a:xfrm>
          <a:prstGeom prst="rect">
            <a:avLst/>
          </a:prstGeom>
        </p:spPr>
      </p:pic>
      <p:pic>
        <p:nvPicPr>
          <p:cNvPr id="9" name="图片 8" descr="t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427734"/>
            <a:ext cx="1696971" cy="10080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timg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39552" y="3343500"/>
            <a:ext cx="2324829" cy="1800000"/>
          </a:xfrm>
          <a:prstGeom prst="rect">
            <a:avLst/>
          </a:prstGeom>
        </p:spPr>
      </p:pic>
      <p:pic>
        <p:nvPicPr>
          <p:cNvPr id="16" name="图片 15" descr="timg (9)_meitu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7527" y="0"/>
            <a:ext cx="4486473" cy="43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0359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Comic Sans MS" panose="030F0702030302020204" pitchFamily="66" charset="0"/>
              </a:rPr>
              <a:t> We invented the amazing spring-o-case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765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Comic Sans MS" panose="030F0702030302020204" pitchFamily="66" charset="0"/>
              </a:rPr>
              <a:t> to blast us into outer space.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5" name="图片 14" descr="timg (10)_meitu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53310">
            <a:off x="1010900" y="2292427"/>
            <a:ext cx="1803064" cy="198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532E-7 C 0.01198 -0.01111 0.03715 -0.04878 0.07309 -0.06483 C 0.10903 -0.0812 0.18576 -0.09077 0.21545 -0.09756 " pathEditMode="relative" rAng="0" ptsTypes="aaa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45 -0.09787 C 0.24792 -0.10003 0.35313 -0.09725 0.41024 -0.11145 C 0.46736 -0.12566 0.52761 -0.16857 0.55851 -0.1837 " pathEditMode="relative" rAng="0" ptsTypes="aaa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552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Our flipper sack made history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958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It took us through the deep blue sea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6" name="图片 5" descr="u=3418604662,2522739923&amp;fm=27&amp;gp=0_meitu_1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67694">
            <a:off x="6372200" y="195486"/>
            <a:ext cx="2113044" cy="1800000"/>
          </a:xfrm>
          <a:prstGeom prst="rect">
            <a:avLst/>
          </a:prstGeom>
        </p:spPr>
      </p:pic>
      <p:pic>
        <p:nvPicPr>
          <p:cNvPr id="7" name="图片 6" descr="timg (13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0EC"/>
              </a:clrFrom>
              <a:clrTo>
                <a:srgbClr val="F5F0EC">
                  <a:alpha val="0"/>
                </a:srgbClr>
              </a:clrTo>
            </a:clrChange>
          </a:blip>
          <a:srcRect l="8001" t="10801" r="76599" b="65399"/>
          <a:stretch>
            <a:fillRect/>
          </a:stretch>
        </p:blipFill>
        <p:spPr>
          <a:xfrm>
            <a:off x="7610481" y="2331975"/>
            <a:ext cx="931765" cy="1440000"/>
          </a:xfrm>
          <a:prstGeom prst="rect">
            <a:avLst/>
          </a:prstGeom>
        </p:spPr>
      </p:pic>
      <p:pic>
        <p:nvPicPr>
          <p:cNvPr id="8" name="图片 7" descr="timg (13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0EC"/>
              </a:clrFrom>
              <a:clrTo>
                <a:srgbClr val="F5F0EC">
                  <a:alpha val="0"/>
                </a:srgbClr>
              </a:clrTo>
            </a:clrChange>
          </a:blip>
          <a:srcRect l="48600" t="66800" r="36000" b="20600"/>
          <a:stretch>
            <a:fillRect/>
          </a:stretch>
        </p:blipFill>
        <p:spPr>
          <a:xfrm rot="1696005">
            <a:off x="6081775" y="3706388"/>
            <a:ext cx="1056000" cy="864000"/>
          </a:xfrm>
          <a:prstGeom prst="rect">
            <a:avLst/>
          </a:prstGeom>
        </p:spPr>
      </p:pic>
      <p:pic>
        <p:nvPicPr>
          <p:cNvPr id="9" name="图片 8" descr="timg (13)_meitu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1EB"/>
              </a:clrFrom>
              <a:clrTo>
                <a:srgbClr val="F6F1EB">
                  <a:alpha val="0"/>
                </a:srgbClr>
              </a:clrTo>
            </a:clrChange>
          </a:blip>
          <a:stretch>
            <a:fillRect/>
          </a:stretch>
        </p:blipFill>
        <p:spPr>
          <a:xfrm rot="19933960">
            <a:off x="3429501" y="1619275"/>
            <a:ext cx="2318367" cy="2160000"/>
          </a:xfrm>
          <a:prstGeom prst="rect">
            <a:avLst/>
          </a:prstGeom>
        </p:spPr>
      </p:pic>
      <p:pic>
        <p:nvPicPr>
          <p:cNvPr id="10" name="图片 9" descr="timg (13)_meitu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1EB"/>
              </a:clrFrom>
              <a:clrTo>
                <a:srgbClr val="F6F1EB">
                  <a:alpha val="0"/>
                </a:srgbClr>
              </a:clrTo>
            </a:clrChange>
          </a:blip>
          <a:stretch>
            <a:fillRect/>
          </a:stretch>
        </p:blipFill>
        <p:spPr>
          <a:xfrm rot="1545356">
            <a:off x="8454346" y="3739582"/>
            <a:ext cx="1379310" cy="1368000"/>
          </a:xfrm>
          <a:prstGeom prst="rect">
            <a:avLst/>
          </a:prstGeom>
        </p:spPr>
      </p:pic>
      <p:pic>
        <p:nvPicPr>
          <p:cNvPr id="11" name="图片 10" descr="timg (13)_meitu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1EB"/>
              </a:clrFrom>
              <a:clrTo>
                <a:srgbClr val="F6F1EB">
                  <a:alpha val="0"/>
                </a:srgbClr>
              </a:clrTo>
            </a:clrChange>
          </a:blip>
          <a:stretch>
            <a:fillRect/>
          </a:stretch>
        </p:blipFill>
        <p:spPr>
          <a:xfrm rot="3114746">
            <a:off x="864302" y="3554154"/>
            <a:ext cx="1996376" cy="1980000"/>
          </a:xfrm>
          <a:prstGeom prst="rect">
            <a:avLst/>
          </a:prstGeom>
        </p:spPr>
      </p:pic>
      <p:pic>
        <p:nvPicPr>
          <p:cNvPr id="12" name="图片 11" descr="timg (13)_meitu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1EB"/>
              </a:clrFrom>
              <a:clrTo>
                <a:srgbClr val="F6F1EB">
                  <a:alpha val="0"/>
                </a:srgbClr>
              </a:clrTo>
            </a:clrChange>
          </a:blip>
          <a:stretch>
            <a:fillRect/>
          </a:stretch>
        </p:blipFill>
        <p:spPr>
          <a:xfrm rot="19776765" flipH="1">
            <a:off x="3390431" y="3987257"/>
            <a:ext cx="1814886" cy="18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8743E-6 C -0.02934 0.13121 -0.05851 0.26243 -0.09879 0.33467 C -0.13907 0.40691 -0.20608 0.42544 -0.2415 0.43408 C -0.27691 0.44273 -0.29653 0.39703 -0.31111 0.38746 " pathEditMode="relative" rAng="0" ptsTypes="aaaa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2.96388E-7 L -0.30104 -0.03859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-3.02254E-6 L -0.02083 -0.2473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080" y="62753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We are inventors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6176" y="1059582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amazing inventors</a:t>
            </a:r>
            <a:endParaRPr lang="zh-CN" altLang="en-US" sz="2000" dirty="0"/>
          </a:p>
        </p:txBody>
      </p:sp>
      <p:pic>
        <p:nvPicPr>
          <p:cNvPr id="5" name="图片 4" descr="timg (15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43500"/>
            <a:ext cx="4326761" cy="2700000"/>
          </a:xfrm>
          <a:prstGeom prst="rect">
            <a:avLst/>
          </a:prstGeom>
        </p:spPr>
      </p:pic>
      <p:pic>
        <p:nvPicPr>
          <p:cNvPr id="7" name="图片 6" descr="timg (14)_meitu_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0CAF0"/>
              </a:clrFrom>
              <a:clrTo>
                <a:srgbClr val="90CAF0">
                  <a:alpha val="0"/>
                </a:srgbClr>
              </a:clrTo>
            </a:clrChange>
          </a:blip>
          <a:srcRect b="4009"/>
          <a:stretch>
            <a:fillRect/>
          </a:stretch>
        </p:blipFill>
        <p:spPr>
          <a:xfrm>
            <a:off x="179512" y="195486"/>
            <a:ext cx="4327333" cy="36000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718" y="2499741"/>
            <a:ext cx="507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Our inventions can go slow or really fast.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图片 3" descr="timg (19)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ABECFE"/>
              </a:clrFrom>
              <a:clrTo>
                <a:srgbClr val="ABECFE">
                  <a:alpha val="0"/>
                </a:srgbClr>
              </a:clrTo>
            </a:clrChange>
          </a:blip>
          <a:srcRect t="51400" r="48201" b="10801"/>
          <a:stretch>
            <a:fillRect/>
          </a:stretch>
        </p:blipFill>
        <p:spPr>
          <a:xfrm>
            <a:off x="6516216" y="627534"/>
            <a:ext cx="1973333" cy="1440000"/>
          </a:xfrm>
          <a:prstGeom prst="rect">
            <a:avLst/>
          </a:prstGeom>
        </p:spPr>
      </p:pic>
      <p:pic>
        <p:nvPicPr>
          <p:cNvPr id="5" name="图片 4" descr="timg (18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93" r="45386" b="6165"/>
          <a:stretch>
            <a:fillRect/>
          </a:stretch>
        </p:blipFill>
        <p:spPr>
          <a:xfrm>
            <a:off x="1" y="3003798"/>
            <a:ext cx="3227281" cy="17280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3362E-6 L 0.58386 -0.007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9963E-7 L -0.6198 0.00031 " pathEditMode="relative" rAng="0" ptsTypes="AA">
                                      <p:cBhvr>
                                        <p:cTn id="11" dur="2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千图海量PPT模板www.58pic.com​​">
  <a:themeElements>
    <a:clrScheme name="自定义 9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4D4D4D"/>
      </a:accent2>
      <a:accent3>
        <a:srgbClr val="5F5F5F"/>
      </a:accent3>
      <a:accent4>
        <a:srgbClr val="969696"/>
      </a:accent4>
      <a:accent5>
        <a:srgbClr val="5F5F5F"/>
      </a:accent5>
      <a:accent6>
        <a:srgbClr val="5F5F5F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WPS 演示</Application>
  <PresentationFormat>全屏显示(16:9)</PresentationFormat>
  <Paragraphs>52</Paragraphs>
  <Slides>16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华文仿宋</vt:lpstr>
      <vt:lpstr>Comic Sans MS</vt:lpstr>
      <vt:lpstr>仿宋</vt:lpstr>
      <vt:lpstr>等线</vt:lpstr>
      <vt:lpstr>微软雅黑</vt:lpstr>
      <vt:lpstr>等线 Light</vt:lpstr>
      <vt:lpstr>Calibri</vt:lpstr>
      <vt:lpstr>1_千图海量PPT模板www.58pic.com​​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A455L</dc:creator>
  <cp:lastModifiedBy>pc</cp:lastModifiedBy>
  <cp:revision>30</cp:revision>
  <dcterms:created xsi:type="dcterms:W3CDTF">2018-07-10T08:40:00Z</dcterms:created>
  <dcterms:modified xsi:type="dcterms:W3CDTF">2018-07-14T07:06:37Z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