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82" r:id="rId3"/>
    <p:sldId id="284" r:id="rId4"/>
    <p:sldId id="286" r:id="rId5"/>
    <p:sldId id="285" r:id="rId6"/>
    <p:sldId id="287" r:id="rId7"/>
    <p:sldId id="289" r:id="rId8"/>
    <p:sldId id="290" r:id="rId9"/>
    <p:sldId id="288" r:id="rId10"/>
    <p:sldId id="291" r:id="rId11"/>
    <p:sldId id="292" r:id="rId12"/>
    <p:sldId id="294" r:id="rId13"/>
    <p:sldId id="296" r:id="rId14"/>
    <p:sldId id="295" r:id="rId15"/>
    <p:sldId id="298" r:id="rId16"/>
    <p:sldId id="297" r:id="rId17"/>
    <p:sldId id="293" r:id="rId18"/>
    <p:sldId id="256" r:id="rId19"/>
  </p:sldIdLst>
  <p:sldSz cx="9144000" cy="5143500" type="screen16x9"/>
  <p:notesSz cx="6858000" cy="9144000"/>
  <p:defaultTextStyle>
    <a:defPPr>
      <a:defRPr lang="ko-KR"/>
    </a:defPPr>
    <a:lvl1pPr marL="0" algn="l" defTabSz="6858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25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FDE4B-53B4-4A86-89B6-F739F2EB1361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89A82-F398-4F4A-9D3F-D95C00B8EF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4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89A82-F398-4F4A-9D3F-D95C00B8EF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124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412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69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404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326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981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375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0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399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99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92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836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D72BA-A3F2-45CE-BA38-C0CFC420CEEA}" type="datetimeFigureOut">
              <a:rPr lang="ko-KR" altLang="en-US" smtClean="0"/>
              <a:t>2018-07-15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8DCAE-7EF3-422E-B2A7-5479222282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35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1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495250" y="3795514"/>
            <a:ext cx="2151070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微软雅黑" pitchFamily="34" charset="-122"/>
                <a:ea typeface="微软雅黑" pitchFamily="34" charset="-122"/>
                <a:cs typeface="Vijaya" pitchFamily="34" charset="0"/>
              </a:rPr>
              <a:t>制作人</a:t>
            </a:r>
            <a:r>
              <a:rPr lang="en-US" altLang="ko-KR" sz="2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微软雅黑" pitchFamily="34" charset="-122"/>
                <a:ea typeface="微软雅黑" pitchFamily="34" charset="-122"/>
                <a:cs typeface="Vijaya" pitchFamily="34" charset="0"/>
              </a:rPr>
              <a:t>: </a:t>
            </a:r>
            <a:r>
              <a:rPr lang="zh-CN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微软雅黑" pitchFamily="34" charset="-122"/>
                <a:ea typeface="微软雅黑" pitchFamily="34" charset="-122"/>
                <a:cs typeface="Vijaya" pitchFamily="34" charset="0"/>
              </a:rPr>
              <a:t>陈珊珊</a:t>
            </a:r>
            <a:endParaRPr lang="en-US" altLang="zh-CN" sz="2400" dirty="0">
              <a:ln>
                <a:solidFill>
                  <a:schemeClr val="bg1">
                    <a:alpha val="0"/>
                  </a:schemeClr>
                </a:solidFill>
              </a:ln>
              <a:latin typeface="微软雅黑" pitchFamily="34" charset="-122"/>
              <a:ea typeface="微软雅黑" pitchFamily="34" charset="-122"/>
              <a:cs typeface="Vijay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1153" y="1277897"/>
            <a:ext cx="618779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400" b="1" dirty="0">
                <a:latin typeface="Vijaya" pitchFamily="34" charset="0"/>
                <a:cs typeface="Vijaya" pitchFamily="34" charset="0"/>
              </a:rPr>
              <a:t>PEP M8U4: Pygmalion</a:t>
            </a:r>
            <a:endParaRPr lang="zh-CN" altLang="en-US" sz="5400" b="1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249" y="4283228"/>
            <a:ext cx="4139595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zh-CN" altLang="en-US" sz="240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微软雅黑" pitchFamily="34" charset="-122"/>
                <a:ea typeface="微软雅黑" pitchFamily="34" charset="-122"/>
                <a:cs typeface="Vijaya" pitchFamily="34" charset="0"/>
              </a:rPr>
              <a:t>单位：华南师范大学外文学院</a:t>
            </a:r>
            <a:endParaRPr lang="en-US" altLang="zh-CN" sz="2400" dirty="0">
              <a:ln>
                <a:solidFill>
                  <a:schemeClr val="bg1">
                    <a:alpha val="0"/>
                  </a:schemeClr>
                </a:solidFill>
              </a:ln>
              <a:latin typeface="微软雅黑" pitchFamily="34" charset="-122"/>
              <a:ea typeface="微软雅黑" pitchFamily="34" charset="-122"/>
              <a:cs typeface="Vijay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8536" y="2178144"/>
            <a:ext cx="6696744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400" b="1" dirty="0">
                <a:latin typeface="Vijaya" pitchFamily="34" charset="0"/>
                <a:cs typeface="Vijaya" pitchFamily="34" charset="0"/>
              </a:rPr>
              <a:t>MV</a:t>
            </a:r>
            <a:r>
              <a:rPr lang="zh-CN" altLang="en-US" sz="5400" b="1" dirty="0">
                <a:latin typeface="Vijaya" pitchFamily="34" charset="0"/>
                <a:cs typeface="Vijaya" pitchFamily="34" charset="0"/>
              </a:rPr>
              <a:t>：</a:t>
            </a:r>
            <a:r>
              <a:rPr lang="en-US" altLang="zh-CN" sz="5400" b="1" dirty="0">
                <a:latin typeface="Vijaya" pitchFamily="34" charset="0"/>
                <a:cs typeface="Vijaya" pitchFamily="34" charset="0"/>
              </a:rPr>
              <a:t>Without you</a:t>
            </a:r>
            <a:endParaRPr lang="zh-CN" altLang="en-US" sz="5400" b="1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" y="780697"/>
            <a:ext cx="3507581" cy="32236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53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11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51" y="357505"/>
            <a:ext cx="5636795" cy="352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090242" y="3878037"/>
            <a:ext cx="7992888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You, dear friend, who taught so well,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You can go to Hartford, Hereford and Hampshire.</a:t>
            </a:r>
          </a:p>
        </p:txBody>
      </p:sp>
    </p:spTree>
    <p:extLst>
      <p:ext uri="{BB962C8B-B14F-4D97-AF65-F5344CB8AC3E}">
        <p14:creationId xmlns:p14="http://schemas.microsoft.com/office/powerpoint/2010/main" val="1447274308"/>
      </p:ext>
    </p:extLst>
  </p:cSld>
  <p:clrMapOvr>
    <a:masterClrMapping/>
  </p:clrMapOvr>
  <p:transition spd="med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11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85646" y="3883612"/>
            <a:ext cx="783087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They can still rule the land without you.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Windsor Castle will stand without you.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22" y="466104"/>
            <a:ext cx="6534726" cy="330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234342"/>
      </p:ext>
    </p:extLst>
  </p:cSld>
  <p:clrMapOvr>
    <a:masterClrMapping/>
  </p:clrMapOvr>
  <p:transition spd="med" advTm="7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11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31640" y="3883611"/>
            <a:ext cx="8134735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And without much ado we can all muddle 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through without you.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" r="2214"/>
          <a:stretch/>
        </p:blipFill>
        <p:spPr bwMode="auto">
          <a:xfrm>
            <a:off x="1817694" y="442939"/>
            <a:ext cx="4212468" cy="344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396279"/>
      </p:ext>
    </p:extLst>
  </p:cSld>
  <p:clrMapOvr>
    <a:masterClrMapping/>
  </p:clrMapOvr>
  <p:transition spd="med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11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519522"/>
            <a:ext cx="6272624" cy="284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223628" y="3705877"/>
            <a:ext cx="81009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Without your pulling it, the tide comes in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without your twirling it the Earth can spin</a:t>
            </a:r>
          </a:p>
        </p:txBody>
      </p:sp>
    </p:spTree>
    <p:extLst>
      <p:ext uri="{BB962C8B-B14F-4D97-AF65-F5344CB8AC3E}">
        <p14:creationId xmlns:p14="http://schemas.microsoft.com/office/powerpoint/2010/main" val="328840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00"/>
    </mc:Choice>
    <mc:Fallback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11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64087" y="3975906"/>
            <a:ext cx="6080030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Without your pushing them, the clouds roll by.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96" y="627534"/>
            <a:ext cx="5508612" cy="327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50797"/>
      </p:ext>
    </p:extLst>
  </p:cSld>
  <p:clrMapOvr>
    <a:masterClrMapping/>
  </p:clrMapOvr>
  <p:transition spd="med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11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07604" y="3966856"/>
            <a:ext cx="768660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If they can do without you, ducky, so can 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4" r="1520" b="13857"/>
          <a:stretch/>
        </p:blipFill>
        <p:spPr bwMode="auto">
          <a:xfrm>
            <a:off x="629562" y="681540"/>
            <a:ext cx="7106515" cy="296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274308"/>
      </p:ext>
    </p:extLst>
  </p:cSld>
  <p:clrMapOvr>
    <a:masterClrMapping/>
  </p:clrMapOvr>
  <p:transition advTm="5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11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51660" y="3723144"/>
            <a:ext cx="714654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en-US" altLang="zh-CN" sz="3000" b="1" dirty="0">
                <a:solidFill>
                  <a:prstClr val="black"/>
                </a:solidFill>
                <a:latin typeface="Vijaya" pitchFamily="34" charset="0"/>
                <a:cs typeface="Vijaya" pitchFamily="34" charset="0"/>
              </a:rPr>
              <a:t>I shall not feel alone without you</a:t>
            </a:r>
          </a:p>
          <a:p>
            <a:pPr lvl="0"/>
            <a:r>
              <a:rPr lang="en-US" altLang="zh-CN" sz="3000" b="1" dirty="0">
                <a:solidFill>
                  <a:prstClr val="black"/>
                </a:solidFill>
                <a:latin typeface="Vijaya" pitchFamily="34" charset="0"/>
                <a:cs typeface="Vijaya" pitchFamily="34" charset="0"/>
              </a:rPr>
              <a:t>I can stand on my own without you</a:t>
            </a:r>
            <a:endParaRPr lang="zh-CN" altLang="en-US" sz="3000" b="1" dirty="0">
              <a:solidFill>
                <a:prstClr val="black"/>
              </a:solidFill>
              <a:latin typeface="Vijaya" pitchFamily="34" charset="0"/>
              <a:cs typeface="Vijay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436480"/>
            <a:ext cx="7198671" cy="326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24950"/>
      </p:ext>
    </p:extLst>
  </p:cSld>
  <p:clrMapOvr>
    <a:masterClrMapping/>
  </p:clrMapOvr>
  <p:transition advTm="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11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63688" y="3489852"/>
            <a:ext cx="6856339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So go back in your shell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I can do bloody well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Without you……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573528"/>
            <a:ext cx="6426714" cy="292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49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43" y="341853"/>
            <a:ext cx="4876191" cy="4876191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968622" y="2364450"/>
            <a:ext cx="2481689" cy="83099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5000" b="1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Vijaya" pitchFamily="34" charset="0"/>
                <a:ea typeface="-윤고딕360" pitchFamily="18" charset="-127"/>
                <a:cs typeface="Vijaya" pitchFamily="34" charset="0"/>
              </a:rPr>
              <a:t>---The End</a:t>
            </a:r>
            <a:endParaRPr lang="ko-KR" altLang="en-US" sz="5000" b="1" dirty="0">
              <a:ln>
                <a:solidFill>
                  <a:schemeClr val="bg1">
                    <a:alpha val="0"/>
                  </a:schemeClr>
                </a:solidFill>
              </a:ln>
              <a:latin typeface="Vijaya" pitchFamily="34" charset="0"/>
              <a:ea typeface="-윤고딕360" pitchFamily="18" charset="-127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t="3268" r="8179" b="3899"/>
          <a:stretch/>
        </p:blipFill>
        <p:spPr bwMode="auto">
          <a:xfrm>
            <a:off x="575556" y="437328"/>
            <a:ext cx="2172552" cy="352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506630" y="3975945"/>
            <a:ext cx="6449745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What a fool I was, what a dominated fool,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to think that you were the earth and the </a:t>
            </a:r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sky.</a:t>
            </a:r>
            <a:endParaRPr lang="en-US" altLang="zh-CN" sz="3000" b="1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025587"/>
            <a:ext cx="5542371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Without_You-Rex_Harrison_Julie_Andrews-411997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6582" y="42436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91584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99963" y="3874924"/>
            <a:ext cx="3340097" cy="99257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What a fool I </a:t>
            </a:r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was.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What </a:t>
            </a:r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an addlepated </a:t>
            </a:r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fool.</a:t>
            </a:r>
            <a:endParaRPr lang="en-US" altLang="zh-CN" sz="3000" b="1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5141" y="573591"/>
            <a:ext cx="5569744" cy="313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9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70" y="400837"/>
            <a:ext cx="4919663" cy="37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811366" y="4144329"/>
            <a:ext cx="4500271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What a mutton-headed dolt was I!</a:t>
            </a:r>
          </a:p>
        </p:txBody>
      </p:sp>
    </p:spTree>
    <p:extLst>
      <p:ext uri="{BB962C8B-B14F-4D97-AF65-F5344CB8AC3E}">
        <p14:creationId xmlns:p14="http://schemas.microsoft.com/office/powerpoint/2010/main" val="18107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47664" y="3869837"/>
            <a:ext cx="714654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No, my reverberated friend,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you are not the beginning and the end.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094" y="481022"/>
            <a:ext cx="5724525" cy="322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29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3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3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19" y="427435"/>
            <a:ext cx="4318043" cy="324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1223628" y="3667768"/>
            <a:ext cx="7614846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There'll be spring every year without you. </a:t>
            </a:r>
            <a:endParaRPr lang="en-US" altLang="zh-CN" sz="3000" b="1" dirty="0">
              <a:latin typeface="Vijaya" pitchFamily="34" charset="0"/>
              <a:cs typeface="Vijaya" pitchFamily="34" charset="0"/>
            </a:endParaRP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England </a:t>
            </a:r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still will be here without you.</a:t>
            </a:r>
            <a:endParaRPr lang="zh-CN" altLang="en-US" sz="3000" b="1" dirty="0">
              <a:latin typeface="Vijaya" pitchFamily="34" charset="0"/>
              <a:cs typeface="Vijay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74070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6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5" accel="100000" fill="hold">
                                          <p:stCondLst>
                                            <p:cond delay="5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1550" y="3987336"/>
            <a:ext cx="7254552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There'll be fruit on the </a:t>
            </a:r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tree. And </a:t>
            </a:r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a shore by the sea.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There'll be crumpets and tea without you.</a:t>
            </a:r>
          </a:p>
          <a:p>
            <a:endParaRPr lang="en-US" altLang="zh-CN" sz="3000" b="1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0336"/>
            <a:ext cx="4202286" cy="36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400021"/>
      </p:ext>
    </p:extLst>
  </p:cSld>
  <p:clrMapOvr>
    <a:masterClrMapping/>
  </p:clrMapOvr>
  <p:transition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2418" y="3868545"/>
            <a:ext cx="729081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Art and music will thrive without you. </a:t>
            </a:r>
            <a:endParaRPr lang="en-US" altLang="zh-CN" sz="3000" b="1" dirty="0">
              <a:latin typeface="Vijaya" pitchFamily="34" charset="0"/>
              <a:cs typeface="Vijaya" pitchFamily="34" charset="0"/>
            </a:endParaRP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Somehow </a:t>
            </a:r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Keats will survive without you.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2" y="573529"/>
            <a:ext cx="7242572" cy="305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0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:diamond/>
      </p:transition>
    </mc:Choice>
    <mc:Fallback xmlns="">
      <p:transition spd="slow" advTm="7000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4397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17" y="3111810"/>
            <a:ext cx="1998222" cy="199822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4876191"/>
            <a:ext cx="9144000" cy="2673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54" y="556956"/>
            <a:ext cx="6194160" cy="281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106768" y="3383799"/>
            <a:ext cx="7614846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And there still will be rain on that plain down in Spain,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even that will remain without you.</a:t>
            </a:r>
          </a:p>
          <a:p>
            <a:r>
              <a:rPr lang="en-US" altLang="zh-CN" sz="3000" b="1" dirty="0">
                <a:latin typeface="Vijaya" pitchFamily="34" charset="0"/>
                <a:cs typeface="Vijaya" pitchFamily="34" charset="0"/>
              </a:rPr>
              <a:t>I can do without you.</a:t>
            </a:r>
          </a:p>
        </p:txBody>
      </p:sp>
    </p:spTree>
    <p:extLst>
      <p:ext uri="{BB962C8B-B14F-4D97-AF65-F5344CB8AC3E}">
        <p14:creationId xmlns:p14="http://schemas.microsoft.com/office/powerpoint/2010/main" val="3551251695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282</Words>
  <Application>Microsoft Office PowerPoint</Application>
  <PresentationFormat>全屏显示(16:9)</PresentationFormat>
  <Paragraphs>37</Paragraphs>
  <Slides>18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테마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Win10</cp:lastModifiedBy>
  <cp:revision>65</cp:revision>
  <dcterms:created xsi:type="dcterms:W3CDTF">2011-12-15T00:36:32Z</dcterms:created>
  <dcterms:modified xsi:type="dcterms:W3CDTF">2018-07-15T06:29:57Z</dcterms:modified>
</cp:coreProperties>
</file>