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7" r:id="rId2"/>
    <p:sldId id="258" r:id="rId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528" y="-1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54CD5-B7C5-4304-82F4-128945886789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6EF2A-65B6-4321-A49F-192766F131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82482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6EF2A-65B6-4321-A49F-192766F131A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4344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10800000">
            <a:off x="4586467" y="0"/>
            <a:ext cx="4557533" cy="5143500"/>
          </a:xfrm>
          <a:prstGeom prst="rect">
            <a:avLst/>
          </a:prstGeom>
          <a:gradFill flip="none"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1" y="0"/>
            <a:ext cx="4586468" cy="5143500"/>
          </a:xfrm>
          <a:prstGeom prst="rect">
            <a:avLst/>
          </a:prstGeom>
          <a:gradFill flip="none"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9015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04282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10800000">
            <a:off x="0" y="3343275"/>
            <a:ext cx="4557533" cy="1800225"/>
          </a:xfrm>
          <a:prstGeom prst="rect">
            <a:avLst/>
          </a:prstGeom>
          <a:gradFill flip="none"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4557532" y="3343275"/>
            <a:ext cx="4586468" cy="1800225"/>
          </a:xfrm>
          <a:prstGeom prst="rect">
            <a:avLst/>
          </a:prstGeom>
          <a:gradFill flip="none"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7288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-1" y="0"/>
            <a:ext cx="4586468" cy="5143500"/>
          </a:xfrm>
          <a:prstGeom prst="rect">
            <a:avLst/>
          </a:prstGeom>
          <a:gradFill flip="none"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5649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绪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6876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="" xmlns:p14="http://schemas.microsoft.com/office/powerpoint/2010/main" val="4150234872"/>
              </p:ext>
            </p:extLst>
          </p:nvPr>
        </p:nvGraphicFramePr>
        <p:xfrm>
          <a:off x="0" y="951570"/>
          <a:ext cx="1268760" cy="3564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68760"/>
              </a:tblGrid>
              <a:tr h="594000"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研究方法与思路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成果与应用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相关建议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0" name="组合 9"/>
          <p:cNvGrpSpPr/>
          <p:nvPr userDrawn="1"/>
        </p:nvGrpSpPr>
        <p:grpSpPr>
          <a:xfrm>
            <a:off x="0" y="954496"/>
            <a:ext cx="1268760" cy="591140"/>
            <a:chOff x="0" y="1272662"/>
            <a:chExt cx="1691680" cy="788186"/>
          </a:xfrm>
        </p:grpSpPr>
        <p:sp>
          <p:nvSpPr>
            <p:cNvPr id="11" name="矩形 10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152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zh-CN" altLang="en-US" sz="14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绪论</a:t>
              </a:r>
              <a:endPara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等腰三角形 11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13" name="直接连接符 12"/>
          <p:cNvCxnSpPr/>
          <p:nvPr userDrawn="1"/>
        </p:nvCxnSpPr>
        <p:spPr>
          <a:xfrm>
            <a:off x="2091739" y="951570"/>
            <a:ext cx="623404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直角三角形 17"/>
          <p:cNvSpPr/>
          <p:nvPr userDrawn="1"/>
        </p:nvSpPr>
        <p:spPr>
          <a:xfrm flipH="1">
            <a:off x="8458200" y="4514851"/>
            <a:ext cx="712721" cy="640070"/>
          </a:xfrm>
          <a:prstGeom prst="rtTriangle">
            <a:avLst/>
          </a:pr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9" name="五边形 18"/>
          <p:cNvSpPr/>
          <p:nvPr userDrawn="1"/>
        </p:nvSpPr>
        <p:spPr>
          <a:xfrm flipH="1">
            <a:off x="8536625" y="4776879"/>
            <a:ext cx="739955" cy="378042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fld id="{170C0C04-E408-48A9-82A4-3716296300DE}" type="slidenum">
              <a:rPr lang="zh-CN" altLang="en-US" sz="1400" smtClean="0">
                <a:solidFill>
                  <a:prstClr val="white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 defTabSz="685800"/>
              <a:t>‹#›</a:t>
            </a:fld>
            <a:endParaRPr lang="zh-CN" altLang="en-US" sz="1400" kern="0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84510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研究方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6876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="" xmlns:p14="http://schemas.microsoft.com/office/powerpoint/2010/main" val="155694923"/>
              </p:ext>
            </p:extLst>
          </p:nvPr>
        </p:nvGraphicFramePr>
        <p:xfrm>
          <a:off x="0" y="951570"/>
          <a:ext cx="1268760" cy="3564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68760"/>
              </a:tblGrid>
              <a:tr h="59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绪论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研究方法与思路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成果与应用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相关建议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直接连接符 12"/>
          <p:cNvCxnSpPr/>
          <p:nvPr userDrawn="1"/>
        </p:nvCxnSpPr>
        <p:spPr>
          <a:xfrm>
            <a:off x="2091739" y="951570"/>
            <a:ext cx="623404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 userDrawn="1"/>
        </p:nvGrpSpPr>
        <p:grpSpPr>
          <a:xfrm>
            <a:off x="0" y="1545636"/>
            <a:ext cx="1268760" cy="591140"/>
            <a:chOff x="0" y="1272662"/>
            <a:chExt cx="1691680" cy="788186"/>
          </a:xfrm>
        </p:grpSpPr>
        <p:sp>
          <p:nvSpPr>
            <p:cNvPr id="15" name="矩形 14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152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zh-CN" altLang="en-US" sz="1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研究方法与思路</a:t>
              </a:r>
              <a:endPara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等腰三角形 16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12" name="直角三角形 11"/>
          <p:cNvSpPr/>
          <p:nvPr userDrawn="1"/>
        </p:nvSpPr>
        <p:spPr>
          <a:xfrm flipH="1">
            <a:off x="8458200" y="4514851"/>
            <a:ext cx="712721" cy="640070"/>
          </a:xfrm>
          <a:prstGeom prst="rtTriangle">
            <a:avLst/>
          </a:pr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8" name="五边形 17"/>
          <p:cNvSpPr/>
          <p:nvPr userDrawn="1"/>
        </p:nvSpPr>
        <p:spPr>
          <a:xfrm flipH="1">
            <a:off x="8536625" y="4776879"/>
            <a:ext cx="739955" cy="378042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fld id="{170C0C04-E408-48A9-82A4-3716296300DE}" type="slidenum">
              <a:rPr lang="zh-CN" altLang="en-US" sz="1400" smtClean="0">
                <a:solidFill>
                  <a:prstClr val="white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 defTabSz="685800"/>
              <a:t>‹#›</a:t>
            </a:fld>
            <a:endParaRPr lang="zh-CN" altLang="en-US" sz="1400" kern="0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802617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键技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6876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="" xmlns:p14="http://schemas.microsoft.com/office/powerpoint/2010/main" val="3215597714"/>
              </p:ext>
            </p:extLst>
          </p:nvPr>
        </p:nvGraphicFramePr>
        <p:xfrm>
          <a:off x="0" y="951570"/>
          <a:ext cx="1268760" cy="3564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68760"/>
              </a:tblGrid>
              <a:tr h="59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绪论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研究方法与思路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成果与应用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相关建议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直接连接符 12"/>
          <p:cNvCxnSpPr/>
          <p:nvPr userDrawn="1"/>
        </p:nvCxnSpPr>
        <p:spPr>
          <a:xfrm>
            <a:off x="2091739" y="951570"/>
            <a:ext cx="623404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 userDrawn="1"/>
        </p:nvGrpSpPr>
        <p:grpSpPr>
          <a:xfrm>
            <a:off x="0" y="2140705"/>
            <a:ext cx="1268760" cy="591140"/>
            <a:chOff x="0" y="1272662"/>
            <a:chExt cx="1691680" cy="788186"/>
          </a:xfrm>
        </p:grpSpPr>
        <p:sp>
          <p:nvSpPr>
            <p:cNvPr id="15" name="矩形 14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152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zh-CN" altLang="en-US" sz="1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关键技术与难点</a:t>
              </a:r>
            </a:p>
          </p:txBody>
        </p:sp>
        <p:sp>
          <p:nvSpPr>
            <p:cNvPr id="17" name="等腰三角形 16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10" name="直角三角形 9"/>
          <p:cNvSpPr/>
          <p:nvPr userDrawn="1"/>
        </p:nvSpPr>
        <p:spPr>
          <a:xfrm flipH="1">
            <a:off x="8458200" y="4514851"/>
            <a:ext cx="712721" cy="640070"/>
          </a:xfrm>
          <a:prstGeom prst="rtTriangle">
            <a:avLst/>
          </a:pr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" name="五边形 10"/>
          <p:cNvSpPr/>
          <p:nvPr userDrawn="1"/>
        </p:nvSpPr>
        <p:spPr>
          <a:xfrm flipH="1">
            <a:off x="8536625" y="4776879"/>
            <a:ext cx="739955" cy="378042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fld id="{170C0C04-E408-48A9-82A4-3716296300DE}" type="slidenum">
              <a:rPr lang="zh-CN" altLang="en-US" sz="1400" smtClean="0">
                <a:solidFill>
                  <a:prstClr val="white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 defTabSz="685800"/>
              <a:t>‹#›</a:t>
            </a:fld>
            <a:endParaRPr lang="zh-CN" altLang="en-US" sz="1400" kern="0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5749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成果与应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6876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="" xmlns:p14="http://schemas.microsoft.com/office/powerpoint/2010/main" val="2817950206"/>
              </p:ext>
            </p:extLst>
          </p:nvPr>
        </p:nvGraphicFramePr>
        <p:xfrm>
          <a:off x="0" y="951570"/>
          <a:ext cx="1268760" cy="3564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68760"/>
              </a:tblGrid>
              <a:tr h="59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绪论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研究方法与思路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成果与应用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相关建议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直接连接符 12"/>
          <p:cNvCxnSpPr/>
          <p:nvPr userDrawn="1"/>
        </p:nvCxnSpPr>
        <p:spPr>
          <a:xfrm>
            <a:off x="2091739" y="951570"/>
            <a:ext cx="623404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 userDrawn="1"/>
        </p:nvGrpSpPr>
        <p:grpSpPr>
          <a:xfrm>
            <a:off x="0" y="2736195"/>
            <a:ext cx="1268760" cy="591140"/>
            <a:chOff x="0" y="1272662"/>
            <a:chExt cx="1691680" cy="788186"/>
          </a:xfrm>
        </p:grpSpPr>
        <p:sp>
          <p:nvSpPr>
            <p:cNvPr id="11" name="矩形 10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152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zh-CN" altLang="en-US" sz="1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成果与应用</a:t>
              </a:r>
            </a:p>
          </p:txBody>
        </p:sp>
        <p:sp>
          <p:nvSpPr>
            <p:cNvPr id="12" name="等腰三角形 11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14" name="直角三角形 13"/>
          <p:cNvSpPr/>
          <p:nvPr userDrawn="1"/>
        </p:nvSpPr>
        <p:spPr>
          <a:xfrm flipH="1">
            <a:off x="8458200" y="4514851"/>
            <a:ext cx="712721" cy="640070"/>
          </a:xfrm>
          <a:prstGeom prst="rtTriangle">
            <a:avLst/>
          </a:pr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5" name="五边形 14"/>
          <p:cNvSpPr/>
          <p:nvPr userDrawn="1"/>
        </p:nvSpPr>
        <p:spPr>
          <a:xfrm flipH="1">
            <a:off x="8536625" y="4776879"/>
            <a:ext cx="739955" cy="378042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fld id="{170C0C04-E408-48A9-82A4-3716296300DE}" type="slidenum">
              <a:rPr lang="zh-CN" altLang="en-US" sz="1400" smtClean="0">
                <a:solidFill>
                  <a:prstClr val="white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 defTabSz="685800"/>
              <a:t>‹#›</a:t>
            </a:fld>
            <a:endParaRPr lang="zh-CN" altLang="en-US" sz="1400" kern="0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91668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关建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6876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="" xmlns:p14="http://schemas.microsoft.com/office/powerpoint/2010/main" val="3212152131"/>
              </p:ext>
            </p:extLst>
          </p:nvPr>
        </p:nvGraphicFramePr>
        <p:xfrm>
          <a:off x="0" y="951570"/>
          <a:ext cx="1268760" cy="3564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68760"/>
              </a:tblGrid>
              <a:tr h="59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绪论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研究方法与思路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研究成果与应用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相关建议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直接连接符 12"/>
          <p:cNvCxnSpPr/>
          <p:nvPr userDrawn="1"/>
        </p:nvCxnSpPr>
        <p:spPr>
          <a:xfrm>
            <a:off x="2091739" y="951570"/>
            <a:ext cx="623404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 userDrawn="1"/>
        </p:nvGrpSpPr>
        <p:grpSpPr>
          <a:xfrm>
            <a:off x="0" y="3329985"/>
            <a:ext cx="1268760" cy="591140"/>
            <a:chOff x="0" y="1272662"/>
            <a:chExt cx="1691680" cy="788186"/>
          </a:xfrm>
        </p:grpSpPr>
        <p:sp>
          <p:nvSpPr>
            <p:cNvPr id="15" name="矩形 14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152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zh-CN" altLang="en-US" sz="1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相关建议</a:t>
              </a:r>
              <a:endPara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等腰三角形 16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10" name="直角三角形 9"/>
          <p:cNvSpPr/>
          <p:nvPr userDrawn="1"/>
        </p:nvSpPr>
        <p:spPr>
          <a:xfrm flipH="1">
            <a:off x="8458200" y="4514851"/>
            <a:ext cx="712721" cy="640070"/>
          </a:xfrm>
          <a:prstGeom prst="rtTriangle">
            <a:avLst/>
          </a:pr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" name="五边形 10"/>
          <p:cNvSpPr/>
          <p:nvPr userDrawn="1"/>
        </p:nvSpPr>
        <p:spPr>
          <a:xfrm flipH="1">
            <a:off x="8536625" y="4776879"/>
            <a:ext cx="739955" cy="378042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fld id="{170C0C04-E408-48A9-82A4-3716296300DE}" type="slidenum">
              <a:rPr lang="zh-CN" altLang="en-US" sz="1400" smtClean="0">
                <a:solidFill>
                  <a:prstClr val="white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 defTabSz="685800"/>
              <a:t>‹#›</a:t>
            </a:fld>
            <a:endParaRPr lang="zh-CN" altLang="en-US" sz="1400" kern="0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67346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论文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6876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="" xmlns:p14="http://schemas.microsoft.com/office/powerpoint/2010/main" val="2642989423"/>
              </p:ext>
            </p:extLst>
          </p:nvPr>
        </p:nvGraphicFramePr>
        <p:xfrm>
          <a:off x="0" y="951570"/>
          <a:ext cx="1268760" cy="3564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68760"/>
              </a:tblGrid>
              <a:tr h="59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绪论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研究方法与思路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研究成果与应用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相关建议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直接连接符 12"/>
          <p:cNvCxnSpPr/>
          <p:nvPr userDrawn="1"/>
        </p:nvCxnSpPr>
        <p:spPr>
          <a:xfrm>
            <a:off x="2091739" y="951570"/>
            <a:ext cx="623404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 userDrawn="1"/>
        </p:nvGrpSpPr>
        <p:grpSpPr>
          <a:xfrm>
            <a:off x="0" y="3923711"/>
            <a:ext cx="1268760" cy="591140"/>
            <a:chOff x="0" y="1272662"/>
            <a:chExt cx="1691680" cy="788186"/>
          </a:xfrm>
        </p:grpSpPr>
        <p:sp>
          <p:nvSpPr>
            <p:cNvPr id="15" name="矩形 14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152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zh-CN" altLang="en-US" sz="1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论文总结</a:t>
              </a:r>
              <a:endPara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等腰三角形 16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10" name="直角三角形 9"/>
          <p:cNvSpPr/>
          <p:nvPr userDrawn="1"/>
        </p:nvSpPr>
        <p:spPr>
          <a:xfrm flipH="1">
            <a:off x="8458200" y="4514851"/>
            <a:ext cx="712721" cy="640070"/>
          </a:xfrm>
          <a:prstGeom prst="rtTriangle">
            <a:avLst/>
          </a:pr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" name="五边形 10"/>
          <p:cNvSpPr/>
          <p:nvPr userDrawn="1"/>
        </p:nvSpPr>
        <p:spPr>
          <a:xfrm flipH="1">
            <a:off x="8536625" y="4776879"/>
            <a:ext cx="739955" cy="378042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fld id="{170C0C04-E408-48A9-82A4-3716296300DE}" type="slidenum">
              <a:rPr lang="zh-CN" altLang="en-US" sz="1400" smtClean="0">
                <a:solidFill>
                  <a:prstClr val="white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 defTabSz="685800"/>
              <a:t>‹#›</a:t>
            </a:fld>
            <a:endParaRPr lang="zh-CN" altLang="en-US" sz="1400" kern="0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700178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/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9805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18" Type="http://schemas.openxmlformats.org/officeDocument/2006/relationships/image" Target="../media/image15.jpeg"/><Relationship Id="rId26" Type="http://schemas.openxmlformats.org/officeDocument/2006/relationships/image" Target="../media/image23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8.jpe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14.jpeg"/><Relationship Id="rId25" Type="http://schemas.openxmlformats.org/officeDocument/2006/relationships/image" Target="../media/image22.jpe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3.jpeg"/><Relationship Id="rId20" Type="http://schemas.openxmlformats.org/officeDocument/2006/relationships/image" Target="../media/image17.jpeg"/><Relationship Id="rId1" Type="http://schemas.openxmlformats.org/officeDocument/2006/relationships/audio" Target="../media/audio1.wav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24" Type="http://schemas.openxmlformats.org/officeDocument/2006/relationships/image" Target="../media/image21.jpeg"/><Relationship Id="rId5" Type="http://schemas.openxmlformats.org/officeDocument/2006/relationships/image" Target="../media/image2.jpeg"/><Relationship Id="rId15" Type="http://schemas.openxmlformats.org/officeDocument/2006/relationships/image" Target="../media/image12.jpeg"/><Relationship Id="rId23" Type="http://schemas.openxmlformats.org/officeDocument/2006/relationships/image" Target="../media/image20.jpeg"/><Relationship Id="rId10" Type="http://schemas.openxmlformats.org/officeDocument/2006/relationships/image" Target="../media/image7.jpeg"/><Relationship Id="rId19" Type="http://schemas.openxmlformats.org/officeDocument/2006/relationships/image" Target="../media/image16.jpeg"/><Relationship Id="rId4" Type="http://schemas.openxmlformats.org/officeDocument/2006/relationships/image" Target="../media/image1.jpeg"/><Relationship Id="rId9" Type="http://schemas.openxmlformats.org/officeDocument/2006/relationships/image" Target="../media/image6.jpeg"/><Relationship Id="rId14" Type="http://schemas.openxmlformats.org/officeDocument/2006/relationships/image" Target="../media/image11.jpe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977749" y="1964634"/>
            <a:ext cx="3180053" cy="43858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83"/>
            <a:r>
              <a:rPr lang="en-US" altLang="zh-CN" sz="24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PEP M8U4: Pygmalion</a:t>
            </a:r>
          </a:p>
        </p:txBody>
      </p:sp>
      <p:sp>
        <p:nvSpPr>
          <p:cNvPr id="7" name="矩形 6"/>
          <p:cNvSpPr/>
          <p:nvPr/>
        </p:nvSpPr>
        <p:spPr>
          <a:xfrm>
            <a:off x="2021524" y="2403215"/>
            <a:ext cx="5100963" cy="577081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algn="ctr" defTabSz="685783"/>
            <a:r>
              <a:rPr lang="en-US" altLang="zh-CN" sz="3300" b="1" spc="225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Song: The rain in Spain</a:t>
            </a:r>
            <a:endParaRPr lang="zh-CN" altLang="en-US" sz="3300" b="1" spc="225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81772" y="3122084"/>
            <a:ext cx="4572000" cy="457048"/>
          </a:xfrm>
          <a:prstGeom prst="rect">
            <a:avLst/>
          </a:prstGeom>
        </p:spPr>
        <p:txBody>
          <a:bodyPr lIns="68579" tIns="34289" rIns="68579" bIns="34289">
            <a:spAutoFit/>
          </a:bodyPr>
          <a:lstStyle/>
          <a:p>
            <a:pPr algn="ctr" defTabSz="685783">
              <a:lnSpc>
                <a:spcPct val="120000"/>
              </a:lnSpc>
            </a:pPr>
            <a:r>
              <a:rPr lang="en-US" altLang="zh-CN" sz="2100" b="1" dirty="0">
                <a:solidFill>
                  <a:srgbClr val="FCB813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Singer: Rex Harrison, Julie Andrews</a:t>
            </a:r>
            <a:endParaRPr lang="zh-CN" altLang="en-US" sz="1500" b="1" dirty="0">
              <a:solidFill>
                <a:srgbClr val="FCB813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 rot="10800000">
            <a:off x="8604160" y="-446080"/>
            <a:ext cx="539840" cy="5596879"/>
            <a:chOff x="-11273" y="-594773"/>
            <a:chExt cx="719786" cy="7462505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-68856" y="2776017"/>
              <a:ext cx="834952" cy="719786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-68856" y="1958050"/>
              <a:ext cx="834952" cy="71978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5400000">
              <a:off x="-68856" y="1114606"/>
              <a:ext cx="834952" cy="71978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-68856" y="296639"/>
              <a:ext cx="834952" cy="719786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-68856" y="3610969"/>
              <a:ext cx="834952" cy="719786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5400000">
              <a:off x="-68856" y="4443673"/>
              <a:ext cx="834952" cy="719786"/>
            </a:xfrm>
            <a:prstGeom prst="triangle">
              <a:avLst/>
            </a:prstGeom>
            <a:solidFill>
              <a:srgbClr val="94C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-68856" y="5264883"/>
              <a:ext cx="834952" cy="71978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等腰三角形 39"/>
            <p:cNvSpPr/>
            <p:nvPr/>
          </p:nvSpPr>
          <p:spPr>
            <a:xfrm rot="5400000">
              <a:off x="-68856" y="6090363"/>
              <a:ext cx="834952" cy="719786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等腰三角形 40"/>
            <p:cNvSpPr/>
            <p:nvPr/>
          </p:nvSpPr>
          <p:spPr>
            <a:xfrm rot="5400000">
              <a:off x="-68856" y="-537190"/>
              <a:ext cx="834952" cy="71978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-8455" y="-446080"/>
            <a:ext cx="539840" cy="5596879"/>
            <a:chOff x="-11273" y="-594773"/>
            <a:chExt cx="719786" cy="7462505"/>
          </a:xfrm>
        </p:grpSpPr>
        <p:sp>
          <p:nvSpPr>
            <p:cNvPr id="43" name="等腰三角形 42"/>
            <p:cNvSpPr/>
            <p:nvPr/>
          </p:nvSpPr>
          <p:spPr>
            <a:xfrm rot="5400000">
              <a:off x="-68856" y="2776017"/>
              <a:ext cx="834952" cy="719786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5400000">
              <a:off x="-68856" y="1958050"/>
              <a:ext cx="834952" cy="71978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rot="5400000">
              <a:off x="-68856" y="1114606"/>
              <a:ext cx="834952" cy="71978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等腰三角形 48"/>
            <p:cNvSpPr/>
            <p:nvPr/>
          </p:nvSpPr>
          <p:spPr>
            <a:xfrm rot="5400000">
              <a:off x="-68856" y="296639"/>
              <a:ext cx="834952" cy="719786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等腰三角形 49"/>
            <p:cNvSpPr/>
            <p:nvPr/>
          </p:nvSpPr>
          <p:spPr>
            <a:xfrm rot="5400000">
              <a:off x="-68856" y="3610969"/>
              <a:ext cx="834952" cy="719786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等腰三角形 50"/>
            <p:cNvSpPr/>
            <p:nvPr/>
          </p:nvSpPr>
          <p:spPr>
            <a:xfrm rot="5400000">
              <a:off x="-68856" y="4443673"/>
              <a:ext cx="834952" cy="719786"/>
            </a:xfrm>
            <a:prstGeom prst="triangle">
              <a:avLst/>
            </a:prstGeom>
            <a:solidFill>
              <a:srgbClr val="94C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等腰三角形 51"/>
            <p:cNvSpPr/>
            <p:nvPr/>
          </p:nvSpPr>
          <p:spPr>
            <a:xfrm rot="5400000">
              <a:off x="-68856" y="5264883"/>
              <a:ext cx="834952" cy="71978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等腰三角形 52"/>
            <p:cNvSpPr/>
            <p:nvPr/>
          </p:nvSpPr>
          <p:spPr>
            <a:xfrm rot="5400000">
              <a:off x="-68856" y="6090363"/>
              <a:ext cx="834952" cy="719786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等腰三角形 53"/>
            <p:cNvSpPr/>
            <p:nvPr/>
          </p:nvSpPr>
          <p:spPr>
            <a:xfrm rot="5400000">
              <a:off x="-68856" y="-537190"/>
              <a:ext cx="834952" cy="71978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Freeform 284"/>
          <p:cNvSpPr>
            <a:spLocks noEditPoints="1"/>
          </p:cNvSpPr>
          <p:nvPr/>
        </p:nvSpPr>
        <p:spPr bwMode="auto">
          <a:xfrm>
            <a:off x="3864816" y="662221"/>
            <a:ext cx="1435804" cy="1064353"/>
          </a:xfrm>
          <a:custGeom>
            <a:avLst/>
            <a:gdLst>
              <a:gd name="T0" fmla="*/ 1 w 85"/>
              <a:gd name="T1" fmla="*/ 0 h 63"/>
              <a:gd name="T2" fmla="*/ 0 w 85"/>
              <a:gd name="T3" fmla="*/ 62 h 63"/>
              <a:gd name="T4" fmla="*/ 16 w 85"/>
              <a:gd name="T5" fmla="*/ 63 h 63"/>
              <a:gd name="T6" fmla="*/ 18 w 85"/>
              <a:gd name="T7" fmla="*/ 1 h 63"/>
              <a:gd name="T8" fmla="*/ 2 w 85"/>
              <a:gd name="T9" fmla="*/ 5 h 63"/>
              <a:gd name="T10" fmla="*/ 14 w 85"/>
              <a:gd name="T11" fmla="*/ 4 h 63"/>
              <a:gd name="T12" fmla="*/ 16 w 85"/>
              <a:gd name="T13" fmla="*/ 28 h 63"/>
              <a:gd name="T14" fmla="*/ 3 w 85"/>
              <a:gd name="T15" fmla="*/ 29 h 63"/>
              <a:gd name="T16" fmla="*/ 2 w 85"/>
              <a:gd name="T17" fmla="*/ 5 h 63"/>
              <a:gd name="T18" fmla="*/ 2 w 85"/>
              <a:gd name="T19" fmla="*/ 56 h 63"/>
              <a:gd name="T20" fmla="*/ 2 w 85"/>
              <a:gd name="T21" fmla="*/ 55 h 63"/>
              <a:gd name="T22" fmla="*/ 16 w 85"/>
              <a:gd name="T23" fmla="*/ 56 h 63"/>
              <a:gd name="T24" fmla="*/ 16 w 85"/>
              <a:gd name="T25" fmla="*/ 52 h 63"/>
              <a:gd name="T26" fmla="*/ 2 w 85"/>
              <a:gd name="T27" fmla="*/ 52 h 63"/>
              <a:gd name="T28" fmla="*/ 16 w 85"/>
              <a:gd name="T29" fmla="*/ 51 h 63"/>
              <a:gd name="T30" fmla="*/ 16 w 85"/>
              <a:gd name="T31" fmla="*/ 52 h 63"/>
              <a:gd name="T32" fmla="*/ 21 w 85"/>
              <a:gd name="T33" fmla="*/ 0 h 63"/>
              <a:gd name="T34" fmla="*/ 19 w 85"/>
              <a:gd name="T35" fmla="*/ 62 h 63"/>
              <a:gd name="T36" fmla="*/ 36 w 85"/>
              <a:gd name="T37" fmla="*/ 63 h 63"/>
              <a:gd name="T38" fmla="*/ 38 w 85"/>
              <a:gd name="T39" fmla="*/ 1 h 63"/>
              <a:gd name="T40" fmla="*/ 22 w 85"/>
              <a:gd name="T41" fmla="*/ 5 h 63"/>
              <a:gd name="T42" fmla="*/ 34 w 85"/>
              <a:gd name="T43" fmla="*/ 4 h 63"/>
              <a:gd name="T44" fmla="*/ 35 w 85"/>
              <a:gd name="T45" fmla="*/ 28 h 63"/>
              <a:gd name="T46" fmla="*/ 23 w 85"/>
              <a:gd name="T47" fmla="*/ 29 h 63"/>
              <a:gd name="T48" fmla="*/ 22 w 85"/>
              <a:gd name="T49" fmla="*/ 5 h 63"/>
              <a:gd name="T50" fmla="*/ 22 w 85"/>
              <a:gd name="T51" fmla="*/ 56 h 63"/>
              <a:gd name="T52" fmla="*/ 22 w 85"/>
              <a:gd name="T53" fmla="*/ 55 h 63"/>
              <a:gd name="T54" fmla="*/ 36 w 85"/>
              <a:gd name="T55" fmla="*/ 56 h 63"/>
              <a:gd name="T56" fmla="*/ 35 w 85"/>
              <a:gd name="T57" fmla="*/ 52 h 63"/>
              <a:gd name="T58" fmla="*/ 21 w 85"/>
              <a:gd name="T59" fmla="*/ 52 h 63"/>
              <a:gd name="T60" fmla="*/ 35 w 85"/>
              <a:gd name="T61" fmla="*/ 51 h 63"/>
              <a:gd name="T62" fmla="*/ 35 w 85"/>
              <a:gd name="T63" fmla="*/ 52 h 63"/>
              <a:gd name="T64" fmla="*/ 53 w 85"/>
              <a:gd name="T65" fmla="*/ 1 h 63"/>
              <a:gd name="T66" fmla="*/ 38 w 85"/>
              <a:gd name="T67" fmla="*/ 9 h 63"/>
              <a:gd name="T68" fmla="*/ 69 w 85"/>
              <a:gd name="T69" fmla="*/ 62 h 63"/>
              <a:gd name="T70" fmla="*/ 84 w 85"/>
              <a:gd name="T71" fmla="*/ 55 h 63"/>
              <a:gd name="T72" fmla="*/ 64 w 85"/>
              <a:gd name="T73" fmla="*/ 27 h 63"/>
              <a:gd name="T74" fmla="*/ 53 w 85"/>
              <a:gd name="T75" fmla="*/ 32 h 63"/>
              <a:gd name="T76" fmla="*/ 42 w 85"/>
              <a:gd name="T77" fmla="*/ 11 h 63"/>
              <a:gd name="T78" fmla="*/ 53 w 85"/>
              <a:gd name="T79" fmla="*/ 6 h 63"/>
              <a:gd name="T80" fmla="*/ 64 w 85"/>
              <a:gd name="T81" fmla="*/ 27 h 63"/>
              <a:gd name="T82" fmla="*/ 66 w 85"/>
              <a:gd name="T83" fmla="*/ 52 h 63"/>
              <a:gd name="T84" fmla="*/ 78 w 85"/>
              <a:gd name="T85" fmla="*/ 46 h 63"/>
              <a:gd name="T86" fmla="*/ 66 w 85"/>
              <a:gd name="T87" fmla="*/ 53 h 63"/>
              <a:gd name="T88" fmla="*/ 80 w 85"/>
              <a:gd name="T89" fmla="*/ 49 h 63"/>
              <a:gd name="T90" fmla="*/ 68 w 85"/>
              <a:gd name="T91" fmla="*/ 56 h 63"/>
              <a:gd name="T92" fmla="*/ 79 w 85"/>
              <a:gd name="T93" fmla="*/ 49 h 63"/>
              <a:gd name="T94" fmla="*/ 80 w 85"/>
              <a:gd name="T95" fmla="*/ 49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5" h="63">
                <a:moveTo>
                  <a:pt x="16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2"/>
                  <a:pt x="1" y="63"/>
                  <a:pt x="1" y="63"/>
                </a:cubicBezTo>
                <a:cubicBezTo>
                  <a:pt x="16" y="63"/>
                  <a:pt x="16" y="63"/>
                  <a:pt x="16" y="63"/>
                </a:cubicBezTo>
                <a:cubicBezTo>
                  <a:pt x="17" y="63"/>
                  <a:pt x="18" y="62"/>
                  <a:pt x="18" y="6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7" y="0"/>
                  <a:pt x="16" y="0"/>
                </a:cubicBezTo>
                <a:close/>
                <a:moveTo>
                  <a:pt x="2" y="5"/>
                </a:moveTo>
                <a:cubicBezTo>
                  <a:pt x="2" y="4"/>
                  <a:pt x="3" y="4"/>
                  <a:pt x="3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4"/>
                  <a:pt x="16" y="4"/>
                  <a:pt x="16" y="5"/>
                </a:cubicBezTo>
                <a:cubicBezTo>
                  <a:pt x="16" y="28"/>
                  <a:pt x="16" y="28"/>
                  <a:pt x="16" y="28"/>
                </a:cubicBezTo>
                <a:cubicBezTo>
                  <a:pt x="16" y="28"/>
                  <a:pt x="15" y="29"/>
                  <a:pt x="14" y="29"/>
                </a:cubicBezTo>
                <a:cubicBezTo>
                  <a:pt x="3" y="29"/>
                  <a:pt x="3" y="29"/>
                  <a:pt x="3" y="29"/>
                </a:cubicBezTo>
                <a:cubicBezTo>
                  <a:pt x="3" y="29"/>
                  <a:pt x="2" y="28"/>
                  <a:pt x="2" y="28"/>
                </a:cubicBezTo>
                <a:lnTo>
                  <a:pt x="2" y="5"/>
                </a:lnTo>
                <a:close/>
                <a:moveTo>
                  <a:pt x="16" y="56"/>
                </a:moveTo>
                <a:cubicBezTo>
                  <a:pt x="2" y="56"/>
                  <a:pt x="2" y="56"/>
                  <a:pt x="2" y="56"/>
                </a:cubicBezTo>
                <a:cubicBezTo>
                  <a:pt x="2" y="56"/>
                  <a:pt x="2" y="56"/>
                  <a:pt x="2" y="56"/>
                </a:cubicBezTo>
                <a:cubicBezTo>
                  <a:pt x="2" y="55"/>
                  <a:pt x="2" y="55"/>
                  <a:pt x="2" y="55"/>
                </a:cubicBezTo>
                <a:cubicBezTo>
                  <a:pt x="16" y="55"/>
                  <a:pt x="16" y="55"/>
                  <a:pt x="16" y="55"/>
                </a:cubicBezTo>
                <a:cubicBezTo>
                  <a:pt x="16" y="55"/>
                  <a:pt x="16" y="55"/>
                  <a:pt x="16" y="56"/>
                </a:cubicBezTo>
                <a:cubicBezTo>
                  <a:pt x="16" y="56"/>
                  <a:pt x="16" y="56"/>
                  <a:pt x="16" y="56"/>
                </a:cubicBezTo>
                <a:close/>
                <a:moveTo>
                  <a:pt x="16" y="52"/>
                </a:moveTo>
                <a:cubicBezTo>
                  <a:pt x="2" y="52"/>
                  <a:pt x="2" y="52"/>
                  <a:pt x="2" y="52"/>
                </a:cubicBezTo>
                <a:cubicBezTo>
                  <a:pt x="2" y="52"/>
                  <a:pt x="2" y="52"/>
                  <a:pt x="2" y="52"/>
                </a:cubicBezTo>
                <a:cubicBezTo>
                  <a:pt x="2" y="52"/>
                  <a:pt x="2" y="51"/>
                  <a:pt x="2" y="51"/>
                </a:cubicBezTo>
                <a:cubicBezTo>
                  <a:pt x="16" y="51"/>
                  <a:pt x="16" y="51"/>
                  <a:pt x="16" y="51"/>
                </a:cubicBezTo>
                <a:cubicBezTo>
                  <a:pt x="16" y="51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lose/>
                <a:moveTo>
                  <a:pt x="36" y="0"/>
                </a:moveTo>
                <a:cubicBezTo>
                  <a:pt x="21" y="0"/>
                  <a:pt x="21" y="0"/>
                  <a:pt x="21" y="0"/>
                </a:cubicBezTo>
                <a:cubicBezTo>
                  <a:pt x="20" y="0"/>
                  <a:pt x="19" y="1"/>
                  <a:pt x="19" y="1"/>
                </a:cubicBezTo>
                <a:cubicBezTo>
                  <a:pt x="19" y="62"/>
                  <a:pt x="19" y="62"/>
                  <a:pt x="19" y="62"/>
                </a:cubicBezTo>
                <a:cubicBezTo>
                  <a:pt x="19" y="62"/>
                  <a:pt x="20" y="63"/>
                  <a:pt x="21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7" y="63"/>
                  <a:pt x="38" y="62"/>
                  <a:pt x="38" y="62"/>
                </a:cubicBezTo>
                <a:cubicBezTo>
                  <a:pt x="38" y="1"/>
                  <a:pt x="38" y="1"/>
                  <a:pt x="38" y="1"/>
                </a:cubicBezTo>
                <a:cubicBezTo>
                  <a:pt x="38" y="1"/>
                  <a:pt x="37" y="0"/>
                  <a:pt x="36" y="0"/>
                </a:cubicBezTo>
                <a:close/>
                <a:moveTo>
                  <a:pt x="22" y="5"/>
                </a:moveTo>
                <a:cubicBezTo>
                  <a:pt x="22" y="4"/>
                  <a:pt x="22" y="4"/>
                  <a:pt x="23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5" y="4"/>
                  <a:pt x="35" y="4"/>
                  <a:pt x="35" y="5"/>
                </a:cubicBezTo>
                <a:cubicBezTo>
                  <a:pt x="35" y="28"/>
                  <a:pt x="35" y="28"/>
                  <a:pt x="35" y="28"/>
                </a:cubicBezTo>
                <a:cubicBezTo>
                  <a:pt x="35" y="28"/>
                  <a:pt x="35" y="29"/>
                  <a:pt x="34" y="29"/>
                </a:cubicBezTo>
                <a:cubicBezTo>
                  <a:pt x="23" y="29"/>
                  <a:pt x="23" y="29"/>
                  <a:pt x="23" y="29"/>
                </a:cubicBezTo>
                <a:cubicBezTo>
                  <a:pt x="22" y="29"/>
                  <a:pt x="22" y="28"/>
                  <a:pt x="22" y="28"/>
                </a:cubicBezTo>
                <a:lnTo>
                  <a:pt x="22" y="5"/>
                </a:lnTo>
                <a:close/>
                <a:moveTo>
                  <a:pt x="35" y="56"/>
                </a:moveTo>
                <a:cubicBezTo>
                  <a:pt x="22" y="56"/>
                  <a:pt x="22" y="56"/>
                  <a:pt x="22" y="56"/>
                </a:cubicBezTo>
                <a:cubicBezTo>
                  <a:pt x="22" y="56"/>
                  <a:pt x="21" y="56"/>
                  <a:pt x="21" y="56"/>
                </a:cubicBezTo>
                <a:cubicBezTo>
                  <a:pt x="21" y="55"/>
                  <a:pt x="22" y="55"/>
                  <a:pt x="22" y="55"/>
                </a:cubicBezTo>
                <a:cubicBezTo>
                  <a:pt x="35" y="55"/>
                  <a:pt x="35" y="55"/>
                  <a:pt x="35" y="55"/>
                </a:cubicBezTo>
                <a:cubicBezTo>
                  <a:pt x="35" y="55"/>
                  <a:pt x="36" y="55"/>
                  <a:pt x="36" y="56"/>
                </a:cubicBezTo>
                <a:cubicBezTo>
                  <a:pt x="36" y="56"/>
                  <a:pt x="35" y="56"/>
                  <a:pt x="35" y="56"/>
                </a:cubicBezTo>
                <a:close/>
                <a:moveTo>
                  <a:pt x="35" y="52"/>
                </a:moveTo>
                <a:cubicBezTo>
                  <a:pt x="22" y="52"/>
                  <a:pt x="22" y="52"/>
                  <a:pt x="22" y="52"/>
                </a:cubicBezTo>
                <a:cubicBezTo>
                  <a:pt x="22" y="52"/>
                  <a:pt x="21" y="52"/>
                  <a:pt x="21" y="52"/>
                </a:cubicBezTo>
                <a:cubicBezTo>
                  <a:pt x="21" y="52"/>
                  <a:pt x="22" y="51"/>
                  <a:pt x="22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6" y="52"/>
                  <a:pt x="36" y="52"/>
                </a:cubicBezTo>
                <a:cubicBezTo>
                  <a:pt x="36" y="52"/>
                  <a:pt x="35" y="52"/>
                  <a:pt x="35" y="52"/>
                </a:cubicBezTo>
                <a:close/>
                <a:moveTo>
                  <a:pt x="85" y="53"/>
                </a:moveTo>
                <a:cubicBezTo>
                  <a:pt x="53" y="1"/>
                  <a:pt x="53" y="1"/>
                  <a:pt x="53" y="1"/>
                </a:cubicBezTo>
                <a:cubicBezTo>
                  <a:pt x="53" y="1"/>
                  <a:pt x="52" y="1"/>
                  <a:pt x="51" y="1"/>
                </a:cubicBezTo>
                <a:cubicBezTo>
                  <a:pt x="38" y="9"/>
                  <a:pt x="38" y="9"/>
                  <a:pt x="38" y="9"/>
                </a:cubicBezTo>
                <a:cubicBezTo>
                  <a:pt x="38" y="10"/>
                  <a:pt x="37" y="10"/>
                  <a:pt x="38" y="11"/>
                </a:cubicBezTo>
                <a:cubicBezTo>
                  <a:pt x="69" y="62"/>
                  <a:pt x="69" y="62"/>
                  <a:pt x="69" y="62"/>
                </a:cubicBezTo>
                <a:cubicBezTo>
                  <a:pt x="70" y="63"/>
                  <a:pt x="70" y="63"/>
                  <a:pt x="71" y="62"/>
                </a:cubicBezTo>
                <a:cubicBezTo>
                  <a:pt x="84" y="55"/>
                  <a:pt x="84" y="55"/>
                  <a:pt x="84" y="55"/>
                </a:cubicBezTo>
                <a:cubicBezTo>
                  <a:pt x="85" y="54"/>
                  <a:pt x="85" y="53"/>
                  <a:pt x="85" y="53"/>
                </a:cubicBezTo>
                <a:close/>
                <a:moveTo>
                  <a:pt x="64" y="27"/>
                </a:moveTo>
                <a:cubicBezTo>
                  <a:pt x="55" y="32"/>
                  <a:pt x="55" y="32"/>
                  <a:pt x="55" y="32"/>
                </a:cubicBezTo>
                <a:cubicBezTo>
                  <a:pt x="54" y="33"/>
                  <a:pt x="54" y="33"/>
                  <a:pt x="53" y="32"/>
                </a:cubicBezTo>
                <a:cubicBezTo>
                  <a:pt x="42" y="13"/>
                  <a:pt x="42" y="13"/>
                  <a:pt x="42" y="13"/>
                </a:cubicBezTo>
                <a:cubicBezTo>
                  <a:pt x="41" y="12"/>
                  <a:pt x="41" y="11"/>
                  <a:pt x="42" y="11"/>
                </a:cubicBezTo>
                <a:cubicBezTo>
                  <a:pt x="51" y="5"/>
                  <a:pt x="51" y="5"/>
                  <a:pt x="51" y="5"/>
                </a:cubicBezTo>
                <a:cubicBezTo>
                  <a:pt x="52" y="5"/>
                  <a:pt x="53" y="5"/>
                  <a:pt x="53" y="6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6"/>
                  <a:pt x="65" y="26"/>
                  <a:pt x="64" y="27"/>
                </a:cubicBezTo>
                <a:close/>
                <a:moveTo>
                  <a:pt x="66" y="53"/>
                </a:moveTo>
                <a:cubicBezTo>
                  <a:pt x="66" y="53"/>
                  <a:pt x="66" y="53"/>
                  <a:pt x="66" y="52"/>
                </a:cubicBezTo>
                <a:cubicBezTo>
                  <a:pt x="77" y="45"/>
                  <a:pt x="77" y="45"/>
                  <a:pt x="77" y="45"/>
                </a:cubicBezTo>
                <a:cubicBezTo>
                  <a:pt x="78" y="45"/>
                  <a:pt x="78" y="45"/>
                  <a:pt x="78" y="46"/>
                </a:cubicBezTo>
                <a:cubicBezTo>
                  <a:pt x="78" y="46"/>
                  <a:pt x="78" y="46"/>
                  <a:pt x="78" y="46"/>
                </a:cubicBezTo>
                <a:cubicBezTo>
                  <a:pt x="66" y="53"/>
                  <a:pt x="66" y="53"/>
                  <a:pt x="66" y="53"/>
                </a:cubicBezTo>
                <a:cubicBezTo>
                  <a:pt x="66" y="53"/>
                  <a:pt x="66" y="53"/>
                  <a:pt x="66" y="53"/>
                </a:cubicBezTo>
                <a:close/>
                <a:moveTo>
                  <a:pt x="80" y="49"/>
                </a:moveTo>
                <a:cubicBezTo>
                  <a:pt x="68" y="56"/>
                  <a:pt x="68" y="56"/>
                  <a:pt x="68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79" y="49"/>
                  <a:pt x="79" y="49"/>
                  <a:pt x="79" y="49"/>
                </a:cubicBezTo>
                <a:cubicBezTo>
                  <a:pt x="80" y="48"/>
                  <a:pt x="80" y="49"/>
                  <a:pt x="80" y="49"/>
                </a:cubicBezTo>
                <a:cubicBezTo>
                  <a:pt x="80" y="49"/>
                  <a:pt x="80" y="49"/>
                  <a:pt x="80" y="49"/>
                </a:cubicBezTo>
                <a:close/>
              </a:path>
            </a:pathLst>
          </a:custGeom>
          <a:solidFill>
            <a:srgbClr val="5DCEAF"/>
          </a:solidFill>
          <a:ln>
            <a:noFill/>
          </a:ln>
          <a:extLst/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defTabSz="685783"/>
            <a:endParaRPr lang="zh-CN" altLang="en-US" sz="1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42097" y="4136369"/>
            <a:ext cx="2521800" cy="330374"/>
            <a:chOff x="4276753" y="5256050"/>
            <a:chExt cx="3638495" cy="441109"/>
          </a:xfrm>
        </p:grpSpPr>
        <p:sp>
          <p:nvSpPr>
            <p:cNvPr id="28" name="任意多边形 27"/>
            <p:cNvSpPr/>
            <p:nvPr/>
          </p:nvSpPr>
          <p:spPr>
            <a:xfrm flipH="1">
              <a:off x="4323653" y="5256050"/>
              <a:ext cx="3361450" cy="407363"/>
            </a:xfrm>
            <a:custGeom>
              <a:avLst/>
              <a:gdLst>
                <a:gd name="connsiteX0" fmla="*/ 1319211 w 1469989"/>
                <a:gd name="connsiteY0" fmla="*/ 0 h 485775"/>
                <a:gd name="connsiteX1" fmla="*/ 80964 w 1469989"/>
                <a:gd name="connsiteY1" fmla="*/ 0 h 485775"/>
                <a:gd name="connsiteX2" fmla="*/ 0 w 1469989"/>
                <a:gd name="connsiteY2" fmla="*/ 80964 h 485775"/>
                <a:gd name="connsiteX3" fmla="*/ 0 w 1469989"/>
                <a:gd name="connsiteY3" fmla="*/ 404811 h 485775"/>
                <a:gd name="connsiteX4" fmla="*/ 80964 w 1469989"/>
                <a:gd name="connsiteY4" fmla="*/ 485775 h 485775"/>
                <a:gd name="connsiteX5" fmla="*/ 1319211 w 1469989"/>
                <a:gd name="connsiteY5" fmla="*/ 485775 h 485775"/>
                <a:gd name="connsiteX6" fmla="*/ 1331069 w 1469989"/>
                <a:gd name="connsiteY6" fmla="*/ 483381 h 485775"/>
                <a:gd name="connsiteX7" fmla="*/ 1380263 w 1469989"/>
                <a:gd name="connsiteY7" fmla="*/ 483381 h 485775"/>
                <a:gd name="connsiteX8" fmla="*/ 1400175 w 1469989"/>
                <a:gd name="connsiteY8" fmla="*/ 483381 h 485775"/>
                <a:gd name="connsiteX9" fmla="*/ 1469989 w 1469989"/>
                <a:gd name="connsiteY9" fmla="*/ 483381 h 485775"/>
                <a:gd name="connsiteX10" fmla="*/ 1400175 w 1469989"/>
                <a:gd name="connsiteY10" fmla="*/ 413567 h 485775"/>
                <a:gd name="connsiteX11" fmla="*/ 1400175 w 1469989"/>
                <a:gd name="connsiteY11" fmla="*/ 404811 h 485775"/>
                <a:gd name="connsiteX12" fmla="*/ 1400175 w 1469989"/>
                <a:gd name="connsiteY12" fmla="*/ 363126 h 485775"/>
                <a:gd name="connsiteX13" fmla="*/ 1400175 w 1469989"/>
                <a:gd name="connsiteY13" fmla="*/ 80964 h 485775"/>
                <a:gd name="connsiteX14" fmla="*/ 1319211 w 1469989"/>
                <a:gd name="connsiteY14" fmla="*/ 0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69989" h="485775">
                  <a:moveTo>
                    <a:pt x="1319211" y="0"/>
                  </a:moveTo>
                  <a:lnTo>
                    <a:pt x="80964" y="0"/>
                  </a:lnTo>
                  <a:cubicBezTo>
                    <a:pt x="36249" y="0"/>
                    <a:pt x="0" y="36249"/>
                    <a:pt x="0" y="80964"/>
                  </a:cubicBezTo>
                  <a:lnTo>
                    <a:pt x="0" y="404811"/>
                  </a:lnTo>
                  <a:cubicBezTo>
                    <a:pt x="0" y="449526"/>
                    <a:pt x="36249" y="485775"/>
                    <a:pt x="80964" y="485775"/>
                  </a:cubicBezTo>
                  <a:lnTo>
                    <a:pt x="1319211" y="485775"/>
                  </a:lnTo>
                  <a:lnTo>
                    <a:pt x="1331069" y="483381"/>
                  </a:lnTo>
                  <a:lnTo>
                    <a:pt x="1380263" y="483381"/>
                  </a:lnTo>
                  <a:lnTo>
                    <a:pt x="1400175" y="483381"/>
                  </a:lnTo>
                  <a:lnTo>
                    <a:pt x="1469989" y="483381"/>
                  </a:lnTo>
                  <a:lnTo>
                    <a:pt x="1400175" y="413567"/>
                  </a:lnTo>
                  <a:lnTo>
                    <a:pt x="1400175" y="404811"/>
                  </a:lnTo>
                  <a:lnTo>
                    <a:pt x="1400175" y="363126"/>
                  </a:lnTo>
                  <a:lnTo>
                    <a:pt x="1400175" y="80964"/>
                  </a:lnTo>
                  <a:cubicBezTo>
                    <a:pt x="1400175" y="36249"/>
                    <a:pt x="1363926" y="0"/>
                    <a:pt x="1319211" y="0"/>
                  </a:cubicBezTo>
                  <a:close/>
                </a:path>
              </a:pathLst>
            </a:custGeom>
            <a:solidFill>
              <a:srgbClr val="F14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Box 25"/>
            <p:cNvSpPr txBox="1"/>
            <p:nvPr/>
          </p:nvSpPr>
          <p:spPr>
            <a:xfrm>
              <a:off x="4276753" y="5286222"/>
              <a:ext cx="3638495" cy="410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 defTabSz="685783"/>
              <a:r>
                <a:rPr lang="zh-CN" altLang="en-US" sz="1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作者：陈晓婷</a:t>
              </a:r>
            </a:p>
          </p:txBody>
        </p:sp>
      </p:grpSp>
      <p:sp>
        <p:nvSpPr>
          <p:cNvPr id="33" name="任意多边形 32"/>
          <p:cNvSpPr/>
          <p:nvPr/>
        </p:nvSpPr>
        <p:spPr>
          <a:xfrm flipH="1">
            <a:off x="642097" y="4684930"/>
            <a:ext cx="2521088" cy="305522"/>
          </a:xfrm>
          <a:custGeom>
            <a:avLst/>
            <a:gdLst>
              <a:gd name="connsiteX0" fmla="*/ 1319211 w 1469989"/>
              <a:gd name="connsiteY0" fmla="*/ 0 h 485775"/>
              <a:gd name="connsiteX1" fmla="*/ 80964 w 1469989"/>
              <a:gd name="connsiteY1" fmla="*/ 0 h 485775"/>
              <a:gd name="connsiteX2" fmla="*/ 0 w 1469989"/>
              <a:gd name="connsiteY2" fmla="*/ 80964 h 485775"/>
              <a:gd name="connsiteX3" fmla="*/ 0 w 1469989"/>
              <a:gd name="connsiteY3" fmla="*/ 404811 h 485775"/>
              <a:gd name="connsiteX4" fmla="*/ 80964 w 1469989"/>
              <a:gd name="connsiteY4" fmla="*/ 485775 h 485775"/>
              <a:gd name="connsiteX5" fmla="*/ 1319211 w 1469989"/>
              <a:gd name="connsiteY5" fmla="*/ 485775 h 485775"/>
              <a:gd name="connsiteX6" fmla="*/ 1331069 w 1469989"/>
              <a:gd name="connsiteY6" fmla="*/ 483381 h 485775"/>
              <a:gd name="connsiteX7" fmla="*/ 1380263 w 1469989"/>
              <a:gd name="connsiteY7" fmla="*/ 483381 h 485775"/>
              <a:gd name="connsiteX8" fmla="*/ 1400175 w 1469989"/>
              <a:gd name="connsiteY8" fmla="*/ 483381 h 485775"/>
              <a:gd name="connsiteX9" fmla="*/ 1469989 w 1469989"/>
              <a:gd name="connsiteY9" fmla="*/ 483381 h 485775"/>
              <a:gd name="connsiteX10" fmla="*/ 1400175 w 1469989"/>
              <a:gd name="connsiteY10" fmla="*/ 413567 h 485775"/>
              <a:gd name="connsiteX11" fmla="*/ 1400175 w 1469989"/>
              <a:gd name="connsiteY11" fmla="*/ 404811 h 485775"/>
              <a:gd name="connsiteX12" fmla="*/ 1400175 w 1469989"/>
              <a:gd name="connsiteY12" fmla="*/ 363126 h 485775"/>
              <a:gd name="connsiteX13" fmla="*/ 1400175 w 1469989"/>
              <a:gd name="connsiteY13" fmla="*/ 80964 h 485775"/>
              <a:gd name="connsiteX14" fmla="*/ 1319211 w 1469989"/>
              <a:gd name="connsiteY14" fmla="*/ 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69989" h="485775">
                <a:moveTo>
                  <a:pt x="1319211" y="0"/>
                </a:moveTo>
                <a:lnTo>
                  <a:pt x="80964" y="0"/>
                </a:lnTo>
                <a:cubicBezTo>
                  <a:pt x="36249" y="0"/>
                  <a:pt x="0" y="36249"/>
                  <a:pt x="0" y="80964"/>
                </a:cubicBezTo>
                <a:lnTo>
                  <a:pt x="0" y="404811"/>
                </a:lnTo>
                <a:cubicBezTo>
                  <a:pt x="0" y="449526"/>
                  <a:pt x="36249" y="485775"/>
                  <a:pt x="80964" y="485775"/>
                </a:cubicBezTo>
                <a:lnTo>
                  <a:pt x="1319211" y="485775"/>
                </a:lnTo>
                <a:lnTo>
                  <a:pt x="1331069" y="483381"/>
                </a:lnTo>
                <a:lnTo>
                  <a:pt x="1380263" y="483381"/>
                </a:lnTo>
                <a:lnTo>
                  <a:pt x="1400175" y="483381"/>
                </a:lnTo>
                <a:lnTo>
                  <a:pt x="1469989" y="483381"/>
                </a:lnTo>
                <a:lnTo>
                  <a:pt x="1400175" y="413567"/>
                </a:lnTo>
                <a:lnTo>
                  <a:pt x="1400175" y="404811"/>
                </a:lnTo>
                <a:lnTo>
                  <a:pt x="1400175" y="363126"/>
                </a:lnTo>
                <a:lnTo>
                  <a:pt x="1400175" y="80964"/>
                </a:lnTo>
                <a:cubicBezTo>
                  <a:pt x="1400175" y="36249"/>
                  <a:pt x="1363926" y="0"/>
                  <a:pt x="1319211" y="0"/>
                </a:cubicBezTo>
                <a:close/>
              </a:path>
            </a:pathLst>
          </a:cu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zh-CN" alt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单位：华南师范大学外文学院</a:t>
            </a:r>
          </a:p>
        </p:txBody>
      </p:sp>
    </p:spTree>
    <p:extLst>
      <p:ext uri="{BB962C8B-B14F-4D97-AF65-F5344CB8AC3E}">
        <p14:creationId xmlns="" xmlns:p14="http://schemas.microsoft.com/office/powerpoint/2010/main" val="37343974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353"/>
    </mc:Choice>
    <mc:Fallback>
      <p:transition spd="slow" advTm="5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55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7493"/>
            <a:ext cx="5184576" cy="4189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8144" y="3795886"/>
            <a:ext cx="3097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CN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Quit professor higgins</a:t>
            </a:r>
          </a:p>
          <a:p>
            <a:r>
              <a:rPr lang="fr-FR" altLang="zh-CN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Quit professor </a:t>
            </a:r>
            <a:r>
              <a:rPr lang="fr-FR" altLang="zh-CN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higgins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55" y="180770"/>
            <a:ext cx="5770612" cy="4362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4199578"/>
            <a:ext cx="3187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 </a:t>
            </a:r>
            <a:r>
              <a:rPr lang="en-US" altLang="zh-CN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plea</a:t>
            </a:r>
          </a:p>
          <a:p>
            <a:r>
              <a:rPr lang="en-US" altLang="zh-CN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payday we will quit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58447"/>
            <a:ext cx="8280922" cy="50017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281343"/>
            <a:ext cx="250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Professor </a:t>
            </a:r>
            <a:r>
              <a:rPr lang="en-US" altLang="zh-CN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Higgins</a:t>
            </a:r>
            <a:endParaRPr lang="zh-CN" altLang="en-US" sz="2400" b="1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" y="-35451"/>
            <a:ext cx="9144000" cy="42468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4048" y="4456630"/>
            <a:ext cx="1092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not I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5" y="0"/>
            <a:ext cx="9144000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7388" y="558614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not ow</a:t>
            </a:r>
            <a:endParaRPr lang="zh-CN" altLang="en-US" sz="2400" b="1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36103" y="3183944"/>
            <a:ext cx="2778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Pounding </a:t>
            </a:r>
            <a:r>
              <a:rPr lang="en-US" altLang="zh-CN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pounding</a:t>
            </a:r>
            <a:endParaRPr lang="zh-CN" altLang="en-US" sz="2400" b="1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9697"/>
            <a:ext cx="3888432" cy="490653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328605" y="1626301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our brain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15151" y="3939902"/>
            <a:ext cx="1382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not I</a:t>
            </a:r>
          </a:p>
          <a:p>
            <a:r>
              <a:rPr lang="en-US" altLang="zh-CN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ow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7877"/>
            <a:ext cx="6153496" cy="47294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5536" y="3875161"/>
            <a:ext cx="34083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Don't say </a:t>
            </a:r>
            <a:r>
              <a:rPr lang="en-US" altLang="zh-CN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rine</a:t>
            </a:r>
            <a:r>
              <a:rPr lang="en-US" altLang="zh-CN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rain</a:t>
            </a:r>
            <a:endParaRPr lang="zh-CN" altLang="en-US" sz="2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" y="-35451"/>
            <a:ext cx="9256775" cy="51789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87624" y="743008"/>
            <a:ext cx="61750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 rain in </a:t>
            </a:r>
            <a:r>
              <a:rPr lang="en-US" altLang="zh-CN" sz="2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Spain 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stays mainly in the plain</a:t>
            </a:r>
            <a:endParaRPr lang="zh-CN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76965" y="3939902"/>
            <a:ext cx="10374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</a:t>
            </a:r>
            <a:endParaRPr lang="zh-CN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211" y="222958"/>
            <a:ext cx="5271782" cy="398448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6929" y="4278456"/>
            <a:ext cx="6231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rain in </a:t>
            </a:r>
            <a:r>
              <a:rPr lang="en-US" altLang="zh-CN" sz="2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Spain </a:t>
            </a:r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stays mainly in the plain</a:t>
            </a:r>
            <a:endParaRPr lang="zh-CN" altLang="en-US" sz="2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73441" y="4594506"/>
            <a:ext cx="53848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think she's got it I think she's got it</a:t>
            </a:r>
            <a:endParaRPr lang="zh-CN" altLang="en-US" sz="2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" y="-50095"/>
            <a:ext cx="9252519" cy="519633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1518" y="557833"/>
            <a:ext cx="52982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rain in </a:t>
            </a:r>
            <a:r>
              <a:rPr lang="en-US" altLang="zh-CN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Spain </a:t>
            </a:r>
            <a:r>
              <a:rPr lang="en-US" altLang="zh-C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stays mainly in the plain</a:t>
            </a:r>
            <a:endParaRPr lang="zh-CN" alt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1" y="159173"/>
            <a:ext cx="5417956" cy="385758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618696" y="4253684"/>
            <a:ext cx="649889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zh-CN" sz="2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George </a:t>
            </a:r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she's got </a:t>
            </a:r>
            <a:r>
              <a:rPr lang="en-US" altLang="zh-CN" sz="2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it, </a:t>
            </a:r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zh-CN" sz="2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George </a:t>
            </a:r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she's got it</a:t>
            </a:r>
          </a:p>
          <a:p>
            <a:r>
              <a:rPr lang="en-US" altLang="zh-CN" sz="2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 </a:t>
            </a:r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once again where does it rain</a:t>
            </a:r>
            <a:endParaRPr lang="zh-CN" altLang="en-US" sz="2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94252" y="2108697"/>
            <a:ext cx="37369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plain on the plain</a:t>
            </a:r>
            <a:endParaRPr lang="zh-CN" altLang="en-US" sz="2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73682"/>
            <a:ext cx="9375287" cy="521991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759561" y="4543600"/>
            <a:ext cx="43111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where's that soggy plain</a:t>
            </a:r>
            <a:endParaRPr lang="zh-CN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3831"/>
            <a:ext cx="5238007" cy="390755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030456" y="1423039"/>
            <a:ext cx="26645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CN" sz="2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Spain </a:t>
            </a:r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CN" sz="2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Spain</a:t>
            </a:r>
            <a:endParaRPr lang="zh-CN" altLang="en-US" sz="2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" y="180770"/>
            <a:ext cx="6402618" cy="367580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0156" y="4211384"/>
            <a:ext cx="55226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rain in </a:t>
            </a:r>
            <a:r>
              <a:rPr lang="en-US" altLang="zh-CN" sz="2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Spain </a:t>
            </a:r>
            <a:r>
              <a:rPr lang="en-US" altLang="zh-CN"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stays mainly in the plain</a:t>
            </a:r>
            <a:endParaRPr lang="zh-CN" altLang="en-US" sz="23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68" y="311382"/>
            <a:ext cx="4762500" cy="38100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51518" y="1626301"/>
            <a:ext cx="333334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CN" sz="2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Hertford Hereford </a:t>
            </a:r>
          </a:p>
          <a:p>
            <a:r>
              <a:rPr lang="en-US" altLang="zh-CN" sz="2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Hampshire</a:t>
            </a:r>
            <a:endParaRPr lang="zh-CN" altLang="en-US" sz="2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1518" y="2713080"/>
            <a:ext cx="3331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Hurricanes </a:t>
            </a:r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hardly happen</a:t>
            </a:r>
            <a:endParaRPr lang="zh-CN" altLang="en-US" sz="2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40" y="538418"/>
            <a:ext cx="4457700" cy="3324225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3" y="221543"/>
            <a:ext cx="8699205" cy="367541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058379" y="3970196"/>
            <a:ext cx="46746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kind of you to let me come</a:t>
            </a:r>
            <a:endParaRPr lang="zh-CN" altLang="en-US" sz="2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24" y="-95222"/>
            <a:ext cx="9423491" cy="5262998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95536" y="4434522"/>
            <a:ext cx="50485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 once again where does it rain</a:t>
            </a:r>
            <a:endParaRPr lang="zh-CN" altLang="en-US" sz="2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98443" y="1235451"/>
            <a:ext cx="37369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plain on the plain</a:t>
            </a:r>
            <a:endParaRPr lang="zh-CN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40" y="248247"/>
            <a:ext cx="7867816" cy="3933908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4128719" y="4321307"/>
            <a:ext cx="45339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where's that blasted plain</a:t>
            </a:r>
            <a:endParaRPr lang="zh-CN" altLang="en-US" sz="2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624"/>
          <a:stretch/>
        </p:blipFill>
        <p:spPr>
          <a:xfrm>
            <a:off x="2107276" y="116680"/>
            <a:ext cx="6555441" cy="469996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433490" y="871331"/>
            <a:ext cx="14847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CN" sz="2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Spain </a:t>
            </a:r>
          </a:p>
          <a:p>
            <a:r>
              <a:rPr lang="en-US" altLang="zh-CN" sz="2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Spain</a:t>
            </a:r>
            <a:endParaRPr lang="zh-CN" altLang="en-US" sz="2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51" y="301890"/>
            <a:ext cx="4762500" cy="36957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90756" y="4211384"/>
            <a:ext cx="61750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rain in </a:t>
            </a:r>
            <a:r>
              <a:rPr lang="en-US" altLang="zh-CN" sz="2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Spain </a:t>
            </a:r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stays mainly in the plain</a:t>
            </a:r>
            <a:endParaRPr lang="zh-CN" altLang="en-US" sz="2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M8U4-Pygmalion-The Rain in Spain.wav">
            <a:hlinkClick r:id="" action="ppaction://media"/>
          </p:cNvPr>
          <p:cNvPicPr>
            <a:picLocks noRot="1" noChangeAspect="1"/>
          </p:cNvPicPr>
          <p:nvPr>
            <a:wavAudioFile r:embed="rId1" name="M8U4-Pygmalion-The Rain in Spain.wav"/>
          </p:nvPr>
        </p:nvPicPr>
        <p:blipFill>
          <a:blip r:embed="rId26" cstate="print"/>
          <a:stretch>
            <a:fillRect/>
          </a:stretch>
        </p:blipFill>
        <p:spPr>
          <a:xfrm>
            <a:off x="9756576" y="7715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33666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49837"/>
    </mc:Choice>
    <mc:Fallback>
      <p:transition spd="slow" advTm="149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3" presetClass="entr" presetSubtype="1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658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658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1658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grpId="0" nodeType="withEffect">
                                  <p:stCondLst>
                                    <p:cond delay="1659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1831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1831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012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1831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831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012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0" nodeType="withEffect">
                                  <p:stCondLst>
                                    <p:cond delay="2012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20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2172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nodeType="withEffect">
                                  <p:stCondLst>
                                    <p:cond delay="2172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2172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4" presetClass="emph" presetSubtype="0" fill="hold" grpId="1" nodeType="withEffect">
                                  <p:stCondLst>
                                    <p:cond delay="2172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347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347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grpId="1" nodeType="withEffect">
                                  <p:stCondLst>
                                    <p:cond delay="2347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2" nodeType="withEffect">
                                  <p:stCondLst>
                                    <p:cond delay="269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269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269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269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8" presetClass="emph" presetSubtype="0" fill="hold" grpId="1" nodeType="withEffect">
                                  <p:stCondLst>
                                    <p:cond delay="26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30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2" nodeType="withEffect">
                                  <p:stCondLst>
                                    <p:cond delay="309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309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4" presetClass="emph" presetSubtype="0" fill="hold" grpId="1" nodeType="withEffect">
                                  <p:stCondLst>
                                    <p:cond delay="39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9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2" nodeType="withEffect">
                                  <p:stCondLst>
                                    <p:cond delay="51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517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xit" presetSubtype="0" fill="hold" grpId="1" nodeType="withEffect">
                                  <p:stCondLst>
                                    <p:cond delay="5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5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5" presetClass="entr" presetSubtype="0" fill="hold" nodeType="withEffect">
                                  <p:stCondLst>
                                    <p:cond delay="53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532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58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58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8800"/>
                            </p:stCondLst>
                            <p:childTnLst>
                              <p:par>
                                <p:cTn id="1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35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8" presetClass="emph" presetSubtype="0" fill="hold" grpId="1" nodeType="withEffect">
                                  <p:stCondLst>
                                    <p:cond delay="35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2" nodeType="withEffect">
                                  <p:stCondLst>
                                    <p:cond delay="8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grpId="0" nodeType="withEffect">
                                  <p:stCondLst>
                                    <p:cond delay="822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15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4" presetClass="entr" presetSubtype="10" fill="hold" grpId="0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1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1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1" presetClass="entr" presetSubtype="0" fill="hold" nodeType="withEffect">
                                  <p:stCondLst>
                                    <p:cond delay="181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41" presetClass="entr" presetSubtype="0" fill="hold" grpId="0" nodeType="withEffect">
                                  <p:stCondLst>
                                    <p:cond delay="18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1" nodeType="withEffect">
                                  <p:stCondLst>
                                    <p:cond delay="21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2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2133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grpId="0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2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1" nodeType="withEffect">
                                  <p:stCondLst>
                                    <p:cond delay="2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24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28" presetClass="emph" presetSubtype="0" fill="hold" grpId="1" nodeType="withEffect">
                                  <p:stCondLst>
                                    <p:cond delay="3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grpId="2" nodeType="withEffect">
                                  <p:stCondLst>
                                    <p:cond delay="37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3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1" presetClass="entr" presetSubtype="0" fill="hold" nodeType="withEffect">
                                  <p:stCondLst>
                                    <p:cond delay="376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42" presetClass="entr" presetSubtype="0" fill="hold" grpId="0" nodeType="withEffect">
                                  <p:stCondLst>
                                    <p:cond delay="3765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4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6" presetClass="entr" presetSubtype="21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42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grpId="1" nodeType="withEffect">
                                  <p:stCondLst>
                                    <p:cond delay="4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55" presetClass="entr" presetSubtype="0" fill="hold" nodeType="withEffect">
                                  <p:stCondLst>
                                    <p:cond delay="462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6" presetClass="entr" presetSubtype="0" fill="hold" grpId="0" nodeType="withEffect">
                                  <p:stCondLst>
                                    <p:cond delay="466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49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41" presetClass="entr" presetSubtype="0" fill="hold" nodeType="withEffect">
                                  <p:stCondLst>
                                    <p:cond delay="4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 tmFilter="0,0; .5, 1; 1, 1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0" nodeType="withEffect">
                                  <p:stCondLst>
                                    <p:cond delay="5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6" presetClass="emph" presetSubtype="0" fill="hold" grpId="1" nodeType="withEffect">
                                  <p:stCondLst>
                                    <p:cond delay="53000"/>
                                  </p:stCondLst>
                                  <p:childTnLst>
                                    <p:animScale>
                                      <p:cBhvr>
                                        <p:cTn id="356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2" nodeType="withEffect">
                                  <p:stCondLst>
                                    <p:cond delay="5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6" presetClass="entr" presetSubtype="21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3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80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41" presetClass="entr" presetSubtype="0" fill="hold" grpId="0" nodeType="withEffect">
                                  <p:stCondLst>
                                    <p:cond delay="5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 tmFilter="0,0; .5, 1; 1, 1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8950"/>
                            </p:stCondLst>
                            <p:childTnLst>
                              <p:par>
                                <p:cTn id="391" presetID="10" presetClass="exit" presetSubtype="0" fill="hold" grpId="1" nodeType="afterEffect">
                                  <p:stCondLst>
                                    <p:cond delay="2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8" presetClass="entr" presetSubtype="1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34" presetClass="emph" presetSubtype="0" fill="hold" grpId="1" nodeType="withEffect">
                                  <p:stCondLst>
                                    <p:cond delay="8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40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4" grpId="0"/>
      <p:bldP spid="4" grpId="1"/>
      <p:bldP spid="6" grpId="0"/>
      <p:bldP spid="6" grpId="1"/>
      <p:bldP spid="8" grpId="0"/>
      <p:bldP spid="8" grpId="1"/>
      <p:bldP spid="11" grpId="0"/>
      <p:bldP spid="11" grpId="1"/>
      <p:bldP spid="12" grpId="0"/>
      <p:bldP spid="12" grpId="1"/>
      <p:bldP spid="27" grpId="0" build="allAtOnce"/>
      <p:bldP spid="27" grpId="1" build="allAtOnce"/>
      <p:bldP spid="29" grpId="0"/>
      <p:bldP spid="29" grpId="1"/>
      <p:bldP spid="29" grpId="2"/>
      <p:bldP spid="30" grpId="0"/>
      <p:bldP spid="30" grpId="1"/>
      <p:bldP spid="30" grpId="2"/>
      <p:bldP spid="13" grpId="0"/>
      <p:bldP spid="13" grpId="1"/>
      <p:bldP spid="13" grpId="2"/>
      <p:bldP spid="15" grpId="0"/>
      <p:bldP spid="15" grpId="1"/>
      <p:bldP spid="15" grpId="2"/>
      <p:bldP spid="16" grpId="0"/>
      <p:bldP spid="16" grpId="1"/>
      <p:bldP spid="18" grpId="0"/>
      <p:bldP spid="18" grpId="1"/>
      <p:bldP spid="19" grpId="0"/>
      <p:bldP spid="19" grpId="1"/>
      <p:bldP spid="25" grpId="0"/>
      <p:bldP spid="25" grpId="1"/>
      <p:bldP spid="25" grpId="2"/>
      <p:bldP spid="32" grpId="0"/>
      <p:bldP spid="32" grpId="1"/>
      <p:bldP spid="33" grpId="0"/>
      <p:bldP spid="33" grpId="1"/>
      <p:bldP spid="36" grpId="0"/>
      <p:bldP spid="36" grpId="1"/>
      <p:bldP spid="39" grpId="0"/>
      <p:bldP spid="39" grpId="1"/>
      <p:bldP spid="41" grpId="0"/>
      <p:bldP spid="41" grpId="1"/>
      <p:bldP spid="41" grpId="2"/>
      <p:bldP spid="43" grpId="0"/>
      <p:bldP spid="43" grpId="1"/>
      <p:bldP spid="45" grpId="0"/>
      <p:bldP spid="45" grpId="1"/>
      <p:bldP spid="49" grpId="0"/>
      <p:bldP spid="49" grpId="1"/>
      <p:bldP spid="50" grpId="0" build="allAtOnce"/>
      <p:bldP spid="54" grpId="0"/>
      <p:bldP spid="54" grpId="1"/>
      <p:bldP spid="54" grpId="2"/>
      <p:bldP spid="61" grpId="0"/>
      <p:bldP spid="61" grpId="1"/>
      <p:bldP spid="63" grpId="0"/>
      <p:bldP spid="63" grpId="1"/>
      <p:bldP spid="66" grpId="0"/>
      <p:bldP spid="66" grpId="1"/>
    </p:bldLst>
  </p:timing>
  <p:extLst mod="1">
    <p:ext uri="{E180D4A7-C9FB-4DFB-919C-405C955672EB}">
      <p14:showEvtLst xmlns="" xmlns:p14="http://schemas.microsoft.com/office/powerpoint/2010/main">
        <p14:playEvt time="0" objId="2"/>
        <p14:pauseEvt time="141877" objId="2"/>
        <p14:seekEvt time="141877" objId="2" seek="141663"/>
        <p14:resumeEvt time="141877" objId="2"/>
      </p14:showEvtLst>
    </p:ext>
  </p:extLst>
</p:sld>
</file>

<file path=ppt/theme/theme1.xml><?xml version="1.0" encoding="utf-8"?>
<a:theme xmlns:a="http://schemas.openxmlformats.org/drawingml/2006/main" name="1_Office 主题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202</Words>
  <Application>Microsoft Office PowerPoint</Application>
  <PresentationFormat>全屏显示(16:9)</PresentationFormat>
  <Paragraphs>39</Paragraphs>
  <Slides>2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3" baseType="lpstr">
      <vt:lpstr>1_Office 主题</vt:lpstr>
      <vt:lpstr>幻灯片 1</vt:lpstr>
      <vt:lpstr>幻灯片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42</cp:revision>
  <dcterms:created xsi:type="dcterms:W3CDTF">2018-07-10T07:41:45Z</dcterms:created>
  <dcterms:modified xsi:type="dcterms:W3CDTF">2018-07-15T07:10:06Z</dcterms:modified>
</cp:coreProperties>
</file>