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71" r:id="rId3"/>
    <p:sldId id="277" r:id="rId4"/>
    <p:sldId id="274" r:id="rId5"/>
    <p:sldId id="259" r:id="rId6"/>
    <p:sldId id="266" r:id="rId7"/>
    <p:sldId id="269" r:id="rId8"/>
    <p:sldId id="262" r:id="rId9"/>
    <p:sldId id="276" r:id="rId10"/>
    <p:sldId id="270" r:id="rId11"/>
    <p:sldId id="261" r:id="rId12"/>
    <p:sldId id="282" r:id="rId13"/>
    <p:sldId id="281" r:id="rId1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16" autoAdjust="0"/>
  </p:normalViewPr>
  <p:slideViewPr>
    <p:cSldViewPr>
      <p:cViewPr>
        <p:scale>
          <a:sx n="55" d="100"/>
          <a:sy n="55" d="100"/>
        </p:scale>
        <p:origin x="-1248" y="-6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4AA7-A17D-4A32-825F-740E6F434672}" type="datetimeFigureOut">
              <a:rPr lang="zh-CN" altLang="en-US" smtClean="0"/>
              <a:pPr/>
              <a:t>2018/7/15 Sunday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F69F3-D7CD-4D72-AE85-2EAB0BC3D42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p:spPr>
        <p:txBody>
          <a:bodyPr anchor="t"/>
          <a:lstStyle/>
          <a:p>
            <a:pPr eaLnBrk="1" hangingPunct="1">
              <a:spcBef>
                <a:spcPct val="0"/>
              </a:spcBef>
            </a:pPr>
            <a:r>
              <a:rPr lang="zh-CN" altLang="en-US" smtClean="0">
                <a:ea typeface="宋体" charset="-122"/>
              </a:rPr>
              <a:t>特殊字体：禹卫书法行书简体，汉仪南宫体简</a:t>
            </a:r>
          </a:p>
        </p:txBody>
      </p:sp>
      <p:sp>
        <p:nvSpPr>
          <p:cNvPr id="30724" name="灯片编号占位符 3"/>
          <p:cNvSpPr txBox="1">
            <a:spLocks noGrp="1" noChangeArrowheads="1"/>
          </p:cNvSpPr>
          <p:nvPr/>
        </p:nvSpPr>
        <p:spPr bwMode="auto">
          <a:xfrm>
            <a:off x="3884613" y="8685213"/>
            <a:ext cx="2971800" cy="458787"/>
          </a:xfrm>
          <a:prstGeom prst="rect">
            <a:avLst/>
          </a:prstGeom>
          <a:noFill/>
          <a:ln w="9525">
            <a:noFill/>
            <a:miter lim="800000"/>
            <a:headEnd/>
            <a:tailEnd/>
          </a:ln>
        </p:spPr>
        <p:txBody>
          <a:bodyPr anchor="b"/>
          <a:lstStyle/>
          <a:p>
            <a:pPr algn="r">
              <a:buFont typeface="Arial" charset="0"/>
              <a:buNone/>
            </a:pPr>
            <a:fld id="{D5C5CAB4-4712-4032-8741-DCF984EB0EB7}" type="slidenum">
              <a:rPr lang="zh-CN" altLang="en-US" sz="1200"/>
              <a:pPr algn="r">
                <a:buFont typeface="Arial" charset="0"/>
                <a:buNone/>
              </a:pPr>
              <a:t>1</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3F69F3-D7CD-4D72-AE85-2EAB0BC3D426}" type="slidenum">
              <a:rPr lang="zh-CN" altLang="en-US" smtClean="0"/>
              <a:pPr/>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2018/7/15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2018/7/15 Sunday</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Administrator\Desktop\&#35838;&#20214;&#35774;&#35745;\Surface%20of%20Atlantic%20-%20Ancestors.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Administrator\Desktop\&#35838;&#20214;&#35774;&#35745;\&#28023;&#27915;&#22855;&#32536;&#25554;&#26354;-I_AM_MOANA.av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jpe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audio" Target="file:///C:\Users\Administrator\Desktop\&#35838;&#20214;&#35774;&#35745;\Valentin%20-%20A%20Little%20Story.mp3" TargetMode="Externa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a:grpSpLocks noChangeAspect="1"/>
          </p:cNvGrpSpPr>
          <p:nvPr/>
        </p:nvGrpSpPr>
        <p:grpSpPr bwMode="auto">
          <a:xfrm>
            <a:off x="0" y="-1"/>
            <a:ext cx="9149954" cy="5143501"/>
            <a:chOff x="0" y="0"/>
            <a:chExt cx="12199883" cy="6858866"/>
          </a:xfrm>
        </p:grpSpPr>
        <p:pic>
          <p:nvPicPr>
            <p:cNvPr id="12299" name="图片 5"/>
            <p:cNvPicPr>
              <a:picLocks noChangeAspect="1" noChangeArrowheads="1"/>
            </p:cNvPicPr>
            <p:nvPr/>
          </p:nvPicPr>
          <p:blipFill>
            <a:blip r:embed="rId4" cstate="print"/>
            <a:srcRect/>
            <a:stretch>
              <a:fillRect/>
            </a:stretch>
          </p:blipFill>
          <p:spPr bwMode="auto">
            <a:xfrm>
              <a:off x="0" y="0"/>
              <a:ext cx="6858000" cy="6858000"/>
            </a:xfrm>
            <a:prstGeom prst="rect">
              <a:avLst/>
            </a:prstGeom>
            <a:noFill/>
            <a:ln w="9525">
              <a:noFill/>
              <a:miter lim="800000"/>
              <a:headEnd/>
              <a:tailEnd/>
            </a:ln>
          </p:spPr>
        </p:pic>
        <p:pic>
          <p:nvPicPr>
            <p:cNvPr id="12300" name="图片 16"/>
            <p:cNvPicPr>
              <a:picLocks noChangeAspect="1" noChangeArrowheads="1"/>
            </p:cNvPicPr>
            <p:nvPr/>
          </p:nvPicPr>
          <p:blipFill>
            <a:blip r:embed="rId4" cstate="print"/>
            <a:srcRect/>
            <a:stretch>
              <a:fillRect/>
            </a:stretch>
          </p:blipFill>
          <p:spPr bwMode="auto">
            <a:xfrm>
              <a:off x="5341883" y="866"/>
              <a:ext cx="6858000" cy="6858000"/>
            </a:xfrm>
            <a:prstGeom prst="rect">
              <a:avLst/>
            </a:prstGeom>
            <a:noFill/>
            <a:ln w="9525">
              <a:noFill/>
              <a:miter lim="800000"/>
              <a:headEnd/>
              <a:tailEnd/>
            </a:ln>
          </p:spPr>
        </p:pic>
      </p:grpSp>
      <p:sp>
        <p:nvSpPr>
          <p:cNvPr id="12291" name="矩形 1"/>
          <p:cNvSpPr>
            <a:spLocks noChangeArrowheads="1"/>
          </p:cNvSpPr>
          <p:nvPr/>
        </p:nvSpPr>
        <p:spPr bwMode="auto">
          <a:xfrm>
            <a:off x="-22622" y="2571750"/>
            <a:ext cx="9166622" cy="2571750"/>
          </a:xfrm>
          <a:prstGeom prst="rect">
            <a:avLst/>
          </a:prstGeom>
          <a:solidFill>
            <a:schemeClr val="bg1"/>
          </a:solidFill>
          <a:ln w="9525">
            <a:noFill/>
            <a:miter lim="800000"/>
            <a:headEnd/>
            <a:tailEnd/>
          </a:ln>
        </p:spPr>
        <p:txBody>
          <a:bodyPr lIns="68580" tIns="34290" rIns="68580" bIns="34290" anchor="ctr"/>
          <a:lstStyle/>
          <a:p>
            <a:pPr algn="ctr">
              <a:buFont typeface="Arial" charset="0"/>
              <a:buNone/>
            </a:pPr>
            <a:endParaRPr lang="zh-CN" altLang="en-US" dirty="0">
              <a:solidFill>
                <a:srgbClr val="FFFFFF"/>
              </a:solidFill>
            </a:endParaRPr>
          </a:p>
        </p:txBody>
      </p:sp>
      <p:sp>
        <p:nvSpPr>
          <p:cNvPr id="12297" name="流程图: 联系 3"/>
          <p:cNvSpPr>
            <a:spLocks noChangeArrowheads="1"/>
          </p:cNvSpPr>
          <p:nvPr/>
        </p:nvSpPr>
        <p:spPr bwMode="auto">
          <a:xfrm>
            <a:off x="3419872" y="1059582"/>
            <a:ext cx="2345531" cy="2344341"/>
          </a:xfrm>
          <a:prstGeom prst="flowChartConnector">
            <a:avLst/>
          </a:prstGeom>
          <a:noFill/>
          <a:ln w="22225">
            <a:solidFill>
              <a:srgbClr val="936E53"/>
            </a:solidFill>
            <a:round/>
            <a:headEnd/>
            <a:tailEnd/>
          </a:ln>
        </p:spPr>
        <p:txBody>
          <a:bodyPr anchor="ctr"/>
          <a:lstStyle/>
          <a:p>
            <a:pPr algn="ctr">
              <a:buFont typeface="Arial" charset="0"/>
              <a:buNone/>
            </a:pPr>
            <a:endParaRPr lang="zh-CN" altLang="en-US">
              <a:solidFill>
                <a:srgbClr val="FFFFFF"/>
              </a:solidFill>
            </a:endParaRPr>
          </a:p>
        </p:txBody>
      </p:sp>
      <p:cxnSp>
        <p:nvCxnSpPr>
          <p:cNvPr id="12294" name="直接连接符 13"/>
          <p:cNvCxnSpPr>
            <a:cxnSpLocks noChangeShapeType="1"/>
          </p:cNvCxnSpPr>
          <p:nvPr/>
        </p:nvCxnSpPr>
        <p:spPr bwMode="auto">
          <a:xfrm>
            <a:off x="0" y="4142185"/>
            <a:ext cx="2483768" cy="13741"/>
          </a:xfrm>
          <a:prstGeom prst="line">
            <a:avLst/>
          </a:prstGeom>
          <a:noFill/>
          <a:ln w="6350">
            <a:solidFill>
              <a:srgbClr val="483831"/>
            </a:solidFill>
            <a:round/>
            <a:headEnd/>
            <a:tailEnd/>
          </a:ln>
        </p:spPr>
      </p:cxnSp>
      <p:cxnSp>
        <p:nvCxnSpPr>
          <p:cNvPr id="12295" name="直接连接符 15"/>
          <p:cNvCxnSpPr>
            <a:cxnSpLocks noChangeShapeType="1"/>
          </p:cNvCxnSpPr>
          <p:nvPr/>
        </p:nvCxnSpPr>
        <p:spPr bwMode="auto">
          <a:xfrm flipV="1">
            <a:off x="6516216" y="4142185"/>
            <a:ext cx="2627785" cy="13741"/>
          </a:xfrm>
          <a:prstGeom prst="line">
            <a:avLst/>
          </a:prstGeom>
          <a:noFill/>
          <a:ln w="6350">
            <a:solidFill>
              <a:srgbClr val="483831"/>
            </a:solidFill>
            <a:round/>
            <a:headEnd/>
            <a:tailEnd/>
          </a:ln>
        </p:spPr>
      </p:cxnSp>
      <p:pic>
        <p:nvPicPr>
          <p:cNvPr id="30722" name="Picture 2" descr="http://p0.so.qhimgs1.com/t01370cd7cc8f31047c.jpg"/>
          <p:cNvPicPr>
            <a:picLocks noChangeAspect="1" noChangeArrowheads="1"/>
          </p:cNvPicPr>
          <p:nvPr/>
        </p:nvPicPr>
        <p:blipFill>
          <a:blip r:embed="rId5" cstate="print"/>
          <a:srcRect/>
          <a:stretch>
            <a:fillRect/>
          </a:stretch>
        </p:blipFill>
        <p:spPr bwMode="auto">
          <a:xfrm>
            <a:off x="3491880" y="1131590"/>
            <a:ext cx="2160240" cy="2135909"/>
          </a:xfrm>
          <a:prstGeom prst="ellipse">
            <a:avLst/>
          </a:prstGeom>
          <a:ln w="63500" cap="rnd">
            <a:noFill/>
          </a:ln>
          <a:effectLst>
            <a:outerShdw blurRad="381000" dist="292100" dir="5400000" sx="-80000" sy="-18000" rotWithShape="0">
              <a:srgbClr val="000000">
                <a:alpha val="22000"/>
              </a:srgbClr>
            </a:outerShdw>
          </a:effectLst>
        </p:spPr>
      </p:pic>
      <p:pic>
        <p:nvPicPr>
          <p:cNvPr id="12" name="Surface of Atlantic - Ancestors.mp3">
            <a:hlinkClick r:id="" action="ppaction://media"/>
          </p:cNvPr>
          <p:cNvPicPr>
            <a:picLocks noRot="1" noChangeAspect="1"/>
          </p:cNvPicPr>
          <p:nvPr>
            <a:audioFile r:link="rId1"/>
          </p:nvPr>
        </p:nvPicPr>
        <p:blipFill>
          <a:blip r:embed="rId6" cstate="print"/>
          <a:stretch>
            <a:fillRect/>
          </a:stretch>
        </p:blipFill>
        <p:spPr>
          <a:xfrm>
            <a:off x="-900608" y="627534"/>
            <a:ext cx="304800" cy="304800"/>
          </a:xfrm>
          <a:prstGeom prst="rect">
            <a:avLst/>
          </a:prstGeom>
        </p:spPr>
      </p:pic>
      <p:sp>
        <p:nvSpPr>
          <p:cNvPr id="13" name="TextBox 12"/>
          <p:cNvSpPr txBox="1"/>
          <p:nvPr/>
        </p:nvSpPr>
        <p:spPr>
          <a:xfrm>
            <a:off x="1873239" y="3573840"/>
            <a:ext cx="5682966" cy="1200329"/>
          </a:xfrm>
          <a:prstGeom prst="rect">
            <a:avLst/>
          </a:prstGeom>
          <a:noFill/>
        </p:spPr>
        <p:txBody>
          <a:bodyPr wrap="none" rtlCol="0">
            <a:spAutoFit/>
          </a:bodyPr>
          <a:lstStyle/>
          <a:p>
            <a:pPr algn="ctr"/>
            <a:r>
              <a:rPr lang="zh-CN" altLang="en-US" sz="2400" dirty="0" smtClean="0"/>
              <a:t>人教版</a:t>
            </a:r>
            <a:r>
              <a:rPr lang="en-US" altLang="zh-CN" sz="2400" dirty="0" smtClean="0"/>
              <a:t>M8U5 </a:t>
            </a:r>
            <a:r>
              <a:rPr lang="en-US" altLang="zh-CN" sz="2400" b="1" dirty="0" smtClean="0">
                <a:latin typeface="Segoe Print" pitchFamily="2" charset="0"/>
              </a:rPr>
              <a:t>meeting your ancestors </a:t>
            </a:r>
            <a:endParaRPr lang="en-US" altLang="zh-CN" sz="2400" dirty="0" smtClean="0"/>
          </a:p>
          <a:p>
            <a:pPr algn="ctr"/>
            <a:r>
              <a:rPr lang="zh-CN" altLang="en-US" sz="2400" dirty="0" smtClean="0"/>
              <a:t>庄千红</a:t>
            </a:r>
            <a:endParaRPr lang="en-US" altLang="zh-CN" sz="2400" dirty="0" smtClean="0"/>
          </a:p>
          <a:p>
            <a:pPr algn="ctr"/>
            <a:r>
              <a:rPr lang="zh-CN" altLang="en-US" sz="2400" dirty="0" smtClean="0"/>
              <a:t>华南师范大学外文学院</a:t>
            </a:r>
            <a:endParaRPr lang="zh-CN" altLang="en-US" sz="2400" dirty="0"/>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1">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9"/>
          <p:cNvGrpSpPr>
            <a:grpSpLocks noChangeAspect="1"/>
          </p:cNvGrpSpPr>
          <p:nvPr/>
        </p:nvGrpSpPr>
        <p:grpSpPr bwMode="auto">
          <a:xfrm>
            <a:off x="-5954" y="0"/>
            <a:ext cx="9149954" cy="5143501"/>
            <a:chOff x="0" y="0"/>
            <a:chExt cx="12199883" cy="6858866"/>
          </a:xfrm>
        </p:grpSpPr>
        <p:pic>
          <p:nvPicPr>
            <p:cNvPr id="18" name="图片 17"/>
            <p:cNvPicPr>
              <a:picLocks noChangeAspect="1" noChangeArrowheads="1"/>
            </p:cNvPicPr>
            <p:nvPr/>
          </p:nvPicPr>
          <p:blipFill>
            <a:blip r:embed="rId2" cstate="print"/>
            <a:srcRect/>
            <a:stretch>
              <a:fillRect/>
            </a:stretch>
          </p:blipFill>
          <p:spPr bwMode="auto">
            <a:xfrm>
              <a:off x="0" y="0"/>
              <a:ext cx="6858000" cy="6858000"/>
            </a:xfrm>
            <a:prstGeom prst="rect">
              <a:avLst/>
            </a:prstGeom>
            <a:noFill/>
            <a:ln w="9525">
              <a:noFill/>
              <a:miter lim="800000"/>
              <a:headEnd/>
              <a:tailEnd/>
            </a:ln>
          </p:spPr>
        </p:pic>
        <p:pic>
          <p:nvPicPr>
            <p:cNvPr id="19" name="图片 16"/>
            <p:cNvPicPr>
              <a:picLocks noChangeAspect="1" noChangeArrowheads="1"/>
            </p:cNvPicPr>
            <p:nvPr/>
          </p:nvPicPr>
          <p:blipFill>
            <a:blip r:embed="rId2" cstate="print"/>
            <a:srcRect/>
            <a:stretch>
              <a:fillRect/>
            </a:stretch>
          </p:blipFill>
          <p:spPr bwMode="auto">
            <a:xfrm>
              <a:off x="5341883" y="866"/>
              <a:ext cx="6858000" cy="6858000"/>
            </a:xfrm>
            <a:prstGeom prst="rect">
              <a:avLst/>
            </a:prstGeom>
            <a:noFill/>
            <a:ln w="9525">
              <a:noFill/>
              <a:miter lim="800000"/>
              <a:headEnd/>
              <a:tailEnd/>
            </a:ln>
          </p:spPr>
        </p:pic>
      </p:grpSp>
      <p:sp>
        <p:nvSpPr>
          <p:cNvPr id="5" name="任意多边形 4"/>
          <p:cNvSpPr/>
          <p:nvPr/>
        </p:nvSpPr>
        <p:spPr>
          <a:xfrm rot="5400000">
            <a:off x="-191294" y="-2421532"/>
            <a:ext cx="7240588" cy="6858000"/>
          </a:xfrm>
          <a:custGeom>
            <a:avLst/>
            <a:gdLst>
              <a:gd name="connsiteX0" fmla="*/ 460357 w 7239909"/>
              <a:gd name="connsiteY0" fmla="*/ 0 h 6857999"/>
              <a:gd name="connsiteX1" fmla="*/ 5545840 w 7239909"/>
              <a:gd name="connsiteY1" fmla="*/ 0 h 6857999"/>
              <a:gd name="connsiteX2" fmla="*/ 5698103 w 7239909"/>
              <a:gd name="connsiteY2" fmla="*/ 113861 h 6857999"/>
              <a:gd name="connsiteX3" fmla="*/ 7239909 w 7239909"/>
              <a:gd name="connsiteY3" fmla="*/ 3383190 h 6857999"/>
              <a:gd name="connsiteX4" fmla="*/ 5698104 w 7239909"/>
              <a:gd name="connsiteY4" fmla="*/ 6652520 h 6857999"/>
              <a:gd name="connsiteX5" fmla="*/ 5423320 w 7239909"/>
              <a:gd name="connsiteY5" fmla="*/ 6857999 h 6857999"/>
              <a:gd name="connsiteX6" fmla="*/ 582877 w 7239909"/>
              <a:gd name="connsiteY6" fmla="*/ 6857999 h 6857999"/>
              <a:gd name="connsiteX7" fmla="*/ 308093 w 7239909"/>
              <a:gd name="connsiteY7" fmla="*/ 6652520 h 6857999"/>
              <a:gd name="connsiteX8" fmla="*/ 7220 w 7239909"/>
              <a:gd name="connsiteY8" fmla="*/ 6379068 h 6857999"/>
              <a:gd name="connsiteX9" fmla="*/ 0 w 7239909"/>
              <a:gd name="connsiteY9" fmla="*/ 6371124 h 6857999"/>
              <a:gd name="connsiteX10" fmla="*/ 0 w 7239909"/>
              <a:gd name="connsiteY10" fmla="*/ 395257 h 6857999"/>
              <a:gd name="connsiteX11" fmla="*/ 7220 w 7239909"/>
              <a:gd name="connsiteY11" fmla="*/ 387313 h 6857999"/>
              <a:gd name="connsiteX12" fmla="*/ 308093 w 7239909"/>
              <a:gd name="connsiteY12" fmla="*/ 113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9909" h="6857999">
                <a:moveTo>
                  <a:pt x="460357" y="0"/>
                </a:moveTo>
                <a:lnTo>
                  <a:pt x="5545840" y="0"/>
                </a:lnTo>
                <a:lnTo>
                  <a:pt x="5698103" y="113861"/>
                </a:lnTo>
                <a:cubicBezTo>
                  <a:pt x="6639723" y="890954"/>
                  <a:pt x="7239909" y="2066982"/>
                  <a:pt x="7239909" y="3383190"/>
                </a:cubicBezTo>
                <a:cubicBezTo>
                  <a:pt x="7239909" y="4699399"/>
                  <a:pt x="6639723" y="5875426"/>
                  <a:pt x="5698104" y="6652520"/>
                </a:cubicBezTo>
                <a:lnTo>
                  <a:pt x="5423320" y="6857999"/>
                </a:lnTo>
                <a:lnTo>
                  <a:pt x="582877" y="6857999"/>
                </a:lnTo>
                <a:lnTo>
                  <a:pt x="308093" y="6652520"/>
                </a:lnTo>
                <a:cubicBezTo>
                  <a:pt x="203468" y="6566176"/>
                  <a:pt x="103059" y="6474907"/>
                  <a:pt x="7220" y="6379068"/>
                </a:cubicBezTo>
                <a:lnTo>
                  <a:pt x="0" y="6371124"/>
                </a:lnTo>
                <a:lnTo>
                  <a:pt x="0" y="395257"/>
                </a:lnTo>
                <a:lnTo>
                  <a:pt x="7220" y="387313"/>
                </a:lnTo>
                <a:cubicBezTo>
                  <a:pt x="103059" y="291474"/>
                  <a:pt x="203469" y="200205"/>
                  <a:pt x="308093" y="113861"/>
                </a:cubicBezTo>
                <a:close/>
              </a:path>
            </a:pathLst>
          </a:custGeom>
          <a:solidFill>
            <a:srgbClr val="06051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20" name="Picture 2" descr="http://bpic.588ku.com/element_origin_min_pic/18/06/08/a78896e0f18ffbf28016442787ffa1ea.jpg"/>
          <p:cNvPicPr>
            <a:picLocks noChangeAspect="1" noChangeArrowheads="1"/>
          </p:cNvPicPr>
          <p:nvPr/>
        </p:nvPicPr>
        <p:blipFill>
          <a:blip r:embed="rId3" cstate="print">
            <a:clrChange>
              <a:clrFrom>
                <a:srgbClr val="F6F6F6"/>
              </a:clrFrom>
              <a:clrTo>
                <a:srgbClr val="F6F6F6">
                  <a:alpha val="0"/>
                </a:srgbClr>
              </a:clrTo>
            </a:clrChange>
          </a:blip>
          <a:srcRect t="30127" b="31935"/>
          <a:stretch>
            <a:fillRect/>
          </a:stretch>
        </p:blipFill>
        <p:spPr bwMode="auto">
          <a:xfrm>
            <a:off x="1115616" y="3012661"/>
            <a:ext cx="7488832" cy="2130839"/>
          </a:xfrm>
          <a:prstGeom prst="rect">
            <a:avLst/>
          </a:prstGeom>
          <a:noFill/>
        </p:spPr>
      </p:pic>
      <p:sp>
        <p:nvSpPr>
          <p:cNvPr id="21" name="矩形 20"/>
          <p:cNvSpPr/>
          <p:nvPr/>
        </p:nvSpPr>
        <p:spPr>
          <a:xfrm>
            <a:off x="827584" y="267494"/>
            <a:ext cx="4572000" cy="2554545"/>
          </a:xfrm>
          <a:prstGeom prst="rect">
            <a:avLst/>
          </a:prstGeom>
        </p:spPr>
        <p:txBody>
          <a:bodyPr>
            <a:spAutoFit/>
          </a:bodyPr>
          <a:lstStyle/>
          <a:p>
            <a:r>
              <a:rPr lang="en-US" altLang="zh-CN" sz="4000" b="1" dirty="0" smtClean="0">
                <a:solidFill>
                  <a:schemeClr val="bg2"/>
                </a:solidFill>
                <a:latin typeface="Segoe Print" pitchFamily="2" charset="0"/>
              </a:rPr>
              <a:t>The ancestors will come back when we leave</a:t>
            </a:r>
            <a:r>
              <a:rPr lang="zh-CN" altLang="en-US" sz="4000" b="1" dirty="0" smtClean="0">
                <a:solidFill>
                  <a:schemeClr val="bg2"/>
                </a:solidFill>
                <a:latin typeface="Segoe Print" pitchFamily="2" charset="0"/>
              </a:rPr>
              <a:t/>
            </a:r>
            <a:br>
              <a:rPr lang="zh-CN" altLang="en-US" sz="4000" b="1" dirty="0" smtClean="0">
                <a:solidFill>
                  <a:schemeClr val="bg2"/>
                </a:solidFill>
                <a:latin typeface="Segoe Print" pitchFamily="2" charset="0"/>
              </a:rPr>
            </a:br>
            <a:endParaRPr lang="zh-CN" altLang="en-US" sz="4000" dirty="0"/>
          </a:p>
        </p:txBody>
      </p:sp>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9"/>
          <p:cNvGrpSpPr>
            <a:grpSpLocks noChangeAspect="1"/>
          </p:cNvGrpSpPr>
          <p:nvPr/>
        </p:nvGrpSpPr>
        <p:grpSpPr bwMode="auto">
          <a:xfrm>
            <a:off x="0" y="-1"/>
            <a:ext cx="9149954" cy="5143501"/>
            <a:chOff x="0" y="0"/>
            <a:chExt cx="12199883" cy="6858866"/>
          </a:xfrm>
        </p:grpSpPr>
        <p:pic>
          <p:nvPicPr>
            <p:cNvPr id="9" name="图片 8"/>
            <p:cNvPicPr>
              <a:picLocks noChangeAspect="1" noChangeArrowheads="1"/>
            </p:cNvPicPr>
            <p:nvPr/>
          </p:nvPicPr>
          <p:blipFill>
            <a:blip r:embed="rId2" cstate="print"/>
            <a:srcRect/>
            <a:stretch>
              <a:fillRect/>
            </a:stretch>
          </p:blipFill>
          <p:spPr bwMode="auto">
            <a:xfrm>
              <a:off x="0" y="0"/>
              <a:ext cx="6858000" cy="6858000"/>
            </a:xfrm>
            <a:prstGeom prst="rect">
              <a:avLst/>
            </a:prstGeom>
            <a:noFill/>
            <a:ln w="9525">
              <a:noFill/>
              <a:miter lim="800000"/>
              <a:headEnd/>
              <a:tailEnd/>
            </a:ln>
          </p:spPr>
        </p:pic>
        <p:pic>
          <p:nvPicPr>
            <p:cNvPr id="10" name="图片 16"/>
            <p:cNvPicPr>
              <a:picLocks noChangeAspect="1" noChangeArrowheads="1"/>
            </p:cNvPicPr>
            <p:nvPr/>
          </p:nvPicPr>
          <p:blipFill>
            <a:blip r:embed="rId2" cstate="print"/>
            <a:srcRect/>
            <a:stretch>
              <a:fillRect/>
            </a:stretch>
          </p:blipFill>
          <p:spPr bwMode="auto">
            <a:xfrm>
              <a:off x="5341883" y="866"/>
              <a:ext cx="6858000" cy="6858000"/>
            </a:xfrm>
            <a:prstGeom prst="rect">
              <a:avLst/>
            </a:prstGeom>
            <a:noFill/>
            <a:ln w="9525">
              <a:noFill/>
              <a:miter lim="800000"/>
              <a:headEnd/>
              <a:tailEnd/>
            </a:ln>
          </p:spPr>
        </p:pic>
      </p:grpSp>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20483" name="Picture 3"/>
          <p:cNvPicPr>
            <a:picLocks noChangeAspect="1" noChangeArrowheads="1"/>
          </p:cNvPicPr>
          <p:nvPr/>
        </p:nvPicPr>
        <p:blipFill>
          <a:blip r:embed="rId3" cstate="print"/>
          <a:srcRect/>
          <a:stretch>
            <a:fillRect/>
          </a:stretch>
        </p:blipFill>
        <p:spPr bwMode="auto">
          <a:xfrm>
            <a:off x="2627784" y="915566"/>
            <a:ext cx="3606800" cy="3341687"/>
          </a:xfrm>
          <a:prstGeom prst="rect">
            <a:avLst/>
          </a:prstGeom>
          <a:noFill/>
          <a:ln w="57150">
            <a:solidFill>
              <a:schemeClr val="accent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9144000" y="0"/>
            <a:ext cx="104519104" cy="1015663"/>
          </a:xfrm>
          <a:prstGeom prst="rect">
            <a:avLst/>
          </a:prstGeom>
          <a:noFill/>
          <a:ln w="9525">
            <a:noFill/>
            <a:miter lim="800000"/>
            <a:headEnd/>
            <a:tailEnd/>
          </a:ln>
          <a:effectLst/>
        </p:spPr>
        <p:txBody>
          <a:bodyPr wrap="square">
            <a:spAutoFit/>
          </a:bodyPr>
          <a:lstStyle/>
          <a:p>
            <a:r>
              <a:rPr lang="en-US" altLang="zh-CN" sz="2000" b="1" dirty="0" smtClean="0"/>
              <a:t>I know a girl from an island She stands apart from the e crowd Sometimes the world seems against you The journey may leave a scar But scars can heal and reveal just Where you are The people you love will change you The things you have learned will guide you And nothing on earth can silence The quiet voice still inside you And when that voice starts to whisper </a:t>
            </a:r>
            <a:r>
              <a:rPr lang="en-US" altLang="zh-CN" sz="2000" b="1" dirty="0" err="1" smtClean="0"/>
              <a:t>Moana</a:t>
            </a:r>
            <a:r>
              <a:rPr lang="en-US" altLang="zh-CN" sz="2000" b="1" dirty="0" smtClean="0"/>
              <a:t> far </a:t>
            </a:r>
            <a:r>
              <a:rPr lang="en-US" altLang="zh-CN" sz="2000" b="1" dirty="0" err="1" smtClean="0"/>
              <a:t>Moana</a:t>
            </a:r>
            <a:r>
              <a:rPr lang="en-US" altLang="zh-CN" sz="2000" b="1" dirty="0" smtClean="0"/>
              <a:t> listen Do you know who you are Who am II am a girl who loves my island I'm the girl who loves the sea It calls me I am the daughter of the village chief We are descended from voyagers Who found their way across the world They call me I've delivered us to where we are I have journeyed farther I am everything I've learned and more Still it calls me And the call come so isn't out there at all It's inside me It's like the tide Always falling and rising I will carry you here in my heart You'll remind me That come what may I know the way I am </a:t>
            </a:r>
            <a:r>
              <a:rPr lang="en-US" altLang="zh-CN" sz="2000" b="1" dirty="0" err="1" smtClean="0"/>
              <a:t>Moana</a:t>
            </a:r>
            <a:endParaRPr lang="zh-CN" altLang="en-US" sz="2000" dirty="0" smtClean="0"/>
          </a:p>
          <a:p>
            <a:endParaRPr lang="zh-CN" altLang="en-US" sz="2000" dirty="0" smtClean="0"/>
          </a:p>
          <a:p>
            <a:endParaRPr lang="en-US" altLang="zh-CN" sz="2000" b="1" dirty="0" smtClean="0"/>
          </a:p>
        </p:txBody>
      </p:sp>
      <p:pic>
        <p:nvPicPr>
          <p:cNvPr id="6" name="海洋奇缘插曲-I_AM_MOANA.avi">
            <a:hlinkClick r:id="" action="ppaction://media"/>
          </p:cNvPr>
          <p:cNvPicPr>
            <a:picLocks noGrp="1" noRot="1" noChangeAspect="1"/>
          </p:cNvPicPr>
          <p:nvPr>
            <p:ph idx="1"/>
            <a:videoFile r:link="rId1"/>
          </p:nvPr>
        </p:nvPicPr>
        <p:blipFill>
          <a:blip r:embed="rId3" cstate="print"/>
          <a:stretch>
            <a:fillRect/>
          </a:stretch>
        </p:blipFill>
        <p:spPr>
          <a:xfrm>
            <a:off x="0" y="699542"/>
            <a:ext cx="9144000" cy="510988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par>
                                <p:cTn id="9" presetID="2" presetClass="exit" presetSubtype="8" fill="hold" grpId="1" nodeType="withEffect">
                                  <p:stCondLst>
                                    <p:cond delay="0"/>
                                  </p:stCondLst>
                                  <p:childTnLst>
                                    <p:anim calcmode="lin" valueType="num">
                                      <p:cBhvr additive="base">
                                        <p:cTn id="10" dur="155000"/>
                                        <p:tgtEl>
                                          <p:spTgt spid="4"/>
                                        </p:tgtEl>
                                        <p:attrNameLst>
                                          <p:attrName>ppt_x</p:attrName>
                                        </p:attrNameLst>
                                      </p:cBhvr>
                                      <p:tavLst>
                                        <p:tav tm="0">
                                          <p:val>
                                            <p:strVal val="ppt_x"/>
                                          </p:val>
                                        </p:tav>
                                        <p:tav tm="100000">
                                          <p:val>
                                            <p:strVal val="0-ppt_w/2"/>
                                          </p:val>
                                        </p:tav>
                                      </p:tavLst>
                                    </p:anim>
                                    <p:anim calcmode="lin" valueType="num">
                                      <p:cBhvr additive="base">
                                        <p:cTn id="11" dur="155000"/>
                                        <p:tgtEl>
                                          <p:spTgt spid="4"/>
                                        </p:tgtEl>
                                        <p:attrNameLst>
                                          <p:attrName>ppt_y</p:attrName>
                                        </p:attrNameLst>
                                      </p:cBhvr>
                                      <p:tavLst>
                                        <p:tav tm="0">
                                          <p:val>
                                            <p:strVal val="ppt_y"/>
                                          </p:val>
                                        </p:tav>
                                        <p:tav tm="100000">
                                          <p:val>
                                            <p:strVal val="ppt_y"/>
                                          </p:val>
                                        </p:tav>
                                      </p:tavLst>
                                    </p:anim>
                                    <p:set>
                                      <p:cBhvr>
                                        <p:cTn id="12" dur="1" fill="hold">
                                          <p:stCondLst>
                                            <p:cond delay="154999"/>
                                          </p:stCondLst>
                                        </p:cTn>
                                        <p:tgtEl>
                                          <p:spTgt spid="4"/>
                                        </p:tgtEl>
                                        <p:attrNameLst>
                                          <p:attrName>style.visibility</p:attrName>
                                        </p:attrNameLst>
                                      </p:cBhvr>
                                      <p:to>
                                        <p:strVal val="hidden"/>
                                      </p:to>
                                    </p:set>
                                  </p:childTnLst>
                                </p:cTn>
                              </p:par>
                            </p:childTnLst>
                          </p:cTn>
                        </p:par>
                        <p:par>
                          <p:cTn id="13" fill="hold">
                            <p:stCondLst>
                              <p:cond delay="155000"/>
                            </p:stCondLst>
                            <p:childTnLst>
                              <p:par>
                                <p:cTn id="14" presetID="1" presetClass="mediacall" presetSubtype="0" fill="hold" nodeType="afterEffect">
                                  <p:stCondLst>
                                    <p:cond delay="0"/>
                                  </p:stCondLst>
                                  <p:childTnLst>
                                    <p:cmd type="call" cmd="playFrom(0.0)">
                                      <p:cBhvr>
                                        <p:cTn id="15" dur="1554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6"/>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9"/>
          <p:cNvGrpSpPr>
            <a:grpSpLocks noChangeAspect="1"/>
          </p:cNvGrpSpPr>
          <p:nvPr/>
        </p:nvGrpSpPr>
        <p:grpSpPr bwMode="auto">
          <a:xfrm>
            <a:off x="-5954" y="-1"/>
            <a:ext cx="9149954" cy="5143501"/>
            <a:chOff x="0" y="0"/>
            <a:chExt cx="12199883" cy="6858866"/>
          </a:xfrm>
        </p:grpSpPr>
        <p:pic>
          <p:nvPicPr>
            <p:cNvPr id="29" name="图片 28"/>
            <p:cNvPicPr>
              <a:picLocks noChangeAspect="1" noChangeArrowheads="1"/>
            </p:cNvPicPr>
            <p:nvPr/>
          </p:nvPicPr>
          <p:blipFill>
            <a:blip r:embed="rId3" cstate="print"/>
            <a:srcRect/>
            <a:stretch>
              <a:fillRect/>
            </a:stretch>
          </p:blipFill>
          <p:spPr bwMode="auto">
            <a:xfrm>
              <a:off x="0" y="0"/>
              <a:ext cx="6858000" cy="6858000"/>
            </a:xfrm>
            <a:prstGeom prst="rect">
              <a:avLst/>
            </a:prstGeom>
            <a:noFill/>
            <a:ln w="9525">
              <a:noFill/>
              <a:miter lim="800000"/>
              <a:headEnd/>
              <a:tailEnd/>
            </a:ln>
          </p:spPr>
        </p:pic>
        <p:pic>
          <p:nvPicPr>
            <p:cNvPr id="30" name="图片 16"/>
            <p:cNvPicPr>
              <a:picLocks noChangeAspect="1" noChangeArrowheads="1"/>
            </p:cNvPicPr>
            <p:nvPr/>
          </p:nvPicPr>
          <p:blipFill>
            <a:blip r:embed="rId3" cstate="print"/>
            <a:srcRect/>
            <a:stretch>
              <a:fillRect/>
            </a:stretch>
          </p:blipFill>
          <p:spPr bwMode="auto">
            <a:xfrm>
              <a:off x="5341883" y="866"/>
              <a:ext cx="6858000" cy="6858000"/>
            </a:xfrm>
            <a:prstGeom prst="rect">
              <a:avLst/>
            </a:prstGeom>
            <a:noFill/>
            <a:ln w="9525">
              <a:noFill/>
              <a:miter lim="800000"/>
              <a:headEnd/>
              <a:tailEnd/>
            </a:ln>
          </p:spPr>
        </p:pic>
      </p:grpSp>
      <p:sp>
        <p:nvSpPr>
          <p:cNvPr id="31" name="矩形 1"/>
          <p:cNvSpPr>
            <a:spLocks noChangeArrowheads="1"/>
          </p:cNvSpPr>
          <p:nvPr/>
        </p:nvSpPr>
        <p:spPr bwMode="auto">
          <a:xfrm>
            <a:off x="0" y="1223326"/>
            <a:ext cx="9166622" cy="2571750"/>
          </a:xfrm>
          <a:prstGeom prst="rect">
            <a:avLst/>
          </a:prstGeom>
          <a:solidFill>
            <a:schemeClr val="bg1"/>
          </a:solidFill>
          <a:ln w="9525">
            <a:noFill/>
            <a:miter lim="800000"/>
            <a:headEnd/>
            <a:tailEnd/>
          </a:ln>
        </p:spPr>
        <p:txBody>
          <a:bodyPr lIns="68580" tIns="34290" rIns="68580" bIns="34290" anchor="ctr"/>
          <a:lstStyle/>
          <a:p>
            <a:pPr algn="ctr">
              <a:buFont typeface="Arial" charset="0"/>
              <a:buNone/>
            </a:pPr>
            <a:endParaRPr lang="zh-CN" altLang="en-US" dirty="0">
              <a:solidFill>
                <a:srgbClr val="FFFFFF"/>
              </a:solidFill>
            </a:endParaRPr>
          </a:p>
        </p:txBody>
      </p:sp>
      <p:pic>
        <p:nvPicPr>
          <p:cNvPr id="63491" name="图片 1" descr="t1.png"/>
          <p:cNvPicPr>
            <a:picLocks noChangeAspect="1" noChangeArrowheads="1"/>
          </p:cNvPicPr>
          <p:nvPr/>
        </p:nvPicPr>
        <p:blipFill>
          <a:blip r:embed="rId4" cstate="print"/>
          <a:srcRect/>
          <a:stretch>
            <a:fillRect/>
          </a:stretch>
        </p:blipFill>
        <p:spPr bwMode="auto">
          <a:xfrm>
            <a:off x="2455864" y="1769848"/>
            <a:ext cx="428625" cy="464344"/>
          </a:xfrm>
          <a:prstGeom prst="rect">
            <a:avLst/>
          </a:prstGeom>
          <a:noFill/>
          <a:ln w="9525">
            <a:noFill/>
            <a:miter lim="800000"/>
            <a:headEnd/>
            <a:tailEnd/>
          </a:ln>
        </p:spPr>
      </p:pic>
      <p:pic>
        <p:nvPicPr>
          <p:cNvPr id="63492" name="图片 2" descr="t2.png"/>
          <p:cNvPicPr>
            <a:picLocks noChangeAspect="1" noChangeArrowheads="1"/>
          </p:cNvPicPr>
          <p:nvPr/>
        </p:nvPicPr>
        <p:blipFill>
          <a:blip r:embed="rId5" cstate="print"/>
          <a:srcRect/>
          <a:stretch>
            <a:fillRect/>
          </a:stretch>
        </p:blipFill>
        <p:spPr bwMode="auto">
          <a:xfrm>
            <a:off x="2470150" y="1794851"/>
            <a:ext cx="2103438" cy="435769"/>
          </a:xfrm>
          <a:prstGeom prst="rect">
            <a:avLst/>
          </a:prstGeom>
          <a:noFill/>
          <a:ln w="9525">
            <a:noFill/>
            <a:miter lim="800000"/>
            <a:headEnd/>
            <a:tailEnd/>
          </a:ln>
        </p:spPr>
      </p:pic>
      <p:pic>
        <p:nvPicPr>
          <p:cNvPr id="63493" name="图片 3" descr="t3.png"/>
          <p:cNvPicPr>
            <a:picLocks noChangeAspect="1" noChangeArrowheads="1"/>
          </p:cNvPicPr>
          <p:nvPr/>
        </p:nvPicPr>
        <p:blipFill>
          <a:blip r:embed="rId6" cstate="print"/>
          <a:srcRect/>
          <a:stretch>
            <a:fillRect/>
          </a:stretch>
        </p:blipFill>
        <p:spPr bwMode="auto">
          <a:xfrm>
            <a:off x="2224089" y="1784135"/>
            <a:ext cx="1724025" cy="1300163"/>
          </a:xfrm>
          <a:prstGeom prst="rect">
            <a:avLst/>
          </a:prstGeom>
          <a:noFill/>
          <a:ln w="9525">
            <a:noFill/>
            <a:miter lim="800000"/>
            <a:headEnd/>
            <a:tailEnd/>
          </a:ln>
        </p:spPr>
      </p:pic>
      <p:pic>
        <p:nvPicPr>
          <p:cNvPr id="63494" name="图片 4" descr="t4.png"/>
          <p:cNvPicPr>
            <a:picLocks noChangeAspect="1" noChangeArrowheads="1"/>
          </p:cNvPicPr>
          <p:nvPr/>
        </p:nvPicPr>
        <p:blipFill>
          <a:blip r:embed="rId7" cstate="print"/>
          <a:srcRect/>
          <a:stretch>
            <a:fillRect/>
          </a:stretch>
        </p:blipFill>
        <p:spPr bwMode="auto">
          <a:xfrm>
            <a:off x="2157413" y="2602095"/>
            <a:ext cx="419100" cy="421481"/>
          </a:xfrm>
          <a:prstGeom prst="rect">
            <a:avLst/>
          </a:prstGeom>
          <a:noFill/>
          <a:ln w="9525">
            <a:noFill/>
            <a:miter lim="800000"/>
            <a:headEnd/>
            <a:tailEnd/>
          </a:ln>
        </p:spPr>
      </p:pic>
      <p:pic>
        <p:nvPicPr>
          <p:cNvPr id="63495" name="图片 5" descr="h2.png"/>
          <p:cNvPicPr>
            <a:picLocks noChangeAspect="1" noChangeArrowheads="1"/>
          </p:cNvPicPr>
          <p:nvPr/>
        </p:nvPicPr>
        <p:blipFill>
          <a:blip r:embed="rId8" cstate="print"/>
          <a:srcRect/>
          <a:stretch>
            <a:fillRect/>
          </a:stretch>
        </p:blipFill>
        <p:spPr bwMode="auto">
          <a:xfrm>
            <a:off x="3086101" y="2003210"/>
            <a:ext cx="1076325" cy="942975"/>
          </a:xfrm>
          <a:prstGeom prst="rect">
            <a:avLst/>
          </a:prstGeom>
          <a:noFill/>
          <a:ln w="9525">
            <a:noFill/>
            <a:miter lim="800000"/>
            <a:headEnd/>
            <a:tailEnd/>
          </a:ln>
        </p:spPr>
      </p:pic>
      <p:pic>
        <p:nvPicPr>
          <p:cNvPr id="63496" name="图片 6" descr="h1副本.png"/>
          <p:cNvPicPr>
            <a:picLocks noChangeAspect="1" noChangeArrowheads="1"/>
          </p:cNvPicPr>
          <p:nvPr/>
        </p:nvPicPr>
        <p:blipFill>
          <a:blip r:embed="rId9" cstate="print"/>
          <a:srcRect/>
          <a:stretch>
            <a:fillRect/>
          </a:stretch>
        </p:blipFill>
        <p:spPr bwMode="auto">
          <a:xfrm>
            <a:off x="2735263" y="1957967"/>
            <a:ext cx="1485900" cy="978694"/>
          </a:xfrm>
          <a:prstGeom prst="rect">
            <a:avLst/>
          </a:prstGeom>
          <a:noFill/>
          <a:ln w="9525">
            <a:noFill/>
            <a:miter lim="800000"/>
            <a:headEnd/>
            <a:tailEnd/>
          </a:ln>
        </p:spPr>
      </p:pic>
      <p:pic>
        <p:nvPicPr>
          <p:cNvPr id="63497" name="图片 7" descr="h4.png"/>
          <p:cNvPicPr>
            <a:picLocks noChangeAspect="1" noChangeArrowheads="1"/>
          </p:cNvPicPr>
          <p:nvPr/>
        </p:nvPicPr>
        <p:blipFill>
          <a:blip r:embed="rId10" cstate="print"/>
          <a:srcRect/>
          <a:stretch>
            <a:fillRect/>
          </a:stretch>
        </p:blipFill>
        <p:spPr bwMode="auto">
          <a:xfrm>
            <a:off x="3484563" y="2529467"/>
            <a:ext cx="419100" cy="407194"/>
          </a:xfrm>
          <a:prstGeom prst="rect">
            <a:avLst/>
          </a:prstGeom>
          <a:noFill/>
          <a:ln w="9525">
            <a:noFill/>
            <a:miter lim="800000"/>
            <a:headEnd/>
            <a:tailEnd/>
          </a:ln>
        </p:spPr>
      </p:pic>
      <p:pic>
        <p:nvPicPr>
          <p:cNvPr id="63498" name="图片 8" descr="he.png"/>
          <p:cNvPicPr>
            <a:picLocks noChangeAspect="1" noChangeArrowheads="1"/>
          </p:cNvPicPr>
          <p:nvPr/>
        </p:nvPicPr>
        <p:blipFill>
          <a:blip r:embed="rId11" cstate="print"/>
          <a:srcRect/>
          <a:stretch>
            <a:fillRect/>
          </a:stretch>
        </p:blipFill>
        <p:spPr bwMode="auto">
          <a:xfrm>
            <a:off x="3517901" y="2516370"/>
            <a:ext cx="1019175" cy="435769"/>
          </a:xfrm>
          <a:prstGeom prst="rect">
            <a:avLst/>
          </a:prstGeom>
          <a:noFill/>
          <a:ln w="9525">
            <a:noFill/>
            <a:miter lim="800000"/>
            <a:headEnd/>
            <a:tailEnd/>
          </a:ln>
        </p:spPr>
      </p:pic>
      <p:pic>
        <p:nvPicPr>
          <p:cNvPr id="63499" name="图片 9" descr="h3.png"/>
          <p:cNvPicPr>
            <a:picLocks noChangeAspect="1" noChangeArrowheads="1"/>
          </p:cNvPicPr>
          <p:nvPr/>
        </p:nvPicPr>
        <p:blipFill>
          <a:blip r:embed="rId12" cstate="print"/>
          <a:srcRect/>
          <a:stretch>
            <a:fillRect/>
          </a:stretch>
        </p:blipFill>
        <p:spPr bwMode="auto">
          <a:xfrm>
            <a:off x="3100389" y="2529467"/>
            <a:ext cx="790575" cy="407194"/>
          </a:xfrm>
          <a:prstGeom prst="rect">
            <a:avLst/>
          </a:prstGeom>
          <a:noFill/>
          <a:ln w="9525">
            <a:noFill/>
            <a:miter lim="800000"/>
            <a:headEnd/>
            <a:tailEnd/>
          </a:ln>
        </p:spPr>
      </p:pic>
      <p:pic>
        <p:nvPicPr>
          <p:cNvPr id="63500" name="图片 10" descr="e1.png"/>
          <p:cNvPicPr>
            <a:picLocks noChangeAspect="1" noChangeArrowheads="1"/>
          </p:cNvPicPr>
          <p:nvPr/>
        </p:nvPicPr>
        <p:blipFill>
          <a:blip r:embed="rId13" cstate="print"/>
          <a:srcRect/>
          <a:stretch>
            <a:fillRect/>
          </a:stretch>
        </p:blipFill>
        <p:spPr bwMode="auto">
          <a:xfrm>
            <a:off x="3965575" y="2516370"/>
            <a:ext cx="495300" cy="442913"/>
          </a:xfrm>
          <a:prstGeom prst="rect">
            <a:avLst/>
          </a:prstGeom>
          <a:noFill/>
          <a:ln w="9525">
            <a:noFill/>
            <a:miter lim="800000"/>
            <a:headEnd/>
            <a:tailEnd/>
          </a:ln>
        </p:spPr>
      </p:pic>
      <p:pic>
        <p:nvPicPr>
          <p:cNvPr id="63501" name="图片 11" descr="e1.png"/>
          <p:cNvPicPr>
            <a:picLocks noChangeAspect="1" noChangeArrowheads="1"/>
          </p:cNvPicPr>
          <p:nvPr/>
        </p:nvPicPr>
        <p:blipFill>
          <a:blip r:embed="rId14" cstate="print"/>
          <a:srcRect/>
          <a:stretch>
            <a:fillRect/>
          </a:stretch>
        </p:blipFill>
        <p:spPr bwMode="auto">
          <a:xfrm>
            <a:off x="5992813" y="2087745"/>
            <a:ext cx="171450" cy="142875"/>
          </a:xfrm>
          <a:prstGeom prst="rect">
            <a:avLst/>
          </a:prstGeom>
          <a:noFill/>
          <a:ln w="9525">
            <a:noFill/>
            <a:miter lim="800000"/>
            <a:headEnd/>
            <a:tailEnd/>
          </a:ln>
        </p:spPr>
      </p:pic>
      <p:pic>
        <p:nvPicPr>
          <p:cNvPr id="63502" name="图片 12" descr="e2.png"/>
          <p:cNvPicPr>
            <a:picLocks noChangeAspect="1" noChangeArrowheads="1"/>
          </p:cNvPicPr>
          <p:nvPr/>
        </p:nvPicPr>
        <p:blipFill>
          <a:blip r:embed="rId15" cstate="print"/>
          <a:srcRect/>
          <a:stretch>
            <a:fillRect/>
          </a:stretch>
        </p:blipFill>
        <p:spPr bwMode="auto">
          <a:xfrm>
            <a:off x="6030913" y="2017498"/>
            <a:ext cx="457200" cy="207169"/>
          </a:xfrm>
          <a:prstGeom prst="rect">
            <a:avLst/>
          </a:prstGeom>
          <a:noFill/>
          <a:ln w="9525">
            <a:noFill/>
            <a:miter lim="800000"/>
            <a:headEnd/>
            <a:tailEnd/>
          </a:ln>
        </p:spPr>
      </p:pic>
      <p:pic>
        <p:nvPicPr>
          <p:cNvPr id="63503" name="图片 13" descr="e3.png"/>
          <p:cNvPicPr>
            <a:picLocks noChangeAspect="1" noChangeArrowheads="1"/>
          </p:cNvPicPr>
          <p:nvPr/>
        </p:nvPicPr>
        <p:blipFill>
          <a:blip r:embed="rId16" cstate="print"/>
          <a:srcRect/>
          <a:stretch>
            <a:fillRect/>
          </a:stretch>
        </p:blipFill>
        <p:spPr bwMode="auto">
          <a:xfrm>
            <a:off x="5345113" y="1932963"/>
            <a:ext cx="1143000" cy="271463"/>
          </a:xfrm>
          <a:prstGeom prst="rect">
            <a:avLst/>
          </a:prstGeom>
          <a:noFill/>
          <a:ln w="9525">
            <a:noFill/>
            <a:miter lim="800000"/>
            <a:headEnd/>
            <a:tailEnd/>
          </a:ln>
        </p:spPr>
      </p:pic>
      <p:pic>
        <p:nvPicPr>
          <p:cNvPr id="63504" name="图片 14" descr="e4.png"/>
          <p:cNvPicPr>
            <a:picLocks noChangeAspect="1" noChangeArrowheads="1"/>
          </p:cNvPicPr>
          <p:nvPr/>
        </p:nvPicPr>
        <p:blipFill>
          <a:blip r:embed="rId17" cstate="print"/>
          <a:srcRect/>
          <a:stretch>
            <a:fillRect/>
          </a:stretch>
        </p:blipFill>
        <p:spPr bwMode="auto">
          <a:xfrm>
            <a:off x="4737100" y="2204427"/>
            <a:ext cx="1360488" cy="678656"/>
          </a:xfrm>
          <a:prstGeom prst="rect">
            <a:avLst/>
          </a:prstGeom>
          <a:noFill/>
          <a:ln w="9525">
            <a:noFill/>
            <a:miter lim="800000"/>
            <a:headEnd/>
            <a:tailEnd/>
          </a:ln>
        </p:spPr>
      </p:pic>
      <p:pic>
        <p:nvPicPr>
          <p:cNvPr id="63505" name="图片 15" descr="n1.png"/>
          <p:cNvPicPr>
            <a:picLocks noChangeAspect="1" noChangeArrowheads="1"/>
          </p:cNvPicPr>
          <p:nvPr/>
        </p:nvPicPr>
        <p:blipFill>
          <a:blip r:embed="rId18" cstate="print"/>
          <a:srcRect/>
          <a:stretch>
            <a:fillRect/>
          </a:stretch>
        </p:blipFill>
        <p:spPr bwMode="auto">
          <a:xfrm>
            <a:off x="5791201" y="2588998"/>
            <a:ext cx="333375" cy="292894"/>
          </a:xfrm>
          <a:prstGeom prst="rect">
            <a:avLst/>
          </a:prstGeom>
          <a:noFill/>
          <a:ln w="9525">
            <a:noFill/>
            <a:miter lim="800000"/>
            <a:headEnd/>
            <a:tailEnd/>
          </a:ln>
        </p:spPr>
      </p:pic>
      <p:pic>
        <p:nvPicPr>
          <p:cNvPr id="63506" name="图片 16" descr="e5.png"/>
          <p:cNvPicPr>
            <a:picLocks noChangeAspect="1" noChangeArrowheads="1"/>
          </p:cNvPicPr>
          <p:nvPr/>
        </p:nvPicPr>
        <p:blipFill>
          <a:blip r:embed="rId19" cstate="print"/>
          <a:srcRect/>
          <a:stretch>
            <a:fillRect/>
          </a:stretch>
        </p:blipFill>
        <p:spPr bwMode="auto">
          <a:xfrm>
            <a:off x="4737101" y="2588997"/>
            <a:ext cx="1389063" cy="414338"/>
          </a:xfrm>
          <a:prstGeom prst="rect">
            <a:avLst/>
          </a:prstGeom>
          <a:noFill/>
          <a:ln w="9525">
            <a:noFill/>
            <a:miter lim="800000"/>
            <a:headEnd/>
            <a:tailEnd/>
          </a:ln>
        </p:spPr>
      </p:pic>
      <p:pic>
        <p:nvPicPr>
          <p:cNvPr id="63507" name="图片 17" descr="n2.png"/>
          <p:cNvPicPr>
            <a:picLocks noChangeAspect="1" noChangeArrowheads="1"/>
          </p:cNvPicPr>
          <p:nvPr/>
        </p:nvPicPr>
        <p:blipFill>
          <a:blip r:embed="rId20" cstate="print"/>
          <a:srcRect/>
          <a:stretch>
            <a:fillRect/>
          </a:stretch>
        </p:blipFill>
        <p:spPr bwMode="auto">
          <a:xfrm>
            <a:off x="5791201" y="2611620"/>
            <a:ext cx="542925" cy="271463"/>
          </a:xfrm>
          <a:prstGeom prst="rect">
            <a:avLst/>
          </a:prstGeom>
          <a:noFill/>
          <a:ln w="9525">
            <a:noFill/>
            <a:miter lim="800000"/>
            <a:headEnd/>
            <a:tailEnd/>
          </a:ln>
        </p:spPr>
      </p:pic>
      <p:pic>
        <p:nvPicPr>
          <p:cNvPr id="63508" name="图片 18" descr="n3.png"/>
          <p:cNvPicPr>
            <a:picLocks noChangeAspect="1" noChangeArrowheads="1"/>
          </p:cNvPicPr>
          <p:nvPr/>
        </p:nvPicPr>
        <p:blipFill>
          <a:blip r:embed="rId21" cstate="print"/>
          <a:srcRect/>
          <a:stretch>
            <a:fillRect/>
          </a:stretch>
        </p:blipFill>
        <p:spPr bwMode="auto">
          <a:xfrm>
            <a:off x="6048375" y="2646148"/>
            <a:ext cx="285750" cy="257175"/>
          </a:xfrm>
          <a:prstGeom prst="rect">
            <a:avLst/>
          </a:prstGeom>
          <a:noFill/>
          <a:ln w="9525">
            <a:noFill/>
            <a:miter lim="800000"/>
            <a:headEnd/>
            <a:tailEnd/>
          </a:ln>
        </p:spPr>
      </p:pic>
      <p:pic>
        <p:nvPicPr>
          <p:cNvPr id="63509" name="图片 19" descr="d2.png"/>
          <p:cNvPicPr>
            <a:picLocks noChangeAspect="1" noChangeArrowheads="1"/>
          </p:cNvPicPr>
          <p:nvPr/>
        </p:nvPicPr>
        <p:blipFill>
          <a:blip r:embed="rId22" cstate="print"/>
          <a:srcRect/>
          <a:stretch>
            <a:fillRect/>
          </a:stretch>
        </p:blipFill>
        <p:spPr bwMode="auto">
          <a:xfrm>
            <a:off x="6356350" y="2617573"/>
            <a:ext cx="400050" cy="278606"/>
          </a:xfrm>
          <a:prstGeom prst="rect">
            <a:avLst/>
          </a:prstGeom>
          <a:noFill/>
          <a:ln w="9525">
            <a:noFill/>
            <a:miter lim="800000"/>
            <a:headEnd/>
            <a:tailEnd/>
          </a:ln>
        </p:spPr>
      </p:pic>
      <p:pic>
        <p:nvPicPr>
          <p:cNvPr id="63510" name="图片 20" descr="d1.png"/>
          <p:cNvPicPr>
            <a:picLocks noChangeAspect="1" noChangeArrowheads="1"/>
          </p:cNvPicPr>
          <p:nvPr/>
        </p:nvPicPr>
        <p:blipFill>
          <a:blip r:embed="rId23" cstate="print"/>
          <a:srcRect/>
          <a:stretch>
            <a:fillRect/>
          </a:stretch>
        </p:blipFill>
        <p:spPr bwMode="auto">
          <a:xfrm>
            <a:off x="6097588" y="2611620"/>
            <a:ext cx="666750" cy="292894"/>
          </a:xfrm>
          <a:prstGeom prst="rect">
            <a:avLst/>
          </a:prstGeom>
          <a:noFill/>
          <a:ln w="9525">
            <a:noFill/>
            <a:miter lim="800000"/>
            <a:headEnd/>
            <a:tailEnd/>
          </a:ln>
        </p:spPr>
      </p:pic>
      <p:pic>
        <p:nvPicPr>
          <p:cNvPr id="63511" name="图片 21" descr="d4.png"/>
          <p:cNvPicPr>
            <a:picLocks noChangeAspect="1" noChangeArrowheads="1"/>
          </p:cNvPicPr>
          <p:nvPr/>
        </p:nvPicPr>
        <p:blipFill>
          <a:blip r:embed="rId24" cstate="print"/>
          <a:srcRect/>
          <a:stretch>
            <a:fillRect/>
          </a:stretch>
        </p:blipFill>
        <p:spPr bwMode="auto">
          <a:xfrm>
            <a:off x="6577014" y="2275863"/>
            <a:ext cx="695325" cy="642938"/>
          </a:xfrm>
          <a:prstGeom prst="rect">
            <a:avLst/>
          </a:prstGeom>
          <a:noFill/>
          <a:ln w="9525">
            <a:noFill/>
            <a:miter lim="800000"/>
            <a:headEnd/>
            <a:tailEnd/>
          </a:ln>
        </p:spPr>
      </p:pic>
      <p:pic>
        <p:nvPicPr>
          <p:cNvPr id="63512" name="图片 22" descr="d3.png"/>
          <p:cNvPicPr>
            <a:picLocks noChangeAspect="1" noChangeArrowheads="1"/>
          </p:cNvPicPr>
          <p:nvPr/>
        </p:nvPicPr>
        <p:blipFill>
          <a:blip r:embed="rId25" cstate="print"/>
          <a:srcRect/>
          <a:stretch>
            <a:fillRect/>
          </a:stretch>
        </p:blipFill>
        <p:spPr bwMode="auto">
          <a:xfrm>
            <a:off x="6427789" y="2275864"/>
            <a:ext cx="828675" cy="628650"/>
          </a:xfrm>
          <a:prstGeom prst="rect">
            <a:avLst/>
          </a:prstGeom>
          <a:noFill/>
          <a:ln w="9525">
            <a:noFill/>
            <a:miter lim="800000"/>
            <a:headEnd/>
            <a:tailEnd/>
          </a:ln>
        </p:spPr>
      </p:pic>
      <p:pic>
        <p:nvPicPr>
          <p:cNvPr id="63513" name="图片 23" descr="羽毛.png"/>
          <p:cNvPicPr>
            <a:picLocks noChangeAspect="1" noChangeArrowheads="1"/>
          </p:cNvPicPr>
          <p:nvPr/>
        </p:nvPicPr>
        <p:blipFill>
          <a:blip r:embed="rId26" cstate="print"/>
          <a:srcRect/>
          <a:stretch>
            <a:fillRect/>
          </a:stretch>
        </p:blipFill>
        <p:spPr bwMode="auto">
          <a:xfrm rot="1350554">
            <a:off x="11685589" y="768532"/>
            <a:ext cx="1239837" cy="2975372"/>
          </a:xfrm>
          <a:prstGeom prst="rect">
            <a:avLst/>
          </a:prstGeom>
          <a:noFill/>
          <a:ln w="9525">
            <a:noFill/>
            <a:miter lim="800000"/>
            <a:headEnd/>
            <a:tailEnd/>
          </a:ln>
        </p:spPr>
      </p:pic>
      <p:pic>
        <p:nvPicPr>
          <p:cNvPr id="34" name="Valentin - A Little Story.mp3">
            <a:hlinkClick r:id="" action="ppaction://media"/>
          </p:cNvPr>
          <p:cNvPicPr>
            <a:picLocks noRot="1" noChangeAspect="1"/>
          </p:cNvPicPr>
          <p:nvPr>
            <a:audioFile r:link="rId1"/>
          </p:nvPr>
        </p:nvPicPr>
        <p:blipFill>
          <a:blip r:embed="rId27" cstate="print"/>
          <a:stretch>
            <a:fillRect/>
          </a:stretch>
        </p:blipFill>
        <p:spPr>
          <a:xfrm>
            <a:off x="-900608" y="2139702"/>
            <a:ext cx="304800" cy="3048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94254 -0.39945 C -0.94201 -0.39228 -0.94149 -0.38487 -0.94688 -0.37191 C -0.95226 -0.35894 -0.97083 -0.32908 -0.97483 -0.32098 " pathEditMode="fixed" rAng="0" ptsTypes="aaA">
                                      <p:cBhvr>
                                        <p:cTn id="6" dur="100" fill="hold"/>
                                        <p:tgtEl>
                                          <p:spTgt spid="63513"/>
                                        </p:tgtEl>
                                        <p:attrNameLst>
                                          <p:attrName>ppt_x,ppt_y</p:attrName>
                                        </p:attrNameLst>
                                      </p:cBhvr>
                                      <p:rCtr x="0" y="39"/>
                                    </p:animMotion>
                                  </p:childTnLst>
                                </p:cTn>
                              </p:par>
                              <p:par>
                                <p:cTn id="7" presetID="22" presetClass="entr" presetSubtype="1" fill="hold" nodeType="withEffect">
                                  <p:stCondLst>
                                    <p:cond delay="0"/>
                                  </p:stCondLst>
                                  <p:childTnLst>
                                    <p:set>
                                      <p:cBhvr>
                                        <p:cTn id="8" dur="1" fill="hold">
                                          <p:stCondLst>
                                            <p:cond delay="0"/>
                                          </p:stCondLst>
                                        </p:cTn>
                                        <p:tgtEl>
                                          <p:spTgt spid="63491"/>
                                        </p:tgtEl>
                                        <p:attrNameLst>
                                          <p:attrName>style.visibility</p:attrName>
                                        </p:attrNameLst>
                                      </p:cBhvr>
                                      <p:to>
                                        <p:strVal val="visible"/>
                                      </p:to>
                                    </p:set>
                                    <p:animEffect transition="in" filter="wipe(up)">
                                      <p:cBhvr>
                                        <p:cTn id="9" dur="100"/>
                                        <p:tgtEl>
                                          <p:spTgt spid="63491"/>
                                        </p:tgtEl>
                                      </p:cBhvr>
                                    </p:animEffect>
                                  </p:childTnLst>
                                </p:cTn>
                              </p:par>
                            </p:childTnLst>
                          </p:cTn>
                        </p:par>
                        <p:par>
                          <p:cTn id="10" fill="hold" nodeType="afterGroup">
                            <p:stCondLst>
                              <p:cond delay="100"/>
                            </p:stCondLst>
                            <p:childTnLst>
                              <p:par>
                                <p:cTn id="11" presetID="0" presetClass="path" presetSubtype="0" accel="50000" decel="50000" fill="hold" nodeType="afterEffect">
                                  <p:stCondLst>
                                    <p:cond delay="0"/>
                                  </p:stCondLst>
                                  <p:childTnLst>
                                    <p:animMotion origin="layout" path="M -0.97483 -0.32098 C -0.96025 -0.33626 -0.94549 -0.35154 -0.93351 -0.36219 C -0.92153 -0.37283 -0.92552 -0.38163 -0.90278 -0.38557 C -0.88004 -0.3895 -0.82205 -0.38371 -0.79688 -0.38557 C -0.7717 -0.38742 -0.75764 -0.39506 -0.75122 -0.39737 " pathEditMode="fixed" rAng="0" ptsTypes="aaaaA">
                                      <p:cBhvr>
                                        <p:cTn id="12" dur="200" fill="hold"/>
                                        <p:tgtEl>
                                          <p:spTgt spid="63513"/>
                                        </p:tgtEl>
                                        <p:attrNameLst>
                                          <p:attrName>ppt_x,ppt_y</p:attrName>
                                        </p:attrNameLst>
                                      </p:cBhvr>
                                      <p:rCtr x="0" y="0"/>
                                    </p:animMotion>
                                  </p:childTnLst>
                                </p:cTn>
                              </p:par>
                              <p:par>
                                <p:cTn id="13" presetID="22" presetClass="entr" presetSubtype="8"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animEffect transition="in" filter="wipe(left)">
                                      <p:cBhvr>
                                        <p:cTn id="15" dur="200"/>
                                        <p:tgtEl>
                                          <p:spTgt spid="63492"/>
                                        </p:tgtEl>
                                      </p:cBhvr>
                                    </p:animEffect>
                                  </p:childTnLst>
                                </p:cTn>
                              </p:par>
                            </p:childTnLst>
                          </p:cTn>
                        </p:par>
                        <p:par>
                          <p:cTn id="16" fill="hold" nodeType="afterGroup">
                            <p:stCondLst>
                              <p:cond delay="300"/>
                            </p:stCondLst>
                            <p:childTnLst>
                              <p:par>
                                <p:cTn id="17" presetID="0" presetClass="path" presetSubtype="0" accel="50000" decel="50000" fill="hold" nodeType="afterEffect">
                                  <p:stCondLst>
                                    <p:cond delay="0"/>
                                  </p:stCondLst>
                                  <p:childTnLst>
                                    <p:animMotion origin="layout" path="M -0.81875 -0.39783 C -0.8408 -0.36682 -0.86267 -0.3358 -0.8849 -0.29992 C -0.90712 -0.26404 -0.93785 -0.20594 -0.9526 -0.18232 C -0.96736 -0.15871 -0.96719 -0.16288 -0.97326 -0.15871 C -0.97934 -0.15455 -0.98403 -0.15686 -0.98941 -0.15663 C -0.99479 -0.1564 -1.00677 -0.1564 -1.00556 -0.15663 " pathEditMode="fixed" rAng="0" ptsTypes="aaaaaA">
                                      <p:cBhvr>
                                        <p:cTn id="18" dur="300" fill="hold"/>
                                        <p:tgtEl>
                                          <p:spTgt spid="63513"/>
                                        </p:tgtEl>
                                        <p:attrNameLst>
                                          <p:attrName>ppt_x,ppt_y</p:attrName>
                                        </p:attrNameLst>
                                      </p:cBhvr>
                                      <p:rCtr x="-65" y="122"/>
                                    </p:animMotion>
                                  </p:childTnLst>
                                </p:cTn>
                              </p:par>
                              <p:par>
                                <p:cTn id="19" presetID="22" presetClass="entr" presetSubtype="1" fill="hold" nodeType="withEffect">
                                  <p:stCondLst>
                                    <p:cond delay="0"/>
                                  </p:stCondLst>
                                  <p:childTnLst>
                                    <p:set>
                                      <p:cBhvr>
                                        <p:cTn id="20" dur="1" fill="hold">
                                          <p:stCondLst>
                                            <p:cond delay="0"/>
                                          </p:stCondLst>
                                        </p:cTn>
                                        <p:tgtEl>
                                          <p:spTgt spid="63493"/>
                                        </p:tgtEl>
                                        <p:attrNameLst>
                                          <p:attrName>style.visibility</p:attrName>
                                        </p:attrNameLst>
                                      </p:cBhvr>
                                      <p:to>
                                        <p:strVal val="visible"/>
                                      </p:to>
                                    </p:set>
                                    <p:animEffect transition="in" filter="wipe(up)">
                                      <p:cBhvr>
                                        <p:cTn id="21" dur="300"/>
                                        <p:tgtEl>
                                          <p:spTgt spid="63493"/>
                                        </p:tgtEl>
                                      </p:cBhvr>
                                    </p:animEffect>
                                  </p:childTnLst>
                                </p:cTn>
                              </p:par>
                            </p:childTnLst>
                          </p:cTn>
                        </p:par>
                        <p:par>
                          <p:cTn id="22" fill="hold" nodeType="afterGroup">
                            <p:stCondLst>
                              <p:cond delay="600"/>
                            </p:stCondLst>
                            <p:childTnLst>
                              <p:par>
                                <p:cTn id="23" presetID="0" presetClass="path" presetSubtype="0" accel="50000" decel="50000" fill="hold" nodeType="afterEffect">
                                  <p:stCondLst>
                                    <p:cond delay="0"/>
                                  </p:stCondLst>
                                  <p:childTnLst>
                                    <p:animMotion origin="layout" path="M -1.00556 -0.15663 C -1.00938 -0.16149 -1.01303 -0.16635 -1.01285 -0.17422 C -1.01268 -0.18209 -1.00817 -0.19552 -1.004 -0.20362 C -0.99983 -0.21172 -0.99271 -0.21797 -0.98785 -0.2233 C -0.98299 -0.22862 -0.97987 -0.22607 -0.97466 -0.2351 " pathEditMode="fixed" rAng="0" ptsTypes="aaaaA">
                                      <p:cBhvr>
                                        <p:cTn id="24" dur="100" fill="hold"/>
                                        <p:tgtEl>
                                          <p:spTgt spid="63513"/>
                                        </p:tgtEl>
                                        <p:attrNameLst>
                                          <p:attrName>ppt_x,ppt_y</p:attrName>
                                        </p:attrNameLst>
                                      </p:cBhvr>
                                      <p:rCtr x="0" y="0"/>
                                    </p:animMotion>
                                  </p:childTnLst>
                                </p:cTn>
                              </p:par>
                              <p:par>
                                <p:cTn id="25" presetID="22" presetClass="entr" presetSubtype="4" fill="hold" nodeType="withEffect">
                                  <p:stCondLst>
                                    <p:cond delay="0"/>
                                  </p:stCondLst>
                                  <p:childTnLst>
                                    <p:set>
                                      <p:cBhvr>
                                        <p:cTn id="26" dur="1" fill="hold">
                                          <p:stCondLst>
                                            <p:cond delay="0"/>
                                          </p:stCondLst>
                                        </p:cTn>
                                        <p:tgtEl>
                                          <p:spTgt spid="63494"/>
                                        </p:tgtEl>
                                        <p:attrNameLst>
                                          <p:attrName>style.visibility</p:attrName>
                                        </p:attrNameLst>
                                      </p:cBhvr>
                                      <p:to>
                                        <p:strVal val="visible"/>
                                      </p:to>
                                    </p:set>
                                    <p:animEffect transition="in" filter="wipe(down)">
                                      <p:cBhvr>
                                        <p:cTn id="27" dur="100"/>
                                        <p:tgtEl>
                                          <p:spTgt spid="63494"/>
                                        </p:tgtEl>
                                      </p:cBhvr>
                                    </p:animEffect>
                                  </p:childTnLst>
                                </p:cTn>
                              </p:par>
                            </p:childTnLst>
                          </p:cTn>
                        </p:par>
                        <p:par>
                          <p:cTn id="28" fill="hold" nodeType="afterGroup">
                            <p:stCondLst>
                              <p:cond delay="700"/>
                            </p:stCondLst>
                            <p:childTnLst>
                              <p:par>
                                <p:cTn id="29" presetID="0" presetClass="path" presetSubtype="0" accel="50000" decel="50000" fill="hold" nodeType="afterEffect">
                                  <p:stCondLst>
                                    <p:cond delay="0"/>
                                  </p:stCondLst>
                                  <p:childTnLst>
                                    <p:animMotion origin="layout" path="M -0.97465 -0.23511 C -0.96979 -0.23974 -0.96493 -0.24437 -0.96059 -0.24251 C -0.95625 -0.24066 -0.95035 -0.23441 -0.94861 -0.22353 C -0.94687 -0.21265 -0.94965 -0.18464 -0.94965 -0.17724 " pathEditMode="fixed" rAng="0" ptsTypes="aaaA">
                                      <p:cBhvr>
                                        <p:cTn id="30" dur="100" fill="hold"/>
                                        <p:tgtEl>
                                          <p:spTgt spid="63513"/>
                                        </p:tgtEl>
                                        <p:attrNameLst>
                                          <p:attrName>ppt_x,ppt_y</p:attrName>
                                        </p:attrNameLst>
                                      </p:cBhvr>
                                      <p:rCtr x="0" y="0"/>
                                    </p:animMotion>
                                  </p:childTnLst>
                                </p:cTn>
                              </p:par>
                            </p:childTnLst>
                          </p:cTn>
                        </p:par>
                        <p:par>
                          <p:cTn id="31" fill="hold" nodeType="afterGroup">
                            <p:stCondLst>
                              <p:cond delay="800"/>
                            </p:stCondLst>
                            <p:childTnLst>
                              <p:par>
                                <p:cTn id="32" presetID="0" presetClass="path" presetSubtype="0" accel="50000" decel="50000" fill="hold" nodeType="afterEffect">
                                  <p:stCondLst>
                                    <p:cond delay="0"/>
                                  </p:stCondLst>
                                  <p:childTnLst>
                                    <p:animMotion origin="layout" path="M -0.94965 -0.17724 C -0.94774 -0.17446 -0.94566 -0.17168 -0.93663 -0.17862 C -0.9276 -0.18557 -0.90816 -0.20571 -0.89531 -0.21936 C -0.88246 -0.23302 -0.87118 -0.24552 -0.85937 -0.26126 C -0.84757 -0.277 -0.83541 -0.29761 -0.82465 -0.31358 C -0.81389 -0.32955 -0.80017 -0.35038 -0.79531 -0.3571 " pathEditMode="fixed" rAng="0" ptsTypes="aaaaaA">
                                      <p:cBhvr>
                                        <p:cTn id="33" dur="100" fill="hold"/>
                                        <p:tgtEl>
                                          <p:spTgt spid="63513"/>
                                        </p:tgtEl>
                                        <p:attrNameLst>
                                          <p:attrName>ppt_x,ppt_y</p:attrName>
                                        </p:attrNameLst>
                                      </p:cBhvr>
                                      <p:rCtr x="0" y="0"/>
                                    </p:animMotion>
                                  </p:childTnLst>
                                </p:cTn>
                              </p:par>
                              <p:par>
                                <p:cTn id="34" presetID="22" presetClass="entr" presetSubtype="4" fill="hold" nodeType="withEffect">
                                  <p:stCondLst>
                                    <p:cond delay="0"/>
                                  </p:stCondLst>
                                  <p:childTnLst>
                                    <p:set>
                                      <p:cBhvr>
                                        <p:cTn id="35" dur="1" fill="hold">
                                          <p:stCondLst>
                                            <p:cond delay="0"/>
                                          </p:stCondLst>
                                        </p:cTn>
                                        <p:tgtEl>
                                          <p:spTgt spid="63496"/>
                                        </p:tgtEl>
                                        <p:attrNameLst>
                                          <p:attrName>style.visibility</p:attrName>
                                        </p:attrNameLst>
                                      </p:cBhvr>
                                      <p:to>
                                        <p:strVal val="visible"/>
                                      </p:to>
                                    </p:set>
                                    <p:animEffect transition="in" filter="wipe(down)">
                                      <p:cBhvr>
                                        <p:cTn id="36" dur="100"/>
                                        <p:tgtEl>
                                          <p:spTgt spid="63496"/>
                                        </p:tgtEl>
                                      </p:cBhvr>
                                    </p:animEffect>
                                  </p:childTnLst>
                                </p:cTn>
                              </p:par>
                            </p:childTnLst>
                          </p:cTn>
                        </p:par>
                        <p:par>
                          <p:cTn id="37" fill="hold" nodeType="afterGroup">
                            <p:stCondLst>
                              <p:cond delay="900"/>
                            </p:stCondLst>
                            <p:childTnLst>
                              <p:par>
                                <p:cTn id="38" presetID="0" presetClass="path" presetSubtype="0" accel="50000" decel="50000" fill="hold" nodeType="afterEffect">
                                  <p:stCondLst>
                                    <p:cond delay="0"/>
                                  </p:stCondLst>
                                  <p:childTnLst>
                                    <p:animMotion origin="layout" path="M -0.79219 -0.35709 C -0.80781 -0.33464 -0.82344 -0.31195 -0.83576 -0.2932 C -0.84809 -0.27445 -0.85642 -0.25964 -0.86615 -0.2439 C -0.87587 -0.22816 -0.8882 -0.21033 -0.89445 -0.19899 C -0.9007 -0.18765 -0.90417 -0.17862 -0.90417 -0.17584 " pathEditMode="fixed" rAng="0" ptsTypes="aaaaA">
                                      <p:cBhvr>
                                        <p:cTn id="39" dur="100" fill="hold"/>
                                        <p:tgtEl>
                                          <p:spTgt spid="63513"/>
                                        </p:tgtEl>
                                        <p:attrNameLst>
                                          <p:attrName>ppt_x,ppt_y</p:attrName>
                                        </p:attrNameLst>
                                      </p:cBhvr>
                                      <p:rCtr x="-27" y="91"/>
                                    </p:animMotion>
                                  </p:childTnLst>
                                </p:cTn>
                              </p:par>
                              <p:par>
                                <p:cTn id="40" presetID="22" presetClass="entr" presetSubtype="1" fill="hold" nodeType="withEffect">
                                  <p:stCondLst>
                                    <p:cond delay="0"/>
                                  </p:stCondLst>
                                  <p:childTnLst>
                                    <p:set>
                                      <p:cBhvr>
                                        <p:cTn id="41" dur="1" fill="hold">
                                          <p:stCondLst>
                                            <p:cond delay="0"/>
                                          </p:stCondLst>
                                        </p:cTn>
                                        <p:tgtEl>
                                          <p:spTgt spid="63495"/>
                                        </p:tgtEl>
                                        <p:attrNameLst>
                                          <p:attrName>style.visibility</p:attrName>
                                        </p:attrNameLst>
                                      </p:cBhvr>
                                      <p:to>
                                        <p:strVal val="visible"/>
                                      </p:to>
                                    </p:set>
                                    <p:animEffect transition="in" filter="wipe(up)">
                                      <p:cBhvr>
                                        <p:cTn id="42" dur="100"/>
                                        <p:tgtEl>
                                          <p:spTgt spid="63495"/>
                                        </p:tgtEl>
                                      </p:cBhvr>
                                    </p:animEffect>
                                  </p:childTnLst>
                                </p:cTn>
                              </p:par>
                            </p:childTnLst>
                          </p:cTn>
                        </p:par>
                        <p:par>
                          <p:cTn id="43" fill="hold" nodeType="afterGroup">
                            <p:stCondLst>
                              <p:cond delay="1000"/>
                            </p:stCondLst>
                            <p:childTnLst>
                              <p:par>
                                <p:cTn id="44" presetID="0" presetClass="path" presetSubtype="0" accel="50000" decel="50000" fill="hold" nodeType="afterEffect">
                                  <p:stCondLst>
                                    <p:cond delay="0"/>
                                  </p:stCondLst>
                                  <p:childTnLst>
                                    <p:animMotion origin="layout" path="M -0.90417 -0.17585 C -0.89688 -0.18488 -0.88959 -0.1939 -0.88455 -0.20038 C -0.87952 -0.20687 -0.87761 -0.21057 -0.87379 -0.21497 C -0.86997 -0.21937 -0.8665 -0.22191 -0.86181 -0.22654 C -0.85712 -0.23117 -0.85 -0.23858 -0.84549 -0.24251 C -0.84098 -0.24645 -0.8375 -0.24807 -0.83455 -0.24969 C -0.8316 -0.25131 -0.829 -0.25247 -0.82813 -0.2527 " pathEditMode="fixed" rAng="0" ptsTypes="aaaaaaA">
                                      <p:cBhvr>
                                        <p:cTn id="45" dur="100" fill="hold"/>
                                        <p:tgtEl>
                                          <p:spTgt spid="63513"/>
                                        </p:tgtEl>
                                        <p:attrNameLst>
                                          <p:attrName>ppt_x,ppt_y</p:attrName>
                                        </p:attrNameLst>
                                      </p:cBhvr>
                                      <p:rCtr x="0" y="0"/>
                                    </p:animMotion>
                                  </p:childTnLst>
                                </p:cTn>
                              </p:par>
                              <p:par>
                                <p:cTn id="46" presetID="22" presetClass="entr" presetSubtype="4" fill="hold" nodeType="withEffect">
                                  <p:stCondLst>
                                    <p:cond delay="0"/>
                                  </p:stCondLst>
                                  <p:childTnLst>
                                    <p:set>
                                      <p:cBhvr>
                                        <p:cTn id="47" dur="1" fill="hold">
                                          <p:stCondLst>
                                            <p:cond delay="0"/>
                                          </p:stCondLst>
                                        </p:cTn>
                                        <p:tgtEl>
                                          <p:spTgt spid="63499"/>
                                        </p:tgtEl>
                                        <p:attrNameLst>
                                          <p:attrName>style.visibility</p:attrName>
                                        </p:attrNameLst>
                                      </p:cBhvr>
                                      <p:to>
                                        <p:strVal val="visible"/>
                                      </p:to>
                                    </p:set>
                                    <p:animEffect transition="in" filter="wipe(down)">
                                      <p:cBhvr>
                                        <p:cTn id="48" dur="100"/>
                                        <p:tgtEl>
                                          <p:spTgt spid="63499"/>
                                        </p:tgtEl>
                                      </p:cBhvr>
                                    </p:animEffect>
                                  </p:childTnLst>
                                </p:cTn>
                              </p:par>
                            </p:childTnLst>
                          </p:cTn>
                        </p:par>
                        <p:par>
                          <p:cTn id="49" fill="hold" nodeType="afterGroup">
                            <p:stCondLst>
                              <p:cond delay="1100"/>
                            </p:stCondLst>
                            <p:childTnLst>
                              <p:par>
                                <p:cTn id="50" presetID="0" presetClass="path" presetSubtype="0" accel="50000" decel="50000" fill="hold" nodeType="afterEffect">
                                  <p:stCondLst>
                                    <p:cond delay="0"/>
                                  </p:stCondLst>
                                  <p:childTnLst>
                                    <p:animMotion origin="layout" path="M -0.82813 -0.2527 C -0.825 -0.252 -0.82188 -0.25131 -0.82257 -0.2483 C -0.82327 -0.24529 -0.82882 -0.24066 -0.83247 -0.23511 C -0.83611 -0.22955 -0.83993 -0.22099 -0.84445 -0.21497 C -0.84896 -0.20895 -0.85643 -0.20501 -0.85955 -0.199 C -0.86268 -0.19298 -0.86233 -0.18117 -0.86285 -0.17863 " pathEditMode="fixed" rAng="0" ptsTypes="aaaaaA">
                                      <p:cBhvr>
                                        <p:cTn id="51" dur="100" fill="hold"/>
                                        <p:tgtEl>
                                          <p:spTgt spid="63513"/>
                                        </p:tgtEl>
                                        <p:attrNameLst>
                                          <p:attrName>ppt_x,ppt_y</p:attrName>
                                        </p:attrNameLst>
                                      </p:cBhvr>
                                      <p:rCtr x="0" y="0"/>
                                    </p:animMotion>
                                  </p:childTnLst>
                                </p:cTn>
                              </p:par>
                              <p:par>
                                <p:cTn id="52" presetID="22" presetClass="entr" presetSubtype="2" fill="hold" nodeType="withEffect">
                                  <p:stCondLst>
                                    <p:cond delay="0"/>
                                  </p:stCondLst>
                                  <p:childTnLst>
                                    <p:set>
                                      <p:cBhvr>
                                        <p:cTn id="53" dur="1" fill="hold">
                                          <p:stCondLst>
                                            <p:cond delay="0"/>
                                          </p:stCondLst>
                                        </p:cTn>
                                        <p:tgtEl>
                                          <p:spTgt spid="63497"/>
                                        </p:tgtEl>
                                        <p:attrNameLst>
                                          <p:attrName>style.visibility</p:attrName>
                                        </p:attrNameLst>
                                      </p:cBhvr>
                                      <p:to>
                                        <p:strVal val="visible"/>
                                      </p:to>
                                    </p:set>
                                    <p:animEffect transition="in" filter="wipe(right)">
                                      <p:cBhvr>
                                        <p:cTn id="54" dur="100"/>
                                        <p:tgtEl>
                                          <p:spTgt spid="63497"/>
                                        </p:tgtEl>
                                      </p:cBhvr>
                                    </p:animEffect>
                                  </p:childTnLst>
                                </p:cTn>
                              </p:par>
                            </p:childTnLst>
                          </p:cTn>
                        </p:par>
                        <p:par>
                          <p:cTn id="55" fill="hold" nodeType="afterGroup">
                            <p:stCondLst>
                              <p:cond delay="1200"/>
                            </p:stCondLst>
                            <p:childTnLst>
                              <p:par>
                                <p:cTn id="56" presetID="0" presetClass="path" presetSubtype="0" accel="50000" decel="50000" fill="hold" nodeType="afterEffect">
                                  <p:stCondLst>
                                    <p:cond delay="0"/>
                                  </p:stCondLst>
                                  <p:childTnLst>
                                    <p:animMotion origin="layout" path="M -0.86285 -0.17862 C -0.8592 -0.17607 -0.85538 -0.17329 -0.84983 -0.17561 C -0.84427 -0.17792 -0.83507 -0.18903 -0.82917 -0.1932 C -0.82327 -0.19737 -0.81997 -0.19783 -0.81389 -0.20038 C -0.80781 -0.20292 -0.79757 -0.20616 -0.79219 -0.20894 C -0.78681 -0.21172 -0.78594 -0.21403 -0.78125 -0.21774 C -0.77656 -0.22144 -0.76823 -0.22514 -0.76389 -0.2307 C -0.75955 -0.23626 -0.75556 -0.24667 -0.75521 -0.25107 C -0.75486 -0.25547 -0.76129 -0.25593 -0.76181 -0.25686 " pathEditMode="fixed" rAng="0" ptsTypes="aaaaaaaaA">
                                      <p:cBhvr>
                                        <p:cTn id="57" dur="100" fill="hold"/>
                                        <p:tgtEl>
                                          <p:spTgt spid="63513"/>
                                        </p:tgtEl>
                                        <p:attrNameLst>
                                          <p:attrName>ppt_x,ppt_y</p:attrName>
                                        </p:attrNameLst>
                                      </p:cBhvr>
                                      <p:rCtr x="0" y="0"/>
                                    </p:animMotion>
                                  </p:childTnLst>
                                </p:cTn>
                              </p:par>
                              <p:par>
                                <p:cTn id="58" presetID="22" presetClass="entr" presetSubtype="4" fill="hold" nodeType="withEffect">
                                  <p:stCondLst>
                                    <p:cond delay="0"/>
                                  </p:stCondLst>
                                  <p:childTnLst>
                                    <p:set>
                                      <p:cBhvr>
                                        <p:cTn id="59" dur="1" fill="hold">
                                          <p:stCondLst>
                                            <p:cond delay="0"/>
                                          </p:stCondLst>
                                        </p:cTn>
                                        <p:tgtEl>
                                          <p:spTgt spid="63498"/>
                                        </p:tgtEl>
                                        <p:attrNameLst>
                                          <p:attrName>style.visibility</p:attrName>
                                        </p:attrNameLst>
                                      </p:cBhvr>
                                      <p:to>
                                        <p:strVal val="visible"/>
                                      </p:to>
                                    </p:set>
                                    <p:animEffect transition="in" filter="wipe(down)">
                                      <p:cBhvr>
                                        <p:cTn id="60" dur="100"/>
                                        <p:tgtEl>
                                          <p:spTgt spid="63498"/>
                                        </p:tgtEl>
                                      </p:cBhvr>
                                    </p:animEffect>
                                  </p:childTnLst>
                                </p:cTn>
                              </p:par>
                            </p:childTnLst>
                          </p:cTn>
                        </p:par>
                        <p:par>
                          <p:cTn id="61" fill="hold" nodeType="afterGroup">
                            <p:stCondLst>
                              <p:cond delay="1300"/>
                            </p:stCondLst>
                            <p:childTnLst>
                              <p:par>
                                <p:cTn id="62" presetID="0" presetClass="path" presetSubtype="0" accel="50000" decel="50000" fill="hold" nodeType="afterEffect">
                                  <p:stCondLst>
                                    <p:cond delay="0"/>
                                  </p:stCondLst>
                                  <p:childTnLst>
                                    <p:animMotion origin="layout" path="M -0.76181 -0.25686 C -0.76563 -0.25547 -0.76945 -0.25408 -0.77361 -0.25107 C -0.77778 -0.24806 -0.78195 -0.24413 -0.78681 -0.23811 C -0.79167 -0.23209 -0.79948 -0.22213 -0.80295 -0.21473 C -0.80643 -0.20732 -0.80677 -0.19899 -0.80747 -0.1932 C -0.80816 -0.18741 -0.8092 -0.18301 -0.80747 -0.18001 C -0.80573 -0.177 -0.79965 -0.17607 -0.79653 -0.17561 C -0.7934 -0.17514 -0.79045 -0.1763 -0.78889 -0.17723 " pathEditMode="fixed" rAng="0" ptsTypes="aaaaaaaA">
                                      <p:cBhvr>
                                        <p:cTn id="63" dur="200" fill="hold"/>
                                        <p:tgtEl>
                                          <p:spTgt spid="63513"/>
                                        </p:tgtEl>
                                        <p:attrNameLst>
                                          <p:attrName>ppt_x,ppt_y</p:attrName>
                                        </p:attrNameLst>
                                      </p:cBhvr>
                                      <p:rCtr x="0" y="0"/>
                                    </p:animMotion>
                                  </p:childTnLst>
                                </p:cTn>
                              </p:par>
                              <p:par>
                                <p:cTn id="64" presetID="22" presetClass="entr" presetSubtype="1" fill="hold" nodeType="withEffect">
                                  <p:stCondLst>
                                    <p:cond delay="0"/>
                                  </p:stCondLst>
                                  <p:childTnLst>
                                    <p:set>
                                      <p:cBhvr>
                                        <p:cTn id="65" dur="1" fill="hold">
                                          <p:stCondLst>
                                            <p:cond delay="0"/>
                                          </p:stCondLst>
                                        </p:cTn>
                                        <p:tgtEl>
                                          <p:spTgt spid="63500"/>
                                        </p:tgtEl>
                                        <p:attrNameLst>
                                          <p:attrName>style.visibility</p:attrName>
                                        </p:attrNameLst>
                                      </p:cBhvr>
                                      <p:to>
                                        <p:strVal val="visible"/>
                                      </p:to>
                                    </p:set>
                                    <p:animEffect transition="in" filter="wipe(up)">
                                      <p:cBhvr>
                                        <p:cTn id="66" dur="200"/>
                                        <p:tgtEl>
                                          <p:spTgt spid="63500"/>
                                        </p:tgtEl>
                                      </p:cBhvr>
                                    </p:animEffect>
                                  </p:childTnLst>
                                </p:cTn>
                              </p:par>
                            </p:childTnLst>
                          </p:cTn>
                        </p:par>
                        <p:par>
                          <p:cTn id="67" fill="hold" nodeType="afterGroup">
                            <p:stCondLst>
                              <p:cond delay="1500"/>
                            </p:stCondLst>
                            <p:childTnLst>
                              <p:par>
                                <p:cTn id="68" presetID="0" presetClass="path" presetSubtype="0" accel="50000" decel="50000" fill="hold" nodeType="afterEffect">
                                  <p:stCondLst>
                                    <p:cond delay="0"/>
                                  </p:stCondLst>
                                  <p:childTnLst>
                                    <p:animMotion origin="layout" path="M -0.78889 -0.17723 C -0.78107 -0.18001 -0.77326 -0.18279 -0.76545 -0.18834 C -0.75764 -0.1939 -0.76909 -0.18533 -0.74218 -0.21056 C -0.71528 -0.2358 -0.63298 -0.31728 -0.60382 -0.3395 C -0.57465 -0.36172 -0.5717 -0.34505 -0.56718 -0.3439 C -0.56267 -0.34274 -0.57569 -0.33441 -0.57708 -0.33279 " pathEditMode="fixed" rAng="0" ptsTypes="aaaaaA">
                                      <p:cBhvr>
                                        <p:cTn id="69" dur="100" fill="hold"/>
                                        <p:tgtEl>
                                          <p:spTgt spid="63513"/>
                                        </p:tgtEl>
                                        <p:attrNameLst>
                                          <p:attrName>ppt_x,ppt_y</p:attrName>
                                        </p:attrNameLst>
                                      </p:cBhvr>
                                      <p:rCtr x="113" y="-63"/>
                                    </p:animMotion>
                                  </p:childTnLst>
                                </p:cTn>
                              </p:par>
                            </p:childTnLst>
                          </p:cTn>
                        </p:par>
                        <p:par>
                          <p:cTn id="70" fill="hold" nodeType="afterGroup">
                            <p:stCondLst>
                              <p:cond delay="1600"/>
                            </p:stCondLst>
                            <p:childTnLst>
                              <p:par>
                                <p:cTn id="71" presetID="0" presetClass="path" presetSubtype="0" accel="50000" decel="50000" fill="hold" nodeType="afterEffect">
                                  <p:stCondLst>
                                    <p:cond delay="0"/>
                                  </p:stCondLst>
                                  <p:childTnLst>
                                    <p:animMotion origin="layout" path="M -0.57708 -0.33279 C -0.58108 -0.3314 -0.5849 -0.33001 -0.58681 -0.32769 C -0.58872 -0.32538 -0.58958 -0.32029 -0.58906 -0.31913 C -0.58854 -0.31797 -0.5849 -0.32006 -0.58385 -0.32029 " pathEditMode="fixed" rAng="0" ptsTypes="aaaa">
                                      <p:cBhvr>
                                        <p:cTn id="72" dur="100" fill="hold"/>
                                        <p:tgtEl>
                                          <p:spTgt spid="63513"/>
                                        </p:tgtEl>
                                        <p:attrNameLst>
                                          <p:attrName>ppt_x,ppt_y</p:attrName>
                                        </p:attrNameLst>
                                      </p:cBhvr>
                                      <p:rCtr x="0" y="7"/>
                                    </p:animMotion>
                                  </p:childTnLst>
                                </p:cTn>
                              </p:par>
                              <p:par>
                                <p:cTn id="73" presetID="22" presetClass="entr" presetSubtype="1" fill="hold" nodeType="withEffect">
                                  <p:stCondLst>
                                    <p:cond delay="0"/>
                                  </p:stCondLst>
                                  <p:childTnLst>
                                    <p:set>
                                      <p:cBhvr>
                                        <p:cTn id="74" dur="1" fill="hold">
                                          <p:stCondLst>
                                            <p:cond delay="0"/>
                                          </p:stCondLst>
                                        </p:cTn>
                                        <p:tgtEl>
                                          <p:spTgt spid="63501"/>
                                        </p:tgtEl>
                                        <p:attrNameLst>
                                          <p:attrName>style.visibility</p:attrName>
                                        </p:attrNameLst>
                                      </p:cBhvr>
                                      <p:to>
                                        <p:strVal val="visible"/>
                                      </p:to>
                                    </p:set>
                                    <p:animEffect transition="in" filter="wipe(up)">
                                      <p:cBhvr>
                                        <p:cTn id="75" dur="100"/>
                                        <p:tgtEl>
                                          <p:spTgt spid="63501"/>
                                        </p:tgtEl>
                                      </p:cBhvr>
                                    </p:animEffect>
                                  </p:childTnLst>
                                </p:cTn>
                              </p:par>
                            </p:childTnLst>
                          </p:cTn>
                        </p:par>
                        <p:par>
                          <p:cTn id="76" fill="hold" nodeType="afterGroup">
                            <p:stCondLst>
                              <p:cond delay="1700"/>
                            </p:stCondLst>
                            <p:childTnLst>
                              <p:par>
                                <p:cTn id="77" presetID="0" presetClass="path" presetSubtype="0" accel="50000" decel="50000" fill="hold" nodeType="afterEffect">
                                  <p:stCondLst>
                                    <p:cond delay="0"/>
                                  </p:stCondLst>
                                  <p:childTnLst>
                                    <p:animMotion origin="layout" path="M -0.58385 -0.32029 C -0.58056 -0.32006 -0.57708 -0.31959 -0.57274 -0.32121 C -0.5684 -0.32283 -0.56215 -0.327 -0.55816 -0.32978 C -0.55417 -0.33256 -0.55139 -0.33487 -0.54896 -0.33811 C -0.54653 -0.34135 -0.54427 -0.34737 -0.5434 -0.34992 C -0.54253 -0.35246 -0.54375 -0.35293 -0.54375 -0.35362 " pathEditMode="fixed" rAng="0" ptsTypes="aaaaaA">
                                      <p:cBhvr>
                                        <p:cTn id="78" dur="100" fill="hold"/>
                                        <p:tgtEl>
                                          <p:spTgt spid="63513"/>
                                        </p:tgtEl>
                                        <p:attrNameLst>
                                          <p:attrName>ppt_x,ppt_y</p:attrName>
                                        </p:attrNameLst>
                                      </p:cBhvr>
                                      <p:rCtr x="21" y="0"/>
                                    </p:animMotion>
                                  </p:childTnLst>
                                </p:cTn>
                              </p:par>
                              <p:par>
                                <p:cTn id="79" presetID="22" presetClass="entr" presetSubtype="4" fill="hold" nodeType="withEffect">
                                  <p:stCondLst>
                                    <p:cond delay="0"/>
                                  </p:stCondLst>
                                  <p:childTnLst>
                                    <p:set>
                                      <p:cBhvr>
                                        <p:cTn id="80" dur="1" fill="hold">
                                          <p:stCondLst>
                                            <p:cond delay="0"/>
                                          </p:stCondLst>
                                        </p:cTn>
                                        <p:tgtEl>
                                          <p:spTgt spid="63502"/>
                                        </p:tgtEl>
                                        <p:attrNameLst>
                                          <p:attrName>style.visibility</p:attrName>
                                        </p:attrNameLst>
                                      </p:cBhvr>
                                      <p:to>
                                        <p:strVal val="visible"/>
                                      </p:to>
                                    </p:set>
                                    <p:animEffect transition="in" filter="wipe(down)">
                                      <p:cBhvr>
                                        <p:cTn id="81" dur="100"/>
                                        <p:tgtEl>
                                          <p:spTgt spid="63502"/>
                                        </p:tgtEl>
                                      </p:cBhvr>
                                    </p:animEffect>
                                  </p:childTnLst>
                                </p:cTn>
                              </p:par>
                            </p:childTnLst>
                          </p:cTn>
                        </p:par>
                        <p:par>
                          <p:cTn id="82" fill="hold" nodeType="afterGroup">
                            <p:stCondLst>
                              <p:cond delay="1800"/>
                            </p:stCondLst>
                            <p:childTnLst>
                              <p:par>
                                <p:cTn id="83" presetID="0" presetClass="path" presetSubtype="0" accel="50000" decel="50000" fill="hold" nodeType="afterEffect">
                                  <p:stCondLst>
                                    <p:cond delay="0"/>
                                  </p:stCondLst>
                                  <p:childTnLst>
                                    <p:animMotion origin="layout" path="M -0.54375 -0.35362 C -0.54497 -0.35639 -0.54618 -0.35894 -0.54896 -0.36056 C -0.55174 -0.36218 -0.55 -0.36473 -0.56007 -0.3638 C -0.57014 -0.36288 -0.5948 -0.36033 -0.60973 -0.3557 C -0.62466 -0.35107 -0.64132 -0.34251 -0.65018 -0.33579 C -0.65903 -0.32908 -0.66077 -0.31889 -0.66285 -0.31565 " pathEditMode="fixed" rAng="0" ptsTypes="aaaaaA">
                                      <p:cBhvr>
                                        <p:cTn id="84" dur="100" fill="hold"/>
                                        <p:tgtEl>
                                          <p:spTgt spid="63513"/>
                                        </p:tgtEl>
                                        <p:attrNameLst>
                                          <p:attrName>ppt_x,ppt_y</p:attrName>
                                        </p:attrNameLst>
                                      </p:cBhvr>
                                      <p:rCtr x="0" y="0"/>
                                    </p:animMotion>
                                  </p:childTnLst>
                                </p:cTn>
                              </p:par>
                              <p:par>
                                <p:cTn id="85" presetID="22" presetClass="entr" presetSubtype="2" fill="hold" nodeType="withEffect">
                                  <p:stCondLst>
                                    <p:cond delay="0"/>
                                  </p:stCondLst>
                                  <p:childTnLst>
                                    <p:set>
                                      <p:cBhvr>
                                        <p:cTn id="86" dur="1" fill="hold">
                                          <p:stCondLst>
                                            <p:cond delay="0"/>
                                          </p:stCondLst>
                                        </p:cTn>
                                        <p:tgtEl>
                                          <p:spTgt spid="63503"/>
                                        </p:tgtEl>
                                        <p:attrNameLst>
                                          <p:attrName>style.visibility</p:attrName>
                                        </p:attrNameLst>
                                      </p:cBhvr>
                                      <p:to>
                                        <p:strVal val="visible"/>
                                      </p:to>
                                    </p:set>
                                    <p:animEffect transition="in" filter="wipe(right)">
                                      <p:cBhvr>
                                        <p:cTn id="87" dur="100"/>
                                        <p:tgtEl>
                                          <p:spTgt spid="63503"/>
                                        </p:tgtEl>
                                      </p:cBhvr>
                                    </p:animEffect>
                                  </p:childTnLst>
                                </p:cTn>
                              </p:par>
                            </p:childTnLst>
                          </p:cTn>
                        </p:par>
                        <p:par>
                          <p:cTn id="88" fill="hold" nodeType="afterGroup">
                            <p:stCondLst>
                              <p:cond delay="1900"/>
                            </p:stCondLst>
                            <p:childTnLst>
                              <p:par>
                                <p:cTn id="89" presetID="0" presetClass="path" presetSubtype="0" accel="50000" decel="50000" fill="hold" nodeType="afterEffect">
                                  <p:stCondLst>
                                    <p:cond delay="0"/>
                                  </p:stCondLst>
                                  <p:childTnLst>
                                    <p:animMotion origin="layout" path="M -0.66285 -0.31566 C -0.66355 -0.31056 -0.66424 -0.30547 -0.66216 -0.302 C -0.66007 -0.29853 -0.65678 -0.29668 -0.65035 -0.29413 C -0.64393 -0.29158 -0.63369 -0.28857 -0.62379 -0.28718 C -0.61389 -0.2858 -0.5915 -0.28649 -0.5908 -0.28533 C -0.59011 -0.28418 -0.60851 -0.28255 -0.61945 -0.28047 C -0.63039 -0.27839 -0.64445 -0.27677 -0.65626 -0.2726 C -0.66806 -0.26843 -0.68073 -0.2608 -0.69011 -0.25478 C -0.69948 -0.24876 -0.70643 -0.24459 -0.71285 -0.23626 C -0.71928 -0.22793 -0.72657 -0.21172 -0.729 -0.20478 C -0.73143 -0.19783 -0.72778 -0.19598 -0.72761 -0.19413 " pathEditMode="fixed" rAng="0" ptsTypes="aaaaaaaaaaA">
                                      <p:cBhvr>
                                        <p:cTn id="90" dur="200" fill="hold"/>
                                        <p:tgtEl>
                                          <p:spTgt spid="63513"/>
                                        </p:tgtEl>
                                        <p:attrNameLst>
                                          <p:attrName>ppt_x,ppt_y</p:attrName>
                                        </p:attrNameLst>
                                      </p:cBhvr>
                                      <p:rCtr x="0" y="0"/>
                                    </p:animMotion>
                                  </p:childTnLst>
                                </p:cTn>
                              </p:par>
                              <p:par>
                                <p:cTn id="91" presetID="22" presetClass="entr" presetSubtype="1" fill="hold" nodeType="withEffect">
                                  <p:stCondLst>
                                    <p:cond delay="0"/>
                                  </p:stCondLst>
                                  <p:childTnLst>
                                    <p:set>
                                      <p:cBhvr>
                                        <p:cTn id="92" dur="1" fill="hold">
                                          <p:stCondLst>
                                            <p:cond delay="0"/>
                                          </p:stCondLst>
                                        </p:cTn>
                                        <p:tgtEl>
                                          <p:spTgt spid="63504"/>
                                        </p:tgtEl>
                                        <p:attrNameLst>
                                          <p:attrName>style.visibility</p:attrName>
                                        </p:attrNameLst>
                                      </p:cBhvr>
                                      <p:to>
                                        <p:strVal val="visible"/>
                                      </p:to>
                                    </p:set>
                                    <p:animEffect transition="in" filter="wipe(up)">
                                      <p:cBhvr>
                                        <p:cTn id="93" dur="200"/>
                                        <p:tgtEl>
                                          <p:spTgt spid="63504"/>
                                        </p:tgtEl>
                                      </p:cBhvr>
                                    </p:animEffect>
                                  </p:childTnLst>
                                </p:cTn>
                              </p:par>
                            </p:childTnLst>
                          </p:cTn>
                        </p:par>
                        <p:par>
                          <p:cTn id="94" fill="hold" nodeType="afterGroup">
                            <p:stCondLst>
                              <p:cond delay="2100"/>
                            </p:stCondLst>
                            <p:childTnLst>
                              <p:par>
                                <p:cTn id="95" presetID="0" presetClass="path" presetSubtype="0" accel="50000" decel="50000" fill="hold" nodeType="afterEffect">
                                  <p:stCondLst>
                                    <p:cond delay="0"/>
                                  </p:stCondLst>
                                  <p:childTnLst>
                                    <p:animMotion origin="layout" path="M -0.7276 -0.19413 C -0.72622 -0.19089 -0.72274 -0.17908 -0.71892 -0.17515 C -0.7151 -0.17121 -0.71059 -0.17144 -0.70434 -0.17006 C -0.69809 -0.16867 -0.68889 -0.16682 -0.68177 -0.16728 C -0.67465 -0.16774 -0.66979 -0.16774 -0.66111 -0.1726 C -0.65243 -0.17746 -0.63663 -0.19089 -0.62969 -0.19621 C -0.62274 -0.20154 -0.62639 -0.1983 -0.61892 -0.20524 C -0.61146 -0.21219 -0.59167 -0.23163 -0.58455 -0.23857 " pathEditMode="fixed" rAng="0" ptsTypes="aaaaaaaa">
                                      <p:cBhvr>
                                        <p:cTn id="96" dur="200" fill="hold"/>
                                        <p:tgtEl>
                                          <p:spTgt spid="63513"/>
                                        </p:tgtEl>
                                        <p:attrNameLst>
                                          <p:attrName>ppt_x,ppt_y</p:attrName>
                                        </p:attrNameLst>
                                      </p:cBhvr>
                                      <p:rCtr x="72" y="0"/>
                                    </p:animMotion>
                                  </p:childTnLst>
                                </p:cTn>
                              </p:par>
                              <p:par>
                                <p:cTn id="97" presetID="22" presetClass="entr" presetSubtype="8" fill="hold" nodeType="withEffect">
                                  <p:stCondLst>
                                    <p:cond delay="0"/>
                                  </p:stCondLst>
                                  <p:childTnLst>
                                    <p:set>
                                      <p:cBhvr>
                                        <p:cTn id="98" dur="1" fill="hold">
                                          <p:stCondLst>
                                            <p:cond delay="0"/>
                                          </p:stCondLst>
                                        </p:cTn>
                                        <p:tgtEl>
                                          <p:spTgt spid="63506"/>
                                        </p:tgtEl>
                                        <p:attrNameLst>
                                          <p:attrName>style.visibility</p:attrName>
                                        </p:attrNameLst>
                                      </p:cBhvr>
                                      <p:to>
                                        <p:strVal val="visible"/>
                                      </p:to>
                                    </p:set>
                                    <p:animEffect transition="in" filter="wipe(left)">
                                      <p:cBhvr>
                                        <p:cTn id="99" dur="200"/>
                                        <p:tgtEl>
                                          <p:spTgt spid="63506"/>
                                        </p:tgtEl>
                                      </p:cBhvr>
                                    </p:animEffect>
                                  </p:childTnLst>
                                </p:cTn>
                              </p:par>
                            </p:childTnLst>
                          </p:cTn>
                        </p:par>
                        <p:par>
                          <p:cTn id="100" fill="hold" nodeType="afterGroup">
                            <p:stCondLst>
                              <p:cond delay="2300"/>
                            </p:stCondLst>
                            <p:childTnLst>
                              <p:par>
                                <p:cTn id="101" presetID="0" presetClass="path" presetSubtype="0" accel="50000" decel="50000" fill="hold" nodeType="afterEffect">
                                  <p:stCondLst>
                                    <p:cond delay="0"/>
                                  </p:stCondLst>
                                  <p:childTnLst>
                                    <p:animMotion origin="layout" path="M -0.58247 -0.23719 C -0.58247 -0.23695 -0.59774 -0.21242 -0.61285 -0.18765 " pathEditMode="fixed" rAng="0" ptsTypes="aA">
                                      <p:cBhvr>
                                        <p:cTn id="102" dur="100" fill="hold"/>
                                        <p:tgtEl>
                                          <p:spTgt spid="63513"/>
                                        </p:tgtEl>
                                        <p:attrNameLst>
                                          <p:attrName>ppt_x,ppt_y</p:attrName>
                                        </p:attrNameLst>
                                      </p:cBhvr>
                                      <p:rCtr x="0" y="25"/>
                                    </p:animMotion>
                                  </p:childTnLst>
                                </p:cTn>
                              </p:par>
                              <p:par>
                                <p:cTn id="103" presetID="22" presetClass="entr" presetSubtype="1" fill="hold" nodeType="withEffect">
                                  <p:stCondLst>
                                    <p:cond delay="0"/>
                                  </p:stCondLst>
                                  <p:childTnLst>
                                    <p:set>
                                      <p:cBhvr>
                                        <p:cTn id="104" dur="1" fill="hold">
                                          <p:stCondLst>
                                            <p:cond delay="0"/>
                                          </p:stCondLst>
                                        </p:cTn>
                                        <p:tgtEl>
                                          <p:spTgt spid="63505"/>
                                        </p:tgtEl>
                                        <p:attrNameLst>
                                          <p:attrName>style.visibility</p:attrName>
                                        </p:attrNameLst>
                                      </p:cBhvr>
                                      <p:to>
                                        <p:strVal val="visible"/>
                                      </p:to>
                                    </p:set>
                                    <p:animEffect transition="in" filter="wipe(up)">
                                      <p:cBhvr>
                                        <p:cTn id="105" dur="100"/>
                                        <p:tgtEl>
                                          <p:spTgt spid="63505"/>
                                        </p:tgtEl>
                                      </p:cBhvr>
                                    </p:animEffect>
                                  </p:childTnLst>
                                </p:cTn>
                              </p:par>
                            </p:childTnLst>
                          </p:cTn>
                        </p:par>
                        <p:par>
                          <p:cTn id="106" fill="hold" nodeType="afterGroup">
                            <p:stCondLst>
                              <p:cond delay="2400"/>
                            </p:stCondLst>
                            <p:childTnLst>
                              <p:par>
                                <p:cTn id="107" presetID="0" presetClass="path" presetSubtype="0" accel="50000" decel="50000" fill="hold" nodeType="afterEffect">
                                  <p:stCondLst>
                                    <p:cond delay="0"/>
                                  </p:stCondLst>
                                  <p:childTnLst>
                                    <p:animMotion origin="layout" path="M -0.61285 -0.18765 C -0.60643 -0.19598 -0.6 -0.20409 -0.59323 -0.21126 C -0.58646 -0.21844 -0.57674 -0.22723 -0.57171 -0.23094 C -0.56667 -0.23464 -0.56493 -0.23348 -0.56285 -0.23348 " pathEditMode="fixed" rAng="0" ptsTypes="aaaA">
                                      <p:cBhvr>
                                        <p:cTn id="108" dur="100" fill="hold"/>
                                        <p:tgtEl>
                                          <p:spTgt spid="63513"/>
                                        </p:tgtEl>
                                        <p:attrNameLst>
                                          <p:attrName>ppt_x,ppt_y</p:attrName>
                                        </p:attrNameLst>
                                      </p:cBhvr>
                                      <p:rCtr x="0" y="0"/>
                                    </p:animMotion>
                                  </p:childTnLst>
                                </p:cTn>
                              </p:par>
                              <p:par>
                                <p:cTn id="109" presetID="22" presetClass="entr" presetSubtype="8" fill="hold" nodeType="withEffect">
                                  <p:stCondLst>
                                    <p:cond delay="0"/>
                                  </p:stCondLst>
                                  <p:childTnLst>
                                    <p:set>
                                      <p:cBhvr>
                                        <p:cTn id="110" dur="1" fill="hold">
                                          <p:stCondLst>
                                            <p:cond delay="0"/>
                                          </p:stCondLst>
                                        </p:cTn>
                                        <p:tgtEl>
                                          <p:spTgt spid="63507"/>
                                        </p:tgtEl>
                                        <p:attrNameLst>
                                          <p:attrName>style.visibility</p:attrName>
                                        </p:attrNameLst>
                                      </p:cBhvr>
                                      <p:to>
                                        <p:strVal val="visible"/>
                                      </p:to>
                                    </p:set>
                                    <p:animEffect transition="in" filter="wipe(left)">
                                      <p:cBhvr>
                                        <p:cTn id="111" dur="100"/>
                                        <p:tgtEl>
                                          <p:spTgt spid="63507"/>
                                        </p:tgtEl>
                                      </p:cBhvr>
                                    </p:animEffect>
                                  </p:childTnLst>
                                </p:cTn>
                              </p:par>
                            </p:childTnLst>
                          </p:cTn>
                        </p:par>
                        <p:par>
                          <p:cTn id="112" fill="hold" nodeType="afterGroup">
                            <p:stCondLst>
                              <p:cond delay="2500"/>
                            </p:stCondLst>
                            <p:childTnLst>
                              <p:par>
                                <p:cTn id="113" presetID="0" presetClass="path" presetSubtype="0" accel="50000" decel="50000" fill="hold" nodeType="afterEffect">
                                  <p:stCondLst>
                                    <p:cond delay="0"/>
                                  </p:stCondLst>
                                  <p:childTnLst>
                                    <p:animMotion origin="layout" path="M -0.56337 -0.23279 C -0.56372 -0.22932 -0.56389 -0.22561 -0.56736 -0.21959 C -0.57083 -0.21357 -0.58142 -0.202 -0.58403 -0.19621 C -0.58663 -0.19043 -0.58351 -0.18603 -0.58299 -0.18441 " pathEditMode="fixed" rAng="0" ptsTypes="aaaA">
                                      <p:cBhvr>
                                        <p:cTn id="114" dur="100" fill="hold"/>
                                        <p:tgtEl>
                                          <p:spTgt spid="63513"/>
                                        </p:tgtEl>
                                        <p:attrNameLst>
                                          <p:attrName>ppt_x,ppt_y</p:attrName>
                                        </p:attrNameLst>
                                      </p:cBhvr>
                                      <p:rCtr x="0" y="24"/>
                                    </p:animMotion>
                                  </p:childTnLst>
                                </p:cTn>
                              </p:par>
                              <p:par>
                                <p:cTn id="115" presetID="22" presetClass="entr" presetSubtype="1" fill="hold" nodeType="withEffect">
                                  <p:stCondLst>
                                    <p:cond delay="0"/>
                                  </p:stCondLst>
                                  <p:childTnLst>
                                    <p:set>
                                      <p:cBhvr>
                                        <p:cTn id="116" dur="1" fill="hold">
                                          <p:stCondLst>
                                            <p:cond delay="0"/>
                                          </p:stCondLst>
                                        </p:cTn>
                                        <p:tgtEl>
                                          <p:spTgt spid="63508"/>
                                        </p:tgtEl>
                                        <p:attrNameLst>
                                          <p:attrName>style.visibility</p:attrName>
                                        </p:attrNameLst>
                                      </p:cBhvr>
                                      <p:to>
                                        <p:strVal val="visible"/>
                                      </p:to>
                                    </p:set>
                                    <p:animEffect transition="in" filter="wipe(up)">
                                      <p:cBhvr>
                                        <p:cTn id="117" dur="100"/>
                                        <p:tgtEl>
                                          <p:spTgt spid="63508"/>
                                        </p:tgtEl>
                                      </p:cBhvr>
                                    </p:animEffect>
                                  </p:childTnLst>
                                </p:cTn>
                              </p:par>
                            </p:childTnLst>
                          </p:cTn>
                        </p:par>
                        <p:par>
                          <p:cTn id="118" fill="hold" nodeType="afterGroup">
                            <p:stCondLst>
                              <p:cond delay="2600"/>
                            </p:stCondLst>
                            <p:childTnLst>
                              <p:par>
                                <p:cTn id="119" presetID="22" presetClass="entr" presetSubtype="8" fill="hold" nodeType="afterEffect">
                                  <p:stCondLst>
                                    <p:cond delay="0"/>
                                  </p:stCondLst>
                                  <p:childTnLst>
                                    <p:set>
                                      <p:cBhvr>
                                        <p:cTn id="120" dur="1" fill="hold">
                                          <p:stCondLst>
                                            <p:cond delay="0"/>
                                          </p:stCondLst>
                                        </p:cTn>
                                        <p:tgtEl>
                                          <p:spTgt spid="63510"/>
                                        </p:tgtEl>
                                        <p:attrNameLst>
                                          <p:attrName>style.visibility</p:attrName>
                                        </p:attrNameLst>
                                      </p:cBhvr>
                                      <p:to>
                                        <p:strVal val="visible"/>
                                      </p:to>
                                    </p:set>
                                    <p:animEffect transition="in" filter="wipe(left)">
                                      <p:cBhvr>
                                        <p:cTn id="121" dur="100"/>
                                        <p:tgtEl>
                                          <p:spTgt spid="63510"/>
                                        </p:tgtEl>
                                      </p:cBhvr>
                                    </p:animEffect>
                                  </p:childTnLst>
                                </p:cTn>
                              </p:par>
                              <p:par>
                                <p:cTn id="122" presetID="0" presetClass="path" presetSubtype="0" accel="50000" decel="50000" fill="hold" nodeType="withEffect">
                                  <p:stCondLst>
                                    <p:cond delay="0"/>
                                  </p:stCondLst>
                                  <p:childTnLst>
                                    <p:animMotion origin="layout" path="M -0.58298 -0.1844 C -0.57986 -0.18301 -0.57656 -0.18162 -0.57222 -0.1844 C -0.56788 -0.18718 -0.56354 -0.19435 -0.5566 -0.20153 C -0.54965 -0.20871 -0.53663 -0.2219 -0.53003 -0.22769 C -0.52344 -0.23348 -0.52083 -0.2351 -0.51736 -0.23556 C -0.51389 -0.23602 -0.51094 -0.23116 -0.50955 -0.23023 " pathEditMode="fixed" rAng="0" ptsTypes="aaaaaA">
                                      <p:cBhvr>
                                        <p:cTn id="123" dur="100" fill="hold"/>
                                        <p:tgtEl>
                                          <p:spTgt spid="63513"/>
                                        </p:tgtEl>
                                        <p:attrNameLst>
                                          <p:attrName>ppt_x,ppt_y</p:attrName>
                                        </p:attrNameLst>
                                      </p:cBhvr>
                                      <p:rCtr x="37" y="0"/>
                                    </p:animMotion>
                                  </p:childTnLst>
                                </p:cTn>
                              </p:par>
                            </p:childTnLst>
                          </p:cTn>
                        </p:par>
                        <p:par>
                          <p:cTn id="124" fill="hold" nodeType="afterGroup">
                            <p:stCondLst>
                              <p:cond delay="2700"/>
                            </p:stCondLst>
                            <p:childTnLst>
                              <p:par>
                                <p:cTn id="125" presetID="22" presetClass="entr" presetSubtype="1" fill="hold" nodeType="afterEffect">
                                  <p:stCondLst>
                                    <p:cond delay="0"/>
                                  </p:stCondLst>
                                  <p:childTnLst>
                                    <p:set>
                                      <p:cBhvr>
                                        <p:cTn id="126" dur="1" fill="hold">
                                          <p:stCondLst>
                                            <p:cond delay="0"/>
                                          </p:stCondLst>
                                        </p:cTn>
                                        <p:tgtEl>
                                          <p:spTgt spid="63509"/>
                                        </p:tgtEl>
                                        <p:attrNameLst>
                                          <p:attrName>style.visibility</p:attrName>
                                        </p:attrNameLst>
                                      </p:cBhvr>
                                      <p:to>
                                        <p:strVal val="visible"/>
                                      </p:to>
                                    </p:set>
                                    <p:animEffect transition="in" filter="wipe(up)">
                                      <p:cBhvr>
                                        <p:cTn id="127" dur="100"/>
                                        <p:tgtEl>
                                          <p:spTgt spid="63509"/>
                                        </p:tgtEl>
                                      </p:cBhvr>
                                    </p:animEffect>
                                  </p:childTnLst>
                                </p:cTn>
                              </p:par>
                              <p:par>
                                <p:cTn id="128" presetID="0" presetClass="path" presetSubtype="0" accel="50000" decel="50000" fill="hold" nodeType="withEffect">
                                  <p:stCondLst>
                                    <p:cond delay="0"/>
                                  </p:stCondLst>
                                  <p:childTnLst>
                                    <p:animMotion origin="layout" path="M -0.50955 -0.23024 C -0.5132 -0.23163 -0.51667 -0.23302 -0.52032 -0.23163 C -0.52396 -0.23024 -0.52726 -0.22607 -0.53108 -0.22237 C -0.5349 -0.21866 -0.54063 -0.2138 -0.54289 -0.20941 C -0.54514 -0.20501 -0.54462 -0.19991 -0.5448 -0.19621 C -0.54497 -0.19251 -0.54393 -0.18857 -0.54375 -0.18718 " pathEditMode="fixed" rAng="0" ptsTypes="aaaaaA">
                                      <p:cBhvr>
                                        <p:cTn id="129" dur="100" fill="hold"/>
                                        <p:tgtEl>
                                          <p:spTgt spid="63513"/>
                                        </p:tgtEl>
                                        <p:attrNameLst>
                                          <p:attrName>ppt_x,ppt_y</p:attrName>
                                        </p:attrNameLst>
                                      </p:cBhvr>
                                      <p:rCtr x="0" y="0"/>
                                    </p:animMotion>
                                  </p:childTnLst>
                                </p:cTn>
                              </p:par>
                            </p:childTnLst>
                          </p:cTn>
                        </p:par>
                        <p:par>
                          <p:cTn id="130" fill="hold" nodeType="afterGroup">
                            <p:stCondLst>
                              <p:cond delay="2800"/>
                            </p:stCondLst>
                            <p:childTnLst>
                              <p:par>
                                <p:cTn id="131" presetID="22" presetClass="entr" presetSubtype="4" fill="hold" nodeType="afterEffect">
                                  <p:stCondLst>
                                    <p:cond delay="0"/>
                                  </p:stCondLst>
                                  <p:childTnLst>
                                    <p:set>
                                      <p:cBhvr>
                                        <p:cTn id="132" dur="1" fill="hold">
                                          <p:stCondLst>
                                            <p:cond delay="0"/>
                                          </p:stCondLst>
                                        </p:cTn>
                                        <p:tgtEl>
                                          <p:spTgt spid="63512"/>
                                        </p:tgtEl>
                                        <p:attrNameLst>
                                          <p:attrName>style.visibility</p:attrName>
                                        </p:attrNameLst>
                                      </p:cBhvr>
                                      <p:to>
                                        <p:strVal val="visible"/>
                                      </p:to>
                                    </p:set>
                                    <p:animEffect transition="in" filter="wipe(down)">
                                      <p:cBhvr>
                                        <p:cTn id="133" dur="100"/>
                                        <p:tgtEl>
                                          <p:spTgt spid="63512"/>
                                        </p:tgtEl>
                                      </p:cBhvr>
                                    </p:animEffect>
                                  </p:childTnLst>
                                </p:cTn>
                              </p:par>
                              <p:par>
                                <p:cTn id="134" presetID="0" presetClass="path" presetSubtype="0" accel="50000" decel="50000" fill="hold" nodeType="withEffect">
                                  <p:stCondLst>
                                    <p:cond delay="0"/>
                                  </p:stCondLst>
                                  <p:childTnLst>
                                    <p:animMotion origin="layout" path="M -0.54376 -0.18719 C -0.54028 -0.18996 -0.53681 -0.19274 -0.53299 -0.19644 C -0.52917 -0.20015 -0.52587 -0.20154 -0.52032 -0.20941 C -0.51476 -0.21728 -0.50678 -0.23186 -0.49966 -0.24344 C -0.49254 -0.25501 -0.48507 -0.2689 -0.47813 -0.27885 C -0.47119 -0.28881 -0.46251 -0.29899 -0.45851 -0.30362 " pathEditMode="fixed" rAng="0" ptsTypes="aaaaaA">
                                      <p:cBhvr>
                                        <p:cTn id="135" dur="100" fill="hold"/>
                                        <p:tgtEl>
                                          <p:spTgt spid="63513"/>
                                        </p:tgtEl>
                                        <p:attrNameLst>
                                          <p:attrName>ppt_x,ppt_y</p:attrName>
                                        </p:attrNameLst>
                                      </p:cBhvr>
                                      <p:rCtr x="0" y="0"/>
                                    </p:animMotion>
                                  </p:childTnLst>
                                </p:cTn>
                              </p:par>
                            </p:childTnLst>
                          </p:cTn>
                        </p:par>
                        <p:par>
                          <p:cTn id="136" fill="hold" nodeType="afterGroup">
                            <p:stCondLst>
                              <p:cond delay="2900"/>
                            </p:stCondLst>
                            <p:childTnLst>
                              <p:par>
                                <p:cTn id="137" presetID="22" presetClass="entr" presetSubtype="1" fill="hold" nodeType="afterEffect">
                                  <p:stCondLst>
                                    <p:cond delay="0"/>
                                  </p:stCondLst>
                                  <p:childTnLst>
                                    <p:set>
                                      <p:cBhvr>
                                        <p:cTn id="138" dur="1" fill="hold">
                                          <p:stCondLst>
                                            <p:cond delay="0"/>
                                          </p:stCondLst>
                                        </p:cTn>
                                        <p:tgtEl>
                                          <p:spTgt spid="63511"/>
                                        </p:tgtEl>
                                        <p:attrNameLst>
                                          <p:attrName>style.visibility</p:attrName>
                                        </p:attrNameLst>
                                      </p:cBhvr>
                                      <p:to>
                                        <p:strVal val="visible"/>
                                      </p:to>
                                    </p:set>
                                    <p:animEffect transition="in" filter="wipe(up)">
                                      <p:cBhvr>
                                        <p:cTn id="139" dur="300"/>
                                        <p:tgtEl>
                                          <p:spTgt spid="63511"/>
                                        </p:tgtEl>
                                      </p:cBhvr>
                                    </p:animEffect>
                                  </p:childTnLst>
                                </p:cTn>
                              </p:par>
                              <p:par>
                                <p:cTn id="140" presetID="0" presetClass="path" presetSubtype="0" accel="50000" decel="50000" fill="hold" nodeType="withEffect">
                                  <p:stCondLst>
                                    <p:cond delay="0"/>
                                  </p:stCondLst>
                                  <p:childTnLst>
                                    <p:animMotion origin="layout" path="M -0.45538 -0.30362 C -0.45799 -0.30015 -0.46597 -0.28973 -0.47083 -0.28232 C -0.4757 -0.27492 -0.4757 -0.27445 -0.4849 -0.25918 C -0.4941 -0.2439 -0.52101 -0.20246 -0.52604 -0.18996 C -0.53108 -0.17746 -0.51684 -0.18557 -0.51528 -0.18464 " pathEditMode="fixed" rAng="0" ptsTypes="aaaaa">
                                      <p:cBhvr>
                                        <p:cTn id="141" dur="300" fill="hold"/>
                                        <p:tgtEl>
                                          <p:spTgt spid="63513"/>
                                        </p:tgtEl>
                                        <p:attrNameLst>
                                          <p:attrName>ppt_x,ppt_y</p:attrName>
                                        </p:attrNameLst>
                                      </p:cBhvr>
                                      <p:rCtr x="-9" y="63"/>
                                    </p:animMotion>
                                  </p:childTnLst>
                                </p:cTn>
                              </p:par>
                            </p:childTnLst>
                          </p:cTn>
                        </p:par>
                        <p:par>
                          <p:cTn id="142" fill="hold" nodeType="afterGroup">
                            <p:stCondLst>
                              <p:cond delay="3200"/>
                            </p:stCondLst>
                            <p:childTnLst>
                              <p:par>
                                <p:cTn id="143" presetID="0" presetClass="path" presetSubtype="0" accel="50000" decel="50000" fill="hold" nodeType="afterEffect">
                                  <p:stCondLst>
                                    <p:cond delay="0"/>
                                  </p:stCondLst>
                                  <p:childTnLst>
                                    <p:animMotion origin="layout" path="M -0.51528 -0.16439 C -0.49965 -0.17017 -0.46944 -0.16531 -0.4191 -0.19722 C -0.36875 -0.22913 -0.28142 -0.30728 -0.21319 -0.35676 C -0.14479 -0.40739 -0.05052 -0.47098 -0.00781 -0.5008 " pathEditMode="fixed" rAng="0" ptsTypes="aaaa">
                                      <p:cBhvr>
                                        <p:cTn id="144" dur="500" fill="hold"/>
                                        <p:tgtEl>
                                          <p:spTgt spid="63513"/>
                                        </p:tgtEl>
                                        <p:attrNameLst>
                                          <p:attrName>ppt_x,ppt_y</p:attrName>
                                        </p:attrNameLst>
                                      </p:cBhvr>
                                      <p:rCtr x="254" y="-139"/>
                                    </p:animMotion>
                                  </p:childTnLst>
                                </p:cTn>
                              </p:par>
                            </p:childTnLst>
                          </p:cTn>
                        </p:par>
                        <p:par>
                          <p:cTn id="145" fill="hold">
                            <p:stCondLst>
                              <p:cond delay="3700"/>
                            </p:stCondLst>
                            <p:childTnLst>
                              <p:par>
                                <p:cTn id="146" presetID="1" presetClass="mediacall" presetSubtype="0" fill="hold" nodeType="afterEffect">
                                  <p:stCondLst>
                                    <p:cond delay="0"/>
                                  </p:stCondLst>
                                  <p:childTnLst>
                                    <p:cmd type="call" cmd="playFrom(0.0)">
                                      <p:cBhvr>
                                        <p:cTn id="147"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8" fill="hold" display="0">
                  <p:stCondLst>
                    <p:cond delay="indefinite"/>
                  </p:stCondLst>
                  <p:endCondLst>
                    <p:cond evt="onPrev" delay="0">
                      <p:tgtEl>
                        <p:sldTgt/>
                      </p:tgtEl>
                    </p:cond>
                    <p:cond evt="onStopAudio" delay="0">
                      <p:tgtEl>
                        <p:sldTgt/>
                      </p:tgtEl>
                    </p:cond>
                  </p:endCondLst>
                </p:cTn>
                <p:tgtEl>
                  <p:spTgt spid="3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p:cNvGrpSpPr>
            <a:grpSpLocks noChangeAspect="1"/>
          </p:cNvGrpSpPr>
          <p:nvPr/>
        </p:nvGrpSpPr>
        <p:grpSpPr bwMode="auto">
          <a:xfrm>
            <a:off x="0" y="0"/>
            <a:ext cx="9149954" cy="5143501"/>
            <a:chOff x="0" y="0"/>
            <a:chExt cx="12199883" cy="6858866"/>
          </a:xfrm>
        </p:grpSpPr>
        <p:pic>
          <p:nvPicPr>
            <p:cNvPr id="5" name="图片 5"/>
            <p:cNvPicPr>
              <a:picLocks noChangeAspect="1" noChangeArrowheads="1"/>
            </p:cNvPicPr>
            <p:nvPr/>
          </p:nvPicPr>
          <p:blipFill>
            <a:blip r:embed="rId2" cstate="print"/>
            <a:srcRect/>
            <a:stretch>
              <a:fillRect/>
            </a:stretch>
          </p:blipFill>
          <p:spPr bwMode="auto">
            <a:xfrm>
              <a:off x="0" y="0"/>
              <a:ext cx="6858000" cy="6858000"/>
            </a:xfrm>
            <a:prstGeom prst="rect">
              <a:avLst/>
            </a:prstGeom>
            <a:noFill/>
            <a:ln w="9525">
              <a:noFill/>
              <a:miter lim="800000"/>
              <a:headEnd/>
              <a:tailEnd/>
            </a:ln>
          </p:spPr>
        </p:pic>
        <p:pic>
          <p:nvPicPr>
            <p:cNvPr id="6" name="图片 16"/>
            <p:cNvPicPr>
              <a:picLocks noChangeAspect="1" noChangeArrowheads="1"/>
            </p:cNvPicPr>
            <p:nvPr/>
          </p:nvPicPr>
          <p:blipFill>
            <a:blip r:embed="rId2" cstate="print"/>
            <a:srcRect/>
            <a:stretch>
              <a:fillRect/>
            </a:stretch>
          </p:blipFill>
          <p:spPr bwMode="auto">
            <a:xfrm>
              <a:off x="5341883" y="866"/>
              <a:ext cx="6858000" cy="6858000"/>
            </a:xfrm>
            <a:prstGeom prst="rect">
              <a:avLst/>
            </a:prstGeom>
            <a:noFill/>
            <a:ln w="9525">
              <a:noFill/>
              <a:miter lim="800000"/>
              <a:headEnd/>
              <a:tailEnd/>
            </a:ln>
          </p:spPr>
        </p:pic>
      </p:grpSp>
      <p:pic>
        <p:nvPicPr>
          <p:cNvPr id="31748" name="Picture 4" descr="http://img.pconline.com.cn/images/upload/upc/tx/photoblog/1310/14/c2/27469160_27469160_1381722559210_mthumb.jpg"/>
          <p:cNvPicPr>
            <a:picLocks noChangeAspect="1" noChangeArrowheads="1"/>
          </p:cNvPicPr>
          <p:nvPr/>
        </p:nvPicPr>
        <p:blipFill>
          <a:blip r:embed="rId3" cstate="print"/>
          <a:srcRect l="26675"/>
          <a:stretch>
            <a:fillRect/>
          </a:stretch>
        </p:blipFill>
        <p:spPr bwMode="auto">
          <a:xfrm>
            <a:off x="0" y="0"/>
            <a:ext cx="5639718" cy="5145088"/>
          </a:xfrm>
          <a:prstGeom prst="rect">
            <a:avLst/>
          </a:prstGeom>
          <a:noFill/>
        </p:spPr>
      </p:pic>
      <p:sp>
        <p:nvSpPr>
          <p:cNvPr id="7" name="矩形 6"/>
          <p:cNvSpPr/>
          <p:nvPr/>
        </p:nvSpPr>
        <p:spPr>
          <a:xfrm>
            <a:off x="5796136" y="1059582"/>
            <a:ext cx="4067944" cy="2308324"/>
          </a:xfrm>
          <a:prstGeom prst="rect">
            <a:avLst/>
          </a:prstGeom>
        </p:spPr>
        <p:txBody>
          <a:bodyPr wrap="square">
            <a:spAutoFit/>
          </a:bodyPr>
          <a:lstStyle/>
          <a:p>
            <a:r>
              <a:rPr lang="en-US" altLang="zh-CN" sz="7200" b="1" dirty="0" smtClean="0">
                <a:solidFill>
                  <a:schemeClr val="bg2"/>
                </a:solidFill>
                <a:latin typeface="Segoe Print" pitchFamily="2" charset="0"/>
              </a:rPr>
              <a:t>Hands </a:t>
            </a:r>
          </a:p>
          <a:p>
            <a:r>
              <a:rPr lang="en-US" altLang="zh-CN" sz="7200" b="1" dirty="0" smtClean="0">
                <a:solidFill>
                  <a:schemeClr val="bg2"/>
                </a:solidFill>
                <a:latin typeface="Segoe Print" pitchFamily="2" charset="0"/>
              </a:rPr>
              <a:t>down </a:t>
            </a:r>
            <a:endParaRPr lang="zh-CN" altLang="en-US" sz="7200" dirty="0">
              <a:latin typeface="Segoe Print" pitchFamily="2" charset="0"/>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a:grpSpLocks noChangeAspect="1"/>
          </p:cNvGrpSpPr>
          <p:nvPr/>
        </p:nvGrpSpPr>
        <p:grpSpPr bwMode="auto">
          <a:xfrm>
            <a:off x="0" y="0"/>
            <a:ext cx="9149954" cy="5143501"/>
            <a:chOff x="0" y="0"/>
            <a:chExt cx="12199883" cy="6858866"/>
          </a:xfrm>
        </p:grpSpPr>
        <p:pic>
          <p:nvPicPr>
            <p:cNvPr id="5" name="图片 5"/>
            <p:cNvPicPr>
              <a:picLocks noChangeAspect="1" noChangeArrowheads="1"/>
            </p:cNvPicPr>
            <p:nvPr/>
          </p:nvPicPr>
          <p:blipFill>
            <a:blip r:embed="rId2" cstate="print"/>
            <a:srcRect/>
            <a:stretch>
              <a:fillRect/>
            </a:stretch>
          </p:blipFill>
          <p:spPr bwMode="auto">
            <a:xfrm>
              <a:off x="0" y="0"/>
              <a:ext cx="6858000" cy="6858000"/>
            </a:xfrm>
            <a:prstGeom prst="rect">
              <a:avLst/>
            </a:prstGeom>
            <a:noFill/>
            <a:ln w="9525">
              <a:noFill/>
              <a:miter lim="800000"/>
              <a:headEnd/>
              <a:tailEnd/>
            </a:ln>
          </p:spPr>
        </p:pic>
        <p:pic>
          <p:nvPicPr>
            <p:cNvPr id="6" name="图片 16"/>
            <p:cNvPicPr>
              <a:picLocks noChangeAspect="1" noChangeArrowheads="1"/>
            </p:cNvPicPr>
            <p:nvPr/>
          </p:nvPicPr>
          <p:blipFill>
            <a:blip r:embed="rId2" cstate="print"/>
            <a:srcRect/>
            <a:stretch>
              <a:fillRect/>
            </a:stretch>
          </p:blipFill>
          <p:spPr bwMode="auto">
            <a:xfrm>
              <a:off x="5341883" y="866"/>
              <a:ext cx="6858000" cy="6858000"/>
            </a:xfrm>
            <a:prstGeom prst="rect">
              <a:avLst/>
            </a:prstGeom>
            <a:noFill/>
            <a:ln w="9525">
              <a:noFill/>
              <a:miter lim="800000"/>
              <a:headEnd/>
              <a:tailEnd/>
            </a:ln>
          </p:spPr>
        </p:pic>
      </p:grpSp>
      <p:pic>
        <p:nvPicPr>
          <p:cNvPr id="31748" name="Picture 4" descr="http://img.pconline.com.cn/images/upload/upc/tx/photoblog/1310/14/c2/27469160_27469160_1381722559210_mthumb.jpg"/>
          <p:cNvPicPr>
            <a:picLocks noChangeAspect="1" noChangeArrowheads="1"/>
          </p:cNvPicPr>
          <p:nvPr/>
        </p:nvPicPr>
        <p:blipFill>
          <a:blip r:embed="rId3" cstate="print"/>
          <a:srcRect l="26675"/>
          <a:stretch>
            <a:fillRect/>
          </a:stretch>
        </p:blipFill>
        <p:spPr bwMode="auto">
          <a:xfrm>
            <a:off x="0" y="0"/>
            <a:ext cx="5639718" cy="5145088"/>
          </a:xfrm>
          <a:prstGeom prst="rect">
            <a:avLst/>
          </a:prstGeom>
          <a:noFill/>
        </p:spPr>
      </p:pic>
      <p:sp>
        <p:nvSpPr>
          <p:cNvPr id="7" name="矩形 6"/>
          <p:cNvSpPr/>
          <p:nvPr/>
        </p:nvSpPr>
        <p:spPr>
          <a:xfrm>
            <a:off x="5364088" y="1059582"/>
            <a:ext cx="4067944" cy="3416320"/>
          </a:xfrm>
          <a:prstGeom prst="rect">
            <a:avLst/>
          </a:prstGeom>
        </p:spPr>
        <p:txBody>
          <a:bodyPr wrap="square">
            <a:spAutoFit/>
          </a:bodyPr>
          <a:lstStyle/>
          <a:p>
            <a:r>
              <a:rPr lang="en-US" altLang="zh-CN" sz="7200" b="1" dirty="0" smtClean="0">
                <a:solidFill>
                  <a:schemeClr val="bg2"/>
                </a:solidFill>
                <a:latin typeface="Segoe Print" pitchFamily="2" charset="0"/>
              </a:rPr>
              <a:t> see straight</a:t>
            </a:r>
            <a:endParaRPr lang="zh-CN" altLang="en-US" sz="7200" dirty="0" smtClean="0"/>
          </a:p>
          <a:p>
            <a:r>
              <a:rPr lang="en-US" altLang="zh-CN" sz="7200" b="1" dirty="0" smtClean="0">
                <a:solidFill>
                  <a:schemeClr val="bg2"/>
                </a:solidFill>
                <a:latin typeface="Segoe Print" pitchFamily="2" charset="0"/>
              </a:rPr>
              <a:t> </a:t>
            </a:r>
            <a:endParaRPr lang="zh-CN" altLang="en-US" sz="7200" dirty="0">
              <a:latin typeface="Segoe Print" pitchFamily="2" charset="0"/>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9"/>
          <p:cNvGrpSpPr>
            <a:grpSpLocks noChangeAspect="1"/>
          </p:cNvGrpSpPr>
          <p:nvPr/>
        </p:nvGrpSpPr>
        <p:grpSpPr bwMode="auto">
          <a:xfrm>
            <a:off x="-5954" y="-1"/>
            <a:ext cx="9149954" cy="5143501"/>
            <a:chOff x="0" y="0"/>
            <a:chExt cx="12199883" cy="6858866"/>
          </a:xfrm>
        </p:grpSpPr>
        <p:pic>
          <p:nvPicPr>
            <p:cNvPr id="14" name="图片 5"/>
            <p:cNvPicPr>
              <a:picLocks noChangeAspect="1" noChangeArrowheads="1"/>
            </p:cNvPicPr>
            <p:nvPr/>
          </p:nvPicPr>
          <p:blipFill>
            <a:blip r:embed="rId2" cstate="print"/>
            <a:srcRect/>
            <a:stretch>
              <a:fillRect/>
            </a:stretch>
          </p:blipFill>
          <p:spPr bwMode="auto">
            <a:xfrm>
              <a:off x="0" y="0"/>
              <a:ext cx="6858000" cy="6858000"/>
            </a:xfrm>
            <a:prstGeom prst="rect">
              <a:avLst/>
            </a:prstGeom>
            <a:noFill/>
            <a:ln w="9525">
              <a:noFill/>
              <a:miter lim="800000"/>
              <a:headEnd/>
              <a:tailEnd/>
            </a:ln>
          </p:spPr>
        </p:pic>
        <p:pic>
          <p:nvPicPr>
            <p:cNvPr id="15" name="图片 16"/>
            <p:cNvPicPr>
              <a:picLocks noChangeAspect="1" noChangeArrowheads="1"/>
            </p:cNvPicPr>
            <p:nvPr/>
          </p:nvPicPr>
          <p:blipFill>
            <a:blip r:embed="rId2" cstate="print"/>
            <a:srcRect/>
            <a:stretch>
              <a:fillRect/>
            </a:stretch>
          </p:blipFill>
          <p:spPr bwMode="auto">
            <a:xfrm>
              <a:off x="5341883" y="866"/>
              <a:ext cx="6858000" cy="6858000"/>
            </a:xfrm>
            <a:prstGeom prst="rect">
              <a:avLst/>
            </a:prstGeom>
            <a:noFill/>
            <a:ln w="9525">
              <a:noFill/>
              <a:miter lim="800000"/>
              <a:headEnd/>
              <a:tailEnd/>
            </a:ln>
          </p:spPr>
        </p:pic>
      </p:grpSp>
      <p:pic>
        <p:nvPicPr>
          <p:cNvPr id="17" name="Picture 2" descr="http://s6.sinaimg.cn/mw690/004fnyAfzy75AyzPayF65"/>
          <p:cNvPicPr>
            <a:picLocks noChangeAspect="1" noChangeArrowheads="1"/>
          </p:cNvPicPr>
          <p:nvPr/>
        </p:nvPicPr>
        <p:blipFill>
          <a:blip r:embed="rId3" cstate="print"/>
          <a:srcRect/>
          <a:stretch>
            <a:fillRect/>
          </a:stretch>
        </p:blipFill>
        <p:spPr bwMode="auto">
          <a:xfrm>
            <a:off x="899592" y="0"/>
            <a:ext cx="7513832" cy="5292458"/>
          </a:xfrm>
          <a:prstGeom prst="rect">
            <a:avLst/>
          </a:prstGeom>
        </p:spPr>
      </p:pic>
      <p:grpSp>
        <p:nvGrpSpPr>
          <p:cNvPr id="4" name="组合 3"/>
          <p:cNvGrpSpPr>
            <a:grpSpLocks/>
          </p:cNvGrpSpPr>
          <p:nvPr/>
        </p:nvGrpSpPr>
        <p:grpSpPr bwMode="auto">
          <a:xfrm>
            <a:off x="467544" y="987574"/>
            <a:ext cx="8352928" cy="3960440"/>
            <a:chOff x="1798216" y="823913"/>
            <a:chExt cx="8676456" cy="5283200"/>
          </a:xfrm>
        </p:grpSpPr>
        <p:sp>
          <p:nvSpPr>
            <p:cNvPr id="11" name="菱形 10"/>
            <p:cNvSpPr/>
            <p:nvPr/>
          </p:nvSpPr>
          <p:spPr bwMode="auto">
            <a:xfrm>
              <a:off x="1798216" y="823913"/>
              <a:ext cx="8676456" cy="5283200"/>
            </a:xfrm>
            <a:prstGeom prst="diamond">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文本框 22"/>
            <p:cNvSpPr txBox="1"/>
            <p:nvPr/>
          </p:nvSpPr>
          <p:spPr>
            <a:xfrm>
              <a:off x="4740275" y="3683000"/>
              <a:ext cx="2711450" cy="460375"/>
            </a:xfrm>
            <a:prstGeom prst="rect">
              <a:avLst/>
            </a:prstGeom>
            <a:noFill/>
          </p:spPr>
          <p:txBody>
            <a:bodyPr>
              <a:spAutoFit/>
            </a:bodyPr>
            <a:lstStyle/>
            <a:p>
              <a:pPr algn="dist" eaLnBrk="1" fontAlgn="auto" hangingPunct="1">
                <a:spcBef>
                  <a:spcPts val="0"/>
                </a:spcBef>
                <a:spcAft>
                  <a:spcPts val="0"/>
                </a:spcAft>
                <a:defRPr/>
              </a:pPr>
              <a:endPar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矩形 15"/>
          <p:cNvSpPr/>
          <p:nvPr/>
        </p:nvSpPr>
        <p:spPr>
          <a:xfrm>
            <a:off x="2195736" y="2715766"/>
            <a:ext cx="5221088" cy="584775"/>
          </a:xfrm>
          <a:prstGeom prst="rect">
            <a:avLst/>
          </a:prstGeom>
        </p:spPr>
        <p:txBody>
          <a:bodyPr wrap="square">
            <a:spAutoFit/>
          </a:bodyPr>
          <a:lstStyle/>
          <a:p>
            <a:r>
              <a:rPr lang="en-US" altLang="zh-CN" sz="3200" b="1" dirty="0" smtClean="0">
                <a:solidFill>
                  <a:schemeClr val="bg2"/>
                </a:solidFill>
                <a:latin typeface="Segoe Print" pitchFamily="2" charset="0"/>
              </a:rPr>
              <a:t>be faithful till the end</a:t>
            </a:r>
            <a:endParaRPr lang="zh-CN" altLang="en-US" sz="3200" b="1" dirty="0">
              <a:solidFill>
                <a:schemeClr val="bg2"/>
              </a:solidFill>
              <a:latin typeface="Segoe Print" pitchFamily="2"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noChangeAspect="1"/>
          </p:cNvGrpSpPr>
          <p:nvPr/>
        </p:nvGrpSpPr>
        <p:grpSpPr bwMode="auto">
          <a:xfrm>
            <a:off x="0" y="-1"/>
            <a:ext cx="9149954" cy="5143501"/>
            <a:chOff x="0" y="0"/>
            <a:chExt cx="12199883" cy="6858866"/>
          </a:xfrm>
        </p:grpSpPr>
        <p:pic>
          <p:nvPicPr>
            <p:cNvPr id="11" name="图片 5"/>
            <p:cNvPicPr>
              <a:picLocks noChangeAspect="1" noChangeArrowheads="1"/>
            </p:cNvPicPr>
            <p:nvPr/>
          </p:nvPicPr>
          <p:blipFill>
            <a:blip r:embed="rId3" cstate="print"/>
            <a:srcRect/>
            <a:stretch>
              <a:fillRect/>
            </a:stretch>
          </p:blipFill>
          <p:spPr bwMode="auto">
            <a:xfrm>
              <a:off x="0" y="0"/>
              <a:ext cx="6858000" cy="6858000"/>
            </a:xfrm>
            <a:prstGeom prst="rect">
              <a:avLst/>
            </a:prstGeom>
            <a:noFill/>
            <a:ln w="9525">
              <a:noFill/>
              <a:miter lim="800000"/>
              <a:headEnd/>
              <a:tailEnd/>
            </a:ln>
          </p:spPr>
        </p:pic>
        <p:pic>
          <p:nvPicPr>
            <p:cNvPr id="12" name="图片 16"/>
            <p:cNvPicPr>
              <a:picLocks noChangeAspect="1" noChangeArrowheads="1"/>
            </p:cNvPicPr>
            <p:nvPr/>
          </p:nvPicPr>
          <p:blipFill>
            <a:blip r:embed="rId3" cstate="print"/>
            <a:srcRect/>
            <a:stretch>
              <a:fillRect/>
            </a:stretch>
          </p:blipFill>
          <p:spPr bwMode="auto">
            <a:xfrm>
              <a:off x="5341883" y="866"/>
              <a:ext cx="6858000" cy="6858000"/>
            </a:xfrm>
            <a:prstGeom prst="rect">
              <a:avLst/>
            </a:prstGeom>
            <a:noFill/>
            <a:ln w="9525">
              <a:noFill/>
              <a:miter lim="800000"/>
              <a:headEnd/>
              <a:tailEnd/>
            </a:ln>
          </p:spPr>
        </p:pic>
      </p:grpSp>
      <p:pic>
        <p:nvPicPr>
          <p:cNvPr id="14" name="Picture 2" descr="http://pic20.nipic.com/20120413/7336507_012850532000_2.jpg"/>
          <p:cNvPicPr>
            <a:picLocks noChangeAspect="1" noChangeArrowheads="1"/>
          </p:cNvPicPr>
          <p:nvPr/>
        </p:nvPicPr>
        <p:blipFill>
          <a:blip r:embed="rId4" cstate="print"/>
          <a:srcRect b="5013"/>
          <a:stretch>
            <a:fillRect/>
          </a:stretch>
        </p:blipFill>
        <p:spPr bwMode="auto">
          <a:xfrm>
            <a:off x="467544" y="10697"/>
            <a:ext cx="8100392" cy="5132803"/>
          </a:xfrm>
          <a:prstGeom prst="rect">
            <a:avLst/>
          </a:prstGeom>
          <a:noFill/>
        </p:spPr>
      </p:pic>
      <p:pic>
        <p:nvPicPr>
          <p:cNvPr id="8" name="Picture 13" descr="cover"/>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372300" y="-1748730"/>
            <a:ext cx="12744599" cy="9560146"/>
          </a:xfrm>
          <a:prstGeom prst="rect">
            <a:avLst/>
          </a:prstGeom>
          <a:noFill/>
          <a:ln w="9525">
            <a:noFill/>
            <a:miter lim="800000"/>
            <a:headEnd/>
            <a:tailEnd/>
          </a:ln>
        </p:spPr>
      </p:pic>
      <p:sp>
        <p:nvSpPr>
          <p:cNvPr id="13" name="矩形 12"/>
          <p:cNvSpPr/>
          <p:nvPr/>
        </p:nvSpPr>
        <p:spPr>
          <a:xfrm>
            <a:off x="3707904" y="555526"/>
            <a:ext cx="5219699" cy="584775"/>
          </a:xfrm>
          <a:prstGeom prst="rect">
            <a:avLst/>
          </a:prstGeom>
        </p:spPr>
        <p:txBody>
          <a:bodyPr wrap="none">
            <a:spAutoFit/>
          </a:bodyPr>
          <a:lstStyle/>
          <a:p>
            <a:r>
              <a:rPr lang="en-US" altLang="zh-CN" sz="3200" b="1" dirty="0" smtClean="0">
                <a:solidFill>
                  <a:schemeClr val="bg2"/>
                </a:solidFill>
                <a:latin typeface="Segoe Print" pitchFamily="2" charset="0"/>
              </a:rPr>
              <a:t>We circle like the moon</a:t>
            </a:r>
            <a:r>
              <a:rPr lang="en-US" altLang="zh-CN" sz="3200" dirty="0" smtClean="0"/>
              <a:t>  </a:t>
            </a:r>
            <a:endParaRPr lang="zh-CN" altLang="en-US" sz="3200" b="1" dirty="0" smtClean="0">
              <a:solidFill>
                <a:schemeClr val="bg2"/>
              </a:solidFill>
              <a:latin typeface="Segoe Print" pitchFamily="2" charset="0"/>
            </a:endParaRPr>
          </a:p>
        </p:txBody>
      </p:sp>
    </p:spTree>
  </p:cSld>
  <p:clrMapOvr>
    <a:masterClrMapping/>
  </p:clrMapOvr>
  <p:transition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path" presetSubtype="0" fill="hold" nodeType="afterEffect">
                                  <p:stCondLst>
                                    <p:cond delay="0"/>
                                  </p:stCondLst>
                                  <p:childTnLst>
                                    <p:animMotion origin="layout" path="M 0.31112 -0.09111 C 0.35313 -0.13943 0.41684 -0.16928 0.48785 -0.16928 C 0.55851 -0.16928 0.6224 -0.13943 0.66528 -0.09111 C 0.6224 -0.04247 0.55851 -0.01139 0.48785 -0.01139 C 0.41684 -0.01139 0.35313 -0.04247 0.31112 -0.09111 Z " pathEditMode="relative" rAng="0" ptsTypes="fffff">
                                      <p:cBhvr>
                                        <p:cTn id="6" dur="2000" fill="hold"/>
                                        <p:tgtEl>
                                          <p:spTgt spid="8"/>
                                        </p:tgtEl>
                                        <p:attrNameLst>
                                          <p:attrName>ppt_x</p:attrName>
                                          <p:attrName>ppt_y</p:attrName>
                                        </p:attrNameLst>
                                      </p:cBhvr>
                                      <p:rCtr x="177" y="1"/>
                                    </p:animMotion>
                                  </p:childTnLst>
                                </p:cTn>
                              </p:par>
                            </p:childTnLst>
                          </p:cTn>
                        </p:par>
                        <p:par>
                          <p:cTn id="7" fill="hold">
                            <p:stCondLst>
                              <p:cond delay="2000"/>
                            </p:stCondLst>
                            <p:childTnLst>
                              <p:par>
                                <p:cTn id="8" presetID="39" presetClass="path" presetSubtype="0" fill="hold" nodeType="afterEffect">
                                  <p:stCondLst>
                                    <p:cond delay="0"/>
                                  </p:stCondLst>
                                  <p:childTnLst>
                                    <p:animMotion origin="layout" path="M 0.31111 -0.0911 C 0.31424 -0.05848 0.35729 -0.0394 0.40677 -0.04832 C 0.45746 -0.05663 0.49549 -0.08895 0.49201 -0.12188 C 0.48889 -0.15482 0.52674 -0.18652 0.5776 -0.19544 C 0.62691 -0.20345 0.67014 -0.18529 0.67361 -0.15235 " pathEditMode="relative" rAng="-510783" ptsTypes="fffff">
                                      <p:cBhvr>
                                        <p:cTn id="9" dur="2000" fill="hold"/>
                                        <p:tgtEl>
                                          <p:spTgt spid="8"/>
                                        </p:tgtEl>
                                        <p:attrNameLst>
                                          <p:attrName>ppt_x</p:attrName>
                                          <p:attrName>ppt_y</p:attrName>
                                        </p:attrNameLst>
                                      </p:cBhvr>
                                      <p:rCtr x="181" y="-30"/>
                                    </p:animMotion>
                                  </p:childTnLst>
                                </p:cTn>
                              </p:par>
                            </p:childTnLst>
                          </p:cTn>
                        </p:par>
                        <p:par>
                          <p:cTn id="10" fill="hold">
                            <p:stCondLst>
                              <p:cond delay="4000"/>
                            </p:stCondLst>
                            <p:childTnLst>
                              <p:par>
                                <p:cTn id="11" presetID="10" presetClass="exit" presetSubtype="0" fill="hold" nodeType="afterEffect">
                                  <p:stCondLst>
                                    <p:cond delay="0"/>
                                  </p:stCondLst>
                                  <p:childTnLst>
                                    <p:animEffect transition="out" filter="fade">
                                      <p:cBhvr>
                                        <p:cTn id="12" dur="2000"/>
                                        <p:tgtEl>
                                          <p:spTgt spid="8"/>
                                        </p:tgtEl>
                                      </p:cBhvr>
                                    </p:animEffect>
                                    <p:set>
                                      <p:cBhvr>
                                        <p:cTn id="13"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ufo-1.cn/uploadfile/201111/29/1052166681.jpg"/>
          <p:cNvPicPr>
            <a:picLocks noChangeAspect="1" noChangeArrowheads="1"/>
          </p:cNvPicPr>
          <p:nvPr/>
        </p:nvPicPr>
        <p:blipFill>
          <a:blip r:embed="rId2" cstate="print"/>
          <a:srcRect/>
          <a:stretch>
            <a:fillRect/>
          </a:stretch>
        </p:blipFill>
        <p:spPr bwMode="auto">
          <a:xfrm>
            <a:off x="0" y="0"/>
            <a:ext cx="9144000" cy="6021660"/>
          </a:xfrm>
          <a:prstGeom prst="rect">
            <a:avLst/>
          </a:prstGeom>
          <a:noFill/>
        </p:spPr>
      </p:pic>
      <p:pic>
        <p:nvPicPr>
          <p:cNvPr id="4" name="Picture 13" descr="cove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085184" y="-2684834"/>
            <a:ext cx="12744599" cy="9560146"/>
          </a:xfrm>
          <a:prstGeom prst="rect">
            <a:avLst/>
          </a:prstGeom>
          <a:noFill/>
          <a:ln w="9525">
            <a:noFill/>
            <a:miter lim="800000"/>
            <a:headEnd/>
            <a:tailEnd/>
          </a:ln>
        </p:spPr>
      </p:pic>
      <p:sp>
        <p:nvSpPr>
          <p:cNvPr id="5" name="矩形 4"/>
          <p:cNvSpPr/>
          <p:nvPr/>
        </p:nvSpPr>
        <p:spPr>
          <a:xfrm>
            <a:off x="323528" y="3939902"/>
            <a:ext cx="6480720" cy="1077218"/>
          </a:xfrm>
          <a:prstGeom prst="rect">
            <a:avLst/>
          </a:prstGeom>
        </p:spPr>
        <p:txBody>
          <a:bodyPr wrap="square">
            <a:spAutoFit/>
          </a:bodyPr>
          <a:lstStyle/>
          <a:p>
            <a:r>
              <a:rPr lang="en-US" altLang="zh-CN" sz="3200" b="1" dirty="0" smtClean="0">
                <a:solidFill>
                  <a:schemeClr val="bg2"/>
                </a:solidFill>
                <a:latin typeface="Segoe Print" pitchFamily="2" charset="0"/>
              </a:rPr>
              <a:t>one day we’ll all come down to dust it’s clear</a:t>
            </a:r>
            <a:endParaRPr lang="zh-CN" altLang="en-US" sz="3200" dirty="0"/>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path" presetSubtype="0" fill="hold" nodeType="afterEffect">
                                  <p:stCondLst>
                                    <p:cond delay="0"/>
                                  </p:stCondLst>
                                  <p:childTnLst>
                                    <p:animMotion origin="layout" path="M 0.31112 -0.09083 C 0.35313 -0.13902 0.41684 -0.16899 0.48785 -0.16899 C 0.55851 -0.16899 0.6224 -0.13902 0.66528 -0.09083 C 0.6224 -0.04202 0.55851 -0.01113 0.48785 -0.01113 C 0.41684 -0.01113 0.35313 -0.04202 0.31112 -0.09083 Z " pathEditMode="relative" rAng="0" ptsTypes="fffff">
                                      <p:cBhvr>
                                        <p:cTn id="6" dur="2000" fill="hold"/>
                                        <p:tgtEl>
                                          <p:spTgt spid="4"/>
                                        </p:tgtEl>
                                        <p:attrNameLst>
                                          <p:attrName>ppt_x</p:attrName>
                                          <p:attrName>ppt_y</p:attrName>
                                        </p:attrNameLst>
                                      </p:cBhvr>
                                      <p:rCtr x="177" y="1"/>
                                    </p:animMotion>
                                  </p:childTnLst>
                                </p:cTn>
                              </p:par>
                            </p:childTnLst>
                          </p:cTn>
                        </p:par>
                        <p:par>
                          <p:cTn id="7" fill="hold">
                            <p:stCondLst>
                              <p:cond delay="2000"/>
                            </p:stCondLst>
                            <p:childTnLst>
                              <p:par>
                                <p:cTn id="8" presetID="39" presetClass="path" presetSubtype="0" fill="hold" nodeType="afterEffect">
                                  <p:stCondLst>
                                    <p:cond delay="0"/>
                                  </p:stCondLst>
                                  <p:childTnLst>
                                    <p:animMotion origin="layout" path="M 0.31111 -0.0911 C 0.31424 -0.05848 0.35729 -0.0394 0.40677 -0.04832 C 0.45746 -0.05663 0.49549 -0.08895 0.49201 -0.12188 C 0.48889 -0.15482 0.52674 -0.18652 0.5776 -0.19544 C 0.62691 -0.20345 0.67014 -0.18529 0.67361 -0.15235 " pathEditMode="relative" rAng="-510783" ptsTypes="fffff">
                                      <p:cBhvr>
                                        <p:cTn id="9" dur="2000" fill="hold"/>
                                        <p:tgtEl>
                                          <p:spTgt spid="4"/>
                                        </p:tgtEl>
                                        <p:attrNameLst>
                                          <p:attrName>ppt_x</p:attrName>
                                          <p:attrName>ppt_y</p:attrName>
                                        </p:attrNameLst>
                                      </p:cBhvr>
                                      <p:rCtr x="181" y="-30"/>
                                    </p:animMotion>
                                  </p:childTnLst>
                                </p:cTn>
                              </p:par>
                            </p:childTnLst>
                          </p:cTn>
                        </p:par>
                        <p:par>
                          <p:cTn id="10" fill="hold">
                            <p:stCondLst>
                              <p:cond delay="4000"/>
                            </p:stCondLst>
                            <p:childTnLst>
                              <p:par>
                                <p:cTn id="11" presetID="10" presetClass="exit" presetSubtype="0" fill="hold" nodeType="afterEffect">
                                  <p:stCondLst>
                                    <p:cond delay="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par>
                          <p:cTn id="14" fill="hold">
                            <p:stCondLst>
                              <p:cond delay="6000"/>
                            </p:stCondLst>
                            <p:childTnLst>
                              <p:par>
                                <p:cTn id="15" presetID="37" presetClass="path" presetSubtype="0" fill="hold" nodeType="afterEffect">
                                  <p:stCondLst>
                                    <p:cond delay="0"/>
                                  </p:stCondLst>
                                  <p:childTnLst>
                                    <p:animMotion origin="layout" path="M 0.53976 -0.01359 L 0.47986 0.09793 C 0.46736 0.12234 0.44653 0.14057 0.4224 0.14736 C 0.39531 0.15385 0.3717 0.14705 0.35347 0.13037 L 0.26667 0.05685 " pathEditMode="relative" rAng="-654972" ptsTypes="FffFF">
                                      <p:cBhvr>
                                        <p:cTn id="16" dur="2000" fill="hold"/>
                                        <p:tgtEl>
                                          <p:spTgt spid="4"/>
                                        </p:tgtEl>
                                        <p:attrNameLst>
                                          <p:attrName>ppt_x</p:attrName>
                                          <p:attrName>ppt_y</p:attrName>
                                        </p:attrNameLst>
                                      </p:cBhvr>
                                      <p:rCtr x="-130"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9"/>
          <p:cNvGrpSpPr>
            <a:grpSpLocks noChangeAspect="1"/>
          </p:cNvGrpSpPr>
          <p:nvPr/>
        </p:nvGrpSpPr>
        <p:grpSpPr bwMode="auto">
          <a:xfrm>
            <a:off x="0" y="-1"/>
            <a:ext cx="9149954" cy="5143501"/>
            <a:chOff x="0" y="0"/>
            <a:chExt cx="12199883" cy="6858866"/>
          </a:xfrm>
        </p:grpSpPr>
        <p:pic>
          <p:nvPicPr>
            <p:cNvPr id="21" name="图片 5"/>
            <p:cNvPicPr>
              <a:picLocks noChangeAspect="1" noChangeArrowheads="1"/>
            </p:cNvPicPr>
            <p:nvPr/>
          </p:nvPicPr>
          <p:blipFill>
            <a:blip r:embed="rId2" cstate="print"/>
            <a:srcRect/>
            <a:stretch>
              <a:fillRect/>
            </a:stretch>
          </p:blipFill>
          <p:spPr bwMode="auto">
            <a:xfrm>
              <a:off x="0" y="0"/>
              <a:ext cx="6858000" cy="6858000"/>
            </a:xfrm>
            <a:prstGeom prst="rect">
              <a:avLst/>
            </a:prstGeom>
            <a:noFill/>
            <a:ln w="9525">
              <a:noFill/>
              <a:miter lim="800000"/>
              <a:headEnd/>
              <a:tailEnd/>
            </a:ln>
          </p:spPr>
        </p:pic>
        <p:pic>
          <p:nvPicPr>
            <p:cNvPr id="22" name="图片 16"/>
            <p:cNvPicPr>
              <a:picLocks noChangeAspect="1" noChangeArrowheads="1"/>
            </p:cNvPicPr>
            <p:nvPr/>
          </p:nvPicPr>
          <p:blipFill>
            <a:blip r:embed="rId2" cstate="print"/>
            <a:srcRect/>
            <a:stretch>
              <a:fillRect/>
            </a:stretch>
          </p:blipFill>
          <p:spPr bwMode="auto">
            <a:xfrm>
              <a:off x="5341883" y="866"/>
              <a:ext cx="6858000" cy="6858000"/>
            </a:xfrm>
            <a:prstGeom prst="rect">
              <a:avLst/>
            </a:prstGeom>
            <a:noFill/>
            <a:ln w="9525">
              <a:noFill/>
              <a:miter lim="800000"/>
              <a:headEnd/>
              <a:tailEnd/>
            </a:ln>
          </p:spPr>
        </p:pic>
      </p:grpSp>
      <p:pic>
        <p:nvPicPr>
          <p:cNvPr id="19" name="Picture 2" descr="http://s6.sinaimg.cn/mw690/004fnyAfzy75AyzPayF65"/>
          <p:cNvPicPr>
            <a:picLocks noChangeAspect="1" noChangeArrowheads="1"/>
          </p:cNvPicPr>
          <p:nvPr/>
        </p:nvPicPr>
        <p:blipFill>
          <a:blip r:embed="rId3" cstate="print"/>
          <a:srcRect t="3457"/>
          <a:stretch>
            <a:fillRect/>
          </a:stretch>
        </p:blipFill>
        <p:spPr bwMode="auto">
          <a:xfrm>
            <a:off x="2267744" y="987574"/>
            <a:ext cx="5040560" cy="3427652"/>
          </a:xfrm>
          <a:prstGeom prst="rect">
            <a:avLst/>
          </a:prstGeom>
          <a:noFill/>
        </p:spPr>
      </p:pic>
      <p:sp>
        <p:nvSpPr>
          <p:cNvPr id="7" name="矩形 10"/>
          <p:cNvSpPr>
            <a:spLocks noChangeArrowheads="1"/>
          </p:cNvSpPr>
          <p:nvPr/>
        </p:nvSpPr>
        <p:spPr bwMode="auto">
          <a:xfrm>
            <a:off x="-3348880" y="1563638"/>
            <a:ext cx="3117585" cy="447073"/>
          </a:xfrm>
          <a:prstGeom prst="rect">
            <a:avLst/>
          </a:prstGeom>
          <a:solidFill>
            <a:srgbClr val="F4BB3D"/>
          </a:solidFill>
          <a:ln w="9525">
            <a:noFill/>
            <a:miter lim="800000"/>
            <a:headEnd/>
            <a:tailEnd/>
          </a:ln>
        </p:spPr>
        <p:txBody>
          <a:bodyPr anchor="ctr"/>
          <a:lstStyle/>
          <a:p>
            <a:pPr algn="ctr">
              <a:buFont typeface="Arial" pitchFamily="34" charset="0"/>
              <a:buNone/>
            </a:pPr>
            <a:endParaRPr lang="zh-CN" altLang="en-US">
              <a:solidFill>
                <a:srgbClr val="444446"/>
              </a:solidFill>
            </a:endParaRPr>
          </a:p>
        </p:txBody>
      </p:sp>
      <p:sp>
        <p:nvSpPr>
          <p:cNvPr id="9" name="矩形 12"/>
          <p:cNvSpPr>
            <a:spLocks noChangeArrowheads="1"/>
          </p:cNvSpPr>
          <p:nvPr/>
        </p:nvSpPr>
        <p:spPr bwMode="auto">
          <a:xfrm>
            <a:off x="-3564904" y="2571750"/>
            <a:ext cx="3117585" cy="447072"/>
          </a:xfrm>
          <a:prstGeom prst="rect">
            <a:avLst/>
          </a:prstGeom>
          <a:solidFill>
            <a:srgbClr val="F4BB3D"/>
          </a:solidFill>
          <a:ln w="9525">
            <a:noFill/>
            <a:miter lim="800000"/>
            <a:headEnd/>
            <a:tailEnd/>
          </a:ln>
        </p:spPr>
        <p:txBody>
          <a:bodyPr anchor="ctr"/>
          <a:lstStyle/>
          <a:p>
            <a:pPr algn="ctr">
              <a:buFont typeface="Arial" pitchFamily="34" charset="0"/>
              <a:buNone/>
            </a:pPr>
            <a:endParaRPr lang="zh-CN" altLang="en-US">
              <a:solidFill>
                <a:srgbClr val="444446"/>
              </a:solidFill>
            </a:endParaRPr>
          </a:p>
        </p:txBody>
      </p:sp>
      <p:sp>
        <p:nvSpPr>
          <p:cNvPr id="11" name="矩形 19"/>
          <p:cNvSpPr>
            <a:spLocks noChangeArrowheads="1"/>
          </p:cNvSpPr>
          <p:nvPr/>
        </p:nvSpPr>
        <p:spPr bwMode="auto">
          <a:xfrm>
            <a:off x="-3564904" y="3579862"/>
            <a:ext cx="3117585" cy="447073"/>
          </a:xfrm>
          <a:prstGeom prst="rect">
            <a:avLst/>
          </a:prstGeom>
          <a:solidFill>
            <a:srgbClr val="F4BB3D"/>
          </a:solidFill>
          <a:ln w="9525">
            <a:noFill/>
            <a:miter lim="800000"/>
            <a:headEnd/>
            <a:tailEnd/>
          </a:ln>
        </p:spPr>
        <p:txBody>
          <a:bodyPr anchor="ctr"/>
          <a:lstStyle/>
          <a:p>
            <a:pPr algn="ctr">
              <a:buFont typeface="Arial" pitchFamily="34" charset="0"/>
              <a:buNone/>
            </a:pPr>
            <a:endParaRPr lang="zh-CN" altLang="en-US">
              <a:solidFill>
                <a:srgbClr val="444446"/>
              </a:solidFill>
            </a:endParaRPr>
          </a:p>
        </p:txBody>
      </p:sp>
      <p:sp>
        <p:nvSpPr>
          <p:cNvPr id="13" name="矩形 21"/>
          <p:cNvSpPr>
            <a:spLocks noChangeArrowheads="1"/>
          </p:cNvSpPr>
          <p:nvPr/>
        </p:nvSpPr>
        <p:spPr bwMode="auto">
          <a:xfrm>
            <a:off x="9684568" y="1635646"/>
            <a:ext cx="3118814" cy="447073"/>
          </a:xfrm>
          <a:prstGeom prst="rect">
            <a:avLst/>
          </a:prstGeom>
          <a:solidFill>
            <a:srgbClr val="F4BB3D"/>
          </a:solidFill>
          <a:ln w="9525">
            <a:noFill/>
            <a:miter lim="800000"/>
            <a:headEnd/>
            <a:tailEnd/>
          </a:ln>
        </p:spPr>
        <p:txBody>
          <a:bodyPr anchor="ctr"/>
          <a:lstStyle/>
          <a:p>
            <a:pPr algn="ctr">
              <a:buFont typeface="Arial" pitchFamily="34" charset="0"/>
              <a:buNone/>
            </a:pPr>
            <a:endParaRPr lang="zh-CN" altLang="en-US">
              <a:solidFill>
                <a:srgbClr val="444446"/>
              </a:solidFill>
            </a:endParaRPr>
          </a:p>
        </p:txBody>
      </p:sp>
      <p:sp>
        <p:nvSpPr>
          <p:cNvPr id="15" name="矩形 23"/>
          <p:cNvSpPr>
            <a:spLocks noChangeArrowheads="1"/>
          </p:cNvSpPr>
          <p:nvPr/>
        </p:nvSpPr>
        <p:spPr bwMode="auto">
          <a:xfrm>
            <a:off x="9828584" y="2787774"/>
            <a:ext cx="3118814" cy="447072"/>
          </a:xfrm>
          <a:prstGeom prst="rect">
            <a:avLst/>
          </a:prstGeom>
          <a:solidFill>
            <a:srgbClr val="F4BB3D"/>
          </a:solidFill>
          <a:ln w="9525">
            <a:noFill/>
            <a:miter lim="800000"/>
            <a:headEnd/>
            <a:tailEnd/>
          </a:ln>
        </p:spPr>
        <p:txBody>
          <a:bodyPr anchor="ctr"/>
          <a:lstStyle/>
          <a:p>
            <a:pPr algn="ctr">
              <a:buFont typeface="Arial" pitchFamily="34" charset="0"/>
              <a:buNone/>
            </a:pPr>
            <a:endParaRPr lang="zh-CN" altLang="en-US">
              <a:solidFill>
                <a:srgbClr val="444446"/>
              </a:solidFill>
            </a:endParaRPr>
          </a:p>
        </p:txBody>
      </p:sp>
      <p:sp>
        <p:nvSpPr>
          <p:cNvPr id="17" name="矩形 25"/>
          <p:cNvSpPr>
            <a:spLocks noChangeArrowheads="1"/>
          </p:cNvSpPr>
          <p:nvPr/>
        </p:nvSpPr>
        <p:spPr bwMode="auto">
          <a:xfrm>
            <a:off x="9468544" y="3723878"/>
            <a:ext cx="3118814" cy="447073"/>
          </a:xfrm>
          <a:prstGeom prst="rect">
            <a:avLst/>
          </a:prstGeom>
          <a:solidFill>
            <a:srgbClr val="F4BB3D"/>
          </a:solidFill>
          <a:ln w="9525">
            <a:noFill/>
            <a:miter lim="800000"/>
            <a:headEnd/>
            <a:tailEnd/>
          </a:ln>
        </p:spPr>
        <p:txBody>
          <a:bodyPr anchor="ctr"/>
          <a:lstStyle/>
          <a:p>
            <a:pPr algn="ctr">
              <a:buFont typeface="Arial" pitchFamily="34" charset="0"/>
              <a:buNone/>
            </a:pPr>
            <a:endParaRPr lang="zh-CN" altLang="en-US">
              <a:solidFill>
                <a:srgbClr val="444446"/>
              </a:solidFill>
            </a:endParaRPr>
          </a:p>
        </p:txBody>
      </p:sp>
      <p:sp>
        <p:nvSpPr>
          <p:cNvPr id="23" name="矩形 22"/>
          <p:cNvSpPr/>
          <p:nvPr/>
        </p:nvSpPr>
        <p:spPr>
          <a:xfrm>
            <a:off x="1475656" y="339502"/>
            <a:ext cx="6543779" cy="584775"/>
          </a:xfrm>
          <a:prstGeom prst="rect">
            <a:avLst/>
          </a:prstGeom>
        </p:spPr>
        <p:txBody>
          <a:bodyPr wrap="none">
            <a:spAutoFit/>
          </a:bodyPr>
          <a:lstStyle/>
          <a:p>
            <a:r>
              <a:rPr lang="en-US" altLang="zh-CN" sz="3200" b="1" dirty="0" smtClean="0">
                <a:solidFill>
                  <a:schemeClr val="bg2"/>
                </a:solidFill>
                <a:latin typeface="Segoe Print" pitchFamily="2" charset="0"/>
              </a:rPr>
              <a:t>And in the end I’ve always felt</a:t>
            </a:r>
            <a:endParaRPr lang="zh-CN" altLang="en-US" sz="3200" b="1" dirty="0" smtClean="0">
              <a:solidFill>
                <a:schemeClr val="bg2"/>
              </a:solidFill>
              <a:latin typeface="Segoe Print" pitchFamily="2"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73958 0.01111 L -1.69045 0.01265 " pathEditMode="relative" rAng="0" ptsTypes="AA">
                                      <p:cBhvr>
                                        <p:cTn id="6" dur="2000" fill="hold"/>
                                        <p:tgtEl>
                                          <p:spTgt spid="13"/>
                                        </p:tgtEl>
                                        <p:attrNameLst>
                                          <p:attrName>ppt_x</p:attrName>
                                          <p:attrName>ppt_y</p:attrName>
                                        </p:attrNameLst>
                                      </p:cBhvr>
                                      <p:rCtr x="-1215" y="1"/>
                                    </p:animMotion>
                                  </p:childTnLst>
                                </p:cTn>
                              </p:par>
                              <p:par>
                                <p:cTn id="7" presetID="35" presetClass="path" presetSubtype="0" accel="50000" decel="50000" fill="hold" grpId="0" nodeType="withEffect">
                                  <p:stCondLst>
                                    <p:cond delay="0"/>
                                  </p:stCondLst>
                                  <p:childTnLst>
                                    <p:animMotion origin="layout" path="M 0.5382 -0.01574 L -1.72187 -0.02963 " pathEditMode="relative" rAng="0" ptsTypes="AA">
                                      <p:cBhvr>
                                        <p:cTn id="8" dur="2000" fill="hold"/>
                                        <p:tgtEl>
                                          <p:spTgt spid="15"/>
                                        </p:tgtEl>
                                        <p:attrNameLst>
                                          <p:attrName>ppt_x</p:attrName>
                                          <p:attrName>ppt_y</p:attrName>
                                        </p:attrNameLst>
                                      </p:cBhvr>
                                      <p:rCtr x="-1130" y="-7"/>
                                    </p:animMotion>
                                  </p:childTnLst>
                                </p:cTn>
                              </p:par>
                              <p:par>
                                <p:cTn id="9" presetID="35" presetClass="path" presetSubtype="0" accel="50000" decel="50000" fill="hold" grpId="0" nodeType="withEffect">
                                  <p:stCondLst>
                                    <p:cond delay="0"/>
                                  </p:stCondLst>
                                  <p:childTnLst>
                                    <p:animMotion origin="layout" path="M 0.37292 -0.01545 L -1.66666 -0.02935 " pathEditMode="relative" rAng="0" ptsTypes="AA">
                                      <p:cBhvr>
                                        <p:cTn id="10" dur="2000" fill="hold"/>
                                        <p:tgtEl>
                                          <p:spTgt spid="17"/>
                                        </p:tgtEl>
                                        <p:attrNameLst>
                                          <p:attrName>ppt_x</p:attrName>
                                          <p:attrName>ppt_y</p:attrName>
                                        </p:attrNameLst>
                                      </p:cBhvr>
                                      <p:rCtr x="-1020" y="-7"/>
                                    </p:animMotion>
                                  </p:childTnLst>
                                </p:cTn>
                              </p:par>
                              <p:par>
                                <p:cTn id="11" presetID="63" presetClass="path" presetSubtype="0" accel="50000" decel="50000" fill="hold" grpId="0" nodeType="withEffect">
                                  <p:stCondLst>
                                    <p:cond delay="0"/>
                                  </p:stCondLst>
                                  <p:childTnLst>
                                    <p:animMotion origin="layout" path="M -0.03646 -0.00154 L 1.75642 0.02191 " pathEditMode="relative" rAng="0" ptsTypes="AA">
                                      <p:cBhvr>
                                        <p:cTn id="12" dur="2000" fill="hold"/>
                                        <p:tgtEl>
                                          <p:spTgt spid="7"/>
                                        </p:tgtEl>
                                        <p:attrNameLst>
                                          <p:attrName>ppt_x</p:attrName>
                                          <p:attrName>ppt_y</p:attrName>
                                        </p:attrNameLst>
                                      </p:cBhvr>
                                      <p:rCtr x="896" y="12"/>
                                    </p:animMotion>
                                  </p:childTnLst>
                                </p:cTn>
                              </p:par>
                              <p:par>
                                <p:cTn id="13" presetID="63" presetClass="path" presetSubtype="0" accel="50000" decel="50000" fill="hold" grpId="0" nodeType="withEffect">
                                  <p:stCondLst>
                                    <p:cond delay="0"/>
                                  </p:stCondLst>
                                  <p:childTnLst>
                                    <p:animMotion origin="layout" path="M 4.44444E-6 1.48148E-6 L 1.86128 0.04043 " pathEditMode="relative" rAng="0" ptsTypes="AA">
                                      <p:cBhvr>
                                        <p:cTn id="14" dur="2000" fill="hold"/>
                                        <p:tgtEl>
                                          <p:spTgt spid="9"/>
                                        </p:tgtEl>
                                        <p:attrNameLst>
                                          <p:attrName>ppt_x</p:attrName>
                                          <p:attrName>ppt_y</p:attrName>
                                        </p:attrNameLst>
                                      </p:cBhvr>
                                      <p:rCtr x="931" y="20"/>
                                    </p:animMotion>
                                  </p:childTnLst>
                                </p:cTn>
                              </p:par>
                              <p:par>
                                <p:cTn id="15" presetID="63" presetClass="path" presetSubtype="0" accel="50000" decel="50000" fill="hold" grpId="0" nodeType="withEffect">
                                  <p:stCondLst>
                                    <p:cond delay="0"/>
                                  </p:stCondLst>
                                  <p:childTnLst>
                                    <p:animMotion origin="layout" path="M -3.33333E-6 3.70828E-6 L 1.79827 0.01236 " pathEditMode="relative" rAng="0" ptsTypes="AA">
                                      <p:cBhvr>
                                        <p:cTn id="16" dur="2000" fill="hold"/>
                                        <p:tgtEl>
                                          <p:spTgt spid="11"/>
                                        </p:tgtEl>
                                        <p:attrNameLst>
                                          <p:attrName>ppt_x</p:attrName>
                                          <p:attrName>ppt_y</p:attrName>
                                        </p:attrNameLst>
                                      </p:cBhvr>
                                      <p:rCtr x="899"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9"/>
          <p:cNvGrpSpPr>
            <a:grpSpLocks noChangeAspect="1"/>
          </p:cNvGrpSpPr>
          <p:nvPr/>
        </p:nvGrpSpPr>
        <p:grpSpPr bwMode="auto">
          <a:xfrm>
            <a:off x="-5954" y="0"/>
            <a:ext cx="9149954" cy="5143501"/>
            <a:chOff x="0" y="0"/>
            <a:chExt cx="12199883" cy="6858866"/>
          </a:xfrm>
        </p:grpSpPr>
        <p:pic>
          <p:nvPicPr>
            <p:cNvPr id="13" name="图片 5"/>
            <p:cNvPicPr>
              <a:picLocks noChangeAspect="1" noChangeArrowheads="1"/>
            </p:cNvPicPr>
            <p:nvPr/>
          </p:nvPicPr>
          <p:blipFill>
            <a:blip r:embed="rId2" cstate="print"/>
            <a:srcRect/>
            <a:stretch>
              <a:fillRect/>
            </a:stretch>
          </p:blipFill>
          <p:spPr bwMode="auto">
            <a:xfrm>
              <a:off x="0" y="0"/>
              <a:ext cx="6858000" cy="6858000"/>
            </a:xfrm>
            <a:prstGeom prst="rect">
              <a:avLst/>
            </a:prstGeom>
            <a:noFill/>
            <a:ln w="9525">
              <a:noFill/>
              <a:miter lim="800000"/>
              <a:headEnd/>
              <a:tailEnd/>
            </a:ln>
          </p:spPr>
        </p:pic>
        <p:pic>
          <p:nvPicPr>
            <p:cNvPr id="14" name="图片 16"/>
            <p:cNvPicPr>
              <a:picLocks noChangeAspect="1" noChangeArrowheads="1"/>
            </p:cNvPicPr>
            <p:nvPr/>
          </p:nvPicPr>
          <p:blipFill>
            <a:blip r:embed="rId2" cstate="print"/>
            <a:srcRect/>
            <a:stretch>
              <a:fillRect/>
            </a:stretch>
          </p:blipFill>
          <p:spPr bwMode="auto">
            <a:xfrm>
              <a:off x="5341883" y="866"/>
              <a:ext cx="6858000" cy="6858000"/>
            </a:xfrm>
            <a:prstGeom prst="rect">
              <a:avLst/>
            </a:prstGeom>
            <a:noFill/>
            <a:ln w="9525">
              <a:noFill/>
              <a:miter lim="800000"/>
              <a:headEnd/>
              <a:tailEnd/>
            </a:ln>
          </p:spPr>
        </p:pic>
      </p:grpSp>
      <p:sp>
        <p:nvSpPr>
          <p:cNvPr id="2" name="标题 1"/>
          <p:cNvSpPr>
            <a:spLocks noGrp="1"/>
          </p:cNvSpPr>
          <p:nvPr>
            <p:ph type="title"/>
          </p:nvPr>
        </p:nvSpPr>
        <p:spPr>
          <a:xfrm>
            <a:off x="5148064" y="1563638"/>
            <a:ext cx="3816424" cy="2664296"/>
          </a:xfrm>
        </p:spPr>
        <p:txBody>
          <a:bodyPr>
            <a:normAutofit/>
          </a:bodyPr>
          <a:lstStyle/>
          <a:p>
            <a:pPr algn="l"/>
            <a:r>
              <a:rPr lang="en-US" altLang="zh-CN" sz="3200" b="1" dirty="0" smtClean="0">
                <a:solidFill>
                  <a:schemeClr val="bg2"/>
                </a:solidFill>
                <a:latin typeface="Segoe Print" pitchFamily="2" charset="0"/>
                <a:ea typeface="+mn-ea"/>
                <a:cs typeface="+mn-cs"/>
              </a:rPr>
              <a:t>The ancestors will come back when we leave</a:t>
            </a:r>
            <a:r>
              <a:rPr lang="zh-CN" altLang="en-US" sz="3200" b="1" dirty="0" smtClean="0">
                <a:solidFill>
                  <a:schemeClr val="bg2"/>
                </a:solidFill>
                <a:latin typeface="Segoe Print" pitchFamily="2" charset="0"/>
                <a:ea typeface="+mn-ea"/>
                <a:cs typeface="+mn-cs"/>
              </a:rPr>
              <a:t/>
            </a:r>
            <a:br>
              <a:rPr lang="zh-CN" altLang="en-US" sz="3200" b="1" dirty="0" smtClean="0">
                <a:solidFill>
                  <a:schemeClr val="bg2"/>
                </a:solidFill>
                <a:latin typeface="Segoe Print" pitchFamily="2" charset="0"/>
                <a:ea typeface="+mn-ea"/>
                <a:cs typeface="+mn-cs"/>
              </a:rPr>
            </a:br>
            <a:endParaRPr lang="zh-CN" altLang="en-US" sz="3200" b="1" dirty="0" smtClean="0">
              <a:solidFill>
                <a:schemeClr val="bg2"/>
              </a:solidFill>
              <a:latin typeface="Segoe Print" pitchFamily="2" charset="0"/>
              <a:ea typeface="+mn-ea"/>
              <a:cs typeface="+mn-cs"/>
            </a:endParaRPr>
          </a:p>
        </p:txBody>
      </p:sp>
      <p:pic>
        <p:nvPicPr>
          <p:cNvPr id="21508" name="Picture 4" descr="http://wenwen.soso.com/p/20111202/20111202195933-1899367056.jpg"/>
          <p:cNvPicPr>
            <a:picLocks noChangeAspect="1" noChangeArrowheads="1"/>
          </p:cNvPicPr>
          <p:nvPr/>
        </p:nvPicPr>
        <p:blipFill>
          <a:blip r:embed="rId3" cstate="print"/>
          <a:srcRect/>
          <a:stretch>
            <a:fillRect/>
          </a:stretch>
        </p:blipFill>
        <p:spPr bwMode="auto">
          <a:xfrm>
            <a:off x="611560" y="555526"/>
            <a:ext cx="3672408" cy="3846483"/>
          </a:xfrm>
          <a:prstGeom prst="rect">
            <a:avLst/>
          </a:prstGeom>
          <a:ln>
            <a:noFill/>
          </a:ln>
          <a:effectLst>
            <a:outerShdw blurRad="190500" algn="tl" rotWithShape="0">
              <a:srgbClr val="000000">
                <a:alpha val="70000"/>
              </a:srgbClr>
            </a:outerShdw>
          </a:effectLst>
        </p:spPr>
      </p:pic>
      <p:sp>
        <p:nvSpPr>
          <p:cNvPr id="10" name="Freeform 12"/>
          <p:cNvSpPr>
            <a:spLocks/>
          </p:cNvSpPr>
          <p:nvPr/>
        </p:nvSpPr>
        <p:spPr bwMode="auto">
          <a:xfrm>
            <a:off x="5220072" y="1275606"/>
            <a:ext cx="528638" cy="530225"/>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1"/>
          </a:solidFill>
          <a:ln w="9525">
            <a:noFill/>
            <a:round/>
            <a:headEnd/>
            <a:tailEnd/>
          </a:ln>
        </p:spPr>
        <p:txBody>
          <a:bodyPr/>
          <a:lstStyle/>
          <a:p>
            <a:endParaRPr lang="zh-CN" altLang="en-US"/>
          </a:p>
        </p:txBody>
      </p:sp>
      <p:sp>
        <p:nvSpPr>
          <p:cNvPr id="11" name="Freeform 12"/>
          <p:cNvSpPr>
            <a:spLocks/>
          </p:cNvSpPr>
          <p:nvPr/>
        </p:nvSpPr>
        <p:spPr bwMode="auto">
          <a:xfrm flipH="1" flipV="1">
            <a:off x="8100392" y="3723878"/>
            <a:ext cx="528638" cy="530225"/>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w="9525">
            <a:noFill/>
            <a:round/>
            <a:headEnd/>
            <a:tailEnd/>
          </a:ln>
        </p:spPr>
        <p:txBody>
          <a:bodyPr/>
          <a:lstStyle/>
          <a:p>
            <a:endParaRPr lang="zh-CN" altLang="en-US"/>
          </a:p>
        </p:txBody>
      </p:sp>
    </p:spTree>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4.44444E-6 2.61795E-6 L 0.2552 0.34297 " pathEditMode="relative" rAng="0" ptsTypes="AA">
                                      <p:cBhvr>
                                        <p:cTn id="8" dur="500" spd="-99700" fill="hold"/>
                                        <p:tgtEl>
                                          <p:spTgt spid="10"/>
                                        </p:tgtEl>
                                        <p:attrNameLst>
                                          <p:attrName>ppt_x,ppt_y</p:attrName>
                                        </p:attrNameLst>
                                      </p:cBhvr>
                                      <p:rCtr x="128" y="171"/>
                                    </p:animMotion>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1.66667E-6 -1.85185E-6 L -0.2257 -0.32847 " pathEditMode="relative" rAng="0" ptsTypes="AA">
                                      <p:cBhvr>
                                        <p:cTn id="12" dur="500" spd="-99700" fill="hold"/>
                                        <p:tgtEl>
                                          <p:spTgt spid="11"/>
                                        </p:tgtEl>
                                        <p:attrNameLst>
                                          <p:attrName>ppt_x,ppt_y</p:attrName>
                                        </p:attrNameLst>
                                      </p:cBhvr>
                                      <p:rCtr x="-113" y="-164"/>
                                    </p:animMotion>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9"/>
          <p:cNvGrpSpPr>
            <a:grpSpLocks noChangeAspect="1"/>
          </p:cNvGrpSpPr>
          <p:nvPr/>
        </p:nvGrpSpPr>
        <p:grpSpPr bwMode="auto">
          <a:xfrm>
            <a:off x="-5954" y="0"/>
            <a:ext cx="9149954" cy="5143501"/>
            <a:chOff x="0" y="0"/>
            <a:chExt cx="12199883" cy="6858866"/>
          </a:xfrm>
        </p:grpSpPr>
        <p:pic>
          <p:nvPicPr>
            <p:cNvPr id="6" name="图片 5"/>
            <p:cNvPicPr>
              <a:picLocks noChangeAspect="1" noChangeArrowheads="1"/>
            </p:cNvPicPr>
            <p:nvPr/>
          </p:nvPicPr>
          <p:blipFill>
            <a:blip r:embed="rId2" cstate="print"/>
            <a:srcRect/>
            <a:stretch>
              <a:fillRect/>
            </a:stretch>
          </p:blipFill>
          <p:spPr bwMode="auto">
            <a:xfrm>
              <a:off x="0" y="0"/>
              <a:ext cx="6858000" cy="6858000"/>
            </a:xfrm>
            <a:prstGeom prst="rect">
              <a:avLst/>
            </a:prstGeom>
            <a:noFill/>
            <a:ln w="9525">
              <a:noFill/>
              <a:miter lim="800000"/>
              <a:headEnd/>
              <a:tailEnd/>
            </a:ln>
          </p:spPr>
        </p:pic>
        <p:pic>
          <p:nvPicPr>
            <p:cNvPr id="7" name="图片 16"/>
            <p:cNvPicPr>
              <a:picLocks noChangeAspect="1" noChangeArrowheads="1"/>
            </p:cNvPicPr>
            <p:nvPr/>
          </p:nvPicPr>
          <p:blipFill>
            <a:blip r:embed="rId2" cstate="print"/>
            <a:srcRect/>
            <a:stretch>
              <a:fillRect/>
            </a:stretch>
          </p:blipFill>
          <p:spPr bwMode="auto">
            <a:xfrm>
              <a:off x="5341883" y="866"/>
              <a:ext cx="6858000" cy="6858000"/>
            </a:xfrm>
            <a:prstGeom prst="rect">
              <a:avLst/>
            </a:prstGeom>
            <a:noFill/>
            <a:ln w="9525">
              <a:noFill/>
              <a:miter lim="800000"/>
              <a:headEnd/>
              <a:tailEnd/>
            </a:ln>
          </p:spPr>
        </p:pic>
      </p:grpSp>
      <p:pic>
        <p:nvPicPr>
          <p:cNvPr id="4" name="Picture 2" descr="http://gb.cri.cn/mmsource/images/2006/07/26/wd060726005.jpg"/>
          <p:cNvPicPr>
            <a:picLocks noChangeAspect="1" noChangeArrowheads="1"/>
          </p:cNvPicPr>
          <p:nvPr/>
        </p:nvPicPr>
        <p:blipFill>
          <a:blip r:embed="rId3" cstate="print"/>
          <a:srcRect r="3150" b="29305"/>
          <a:stretch>
            <a:fillRect/>
          </a:stretch>
        </p:blipFill>
        <p:spPr bwMode="auto">
          <a:xfrm>
            <a:off x="0" y="-1"/>
            <a:ext cx="4427984" cy="2427735"/>
          </a:xfrm>
          <a:prstGeom prst="rect">
            <a:avLst/>
          </a:prstGeom>
          <a:noFill/>
          <a:ln>
            <a:noFill/>
          </a:ln>
        </p:spPr>
      </p:pic>
      <p:pic>
        <p:nvPicPr>
          <p:cNvPr id="9" name="Picture 2" descr="http://p2.so.qhimgs1.com/t01f4a56a130b2e7942.jpg"/>
          <p:cNvPicPr>
            <a:picLocks noChangeAspect="1" noChangeArrowheads="1"/>
          </p:cNvPicPr>
          <p:nvPr/>
        </p:nvPicPr>
        <p:blipFill>
          <a:blip r:embed="rId4" cstate="print"/>
          <a:srcRect b="18325"/>
          <a:stretch>
            <a:fillRect/>
          </a:stretch>
        </p:blipFill>
        <p:spPr bwMode="auto">
          <a:xfrm>
            <a:off x="4427984" y="1"/>
            <a:ext cx="4716016" cy="2427733"/>
          </a:xfrm>
          <a:prstGeom prst="rect">
            <a:avLst/>
          </a:prstGeom>
          <a:noFill/>
        </p:spPr>
      </p:pic>
      <p:pic>
        <p:nvPicPr>
          <p:cNvPr id="10" name="Picture 2" descr="http://s10.sinaimg.cn/mw690/65ac3c91gdba713661f79&amp;690"/>
          <p:cNvPicPr>
            <a:picLocks noChangeAspect="1" noChangeArrowheads="1"/>
          </p:cNvPicPr>
          <p:nvPr/>
        </p:nvPicPr>
        <p:blipFill>
          <a:blip r:embed="rId5" cstate="print"/>
          <a:srcRect l="9074" t="12606" r="7959" b="14063"/>
          <a:stretch>
            <a:fillRect/>
          </a:stretch>
        </p:blipFill>
        <p:spPr bwMode="auto">
          <a:xfrm>
            <a:off x="0" y="2427734"/>
            <a:ext cx="4427984" cy="2715767"/>
          </a:xfrm>
          <a:prstGeom prst="rect">
            <a:avLst/>
          </a:prstGeom>
          <a:noFill/>
        </p:spPr>
      </p:pic>
      <p:pic>
        <p:nvPicPr>
          <p:cNvPr id="11" name="Picture 2" descr="http://www.mzb.com.cn/res/Home/1307/d83502ad3af987a5d4e3efabdc19f104.jpg"/>
          <p:cNvPicPr>
            <a:picLocks noChangeAspect="1" noChangeArrowheads="1"/>
          </p:cNvPicPr>
          <p:nvPr/>
        </p:nvPicPr>
        <p:blipFill>
          <a:blip r:embed="rId6" cstate="print"/>
          <a:srcRect l="7614" b="17472"/>
          <a:stretch>
            <a:fillRect/>
          </a:stretch>
        </p:blipFill>
        <p:spPr bwMode="auto">
          <a:xfrm>
            <a:off x="4427984" y="2427734"/>
            <a:ext cx="4716016" cy="2715766"/>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1+#ppt_w/2"/>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1845</TotalTime>
  <Words>279</Words>
  <Application>Microsoft Office PowerPoint</Application>
  <PresentationFormat>全屏显示(16:9)</PresentationFormat>
  <Paragraphs>17</Paragraphs>
  <Slides>13</Slides>
  <Notes>2</Notes>
  <HiddenSlides>0</HiddenSlides>
  <MMClips>3</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幻灯片 1</vt:lpstr>
      <vt:lpstr>幻灯片 2</vt:lpstr>
      <vt:lpstr>幻灯片 3</vt:lpstr>
      <vt:lpstr>幻灯片 4</vt:lpstr>
      <vt:lpstr>幻灯片 5</vt:lpstr>
      <vt:lpstr>幻灯片 6</vt:lpstr>
      <vt:lpstr>幻灯片 7</vt:lpstr>
      <vt:lpstr>The ancestors will come back when we leave </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84</cp:revision>
  <dcterms:modified xsi:type="dcterms:W3CDTF">2018-07-15T04:11:38Z</dcterms:modified>
</cp:coreProperties>
</file>