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8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82" r:id="rId26"/>
    <p:sldId id="284" r:id="rId27"/>
    <p:sldId id="285" r:id="rId28"/>
    <p:sldId id="28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rgbClr val="D9C996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07425" y="997136"/>
            <a:ext cx="6199094" cy="1325563"/>
          </a:xfrm>
        </p:spPr>
        <p:txBody>
          <a:bodyPr>
            <a:noAutofit/>
          </a:bodyPr>
          <a:lstStyle/>
          <a:p>
            <a:r>
              <a:rPr lang="en-US" altLang="zh-CN" sz="6000" dirty="0"/>
              <a:t> Paperback Writer</a:t>
            </a:r>
            <a:endParaRPr lang="zh-CN" altLang="en-US" sz="6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24918" y="2901390"/>
            <a:ext cx="5567082" cy="3122893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主题：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Writers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作者：顾芷婷</a:t>
            </a: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单位：华南师范大学外文学院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9715212"/>
      </p:ext>
    </p:extLst>
  </p:cSld>
  <p:clrMapOvr>
    <a:masterClrMapping/>
  </p:clrMapOvr>
  <p:transition advClick="0" advTm="5000">
    <p:sndAc>
      <p:stSnd>
        <p:snd r:embed="rId2" name="The Beatles - Paperback Writer [mqms2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4850" y="1490980"/>
            <a:ext cx="5046345" cy="3876040"/>
          </a:xfrm>
        </p:spPr>
        <p:txBody>
          <a:bodyPr>
            <a:normAutofit/>
          </a:bodyPr>
          <a:lstStyle/>
          <a:p>
            <a:r>
              <a:rPr lang="zh-CN" altLang="en-US"/>
              <a:t>It</a:t>
            </a:r>
            <a:r>
              <a:rPr lang="en-US" altLang="zh-CN"/>
              <a:t>'</a:t>
            </a:r>
            <a:r>
              <a:rPr lang="zh-CN" altLang="en-US"/>
              <a:t>s a steady job but he wants to be a paperback writer</a:t>
            </a:r>
          </a:p>
        </p:txBody>
      </p:sp>
      <p:pic>
        <p:nvPicPr>
          <p:cNvPr id="4" name="内容占位符 3" descr="wri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240" y="1932940"/>
            <a:ext cx="5386070" cy="359537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05225" y="173355"/>
            <a:ext cx="4575810" cy="1325880"/>
          </a:xfrm>
        </p:spPr>
        <p:txBody>
          <a:bodyPr/>
          <a:lstStyle/>
          <a:p>
            <a:r>
              <a:rPr lang="zh-CN" altLang="en-US" dirty="0"/>
              <a:t>Paperback writer</a:t>
            </a:r>
          </a:p>
        </p:txBody>
      </p:sp>
      <p:pic>
        <p:nvPicPr>
          <p:cNvPr id="4" name="内容占位符 3" descr="C:\Users\12789\Desktop\paperback writer\VCG41133671219.jpgVCG41133671219"/>
          <p:cNvPicPr>
            <a:picLocks noGrp="1" noChangeAspect="1"/>
          </p:cNvPicPr>
          <p:nvPr>
            <p:ph idx="1"/>
          </p:nvPr>
        </p:nvPicPr>
        <p:blipFill>
          <a:blip r:embed="rId2"/>
          <a:srcRect b="5310"/>
          <a:stretch>
            <a:fillRect/>
          </a:stretch>
        </p:blipFill>
        <p:spPr>
          <a:xfrm>
            <a:off x="1838325" y="1616075"/>
            <a:ext cx="7910195" cy="4885690"/>
          </a:xfrm>
          <a:prstGeom prst="rect">
            <a:avLst/>
          </a:prstGeom>
        </p:spPr>
      </p:pic>
      <p:pic>
        <p:nvPicPr>
          <p:cNvPr id="5" name="图片 4" descr="VCG41133671074"/>
          <p:cNvPicPr>
            <a:picLocks noChangeAspect="1"/>
          </p:cNvPicPr>
          <p:nvPr/>
        </p:nvPicPr>
        <p:blipFill>
          <a:blip r:embed="rId3"/>
          <a:srcRect b="4870"/>
          <a:stretch>
            <a:fillRect/>
          </a:stretch>
        </p:blipFill>
        <p:spPr>
          <a:xfrm>
            <a:off x="1838325" y="1616075"/>
            <a:ext cx="7910195" cy="4909185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3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42" fill="hold">
                                          <p:stCondLst>
                                            <p:cond delay="3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7" decel="50000" autoRev="1" fill="hold">
                                          <p:stCondLst>
                                            <p:cond delay="3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VCG41168257729"/>
          <p:cNvPicPr>
            <a:picLocks noChangeAspect="1"/>
          </p:cNvPicPr>
          <p:nvPr/>
        </p:nvPicPr>
        <p:blipFill>
          <a:blip r:embed="rId2"/>
          <a:srcRect b="6211"/>
          <a:stretch>
            <a:fillRect/>
          </a:stretch>
        </p:blipFill>
        <p:spPr>
          <a:xfrm>
            <a:off x="2263700" y="1673341"/>
            <a:ext cx="7705090" cy="4749800"/>
          </a:xfrm>
          <a:prstGeom prst="rect">
            <a:avLst/>
          </a:prstGeom>
        </p:spPr>
      </p:pic>
      <p:pic>
        <p:nvPicPr>
          <p:cNvPr id="4" name="内容占位符 3" descr="VCG41135378893"/>
          <p:cNvPicPr>
            <a:picLocks noGrp="1" noChangeAspect="1"/>
          </p:cNvPicPr>
          <p:nvPr>
            <p:ph idx="1"/>
          </p:nvPr>
        </p:nvPicPr>
        <p:blipFill>
          <a:blip r:embed="rId3"/>
          <a:srcRect b="6771"/>
          <a:stretch>
            <a:fillRect/>
          </a:stretch>
        </p:blipFill>
        <p:spPr>
          <a:xfrm>
            <a:off x="2240205" y="1673341"/>
            <a:ext cx="7728585" cy="4749800"/>
          </a:xfrm>
          <a:prstGeom prst="rect">
            <a:avLst/>
          </a:prstGeom>
        </p:spPr>
      </p:pic>
      <p:pic>
        <p:nvPicPr>
          <p:cNvPr id="6" name="图片 5" descr="VCG41548328327"/>
          <p:cNvPicPr>
            <a:picLocks noChangeAspect="1"/>
          </p:cNvPicPr>
          <p:nvPr/>
        </p:nvPicPr>
        <p:blipFill>
          <a:blip r:embed="rId4"/>
          <a:srcRect b="5315"/>
          <a:stretch>
            <a:fillRect/>
          </a:stretch>
        </p:blipFill>
        <p:spPr>
          <a:xfrm>
            <a:off x="2240205" y="1673341"/>
            <a:ext cx="7728585" cy="4749800"/>
          </a:xfrm>
          <a:prstGeom prst="rect">
            <a:avLst/>
          </a:prstGeom>
        </p:spPr>
      </p:pic>
      <p:pic>
        <p:nvPicPr>
          <p:cNvPr id="7" name="图片 6" descr="VCG41N1079931356"/>
          <p:cNvPicPr>
            <a:picLocks noChangeAspect="1"/>
          </p:cNvPicPr>
          <p:nvPr/>
        </p:nvPicPr>
        <p:blipFill>
          <a:blip r:embed="rId5"/>
          <a:srcRect b="4754"/>
          <a:stretch>
            <a:fillRect/>
          </a:stretch>
        </p:blipFill>
        <p:spPr>
          <a:xfrm>
            <a:off x="2263700" y="1585076"/>
            <a:ext cx="7705090" cy="492633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3872827" y="347778"/>
            <a:ext cx="4486835" cy="1325563"/>
          </a:xfrm>
        </p:spPr>
        <p:txBody>
          <a:bodyPr/>
          <a:lstStyle/>
          <a:p>
            <a:r>
              <a:rPr lang="zh-CN" altLang="en-US" dirty="0"/>
              <a:t>Paperback writer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2875" y="349885"/>
            <a:ext cx="9705340" cy="1325880"/>
          </a:xfrm>
        </p:spPr>
        <p:txBody>
          <a:bodyPr/>
          <a:lstStyle/>
          <a:p>
            <a:r>
              <a:rPr lang="zh-CN" altLang="en-US" dirty="0" smtClean="0"/>
              <a:t>It</a:t>
            </a:r>
            <a:r>
              <a:rPr lang="en-US" altLang="zh-CN" dirty="0" smtClean="0"/>
              <a:t>’</a:t>
            </a:r>
            <a:r>
              <a:rPr lang="zh-CN" altLang="en-US" dirty="0" smtClean="0"/>
              <a:t>s </a:t>
            </a:r>
            <a:r>
              <a:rPr lang="zh-CN" altLang="en-US" dirty="0"/>
              <a:t>a thousand pages, give or take a few</a:t>
            </a:r>
          </a:p>
        </p:txBody>
      </p:sp>
      <p:pic>
        <p:nvPicPr>
          <p:cNvPr id="4" name="内容占位符 3" descr="C:\Users\12789\Desktop\paperback writer\书雕.JPEG书雕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0160" y="1675765"/>
            <a:ext cx="6826885" cy="454533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5520" y="1985010"/>
            <a:ext cx="4717415" cy="2888615"/>
          </a:xfrm>
        </p:spPr>
        <p:txBody>
          <a:bodyPr>
            <a:normAutofit/>
          </a:bodyPr>
          <a:lstStyle/>
          <a:p>
            <a:r>
              <a:rPr lang="zh-CN" altLang="en-US" dirty="0"/>
              <a:t>I</a:t>
            </a:r>
            <a:r>
              <a:rPr lang="en-US" altLang="zh-CN" dirty="0"/>
              <a:t>'</a:t>
            </a:r>
            <a:r>
              <a:rPr lang="zh-CN" altLang="en-US" dirty="0"/>
              <a:t>ll be writing more in a week or </a:t>
            </a:r>
            <a:r>
              <a:rPr lang="zh-CN" altLang="en-US" dirty="0" smtClean="0"/>
              <a:t>two</a:t>
            </a:r>
            <a:endParaRPr lang="zh-CN" altLang="en-US" dirty="0"/>
          </a:p>
        </p:txBody>
      </p:sp>
      <p:pic>
        <p:nvPicPr>
          <p:cNvPr id="4" name="内容占位符 3" descr="VCG41104821201"/>
          <p:cNvPicPr>
            <a:picLocks noGrp="1" noChangeAspect="1"/>
          </p:cNvPicPr>
          <p:nvPr>
            <p:ph idx="1"/>
          </p:nvPr>
        </p:nvPicPr>
        <p:blipFill>
          <a:blip r:embed="rId2"/>
          <a:srcRect b="2714"/>
          <a:stretch>
            <a:fillRect/>
          </a:stretch>
        </p:blipFill>
        <p:spPr>
          <a:xfrm>
            <a:off x="6321425" y="942340"/>
            <a:ext cx="4116070" cy="5314315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0005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I can make it longer if you like the </a:t>
            </a:r>
            <a:r>
              <a:rPr lang="zh-CN" altLang="en-US" dirty="0" smtClean="0"/>
              <a:t>style</a:t>
            </a:r>
            <a:endParaRPr lang="zh-CN" altLang="en-US" dirty="0"/>
          </a:p>
        </p:txBody>
      </p:sp>
      <p:pic>
        <p:nvPicPr>
          <p:cNvPr id="4" name="内容占位符 3" descr="like i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355" y="1691005"/>
            <a:ext cx="6976745" cy="4657725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9858" y="1973670"/>
            <a:ext cx="5026959" cy="19543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/>
              <a:t>I can change it round </a:t>
            </a:r>
            <a:br>
              <a:rPr lang="zh-CN" altLang="en-US" dirty="0"/>
            </a:br>
            <a:r>
              <a:rPr lang="zh-CN" altLang="en-US" dirty="0"/>
              <a:t>and I want to be </a:t>
            </a:r>
            <a:r>
              <a:rPr lang="en-US" altLang="zh-CN" dirty="0" smtClean="0"/>
              <a:t>a</a:t>
            </a:r>
            <a:endParaRPr lang="zh-CN" altLang="en-US" dirty="0"/>
          </a:p>
        </p:txBody>
      </p:sp>
      <p:pic>
        <p:nvPicPr>
          <p:cNvPr id="4" name="内容占位符 3" descr="chang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5310" y="1437640"/>
            <a:ext cx="5971540" cy="3983355"/>
          </a:xfrm>
          <a:prstGeom prst="rect">
            <a:avLst/>
          </a:prstGeom>
        </p:spPr>
      </p:pic>
      <p:pic>
        <p:nvPicPr>
          <p:cNvPr id="5" name="图片 4" descr="C:\Users\12789\Desktop\paperback writer\VCG41471192976.jpgVCG41471192976"/>
          <p:cNvPicPr>
            <a:picLocks noChangeAspect="1"/>
          </p:cNvPicPr>
          <p:nvPr/>
        </p:nvPicPr>
        <p:blipFill>
          <a:blip r:embed="rId3"/>
          <a:srcRect b="4450"/>
          <a:stretch>
            <a:fillRect/>
          </a:stretch>
        </p:blipFill>
        <p:spPr>
          <a:xfrm>
            <a:off x="5655310" y="1437640"/>
            <a:ext cx="5968365" cy="3980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858" y="3543299"/>
            <a:ext cx="4343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+mj-lt"/>
              </a:rPr>
              <a:t>paperback </a:t>
            </a:r>
            <a:r>
              <a:rPr lang="zh-CN" altLang="en-US" sz="4400" dirty="0">
                <a:latin typeface="+mj-lt"/>
              </a:rPr>
              <a:t>writer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50"/>
                            </p:stCondLst>
                            <p:childTnLst>
                              <p:par>
                                <p:cTn id="3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1130" y="261620"/>
            <a:ext cx="4352925" cy="1325880"/>
          </a:xfrm>
        </p:spPr>
        <p:txBody>
          <a:bodyPr/>
          <a:lstStyle/>
          <a:p>
            <a:r>
              <a:rPr lang="zh-CN" altLang="en-US"/>
              <a:t>Paperback writer</a:t>
            </a:r>
          </a:p>
        </p:txBody>
      </p:sp>
      <p:pic>
        <p:nvPicPr>
          <p:cNvPr id="4" name="内容占位符 3" descr="VCG41109378962"/>
          <p:cNvPicPr>
            <a:picLocks noGrp="1" noChangeAspect="1"/>
          </p:cNvPicPr>
          <p:nvPr>
            <p:ph idx="1"/>
          </p:nvPr>
        </p:nvPicPr>
        <p:blipFill>
          <a:blip r:embed="rId2"/>
          <a:srcRect b="3050"/>
          <a:stretch>
            <a:fillRect/>
          </a:stretch>
        </p:blipFill>
        <p:spPr>
          <a:xfrm>
            <a:off x="838200" y="1691005"/>
            <a:ext cx="3020060" cy="4390390"/>
          </a:xfrm>
          <a:prstGeom prst="rect">
            <a:avLst/>
          </a:prstGeom>
        </p:spPr>
      </p:pic>
      <p:pic>
        <p:nvPicPr>
          <p:cNvPr id="5" name="图片 4" descr="VCG41109378855"/>
          <p:cNvPicPr>
            <a:picLocks noChangeAspect="1"/>
          </p:cNvPicPr>
          <p:nvPr/>
        </p:nvPicPr>
        <p:blipFill>
          <a:blip r:embed="rId3"/>
          <a:srcRect b="1998"/>
          <a:stretch>
            <a:fillRect/>
          </a:stretch>
        </p:blipFill>
        <p:spPr>
          <a:xfrm>
            <a:off x="4622800" y="1691640"/>
            <a:ext cx="3029585" cy="4389755"/>
          </a:xfrm>
          <a:prstGeom prst="rect">
            <a:avLst/>
          </a:prstGeom>
        </p:spPr>
      </p:pic>
      <p:pic>
        <p:nvPicPr>
          <p:cNvPr id="6" name="图片 5" descr="VCG41109378964"/>
          <p:cNvPicPr>
            <a:picLocks noChangeAspect="1"/>
          </p:cNvPicPr>
          <p:nvPr/>
        </p:nvPicPr>
        <p:blipFill>
          <a:blip r:embed="rId4"/>
          <a:srcRect l="497" t="663" r="-497" b="2018"/>
          <a:stretch>
            <a:fillRect/>
          </a:stretch>
        </p:blipFill>
        <p:spPr>
          <a:xfrm>
            <a:off x="8416290" y="1691005"/>
            <a:ext cx="2937510" cy="439039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270" y="365125"/>
            <a:ext cx="9704705" cy="1325880"/>
          </a:xfrm>
        </p:spPr>
        <p:txBody>
          <a:bodyPr/>
          <a:lstStyle/>
          <a:p>
            <a:r>
              <a:rPr lang="zh-CN" altLang="en-US"/>
              <a:t>If you really like it you can have the rights</a:t>
            </a:r>
          </a:p>
        </p:txBody>
      </p:sp>
      <p:pic>
        <p:nvPicPr>
          <p:cNvPr id="4" name="内容占位符 3" descr="VCG41620923767"/>
          <p:cNvPicPr>
            <a:picLocks noGrp="1" noChangeAspect="1"/>
          </p:cNvPicPr>
          <p:nvPr>
            <p:ph idx="1"/>
          </p:nvPr>
        </p:nvPicPr>
        <p:blipFill>
          <a:blip r:embed="rId2"/>
          <a:srcRect b="5778"/>
          <a:stretch>
            <a:fillRect/>
          </a:stretch>
        </p:blipFill>
        <p:spPr>
          <a:xfrm>
            <a:off x="2126615" y="1691005"/>
            <a:ext cx="7762240" cy="4878705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6380" y="379730"/>
            <a:ext cx="9837420" cy="1325880"/>
          </a:xfrm>
        </p:spPr>
        <p:txBody>
          <a:bodyPr/>
          <a:lstStyle/>
          <a:p>
            <a:r>
              <a:rPr lang="zh-CN" altLang="en-US" dirty="0"/>
              <a:t>It could make a million for you </a:t>
            </a:r>
            <a:r>
              <a:rPr lang="zh-CN" altLang="en-US" dirty="0" smtClean="0"/>
              <a:t>overnight</a:t>
            </a:r>
            <a:endParaRPr lang="zh-CN" altLang="en-US" dirty="0"/>
          </a:p>
        </p:txBody>
      </p:sp>
      <p:pic>
        <p:nvPicPr>
          <p:cNvPr id="4" name="内容占位符 3" descr="C:\Users\12789\Desktop\paperback writer\VCG4171418271.jpgVCG4171418271"/>
          <p:cNvPicPr>
            <a:picLocks noGrp="1" noChangeAspect="1"/>
          </p:cNvPicPr>
          <p:nvPr>
            <p:ph idx="1"/>
          </p:nvPr>
        </p:nvPicPr>
        <p:blipFill>
          <a:blip r:embed="rId2"/>
          <a:srcRect b="5289"/>
          <a:stretch>
            <a:fillRect/>
          </a:stretch>
        </p:blipFill>
        <p:spPr>
          <a:xfrm>
            <a:off x="2392045" y="1705610"/>
            <a:ext cx="7407910" cy="467995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aperback writer beat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1095375"/>
            <a:ext cx="4911090" cy="4911090"/>
          </a:xfrm>
          <a:prstGeom prst="rect">
            <a:avLst/>
          </a:prstGeom>
        </p:spPr>
      </p:pic>
      <p:pic>
        <p:nvPicPr>
          <p:cNvPr id="5" name="图片 4" descr="C:\Users\12789\Desktop\paperback writer\th.jpgth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04635" y="1095375"/>
            <a:ext cx="4839970" cy="491109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3330" y="267522"/>
            <a:ext cx="9705340" cy="1325880"/>
          </a:xfrm>
        </p:spPr>
        <p:txBody>
          <a:bodyPr/>
          <a:lstStyle/>
          <a:p>
            <a:r>
              <a:rPr lang="zh-CN" altLang="en-US" dirty="0"/>
              <a:t>If you must return it, you can send it here</a:t>
            </a:r>
          </a:p>
        </p:txBody>
      </p:sp>
      <p:pic>
        <p:nvPicPr>
          <p:cNvPr id="4" name="内容占位符 3" descr="C:\Users\12789\Desktop\paperback writer\VCG41519516503.jpgVCG41519516503"/>
          <p:cNvPicPr>
            <a:picLocks noGrp="1" noChangeAspect="1"/>
          </p:cNvPicPr>
          <p:nvPr>
            <p:ph idx="1"/>
          </p:nvPr>
        </p:nvPicPr>
        <p:blipFill>
          <a:blip r:embed="rId2"/>
          <a:srcRect b="4821"/>
          <a:stretch>
            <a:fillRect/>
          </a:stretch>
        </p:blipFill>
        <p:spPr>
          <a:xfrm>
            <a:off x="2386330" y="1461770"/>
            <a:ext cx="7124700" cy="5106035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455" y="163286"/>
            <a:ext cx="4545058" cy="800100"/>
          </a:xfrm>
        </p:spPr>
        <p:txBody>
          <a:bodyPr>
            <a:normAutofit/>
          </a:bodyPr>
          <a:lstStyle/>
          <a:p>
            <a:r>
              <a:rPr lang="zh-CN" altLang="en-US" dirty="0"/>
              <a:t>But I need a </a:t>
            </a:r>
            <a:r>
              <a:rPr lang="zh-CN" altLang="en-US" dirty="0" smtClean="0"/>
              <a:t>break</a:t>
            </a:r>
            <a:endParaRPr lang="zh-CN" altLang="en-US" dirty="0"/>
          </a:p>
        </p:txBody>
      </p:sp>
      <p:pic>
        <p:nvPicPr>
          <p:cNvPr id="4" name="内容占位符 3" descr="C:\Users\12789\Desktop\paperback writer\VCG41477670241.jpgVCG41477670241"/>
          <p:cNvPicPr>
            <a:picLocks noGrp="1" noChangeAspect="1"/>
          </p:cNvPicPr>
          <p:nvPr>
            <p:ph idx="1"/>
          </p:nvPr>
        </p:nvPicPr>
        <p:blipFill>
          <a:blip r:embed="rId2"/>
          <a:srcRect b="5506"/>
          <a:stretch>
            <a:fillRect/>
          </a:stretch>
        </p:blipFill>
        <p:spPr>
          <a:xfrm>
            <a:off x="1969317" y="1832430"/>
            <a:ext cx="7558405" cy="476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7" y="865415"/>
            <a:ext cx="8327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+mj-lt"/>
              </a:rPr>
              <a:t>and I want to be a paperback writer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6995" y="349885"/>
            <a:ext cx="4398010" cy="1325880"/>
          </a:xfrm>
        </p:spPr>
        <p:txBody>
          <a:bodyPr/>
          <a:lstStyle/>
          <a:p>
            <a:r>
              <a:rPr lang="zh-CN" altLang="en-US" dirty="0"/>
              <a:t>Paperback writer</a:t>
            </a:r>
          </a:p>
        </p:txBody>
      </p:sp>
      <p:pic>
        <p:nvPicPr>
          <p:cNvPr id="4" name="内容占位符 3" descr="VCG41664662523"/>
          <p:cNvPicPr>
            <a:picLocks noGrp="1" noChangeAspect="1"/>
          </p:cNvPicPr>
          <p:nvPr>
            <p:ph idx="1"/>
          </p:nvPr>
        </p:nvPicPr>
        <p:blipFill>
          <a:blip r:embed="rId2"/>
          <a:srcRect b="5078"/>
          <a:stretch>
            <a:fillRect/>
          </a:stretch>
        </p:blipFill>
        <p:spPr>
          <a:xfrm>
            <a:off x="2464435" y="1675765"/>
            <a:ext cx="7496175" cy="4745990"/>
          </a:xfrm>
          <a:prstGeom prst="rect">
            <a:avLst/>
          </a:prstGeom>
        </p:spPr>
      </p:pic>
      <p:pic>
        <p:nvPicPr>
          <p:cNvPr id="5" name="图片 4" descr="VCG41681887467"/>
          <p:cNvPicPr>
            <a:picLocks noChangeAspect="1"/>
          </p:cNvPicPr>
          <p:nvPr/>
        </p:nvPicPr>
        <p:blipFill>
          <a:blip r:embed="rId3"/>
          <a:srcRect b="5671"/>
          <a:stretch>
            <a:fillRect/>
          </a:stretch>
        </p:blipFill>
        <p:spPr>
          <a:xfrm>
            <a:off x="2418080" y="1675765"/>
            <a:ext cx="7542530" cy="4745990"/>
          </a:xfrm>
          <a:prstGeom prst="rect">
            <a:avLst/>
          </a:prstGeom>
        </p:spPr>
      </p:pic>
      <p:pic>
        <p:nvPicPr>
          <p:cNvPr id="6" name="图片 5" descr="VCG41522795579"/>
          <p:cNvPicPr>
            <a:picLocks noChangeAspect="1"/>
          </p:cNvPicPr>
          <p:nvPr/>
        </p:nvPicPr>
        <p:blipFill>
          <a:blip r:embed="rId4"/>
          <a:srcRect b="6120"/>
          <a:stretch>
            <a:fillRect/>
          </a:stretch>
        </p:blipFill>
        <p:spPr>
          <a:xfrm>
            <a:off x="2418080" y="1675765"/>
            <a:ext cx="7542530" cy="474599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6195" y="285750"/>
            <a:ext cx="4398010" cy="1325880"/>
          </a:xfrm>
        </p:spPr>
        <p:txBody>
          <a:bodyPr>
            <a:normAutofit/>
          </a:bodyPr>
          <a:lstStyle/>
          <a:p>
            <a:r>
              <a:rPr lang="zh-CN" altLang="en-US">
                <a:sym typeface="+mn-ea"/>
              </a:rPr>
              <a:t>Paperback writer</a:t>
            </a:r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"/>
          <a:stretch/>
        </p:blipFill>
        <p:spPr>
          <a:xfrm>
            <a:off x="2259188" y="1501140"/>
            <a:ext cx="7408737" cy="4941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4"/>
          <a:stretch/>
        </p:blipFill>
        <p:spPr>
          <a:xfrm>
            <a:off x="2167511" y="1472926"/>
            <a:ext cx="7890888" cy="4969784"/>
          </a:xfrm>
          <a:prstGeom prst="rect">
            <a:avLst/>
          </a:prstGeom>
        </p:spPr>
      </p:pic>
      <p:pic>
        <p:nvPicPr>
          <p:cNvPr id="5" name="图片 4" descr="VCG4178716523"/>
          <p:cNvPicPr>
            <a:picLocks noChangeAspect="1"/>
          </p:cNvPicPr>
          <p:nvPr/>
        </p:nvPicPr>
        <p:blipFill>
          <a:blip r:embed="rId4"/>
          <a:srcRect b="5671"/>
          <a:stretch>
            <a:fillRect/>
          </a:stretch>
        </p:blipFill>
        <p:spPr>
          <a:xfrm>
            <a:off x="2167511" y="1472926"/>
            <a:ext cx="7890888" cy="4969784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VCG41143174127"/>
          <p:cNvPicPr>
            <a:picLocks noGrp="1" noChangeAspect="1"/>
          </p:cNvPicPr>
          <p:nvPr>
            <p:ph idx="1"/>
          </p:nvPr>
        </p:nvPicPr>
        <p:blipFill>
          <a:blip r:embed="rId2"/>
          <a:srcRect b="5414"/>
          <a:stretch>
            <a:fillRect/>
          </a:stretch>
        </p:blipFill>
        <p:spPr>
          <a:xfrm>
            <a:off x="2156823" y="1055461"/>
            <a:ext cx="7585075" cy="4765040"/>
          </a:xfrm>
          <a:prstGeom prst="rect">
            <a:avLst/>
          </a:prstGeom>
        </p:spPr>
      </p:pic>
      <p:pic>
        <p:nvPicPr>
          <p:cNvPr id="5" name="图片 4" descr="VCG211140224937"/>
          <p:cNvPicPr>
            <a:picLocks noChangeAspect="1"/>
          </p:cNvPicPr>
          <p:nvPr/>
        </p:nvPicPr>
        <p:blipFill>
          <a:blip r:embed="rId3"/>
          <a:srcRect b="4763"/>
          <a:stretch>
            <a:fillRect/>
          </a:stretch>
        </p:blipFill>
        <p:spPr>
          <a:xfrm>
            <a:off x="2139859" y="1071154"/>
            <a:ext cx="7586345" cy="47656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0" r="-1421" b="4741"/>
          <a:stretch/>
        </p:blipFill>
        <p:spPr bwMode="auto">
          <a:xfrm>
            <a:off x="1557380" y="1071153"/>
            <a:ext cx="8294099" cy="49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8924" y="183176"/>
            <a:ext cx="4419600" cy="1325563"/>
          </a:xfrm>
        </p:spPr>
        <p:txBody>
          <a:bodyPr/>
          <a:lstStyle/>
          <a:p>
            <a:r>
              <a:rPr lang="zh-CN" altLang="en-US" dirty="0"/>
              <a:t>Paperback writer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"/>
          <a:stretch/>
        </p:blipFill>
        <p:spPr>
          <a:xfrm>
            <a:off x="2237016" y="1508739"/>
            <a:ext cx="7723416" cy="489206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"/>
          <a:stretch/>
        </p:blipFill>
        <p:spPr>
          <a:xfrm flipH="1">
            <a:off x="2237016" y="1508738"/>
            <a:ext cx="7723416" cy="4863479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/>
        </p:blipFill>
        <p:spPr>
          <a:xfrm>
            <a:off x="2237016" y="1508739"/>
            <a:ext cx="7723416" cy="48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8985" y="136526"/>
            <a:ext cx="4403271" cy="1325563"/>
          </a:xfrm>
        </p:spPr>
        <p:txBody>
          <a:bodyPr/>
          <a:lstStyle/>
          <a:p>
            <a:r>
              <a:rPr lang="zh-CN" altLang="en-US" dirty="0"/>
              <a:t>Paperback writer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>
          <a:xfrm>
            <a:off x="2118213" y="1436914"/>
            <a:ext cx="7851730" cy="496388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"/>
          <a:stretch/>
        </p:blipFill>
        <p:spPr>
          <a:xfrm>
            <a:off x="2122715" y="1413630"/>
            <a:ext cx="7886699" cy="4980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"/>
          <a:stretch/>
        </p:blipFill>
        <p:spPr>
          <a:xfrm>
            <a:off x="2122715" y="1413630"/>
            <a:ext cx="7886699" cy="49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63042" y="169182"/>
            <a:ext cx="4533900" cy="1325563"/>
          </a:xfrm>
        </p:spPr>
        <p:txBody>
          <a:bodyPr/>
          <a:lstStyle/>
          <a:p>
            <a:r>
              <a:rPr lang="zh-CN" altLang="en-US" dirty="0"/>
              <a:t>Paperback writer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/>
        </p:blipFill>
        <p:spPr>
          <a:xfrm>
            <a:off x="2139044" y="1518557"/>
            <a:ext cx="7641770" cy="4914901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"/>
          <a:stretch/>
        </p:blipFill>
        <p:spPr>
          <a:xfrm>
            <a:off x="2135192" y="1522693"/>
            <a:ext cx="7661951" cy="49107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"/>
          <a:stretch/>
        </p:blipFill>
        <p:spPr>
          <a:xfrm>
            <a:off x="2135193" y="1522693"/>
            <a:ext cx="7661950" cy="491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0711" y="1320196"/>
            <a:ext cx="2079413" cy="1279802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Thank</a:t>
            </a:r>
            <a:endParaRPr lang="zh-CN" alt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018651" y="2184500"/>
            <a:ext cx="1502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latin typeface="+mj-lt"/>
              </a:rPr>
              <a:t>you</a:t>
            </a:r>
            <a:endParaRPr lang="zh-CN" altLang="en-US" sz="4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4829" y="3015496"/>
            <a:ext cx="1159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latin typeface="+mj-lt"/>
              </a:rPr>
              <a:t>for</a:t>
            </a:r>
            <a:endParaRPr lang="zh-CN" altLang="en-US" sz="4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46494" y="3699535"/>
            <a:ext cx="305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latin typeface="+mj-lt"/>
              </a:rPr>
              <a:t>Watching!</a:t>
            </a:r>
            <a:endParaRPr lang="zh-CN" alt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77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665" y="262890"/>
            <a:ext cx="10515600" cy="1325563"/>
          </a:xfrm>
        </p:spPr>
        <p:txBody>
          <a:bodyPr/>
          <a:lstStyle/>
          <a:p>
            <a:r>
              <a:rPr lang="zh-CN" altLang="en-US"/>
              <a:t>Dear Sir or Madam, will you read my book?</a:t>
            </a:r>
          </a:p>
        </p:txBody>
      </p:sp>
      <p:pic>
        <p:nvPicPr>
          <p:cNvPr id="8" name="内容占位符 7" descr="VCG4149431919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115" y="1691005"/>
            <a:ext cx="8319770" cy="4468495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It took me years to write, will you take a look?</a:t>
            </a:r>
          </a:p>
        </p:txBody>
      </p:sp>
      <p:pic>
        <p:nvPicPr>
          <p:cNvPr id="4" name="内容占位符 3" descr="take a look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3360" y="1758950"/>
            <a:ext cx="6873875" cy="458851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9180" y="483235"/>
            <a:ext cx="10515600" cy="1325563"/>
          </a:xfrm>
        </p:spPr>
        <p:txBody>
          <a:bodyPr/>
          <a:lstStyle/>
          <a:p>
            <a:r>
              <a:rPr lang="zh-CN" altLang="en-US"/>
              <a:t>Based on a novel by a man named Lear</a:t>
            </a:r>
          </a:p>
        </p:txBody>
      </p:sp>
      <p:pic>
        <p:nvPicPr>
          <p:cNvPr id="4" name="内容占位符 3" descr="lear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105" y="2303145"/>
            <a:ext cx="4999355" cy="2800350"/>
          </a:xfrm>
          <a:prstGeom prst="rect">
            <a:avLst/>
          </a:prstGeom>
        </p:spPr>
      </p:pic>
      <p:pic>
        <p:nvPicPr>
          <p:cNvPr id="5" name="图片 4" descr="lea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220" y="2286635"/>
            <a:ext cx="4712970" cy="2834005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8990" y="1735455"/>
            <a:ext cx="4633595" cy="3387725"/>
          </a:xfrm>
        </p:spPr>
        <p:txBody>
          <a:bodyPr>
            <a:normAutofit/>
          </a:bodyPr>
          <a:lstStyle/>
          <a:p>
            <a:r>
              <a:rPr lang="zh-CN" altLang="en-US"/>
              <a:t>And I need a job, </a:t>
            </a:r>
            <a:br>
              <a:rPr lang="zh-CN" altLang="en-US"/>
            </a:br>
            <a:r>
              <a:rPr lang="zh-CN" altLang="en-US"/>
              <a:t>so I want to be a </a:t>
            </a:r>
          </a:p>
        </p:txBody>
      </p:sp>
      <p:pic>
        <p:nvPicPr>
          <p:cNvPr id="7" name="内容占位符 6" descr="need a job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7695" y="1735455"/>
            <a:ext cx="5376545" cy="3584575"/>
          </a:xfrm>
          <a:prstGeom prst="rect">
            <a:avLst/>
          </a:prstGeom>
        </p:spPr>
      </p:pic>
      <p:pic>
        <p:nvPicPr>
          <p:cNvPr id="5" name="图片 4" descr="writ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10" y="1735455"/>
            <a:ext cx="5370830" cy="35852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8990" y="3846830"/>
            <a:ext cx="50419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+mj-lt"/>
                <a:ea typeface="微软雅黑" panose="020B0503020204020204" charset="-122"/>
                <a:cs typeface="+mj-lt"/>
                <a:sym typeface="+mn-ea"/>
              </a:rPr>
              <a:t>paperback writer</a:t>
            </a:r>
            <a:endParaRPr lang="en-US" altLang="zh-CN" sz="4400" dirty="0">
              <a:latin typeface="+mj-lt"/>
              <a:ea typeface="微软雅黑" panose="020B0503020204020204" charset="-122"/>
              <a:cs typeface="+mj-lt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8" presetClass="emph" presetSubtype="0" fill="hold" grpId="2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1"/>
      <p:bldP spid="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5995" y="173355"/>
            <a:ext cx="7700010" cy="1325880"/>
          </a:xfrm>
        </p:spPr>
        <p:txBody>
          <a:bodyPr/>
          <a:lstStyle/>
          <a:p>
            <a:r>
              <a:rPr lang="zh-CN" altLang="en-US" dirty="0" smtClean="0"/>
              <a:t>It</a:t>
            </a:r>
            <a:r>
              <a:rPr lang="en-US" altLang="zh-CN" dirty="0" smtClean="0"/>
              <a:t>’</a:t>
            </a:r>
            <a:r>
              <a:rPr lang="zh-CN" altLang="en-US" dirty="0" smtClean="0"/>
              <a:t>s </a:t>
            </a:r>
            <a:r>
              <a:rPr lang="zh-CN" altLang="en-US" dirty="0"/>
              <a:t>the dirty story of a dirty man</a:t>
            </a:r>
          </a:p>
        </p:txBody>
      </p:sp>
      <p:pic>
        <p:nvPicPr>
          <p:cNvPr id="4" name="内容占位符 3" descr="C:\Users\12789\Desktop\paperback writer\VCG41491267106.jpgVCG4149126710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45995" y="1499235"/>
            <a:ext cx="7542530" cy="487553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7780" y="379730"/>
            <a:ext cx="9881870" cy="1325880"/>
          </a:xfrm>
        </p:spPr>
        <p:txBody>
          <a:bodyPr/>
          <a:lstStyle/>
          <a:p>
            <a:r>
              <a:rPr lang="zh-CN" altLang="en-US" dirty="0"/>
              <a:t>And his clinging wife doesn</a:t>
            </a:r>
            <a:r>
              <a:rPr lang="en-US" altLang="zh-CN" dirty="0"/>
              <a:t>'</a:t>
            </a:r>
            <a:r>
              <a:rPr lang="zh-CN" altLang="en-US" dirty="0"/>
              <a:t>t </a:t>
            </a:r>
            <a:r>
              <a:rPr lang="zh-CN" altLang="en-US" dirty="0" smtClean="0"/>
              <a:t>understand</a:t>
            </a:r>
            <a:endParaRPr lang="zh-CN" altLang="en-US" dirty="0"/>
          </a:p>
        </p:txBody>
      </p:sp>
      <p:pic>
        <p:nvPicPr>
          <p:cNvPr id="4" name="内容占位符 3" descr="C:\Users\12789\Desktop\paperback writer\VCG41N1018839100.jpgVCG41N1018839100"/>
          <p:cNvPicPr>
            <a:picLocks noGrp="1" noChangeAspect="1"/>
          </p:cNvPicPr>
          <p:nvPr>
            <p:ph idx="1"/>
          </p:nvPr>
        </p:nvPicPr>
        <p:blipFill>
          <a:blip r:embed="rId2"/>
          <a:srcRect b="4774"/>
          <a:stretch>
            <a:fillRect/>
          </a:stretch>
        </p:blipFill>
        <p:spPr>
          <a:xfrm>
            <a:off x="2262505" y="1705610"/>
            <a:ext cx="7444740" cy="473583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7170" y="320675"/>
            <a:ext cx="9070975" cy="1325880"/>
          </a:xfrm>
        </p:spPr>
        <p:txBody>
          <a:bodyPr/>
          <a:lstStyle/>
          <a:p>
            <a:r>
              <a:rPr lang="zh-CN" altLang="en-US"/>
              <a:t>His son is working for the Daily Mail</a:t>
            </a:r>
          </a:p>
        </p:txBody>
      </p:sp>
      <p:pic>
        <p:nvPicPr>
          <p:cNvPr id="4" name="内容占位符 3" descr="daily mai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60000">
            <a:off x="643255" y="1659255"/>
            <a:ext cx="2530475" cy="3378835"/>
          </a:xfrm>
          <a:prstGeom prst="rect">
            <a:avLst/>
          </a:prstGeom>
        </p:spPr>
      </p:pic>
      <p:pic>
        <p:nvPicPr>
          <p:cNvPr id="5" name="图片 4" descr="daily mai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3267075" y="2456815"/>
            <a:ext cx="2592070" cy="3359785"/>
          </a:xfrm>
          <a:prstGeom prst="rect">
            <a:avLst/>
          </a:prstGeom>
        </p:spPr>
      </p:pic>
      <p:pic>
        <p:nvPicPr>
          <p:cNvPr id="6" name="图片 5" descr="daily mail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>
            <a:off x="6245860" y="1525270"/>
            <a:ext cx="2504440" cy="3288030"/>
          </a:xfrm>
          <a:prstGeom prst="rect">
            <a:avLst/>
          </a:prstGeom>
        </p:spPr>
      </p:pic>
      <p:pic>
        <p:nvPicPr>
          <p:cNvPr id="7" name="图片 6" descr="daily mail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">
            <a:off x="9034145" y="2609215"/>
            <a:ext cx="2361565" cy="320675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199</Words>
  <Application>Microsoft Office PowerPoint</Application>
  <PresentationFormat>自定义</PresentationFormat>
  <Paragraphs>37</Paragraphs>
  <Slides>28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 Paperback Writer</vt:lpstr>
      <vt:lpstr>PowerPoint 演示文稿</vt:lpstr>
      <vt:lpstr>Dear Sir or Madam, will you read my book?</vt:lpstr>
      <vt:lpstr>It took me years to write, will you take a look?</vt:lpstr>
      <vt:lpstr>Based on a novel by a man named Lear</vt:lpstr>
      <vt:lpstr>And I need a job,  so I want to be a </vt:lpstr>
      <vt:lpstr>It’s the dirty story of a dirty man</vt:lpstr>
      <vt:lpstr>And his clinging wife doesn't understand</vt:lpstr>
      <vt:lpstr>His son is working for the Daily Mail</vt:lpstr>
      <vt:lpstr>It's a steady job but he wants to be a paperback writer</vt:lpstr>
      <vt:lpstr>Paperback writer</vt:lpstr>
      <vt:lpstr>Paperback writer</vt:lpstr>
      <vt:lpstr>It’s a thousand pages, give or take a few</vt:lpstr>
      <vt:lpstr>I'll be writing more in a week or two</vt:lpstr>
      <vt:lpstr>I can make it longer if you like the style</vt:lpstr>
      <vt:lpstr>I can change it round  and I want to be a</vt:lpstr>
      <vt:lpstr>Paperback writer</vt:lpstr>
      <vt:lpstr>If you really like it you can have the rights</vt:lpstr>
      <vt:lpstr>It could make a million for you overnight</vt:lpstr>
      <vt:lpstr>If you must return it, you can send it here</vt:lpstr>
      <vt:lpstr>But I need a break</vt:lpstr>
      <vt:lpstr>Paperback writer</vt:lpstr>
      <vt:lpstr>Paperback writer</vt:lpstr>
      <vt:lpstr>PowerPoint 演示文稿</vt:lpstr>
      <vt:lpstr>Paperback writer</vt:lpstr>
      <vt:lpstr>Paperback writer</vt:lpstr>
      <vt:lpstr>Paperback writer</vt:lpstr>
      <vt:lpstr>Thank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Paperback Writer</dc:title>
  <dc:creator>Artemis Koo</dc:creator>
  <cp:lastModifiedBy>Artemis Koo</cp:lastModifiedBy>
  <cp:revision>33</cp:revision>
  <dcterms:created xsi:type="dcterms:W3CDTF">2019-01-15T12:39:00Z</dcterms:created>
  <dcterms:modified xsi:type="dcterms:W3CDTF">2019-01-19T04:58:11Z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