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</p:sldMasterIdLst>
  <p:notesMasterIdLst>
    <p:notesMasterId r:id="rId53"/>
  </p:notesMasterIdLst>
  <p:handoutMasterIdLst>
    <p:handoutMasterId r:id="rId54"/>
  </p:handoutMasterIdLst>
  <p:sldIdLst>
    <p:sldId id="3179" r:id="rId2"/>
    <p:sldId id="3232" r:id="rId3"/>
    <p:sldId id="3168" r:id="rId4"/>
    <p:sldId id="3185" r:id="rId5"/>
    <p:sldId id="3186" r:id="rId6"/>
    <p:sldId id="3187" r:id="rId7"/>
    <p:sldId id="3188" r:id="rId8"/>
    <p:sldId id="3189" r:id="rId9"/>
    <p:sldId id="3190" r:id="rId10"/>
    <p:sldId id="3191" r:id="rId11"/>
    <p:sldId id="3192" r:id="rId12"/>
    <p:sldId id="3193" r:id="rId13"/>
    <p:sldId id="3194" r:id="rId14"/>
    <p:sldId id="3231" r:id="rId15"/>
    <p:sldId id="3195" r:id="rId16"/>
    <p:sldId id="3196" r:id="rId17"/>
    <p:sldId id="3197" r:id="rId18"/>
    <p:sldId id="3198" r:id="rId19"/>
    <p:sldId id="3199" r:id="rId20"/>
    <p:sldId id="3200" r:id="rId21"/>
    <p:sldId id="3201" r:id="rId22"/>
    <p:sldId id="3202" r:id="rId23"/>
    <p:sldId id="3203" r:id="rId24"/>
    <p:sldId id="3204" r:id="rId25"/>
    <p:sldId id="3205" r:id="rId26"/>
    <p:sldId id="3206" r:id="rId27"/>
    <p:sldId id="3207" r:id="rId28"/>
    <p:sldId id="3208" r:id="rId29"/>
    <p:sldId id="3209" r:id="rId30"/>
    <p:sldId id="3210" r:id="rId31"/>
    <p:sldId id="3211" r:id="rId32"/>
    <p:sldId id="3212" r:id="rId33"/>
    <p:sldId id="3213" r:id="rId34"/>
    <p:sldId id="3214" r:id="rId35"/>
    <p:sldId id="3215" r:id="rId36"/>
    <p:sldId id="3216" r:id="rId37"/>
    <p:sldId id="3217" r:id="rId38"/>
    <p:sldId id="3218" r:id="rId39"/>
    <p:sldId id="3219" r:id="rId40"/>
    <p:sldId id="3220" r:id="rId41"/>
    <p:sldId id="3221" r:id="rId42"/>
    <p:sldId id="3222" r:id="rId43"/>
    <p:sldId id="3223" r:id="rId44"/>
    <p:sldId id="3224" r:id="rId45"/>
    <p:sldId id="3225" r:id="rId46"/>
    <p:sldId id="3226" r:id="rId47"/>
    <p:sldId id="3227" r:id="rId48"/>
    <p:sldId id="3228" r:id="rId49"/>
    <p:sldId id="3229" r:id="rId50"/>
    <p:sldId id="3230" r:id="rId51"/>
    <p:sldId id="3183" r:id="rId52"/>
  </p:sldIdLst>
  <p:sldSz cx="12858750" cy="7232650"/>
  <p:notesSz cx="6858000" cy="9144000"/>
  <p:custDataLst>
    <p:tags r:id="rId55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000A"/>
    <a:srgbClr val="F3C5BE"/>
    <a:srgbClr val="60AEA9"/>
    <a:srgbClr val="00B369"/>
    <a:srgbClr val="1A8CE1"/>
    <a:srgbClr val="A78357"/>
    <a:srgbClr val="28C7D4"/>
    <a:srgbClr val="F94D4D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75" autoAdjust="0"/>
    <p:restoredTop sz="92986" autoAdjust="0"/>
  </p:normalViewPr>
  <p:slideViewPr>
    <p:cSldViewPr>
      <p:cViewPr varScale="1">
        <p:scale>
          <a:sx n="78" d="100"/>
          <a:sy n="78" d="100"/>
        </p:scale>
        <p:origin x="114" y="828"/>
      </p:cViewPr>
      <p:guideLst>
        <p:guide orient="horz" pos="328"/>
        <p:guide pos="4050"/>
        <p:guide pos="557"/>
        <p:guide orient="horz" pos="4183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2019/1/14 Monday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2019/1/14 Monday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625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965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1854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7446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8355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5385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720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1762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4288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5128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8128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9916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8032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5697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1211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5055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9481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831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4022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950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45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43018" y="6704013"/>
            <a:ext cx="3000745" cy="385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45C20-9DC3-4C93-855F-0906F529D9E0}" type="datetimeFigureOut">
              <a:rPr lang="zh-CN" altLang="en-US"/>
              <a:pPr>
                <a:defRPr/>
              </a:pPr>
              <a:t>2019/1/14 Monday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93156" y="6704013"/>
            <a:ext cx="4072440" cy="385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14988" y="6704013"/>
            <a:ext cx="3000745" cy="385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38595A7-F137-4A1C-94F3-17BF434764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342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2019/1/14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/>
          </p:cNvSpPr>
          <p:nvPr/>
        </p:nvSpPr>
        <p:spPr bwMode="auto">
          <a:xfrm>
            <a:off x="3815356" y="573113"/>
            <a:ext cx="8307254" cy="4318777"/>
          </a:xfrm>
          <a:custGeom>
            <a:avLst/>
            <a:gdLst>
              <a:gd name="T0" fmla="*/ 1110 w 3672"/>
              <a:gd name="T1" fmla="*/ 0 h 1909"/>
              <a:gd name="T2" fmla="*/ 3672 w 3672"/>
              <a:gd name="T3" fmla="*/ 0 h 1909"/>
              <a:gd name="T4" fmla="*/ 2563 w 3672"/>
              <a:gd name="T5" fmla="*/ 1909 h 1909"/>
              <a:gd name="T6" fmla="*/ 0 w 3672"/>
              <a:gd name="T7" fmla="*/ 1909 h 1909"/>
              <a:gd name="T8" fmla="*/ 1110 w 3672"/>
              <a:gd name="T9" fmla="*/ 0 h 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72" h="1909">
                <a:moveTo>
                  <a:pt x="1110" y="0"/>
                </a:moveTo>
                <a:lnTo>
                  <a:pt x="3672" y="0"/>
                </a:lnTo>
                <a:lnTo>
                  <a:pt x="2563" y="1909"/>
                </a:lnTo>
                <a:lnTo>
                  <a:pt x="0" y="1909"/>
                </a:lnTo>
                <a:lnTo>
                  <a:pt x="111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9192220" y="4413796"/>
            <a:ext cx="2796232" cy="1456937"/>
          </a:xfrm>
          <a:custGeom>
            <a:avLst/>
            <a:gdLst>
              <a:gd name="T0" fmla="*/ 373 w 1236"/>
              <a:gd name="T1" fmla="*/ 0 h 644"/>
              <a:gd name="T2" fmla="*/ 1236 w 1236"/>
              <a:gd name="T3" fmla="*/ 0 h 644"/>
              <a:gd name="T4" fmla="*/ 863 w 1236"/>
              <a:gd name="T5" fmla="*/ 644 h 644"/>
              <a:gd name="T6" fmla="*/ 0 w 1236"/>
              <a:gd name="T7" fmla="*/ 644 h 644"/>
              <a:gd name="T8" fmla="*/ 373 w 1236"/>
              <a:gd name="T9" fmla="*/ 0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36" h="644">
                <a:moveTo>
                  <a:pt x="373" y="0"/>
                </a:moveTo>
                <a:lnTo>
                  <a:pt x="1236" y="0"/>
                </a:lnTo>
                <a:lnTo>
                  <a:pt x="863" y="644"/>
                </a:lnTo>
                <a:lnTo>
                  <a:pt x="0" y="644"/>
                </a:lnTo>
                <a:lnTo>
                  <a:pt x="37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3819201" y="1280477"/>
            <a:ext cx="1837007" cy="954701"/>
          </a:xfrm>
          <a:custGeom>
            <a:avLst/>
            <a:gdLst>
              <a:gd name="T0" fmla="*/ 244 w 812"/>
              <a:gd name="T1" fmla="*/ 0 h 422"/>
              <a:gd name="T2" fmla="*/ 812 w 812"/>
              <a:gd name="T3" fmla="*/ 0 h 422"/>
              <a:gd name="T4" fmla="*/ 567 w 812"/>
              <a:gd name="T5" fmla="*/ 422 h 422"/>
              <a:gd name="T6" fmla="*/ 0 w 812"/>
              <a:gd name="T7" fmla="*/ 422 h 422"/>
              <a:gd name="T8" fmla="*/ 244 w 812"/>
              <a:gd name="T9" fmla="*/ 0 h 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2" h="422">
                <a:moveTo>
                  <a:pt x="244" y="0"/>
                </a:moveTo>
                <a:lnTo>
                  <a:pt x="812" y="0"/>
                </a:lnTo>
                <a:lnTo>
                  <a:pt x="567" y="422"/>
                </a:lnTo>
                <a:lnTo>
                  <a:pt x="0" y="422"/>
                </a:lnTo>
                <a:lnTo>
                  <a:pt x="24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3550795" y="0"/>
            <a:ext cx="3099385" cy="5284790"/>
          </a:xfrm>
          <a:custGeom>
            <a:avLst/>
            <a:gdLst>
              <a:gd name="T0" fmla="*/ 1355 w 1370"/>
              <a:gd name="T1" fmla="*/ 0 h 2336"/>
              <a:gd name="T2" fmla="*/ 1370 w 1370"/>
              <a:gd name="T3" fmla="*/ 0 h 2336"/>
              <a:gd name="T4" fmla="*/ 18 w 1370"/>
              <a:gd name="T5" fmla="*/ 2336 h 2336"/>
              <a:gd name="T6" fmla="*/ 0 w 1370"/>
              <a:gd name="T7" fmla="*/ 2336 h 2336"/>
              <a:gd name="T8" fmla="*/ 1355 w 1370"/>
              <a:gd name="T9" fmla="*/ 0 h 2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70" h="2336">
                <a:moveTo>
                  <a:pt x="1355" y="0"/>
                </a:moveTo>
                <a:lnTo>
                  <a:pt x="1370" y="0"/>
                </a:lnTo>
                <a:lnTo>
                  <a:pt x="18" y="2336"/>
                </a:lnTo>
                <a:lnTo>
                  <a:pt x="0" y="2336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8299798" y="966011"/>
            <a:ext cx="3653655" cy="6266639"/>
          </a:xfrm>
          <a:custGeom>
            <a:avLst/>
            <a:gdLst>
              <a:gd name="T0" fmla="*/ 1600 w 1615"/>
              <a:gd name="T1" fmla="*/ 0 h 2770"/>
              <a:gd name="T2" fmla="*/ 1615 w 1615"/>
              <a:gd name="T3" fmla="*/ 0 h 2770"/>
              <a:gd name="T4" fmla="*/ 16 w 1615"/>
              <a:gd name="T5" fmla="*/ 2770 h 2770"/>
              <a:gd name="T6" fmla="*/ 0 w 1615"/>
              <a:gd name="T7" fmla="*/ 2770 h 2770"/>
              <a:gd name="T8" fmla="*/ 1600 w 1615"/>
              <a:gd name="T9" fmla="*/ 0 h 2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5" h="2770">
                <a:moveTo>
                  <a:pt x="1600" y="0"/>
                </a:moveTo>
                <a:lnTo>
                  <a:pt x="1615" y="0"/>
                </a:lnTo>
                <a:lnTo>
                  <a:pt x="16" y="2770"/>
                </a:lnTo>
                <a:lnTo>
                  <a:pt x="0" y="2770"/>
                </a:lnTo>
                <a:lnTo>
                  <a:pt x="1600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" name="Mariah Carey - Hero">
            <a:hlinkClick r:id="" action="ppaction://media"/>
            <a:extLst>
              <a:ext uri="{FF2B5EF4-FFF2-40B4-BE49-F238E27FC236}">
                <a16:creationId xmlns:a16="http://schemas.microsoft.com/office/drawing/2014/main" id="{AF8E53F3-BEF5-43BC-8F7E-092FDDAC4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3954" y="6020439"/>
            <a:ext cx="609600" cy="6096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D6E4267-998F-4CEB-85BF-0B1F773B2A7F}"/>
              </a:ext>
            </a:extLst>
          </p:cNvPr>
          <p:cNvSpPr/>
          <p:nvPr/>
        </p:nvSpPr>
        <p:spPr>
          <a:xfrm>
            <a:off x="524719" y="6039671"/>
            <a:ext cx="6429376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zh-CN" altLang="en-US" sz="2400" dirty="0"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 pitchFamily="34" charset="0"/>
              </a:rPr>
              <a:t>            周洁羽</a:t>
            </a:r>
            <a:endParaRPr lang="en-US" altLang="zh-CN" sz="2400" dirty="0"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Arial" panose="020B0604020202020204" pitchFamily="34" charset="0"/>
            </a:endParaRPr>
          </a:p>
          <a:p>
            <a:pPr>
              <a:buNone/>
            </a:pPr>
            <a:r>
              <a:rPr lang="zh-CN" altLang="en-US" sz="2400" dirty="0">
                <a:solidFill>
                  <a:schemeClr val="accent4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 pitchFamily="34" charset="0"/>
              </a:rPr>
              <a:t>华南师范大学</a:t>
            </a:r>
            <a:r>
              <a:rPr lang="zh-CN" altLang="en-US" sz="2400" dirty="0"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 pitchFamily="34" charset="0"/>
              </a:rPr>
              <a:t>外文学院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FD53C36-244C-4BEE-B43C-A7068F36F0D8}"/>
              </a:ext>
            </a:extLst>
          </p:cNvPr>
          <p:cNvSpPr txBox="1"/>
          <p:nvPr/>
        </p:nvSpPr>
        <p:spPr>
          <a:xfrm>
            <a:off x="1028775" y="294587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Bradley Hand ITC" panose="03070402050302030203" pitchFamily="66" charset="0"/>
              </a:rPr>
              <a:t>STORIES</a:t>
            </a:r>
            <a:endParaRPr lang="zh-CN" altLang="en-US" sz="3600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86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707">
        <p:random/>
      </p:transition>
    </mc:Choice>
    <mc:Fallback>
      <p:transition advTm="770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0" grpId="0" animBg="1"/>
      <p:bldP spid="11" grpId="0" animBg="1"/>
    </p:bldLst>
  </p:timing>
  <p:extLst mod="1">
    <p:ext uri="{E180D4A7-C9FB-4DFB-919C-405C955672EB}">
      <p14:showEvtLst xmlns:p14="http://schemas.microsoft.com/office/powerpoint/2010/main">
        <p14:playEvt time="3016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54822" y="4027977"/>
            <a:ext cx="6023225" cy="9876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Will melt away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1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289">
        <p:random/>
      </p:transition>
    </mc:Choice>
    <mc:Fallback>
      <p:transition advTm="428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180156" y="4027977"/>
            <a:ext cx="6567020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And then a hero comes along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97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432">
        <p:random/>
      </p:transition>
    </mc:Choice>
    <mc:Fallback>
      <p:transition advTm="543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94740" y="4027977"/>
            <a:ext cx="5937851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With the strength to carry on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94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118">
        <p:random/>
      </p:transition>
    </mc:Choice>
    <mc:Fallback>
      <p:transition advTm="411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94740" y="4027977"/>
            <a:ext cx="5191219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And you cast your fears aside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29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502">
        <p:random/>
      </p:transition>
    </mc:Choice>
    <mc:Fallback>
      <p:transition advTm="350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08245" y="4027977"/>
            <a:ext cx="6363215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And you know you can survive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24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941">
        <p:random/>
      </p:transition>
    </mc:Choice>
    <mc:Fallback>
      <p:transition advTm="394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94740" y="4027977"/>
            <a:ext cx="5937851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So when you feel like hope is gone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10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480">
        <p:random/>
      </p:transition>
    </mc:Choice>
    <mc:Fallback>
      <p:transition advTm="348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94740" y="4027977"/>
            <a:ext cx="5937851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Look inside you and be strong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3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599">
        <p:random/>
      </p:transition>
    </mc:Choice>
    <mc:Fallback>
      <p:transition advTm="359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94740" y="4027977"/>
            <a:ext cx="5937851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And you'll finally see the truth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7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011">
        <p:random/>
      </p:transition>
    </mc:Choice>
    <mc:Fallback>
      <p:transition advTm="401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94740" y="4027977"/>
            <a:ext cx="5263227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That a hero lies in you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0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440">
        <p:random/>
      </p:transition>
    </mc:Choice>
    <mc:Fallback>
      <p:transition advTm="844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94740" y="4027977"/>
            <a:ext cx="5263227" cy="9876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It's a long road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689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206">
        <p:random/>
      </p:transition>
    </mc:Choice>
    <mc:Fallback>
      <p:transition advTm="42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人员, 播放器, 运动, 男士&#10;&#10;自动生成的说明">
            <a:extLst>
              <a:ext uri="{FF2B5EF4-FFF2-40B4-BE49-F238E27FC236}">
                <a16:creationId xmlns:a16="http://schemas.microsoft.com/office/drawing/2014/main" id="{C37A4DE6-CFB1-4CA0-8A5E-C761A8D60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" r="1" b="1"/>
          <a:stretch/>
        </p:blipFill>
        <p:spPr>
          <a:xfrm>
            <a:off x="956767" y="-6350"/>
            <a:ext cx="10399836" cy="7238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A5DC5A8-8385-4782-8BE3-0E01778A4F08}"/>
              </a:ext>
            </a:extLst>
          </p:cNvPr>
          <p:cNvSpPr txBox="1"/>
          <p:nvPr/>
        </p:nvSpPr>
        <p:spPr>
          <a:xfrm>
            <a:off x="308695" y="5128493"/>
            <a:ext cx="367240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accent3">
                    <a:lumMod val="75000"/>
                  </a:schemeClr>
                </a:solidFill>
                <a:highlight>
                  <a:srgbClr val="FFFF00"/>
                </a:highlight>
                <a:latin typeface="Cooper Black" panose="0208090404030B020404" pitchFamily="18" charset="0"/>
              </a:rPr>
              <a:t>HERO</a:t>
            </a:r>
          </a:p>
          <a:p>
            <a:r>
              <a:rPr lang="en-US" altLang="zh-CN" dirty="0"/>
              <a:t> </a:t>
            </a:r>
          </a:p>
          <a:p>
            <a:r>
              <a:rPr lang="en-US" altLang="zh-CN" dirty="0"/>
              <a:t>     </a:t>
            </a:r>
          </a:p>
          <a:p>
            <a:r>
              <a:rPr lang="en-US" altLang="zh-CN" dirty="0"/>
              <a:t>             - Mariah Carey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8597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346">
        <p:random/>
      </p:transition>
    </mc:Choice>
    <mc:Fallback>
      <p:transition spd="slow" advTm="434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94740" y="4027977"/>
            <a:ext cx="5263227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When you face the world alone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5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793">
        <p:random/>
      </p:transition>
    </mc:Choice>
    <mc:Fallback>
      <p:transition advTm="379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94740" y="4027977"/>
            <a:ext cx="6199331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No one reaches out a hand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98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066">
        <p:random/>
      </p:transition>
    </mc:Choice>
    <mc:Fallback>
      <p:transition advTm="406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94740" y="4027977"/>
            <a:ext cx="6199331" cy="9876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For you to hold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202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451">
        <p:random/>
      </p:transition>
    </mc:Choice>
    <mc:Fallback>
      <p:transition advTm="345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94740" y="4027977"/>
            <a:ext cx="6199331" cy="9876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You can find love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490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527">
        <p:random/>
      </p:transition>
    </mc:Choice>
    <mc:Fallback>
      <p:transition advTm="352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94740" y="4027977"/>
            <a:ext cx="5911299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If you search within yourself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88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702">
        <p:random/>
      </p:transition>
    </mc:Choice>
    <mc:Fallback>
      <p:transition advTm="470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308519" y="4027977"/>
            <a:ext cx="6631379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And the emptiness you felt will disappear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92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934">
        <p:random/>
      </p:transition>
    </mc:Choice>
    <mc:Fallback>
      <p:transition advTm="59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308519" y="4027977"/>
            <a:ext cx="6631379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And then a hero comes along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06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770">
        <p:random/>
      </p:transition>
    </mc:Choice>
    <mc:Fallback>
      <p:transition advTm="677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308520" y="4027977"/>
            <a:ext cx="5953504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With the strength to carry on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90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283">
        <p:random/>
      </p:transition>
    </mc:Choice>
    <mc:Fallback>
      <p:transition advTm="428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144636" y="4027977"/>
            <a:ext cx="6549435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And you cast your fears aside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82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654">
        <p:random/>
      </p:transition>
    </mc:Choice>
    <mc:Fallback>
      <p:transition advTm="365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144636" y="4027977"/>
            <a:ext cx="6549435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And you know you can survive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5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524">
        <p:random/>
      </p:transition>
    </mc:Choice>
    <mc:Fallback>
      <p:transition advTm="352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794" y="445"/>
            <a:ext cx="12857163" cy="750431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9" y="3581329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29374" y="4552429"/>
            <a:ext cx="6428581" cy="9876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Hmm~</a:t>
            </a:r>
            <a:r>
              <a:rPr lang="en-US" altLang="zh-CN" sz="5400"/>
              <a:t>There's a hero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18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417">
        <p:random/>
      </p:transition>
    </mc:Choice>
    <mc:Fallback>
      <p:transition advTm="74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1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144636" y="4027977"/>
            <a:ext cx="6333411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So when you feel like hope is gone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28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714">
        <p:random/>
      </p:transition>
    </mc:Choice>
    <mc:Fallback>
      <p:transition advTm="371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93260" y="4027977"/>
            <a:ext cx="5973371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Look inside you and be strong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22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736">
        <p:random/>
      </p:transition>
    </mc:Choice>
    <mc:Fallback>
      <p:transition advTm="37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93260" y="4027977"/>
            <a:ext cx="5973371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And you'll finally see the truth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700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790">
        <p:random/>
      </p:transition>
    </mc:Choice>
    <mc:Fallback>
      <p:transition advTm="379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93260" y="4027977"/>
            <a:ext cx="5236715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That a hero lies in you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07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891">
        <p:random/>
      </p:transition>
    </mc:Choice>
    <mc:Fallback>
      <p:transition advTm="489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93260" y="4027977"/>
            <a:ext cx="5236715" cy="9876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Lord knows......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05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449">
        <p:random/>
      </p:transition>
    </mc:Choice>
    <mc:Fallback>
      <p:transition advTm="544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93260" y="4027977"/>
            <a:ext cx="5452739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Dreams are hard to follow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5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240">
        <p:random/>
      </p:transition>
    </mc:Choice>
    <mc:Fallback>
      <p:transition advTm="424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93260" y="4027977"/>
            <a:ext cx="5740771" cy="9876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But don't let anyone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52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810">
        <p:random/>
      </p:transition>
    </mc:Choice>
    <mc:Fallback>
      <p:transition advTm="281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93260" y="4027977"/>
            <a:ext cx="5740771" cy="9876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Tear them away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27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210">
        <p:random/>
      </p:transition>
    </mc:Choice>
    <mc:Fallback>
      <p:transition advTm="321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93260" y="4027977"/>
            <a:ext cx="5740771" cy="9876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hold on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57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839">
        <p:random/>
      </p:transition>
    </mc:Choice>
    <mc:Fallback>
      <p:transition advTm="483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536831" y="4027977"/>
            <a:ext cx="3724547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There will be tomorrow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38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149">
        <p:random/>
      </p:transition>
    </mc:Choice>
    <mc:Fallback>
      <p:transition advTm="414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794" y="445"/>
            <a:ext cx="12857163" cy="750431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54822" y="4027977"/>
            <a:ext cx="6428581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If you look inside your heart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5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527">
        <p:random/>
      </p:transition>
    </mc:Choice>
    <mc:Fallback>
      <p:transition advTm="452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93260" y="4027977"/>
            <a:ext cx="5956795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In time you'll find the away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97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252">
        <p:random/>
      </p:transition>
    </mc:Choice>
    <mc:Fallback>
      <p:transition advTm="625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365479" y="4027977"/>
            <a:ext cx="4516635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And then a hero comes along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45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431">
        <p:random/>
      </p:transition>
    </mc:Choice>
    <mc:Fallback>
      <p:transition advTm="643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93260" y="4027977"/>
            <a:ext cx="5956795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With the strength to carry on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16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734">
        <p:random/>
      </p:transition>
    </mc:Choice>
    <mc:Fallback>
      <p:transition advTm="37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93260" y="4027977"/>
            <a:ext cx="5164707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And you cast your fears aside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4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465">
        <p:random/>
      </p:transition>
    </mc:Choice>
    <mc:Fallback>
      <p:transition advTm="346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93260" y="4027977"/>
            <a:ext cx="5164707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And you know you can survive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36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188">
        <p:random/>
      </p:transition>
    </mc:Choice>
    <mc:Fallback>
      <p:transition advTm="41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93260" y="4027977"/>
            <a:ext cx="4948683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So when you feel like hope is gone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3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323">
        <p:random/>
      </p:transition>
    </mc:Choice>
    <mc:Fallback>
      <p:transition advTm="332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93260" y="4027977"/>
            <a:ext cx="5668763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Look inside you and be strong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05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829">
        <p:random/>
      </p:transition>
    </mc:Choice>
    <mc:Fallback>
      <p:transition advTm="382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93260" y="4027977"/>
            <a:ext cx="5956795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And you'll finally see the truth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42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244">
        <p:random/>
      </p:transition>
    </mc:Choice>
    <mc:Fallback>
      <p:transition advTm="324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93260" y="4027977"/>
            <a:ext cx="5308723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That a hero lies in you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91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738">
        <p:random/>
      </p:transition>
    </mc:Choice>
    <mc:Fallback>
      <p:transition advTm="773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93260" y="4027977"/>
            <a:ext cx="5308723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That a hero lies in you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51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2149">
        <p:random/>
      </p:transition>
    </mc:Choice>
    <mc:Fallback>
      <p:transition advTm="1214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794" y="445"/>
            <a:ext cx="12857163" cy="750431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54822" y="4027977"/>
            <a:ext cx="6023225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You don't have to be afraid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11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634">
        <p:random/>
      </p:transition>
    </mc:Choice>
    <mc:Fallback>
      <p:transition advTm="36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93260" y="4027977"/>
            <a:ext cx="5308723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That a hero lies in you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78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174">
        <p:random/>
      </p:transition>
    </mc:Choice>
    <mc:Fallback>
      <p:transition advTm="1517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/>
          </p:cNvSpPr>
          <p:nvPr/>
        </p:nvSpPr>
        <p:spPr bwMode="auto">
          <a:xfrm>
            <a:off x="3815356" y="573113"/>
            <a:ext cx="8307254" cy="4318777"/>
          </a:xfrm>
          <a:custGeom>
            <a:avLst/>
            <a:gdLst>
              <a:gd name="T0" fmla="*/ 1110 w 3672"/>
              <a:gd name="T1" fmla="*/ 0 h 1909"/>
              <a:gd name="T2" fmla="*/ 3672 w 3672"/>
              <a:gd name="T3" fmla="*/ 0 h 1909"/>
              <a:gd name="T4" fmla="*/ 2563 w 3672"/>
              <a:gd name="T5" fmla="*/ 1909 h 1909"/>
              <a:gd name="T6" fmla="*/ 0 w 3672"/>
              <a:gd name="T7" fmla="*/ 1909 h 1909"/>
              <a:gd name="T8" fmla="*/ 1110 w 3672"/>
              <a:gd name="T9" fmla="*/ 0 h 1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72" h="1909">
                <a:moveTo>
                  <a:pt x="1110" y="0"/>
                </a:moveTo>
                <a:lnTo>
                  <a:pt x="3672" y="0"/>
                </a:lnTo>
                <a:lnTo>
                  <a:pt x="2563" y="1909"/>
                </a:lnTo>
                <a:lnTo>
                  <a:pt x="0" y="1909"/>
                </a:lnTo>
                <a:lnTo>
                  <a:pt x="111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9192220" y="4413796"/>
            <a:ext cx="2796232" cy="1456937"/>
          </a:xfrm>
          <a:custGeom>
            <a:avLst/>
            <a:gdLst>
              <a:gd name="T0" fmla="*/ 373 w 1236"/>
              <a:gd name="T1" fmla="*/ 0 h 644"/>
              <a:gd name="T2" fmla="*/ 1236 w 1236"/>
              <a:gd name="T3" fmla="*/ 0 h 644"/>
              <a:gd name="T4" fmla="*/ 863 w 1236"/>
              <a:gd name="T5" fmla="*/ 644 h 644"/>
              <a:gd name="T6" fmla="*/ 0 w 1236"/>
              <a:gd name="T7" fmla="*/ 644 h 644"/>
              <a:gd name="T8" fmla="*/ 373 w 1236"/>
              <a:gd name="T9" fmla="*/ 0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36" h="644">
                <a:moveTo>
                  <a:pt x="373" y="0"/>
                </a:moveTo>
                <a:lnTo>
                  <a:pt x="1236" y="0"/>
                </a:lnTo>
                <a:lnTo>
                  <a:pt x="863" y="644"/>
                </a:lnTo>
                <a:lnTo>
                  <a:pt x="0" y="644"/>
                </a:lnTo>
                <a:lnTo>
                  <a:pt x="37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12085734" y="660601"/>
            <a:ext cx="771453" cy="400432"/>
          </a:xfrm>
          <a:custGeom>
            <a:avLst/>
            <a:gdLst>
              <a:gd name="T0" fmla="*/ 103 w 341"/>
              <a:gd name="T1" fmla="*/ 0 h 177"/>
              <a:gd name="T2" fmla="*/ 341 w 341"/>
              <a:gd name="T3" fmla="*/ 0 h 177"/>
              <a:gd name="T4" fmla="*/ 238 w 341"/>
              <a:gd name="T5" fmla="*/ 177 h 177"/>
              <a:gd name="T6" fmla="*/ 0 w 341"/>
              <a:gd name="T7" fmla="*/ 177 h 177"/>
              <a:gd name="T8" fmla="*/ 103 w 341"/>
              <a:gd name="T9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1" h="177">
                <a:moveTo>
                  <a:pt x="103" y="0"/>
                </a:moveTo>
                <a:lnTo>
                  <a:pt x="341" y="0"/>
                </a:lnTo>
                <a:lnTo>
                  <a:pt x="238" y="177"/>
                </a:lnTo>
                <a:lnTo>
                  <a:pt x="0" y="177"/>
                </a:lnTo>
                <a:lnTo>
                  <a:pt x="103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3819201" y="1280477"/>
            <a:ext cx="1837007" cy="954701"/>
          </a:xfrm>
          <a:custGeom>
            <a:avLst/>
            <a:gdLst>
              <a:gd name="T0" fmla="*/ 244 w 812"/>
              <a:gd name="T1" fmla="*/ 0 h 422"/>
              <a:gd name="T2" fmla="*/ 812 w 812"/>
              <a:gd name="T3" fmla="*/ 0 h 422"/>
              <a:gd name="T4" fmla="*/ 567 w 812"/>
              <a:gd name="T5" fmla="*/ 422 h 422"/>
              <a:gd name="T6" fmla="*/ 0 w 812"/>
              <a:gd name="T7" fmla="*/ 422 h 422"/>
              <a:gd name="T8" fmla="*/ 244 w 812"/>
              <a:gd name="T9" fmla="*/ 0 h 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2" h="422">
                <a:moveTo>
                  <a:pt x="244" y="0"/>
                </a:moveTo>
                <a:lnTo>
                  <a:pt x="812" y="0"/>
                </a:lnTo>
                <a:lnTo>
                  <a:pt x="567" y="422"/>
                </a:lnTo>
                <a:lnTo>
                  <a:pt x="0" y="422"/>
                </a:lnTo>
                <a:lnTo>
                  <a:pt x="24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3550795" y="0"/>
            <a:ext cx="3099385" cy="5284790"/>
          </a:xfrm>
          <a:custGeom>
            <a:avLst/>
            <a:gdLst>
              <a:gd name="T0" fmla="*/ 1355 w 1370"/>
              <a:gd name="T1" fmla="*/ 0 h 2336"/>
              <a:gd name="T2" fmla="*/ 1370 w 1370"/>
              <a:gd name="T3" fmla="*/ 0 h 2336"/>
              <a:gd name="T4" fmla="*/ 18 w 1370"/>
              <a:gd name="T5" fmla="*/ 2336 h 2336"/>
              <a:gd name="T6" fmla="*/ 0 w 1370"/>
              <a:gd name="T7" fmla="*/ 2336 h 2336"/>
              <a:gd name="T8" fmla="*/ 1355 w 1370"/>
              <a:gd name="T9" fmla="*/ 0 h 2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70" h="2336">
                <a:moveTo>
                  <a:pt x="1355" y="0"/>
                </a:moveTo>
                <a:lnTo>
                  <a:pt x="1370" y="0"/>
                </a:lnTo>
                <a:lnTo>
                  <a:pt x="18" y="2336"/>
                </a:lnTo>
                <a:lnTo>
                  <a:pt x="0" y="2336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8299798" y="966011"/>
            <a:ext cx="3653655" cy="6266639"/>
          </a:xfrm>
          <a:custGeom>
            <a:avLst/>
            <a:gdLst>
              <a:gd name="T0" fmla="*/ 1600 w 1615"/>
              <a:gd name="T1" fmla="*/ 0 h 2770"/>
              <a:gd name="T2" fmla="*/ 1615 w 1615"/>
              <a:gd name="T3" fmla="*/ 0 h 2770"/>
              <a:gd name="T4" fmla="*/ 16 w 1615"/>
              <a:gd name="T5" fmla="*/ 2770 h 2770"/>
              <a:gd name="T6" fmla="*/ 0 w 1615"/>
              <a:gd name="T7" fmla="*/ 2770 h 2770"/>
              <a:gd name="T8" fmla="*/ 1600 w 1615"/>
              <a:gd name="T9" fmla="*/ 0 h 2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5" h="2770">
                <a:moveTo>
                  <a:pt x="1600" y="0"/>
                </a:moveTo>
                <a:lnTo>
                  <a:pt x="1615" y="0"/>
                </a:lnTo>
                <a:lnTo>
                  <a:pt x="16" y="2770"/>
                </a:lnTo>
                <a:lnTo>
                  <a:pt x="0" y="2770"/>
                </a:lnTo>
                <a:lnTo>
                  <a:pt x="1600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矩形 259"/>
          <p:cNvSpPr>
            <a:spLocks noChangeArrowheads="1"/>
          </p:cNvSpPr>
          <p:nvPr/>
        </p:nvSpPr>
        <p:spPr bwMode="auto">
          <a:xfrm>
            <a:off x="1388815" y="5529991"/>
            <a:ext cx="36536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5400">
                <a:solidFill>
                  <a:schemeClr val="accent1"/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cs typeface="Arial" panose="020B0604020202020204" pitchFamily="34" charset="0"/>
              </a:rPr>
              <a:t>感谢聆听！</a:t>
            </a:r>
            <a:endParaRPr lang="zh-CN" altLang="en-US" sz="5400" dirty="0">
              <a:solidFill>
                <a:schemeClr val="accent1"/>
              </a:solidFill>
              <a:latin typeface="方正正准黑简体" panose="02000000000000000000" pitchFamily="2" charset="-122"/>
              <a:ea typeface="方正正准黑简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85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078">
        <p:random/>
      </p:transition>
    </mc:Choice>
    <mc:Fallback>
      <p:transition advTm="507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0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794" y="445"/>
            <a:ext cx="12857163" cy="750431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54822" y="4027977"/>
            <a:ext cx="6023225" cy="9876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Of what you are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87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124">
        <p:random/>
      </p:transition>
    </mc:Choice>
    <mc:Fallback>
      <p:transition advTm="312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54822" y="4027977"/>
            <a:ext cx="6023225" cy="9876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There's an answer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060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367">
        <p:random/>
      </p:transition>
    </mc:Choice>
    <mc:Fallback>
      <p:transition advTm="436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54822" y="4027977"/>
            <a:ext cx="6023225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If you reach into your soul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15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469">
        <p:random/>
      </p:transition>
    </mc:Choice>
    <mc:Fallback>
      <p:transition advTm="446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1" y="-23071"/>
            <a:ext cx="13021842" cy="7255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69378" y="3585964"/>
            <a:ext cx="6788577" cy="2951964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454822" y="4027977"/>
            <a:ext cx="6023225" cy="2067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/>
              <a:t>And the sorrow that you know</a:t>
            </a:r>
            <a:endParaRPr lang="zh-CN" altLang="en-US" sz="5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56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49">
        <p:random/>
      </p:transition>
    </mc:Choice>
    <mc:Fallback>
      <p:transition advTm="304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BA22B8E-263C-40EA-B170-E5615BCF0C4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409.pptx"/>
</p:tagLst>
</file>

<file path=ppt/theme/theme1.xml><?xml version="1.0" encoding="utf-8"?>
<a:theme xmlns:a="http://schemas.openxmlformats.org/drawingml/2006/main" name="第一PPT，www.1ppt.com">
  <a:themeElements>
    <a:clrScheme name="自定义 27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4AA5B"/>
      </a:accent1>
      <a:accent2>
        <a:srgbClr val="FED54D"/>
      </a:accent2>
      <a:accent3>
        <a:srgbClr val="0287CF"/>
      </a:accent3>
      <a:accent4>
        <a:srgbClr val="54AA5B"/>
      </a:accent4>
      <a:accent5>
        <a:srgbClr val="FED54D"/>
      </a:accent5>
      <a:accent6>
        <a:srgbClr val="0287CF"/>
      </a:accent6>
      <a:hlink>
        <a:srgbClr val="54AA5B"/>
      </a:hlink>
      <a:folHlink>
        <a:srgbClr val="FED54D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</Words>
  <Application>Microsoft Office PowerPoint</Application>
  <PresentationFormat>自定义</PresentationFormat>
  <Paragraphs>62</Paragraphs>
  <Slides>51</Slides>
  <Notes>50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59" baseType="lpstr">
      <vt:lpstr>方正正准黑简体</vt:lpstr>
      <vt:lpstr>华文新魏</vt:lpstr>
      <vt:lpstr>Arial</vt:lpstr>
      <vt:lpstr>Bradley Hand ITC</vt:lpstr>
      <vt:lpstr>Calibri</vt:lpstr>
      <vt:lpstr>Calibri Light</vt:lpstr>
      <vt:lpstr>Cooper Black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2019-01-14T14:26:52Z</dcterms:created>
  <dcterms:modified xsi:type="dcterms:W3CDTF">2019-01-14T14:53:11Z</dcterms:modified>
</cp:coreProperties>
</file>