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390" r:id="rId4"/>
    <p:sldId id="385" r:id="rId5"/>
    <p:sldId id="386" r:id="rId6"/>
    <p:sldId id="387" r:id="rId7"/>
    <p:sldId id="380" r:id="rId8"/>
    <p:sldId id="381" r:id="rId9"/>
    <p:sldId id="382" r:id="rId10"/>
    <p:sldId id="383" r:id="rId11"/>
    <p:sldId id="384" r:id="rId12"/>
    <p:sldId id="378" r:id="rId13"/>
    <p:sldId id="377" r:id="rId14"/>
    <p:sldId id="376" r:id="rId15"/>
    <p:sldId id="375" r:id="rId16"/>
    <p:sldId id="374" r:id="rId17"/>
    <p:sldId id="373" r:id="rId18"/>
    <p:sldId id="372" r:id="rId19"/>
    <p:sldId id="371" r:id="rId20"/>
    <p:sldId id="370" r:id="rId21"/>
    <p:sldId id="369" r:id="rId22"/>
    <p:sldId id="368" r:id="rId23"/>
    <p:sldId id="367" r:id="rId24"/>
    <p:sldId id="332" r:id="rId25"/>
    <p:sldId id="333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</p:sldIdLst>
  <p:sldSz cx="9144000" cy="5143500" type="screen16x9"/>
  <p:notesSz cx="6858000" cy="9144000"/>
  <p:embeddedFontLst>
    <p:embeddedFont>
      <p:font typeface="楷体" pitchFamily="49" charset="-122"/>
      <p:regular r:id="rId41"/>
    </p:embeddedFont>
    <p:embeddedFont>
      <p:font typeface="Constantia" pitchFamily="18" charset="0"/>
      <p:regular r:id="rId42"/>
      <p:bold r:id="rId43"/>
      <p:italic r:id="rId44"/>
      <p:boldItalic r:id="rId45"/>
    </p:embeddedFont>
    <p:embeddedFont>
      <p:font typeface="Calibri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2D8BFD"/>
    <a:srgbClr val="068BB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876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6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844B9-1009-4D5B-B69B-85DDCB484F69}" type="datetimeFigureOut">
              <a:rPr lang="zh-CN" altLang="en-US" smtClean="0"/>
              <a:pPr/>
              <a:t>2019/1/16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7D8DB-FECC-4F4E-B872-0DA33E573A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D8DB-FECC-4F4E-B872-0DA33E573A0F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audio" Target="file:///C:\Users\Administrator\Desktop\&#22806;&#35821;&#35838;&#20214;&#35774;&#35745;\growth.mp3" TargetMode="Externa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ov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7350"/>
            <a:ext cx="9144000" cy="470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33350"/>
            <a:ext cx="80772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50" dirty="0" smtClean="0">
                <a:latin typeface="楷体" pitchFamily="49" charset="-122"/>
                <a:ea typeface="楷体" pitchFamily="49" charset="-122"/>
              </a:rPr>
              <a:t>上海外语教育出版社 八年级上册</a:t>
            </a:r>
            <a:endParaRPr lang="en-US" altLang="zh-CN" sz="1850" dirty="0" smtClean="0"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1850" dirty="0" smtClean="0">
                <a:latin typeface="Constantia" pitchFamily="18" charset="0"/>
              </a:rPr>
              <a:t>U10-Evironment</a:t>
            </a:r>
            <a:endParaRPr lang="zh-CN" altLang="en-US" sz="1850" dirty="0">
              <a:latin typeface="Constant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079540"/>
            <a:ext cx="9144000" cy="3016210"/>
          </a:xfrm>
          <a:prstGeom prst="rect">
            <a:avLst/>
          </a:prstGeom>
          <a:solidFill>
            <a:schemeClr val="tx2">
              <a:lumMod val="20000"/>
              <a:lumOff val="8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CN" sz="3200" b="1" dirty="0" smtClean="0">
              <a:latin typeface="Minion Pro" pitchFamily="18" charset="0"/>
            </a:endParaRPr>
          </a:p>
          <a:p>
            <a:pPr algn="ctr"/>
            <a:r>
              <a:rPr lang="en-US" altLang="zh-CN" sz="6600" b="1" dirty="0" smtClean="0">
                <a:latin typeface="Minion Pro" pitchFamily="18" charset="0"/>
              </a:rPr>
              <a:t>Population</a:t>
            </a:r>
          </a:p>
          <a:p>
            <a:pPr algn="ctr"/>
            <a:r>
              <a:rPr lang="en-US" altLang="zh-CN" sz="3000" b="1" dirty="0" smtClean="0">
                <a:latin typeface="Minion Pro" pitchFamily="18" charset="0"/>
              </a:rPr>
              <a:t>Song:  Growth</a:t>
            </a:r>
          </a:p>
          <a:p>
            <a:pPr algn="ctr"/>
            <a:r>
              <a:rPr lang="en-US" altLang="zh-CN" sz="3000" b="1" dirty="0" smtClean="0">
                <a:latin typeface="Minion Pro" pitchFamily="18" charset="0"/>
              </a:rPr>
              <a:t>Singer:  Godknott</a:t>
            </a:r>
          </a:p>
          <a:p>
            <a:pPr algn="ctr"/>
            <a:endParaRPr lang="zh-CN" altLang="en-US" sz="3200" b="1" dirty="0">
              <a:latin typeface="Minion Pr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4400550"/>
            <a:ext cx="80772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50" dirty="0" smtClean="0">
                <a:latin typeface="楷体" pitchFamily="49" charset="-122"/>
                <a:ea typeface="楷体" pitchFamily="49" charset="-122"/>
              </a:rPr>
              <a:t>作者：尹思婷</a:t>
            </a:r>
            <a:endParaRPr lang="en-US" altLang="zh-CN" sz="1850" dirty="0" smtClean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1850" dirty="0" smtClean="0">
                <a:latin typeface="楷体" pitchFamily="49" charset="-122"/>
                <a:ea typeface="楷体" pitchFamily="49" charset="-122"/>
              </a:rPr>
              <a:t>单位：华南师范大学外文学院</a:t>
            </a:r>
            <a:endParaRPr lang="zh-CN" altLang="en-US" sz="1850" dirty="0">
              <a:latin typeface="Constantia" pitchFamily="18" charset="0"/>
            </a:endParaRPr>
          </a:p>
        </p:txBody>
      </p:sp>
    </p:spTree>
  </p:cSld>
  <p:clrMapOvr>
    <a:masterClrMapping/>
  </p:clrMapOvr>
  <p:transition advTm="266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tr2_jamcost_mainpic_li-770x4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" y="0"/>
            <a:ext cx="9137449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3867150"/>
            <a:ext cx="5181600" cy="646331"/>
          </a:xfrm>
          <a:prstGeom prst="rect">
            <a:avLst/>
          </a:prstGeom>
          <a:solidFill>
            <a:schemeClr val="bg1">
              <a:lumMod val="65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haparral Pro Light" pitchFamily="18" charset="0"/>
              </a:rPr>
              <a:t>Man is still the master</a:t>
            </a:r>
            <a:endParaRPr lang="zh-CN" alt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Chaparral Pro Light" pitchFamily="18" charset="0"/>
            </a:endParaRPr>
          </a:p>
        </p:txBody>
      </p:sp>
    </p:spTree>
  </p:cSld>
  <p:clrMapOvr>
    <a:masterClrMapping/>
  </p:clrMapOvr>
  <p:transition advClick="0" advTm="16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1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3990"/>
            <a:ext cx="9144000" cy="51765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271760"/>
            <a:ext cx="5410200" cy="707886"/>
          </a:xfrm>
          <a:prstGeom prst="rect">
            <a:avLst/>
          </a:prstGeom>
          <a:solidFill>
            <a:schemeClr val="bg1">
              <a:lumMod val="9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bg2">
                    <a:lumMod val="25000"/>
                  </a:schemeClr>
                </a:solidFill>
                <a:latin typeface="Chaparral Pro Light" pitchFamily="18" charset="0"/>
              </a:rPr>
              <a:t>And the people grow</a:t>
            </a:r>
            <a:endParaRPr lang="zh-CN" altLang="en-US" sz="4000" b="1" dirty="0">
              <a:solidFill>
                <a:schemeClr val="bg2">
                  <a:lumMod val="25000"/>
                </a:schemeClr>
              </a:solidFill>
              <a:latin typeface="Chaparral Pro Light" pitchFamily="18" charset="0"/>
            </a:endParaRPr>
          </a:p>
        </p:txBody>
      </p:sp>
    </p:spTree>
  </p:cSld>
  <p:clrMapOvr>
    <a:masterClrMapping/>
  </p:clrMapOvr>
  <p:transition advClick="0" advTm="31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1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0826" y="1080879"/>
            <a:ext cx="6089174" cy="40626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361950"/>
            <a:ext cx="6172200" cy="707886"/>
          </a:xfrm>
          <a:prstGeom prst="rect">
            <a:avLst/>
          </a:prstGeom>
          <a:solidFill>
            <a:schemeClr val="bg1">
              <a:lumMod val="9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bg2">
                    <a:lumMod val="25000"/>
                  </a:schemeClr>
                </a:solidFill>
                <a:latin typeface="Chaparral Pro Light" pitchFamily="18" charset="0"/>
              </a:rPr>
              <a:t>We’ve got fetus in the tube</a:t>
            </a:r>
            <a:endParaRPr lang="zh-CN" altLang="en-US" sz="4000" b="1" dirty="0">
              <a:solidFill>
                <a:schemeClr val="bg2">
                  <a:lumMod val="25000"/>
                </a:schemeClr>
              </a:solidFill>
              <a:latin typeface="Chaparral Pro Light" pitchFamily="18" charset="0"/>
            </a:endParaRPr>
          </a:p>
        </p:txBody>
      </p:sp>
    </p:spTree>
  </p:cSld>
  <p:clrMapOvr>
    <a:masterClrMapping/>
  </p:clrMapOvr>
  <p:transition advClick="0" advTm="29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1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1023729"/>
            <a:ext cx="5252681" cy="40626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09550"/>
            <a:ext cx="6172200" cy="707886"/>
          </a:xfrm>
          <a:prstGeom prst="rect">
            <a:avLst/>
          </a:prstGeom>
          <a:solidFill>
            <a:schemeClr val="bg1">
              <a:lumMod val="9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bg2">
                    <a:lumMod val="25000"/>
                  </a:schemeClr>
                </a:solidFill>
                <a:latin typeface="Chaparral Pro Light" pitchFamily="18" charset="0"/>
              </a:rPr>
              <a:t>And the drug to fill the womb</a:t>
            </a:r>
            <a:endParaRPr lang="zh-CN" altLang="en-US" sz="4000" b="1" dirty="0">
              <a:solidFill>
                <a:schemeClr val="bg2">
                  <a:lumMod val="25000"/>
                </a:schemeClr>
              </a:solidFill>
              <a:latin typeface="Chaparral Pro Light" pitchFamily="18" charset="0"/>
            </a:endParaRPr>
          </a:p>
        </p:txBody>
      </p:sp>
    </p:spTree>
  </p:cSld>
  <p:clrMapOvr>
    <a:masterClrMapping/>
  </p:clrMapOvr>
  <p:transition advClick="0" advTm="34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1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175728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1428750"/>
            <a:ext cx="3048000" cy="707886"/>
          </a:xfrm>
          <a:prstGeom prst="rect">
            <a:avLst/>
          </a:prstGeom>
          <a:solidFill>
            <a:schemeClr val="bg1">
              <a:lumMod val="9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bg2">
                    <a:lumMod val="25000"/>
                  </a:schemeClr>
                </a:solidFill>
                <a:latin typeface="Chaparral Pro Light" pitchFamily="18" charset="0"/>
              </a:rPr>
              <a:t>‘till there ain’t</a:t>
            </a:r>
            <a:endParaRPr lang="zh-CN" altLang="en-US" sz="4000" b="1" dirty="0">
              <a:solidFill>
                <a:schemeClr val="bg2">
                  <a:lumMod val="25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2702064"/>
            <a:ext cx="3048000" cy="707886"/>
          </a:xfrm>
          <a:prstGeom prst="rect">
            <a:avLst/>
          </a:prstGeom>
          <a:solidFill>
            <a:schemeClr val="bg1">
              <a:lumMod val="9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bg2">
                    <a:lumMod val="25000"/>
                  </a:schemeClr>
                </a:solidFill>
                <a:latin typeface="Chaparral Pro Light" pitchFamily="18" charset="0"/>
              </a:rPr>
              <a:t>no room</a:t>
            </a:r>
            <a:endParaRPr lang="zh-CN" altLang="en-US" sz="4000" b="1" dirty="0">
              <a:solidFill>
                <a:schemeClr val="bg2">
                  <a:lumMod val="25000"/>
                </a:schemeClr>
              </a:solidFill>
              <a:latin typeface="Chaparral Pro Light" pitchFamily="18" charset="0"/>
            </a:endParaRPr>
          </a:p>
        </p:txBody>
      </p:sp>
    </p:spTree>
  </p:cSld>
  <p:clrMapOvr>
    <a:masterClrMapping/>
  </p:clrMapOvr>
  <p:transition advClick="0" advTm="12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1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2476" y="209550"/>
            <a:ext cx="4371524" cy="4705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190750"/>
            <a:ext cx="4267200" cy="707886"/>
          </a:xfrm>
          <a:prstGeom prst="rect">
            <a:avLst/>
          </a:prstGeom>
          <a:solidFill>
            <a:schemeClr val="bg1">
              <a:lumMod val="9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bg2">
                    <a:lumMod val="25000"/>
                  </a:schemeClr>
                </a:solidFill>
                <a:latin typeface="Chaparral Pro Light" pitchFamily="18" charset="0"/>
              </a:rPr>
              <a:t>The people grow</a:t>
            </a:r>
            <a:endParaRPr lang="zh-CN" altLang="en-US" sz="4000" b="1" dirty="0">
              <a:solidFill>
                <a:schemeClr val="bg2">
                  <a:lumMod val="25000"/>
                </a:schemeClr>
              </a:solidFill>
              <a:latin typeface="Chaparral Pro Light" pitchFamily="18" charset="0"/>
            </a:endParaRPr>
          </a:p>
        </p:txBody>
      </p:sp>
    </p:spTree>
  </p:cSld>
  <p:clrMapOvr>
    <a:masterClrMapping/>
  </p:clrMapOvr>
  <p:transition advClick="0" advTm="56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212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3"/>
            <a:ext cx="9144000" cy="5142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1000" y="209550"/>
            <a:ext cx="4800600" cy="707886"/>
          </a:xfrm>
          <a:prstGeom prst="rect">
            <a:avLst/>
          </a:prstGeom>
          <a:solidFill>
            <a:schemeClr val="bg1">
              <a:lumMod val="95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accent1">
                    <a:lumMod val="50000"/>
                  </a:schemeClr>
                </a:solidFill>
                <a:latin typeface="Chaparral Pro Light" pitchFamily="18" charset="0"/>
              </a:rPr>
              <a:t>And the people grow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3800" y="209550"/>
            <a:ext cx="1219200" cy="707886"/>
          </a:xfrm>
          <a:prstGeom prst="rect">
            <a:avLst/>
          </a:prstGeom>
          <a:solidFill>
            <a:schemeClr val="bg1">
              <a:lumMod val="85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accent2"/>
                </a:solidFill>
                <a:latin typeface="Chaparral Pro Light" pitchFamily="18" charset="0"/>
              </a:rPr>
              <a:t>grow</a:t>
            </a:r>
            <a:endParaRPr lang="zh-CN" altLang="en-US" sz="4000" b="1" dirty="0">
              <a:solidFill>
                <a:schemeClr val="accent2"/>
              </a:solidFill>
              <a:latin typeface="Chaparral Pro Light" pitchFamily="18" charset="0"/>
            </a:endParaRPr>
          </a:p>
        </p:txBody>
      </p:sp>
    </p:spTree>
  </p:cSld>
  <p:clrMapOvr>
    <a:masterClrMapping/>
  </p:clrMapOvr>
  <p:transition advClick="0" advTm="32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nrm_1408618879-4766973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0" y="209550"/>
            <a:ext cx="3276600" cy="646331"/>
          </a:xfrm>
          <a:prstGeom prst="rect">
            <a:avLst/>
          </a:prstGeom>
          <a:solidFill>
            <a:schemeClr val="accent1">
              <a:lumMod val="40000"/>
              <a:lumOff val="6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accent1">
                    <a:lumMod val="75000"/>
                  </a:schemeClr>
                </a:solidFill>
                <a:latin typeface="Chaparral Pro Light" pitchFamily="18" charset="0"/>
              </a:rPr>
              <a:t>In the sun</a:t>
            </a:r>
            <a:endParaRPr lang="zh-CN" altLang="en-US" sz="3600" b="1" dirty="0">
              <a:solidFill>
                <a:schemeClr val="accent1">
                  <a:lumMod val="75000"/>
                </a:schemeClr>
              </a:solidFill>
              <a:latin typeface="Chaparral Pro Light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19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gw-people-snowstor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3393" y="0"/>
            <a:ext cx="9507393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0807" y="57150"/>
            <a:ext cx="3276600" cy="646331"/>
          </a:xfrm>
          <a:prstGeom prst="rect">
            <a:avLst/>
          </a:prstGeom>
          <a:solidFill>
            <a:schemeClr val="bg1">
              <a:lumMod val="85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>
                    <a:lumMod val="50000"/>
                  </a:schemeClr>
                </a:solidFill>
                <a:latin typeface="Chaparral Pro Light" pitchFamily="18" charset="0"/>
              </a:rPr>
              <a:t>In the snow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Chaparral Pro Light" pitchFamily="18" charset="0"/>
            </a:endParaRPr>
          </a:p>
        </p:txBody>
      </p:sp>
    </p:spTree>
  </p:cSld>
  <p:clrMapOvr>
    <a:masterClrMapping/>
  </p:clrMapOvr>
  <p:transition advClick="0" advTm="1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252e37b15ec5985eb2ded3448e61dfc55539e3bf80838705ff575213cc579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0"/>
            <a:ext cx="7965128" cy="4476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1295400"/>
            <a:ext cx="4114800" cy="707886"/>
          </a:xfrm>
          <a:prstGeom prst="rect">
            <a:avLst/>
          </a:prstGeom>
          <a:solidFill>
            <a:schemeClr val="accent6">
              <a:lumMod val="60000"/>
              <a:lumOff val="40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haparral Pro Light" pitchFamily="18" charset="0"/>
              </a:rPr>
              <a:t>Everywhere you go,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362200"/>
            <a:ext cx="2819400" cy="707886"/>
          </a:xfrm>
          <a:prstGeom prst="rect">
            <a:avLst/>
          </a:prstGeom>
          <a:solidFill>
            <a:schemeClr val="accent6">
              <a:lumMod val="60000"/>
              <a:lumOff val="40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haparral Pro Light" pitchFamily="18" charset="0"/>
              </a:rPr>
              <a:t>the people go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haparral Pro Light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39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owth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838200" y="285750"/>
            <a:ext cx="304800" cy="304800"/>
          </a:xfrm>
          <a:prstGeom prst="rect">
            <a:avLst/>
          </a:prstGeom>
        </p:spPr>
      </p:pic>
      <p:pic>
        <p:nvPicPr>
          <p:cNvPr id="15" name="图片 14" descr="38521966-world-population-global-people-community-international-concep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0"/>
            <a:ext cx="6629401" cy="5237227"/>
          </a:xfrm>
          <a:prstGeom prst="rect">
            <a:avLst/>
          </a:prstGeom>
        </p:spPr>
      </p:pic>
      <p:pic>
        <p:nvPicPr>
          <p:cNvPr id="11" name="图片 10" descr="populati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7400" y="0"/>
            <a:ext cx="5143500" cy="5143500"/>
          </a:xfrm>
          <a:prstGeom prst="rect">
            <a:avLst/>
          </a:prstGeom>
        </p:spPr>
      </p:pic>
      <p:pic>
        <p:nvPicPr>
          <p:cNvPr id="10" name="图片 9" descr="australia-population-grot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0600" y="0"/>
            <a:ext cx="7018042" cy="5143500"/>
          </a:xfrm>
          <a:prstGeom prst="rect">
            <a:avLst/>
          </a:prstGeom>
        </p:spPr>
      </p:pic>
      <p:pic>
        <p:nvPicPr>
          <p:cNvPr id="12" name="图片 11" descr="population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95400" y="285750"/>
            <a:ext cx="6781800" cy="4247102"/>
          </a:xfrm>
          <a:prstGeom prst="rect">
            <a:avLst/>
          </a:prstGeom>
        </p:spPr>
      </p:pic>
      <p:pic>
        <p:nvPicPr>
          <p:cNvPr id="9" name="图片 8" descr="1-1152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5234608"/>
          </a:xfrm>
          <a:prstGeom prst="rect">
            <a:avLst/>
          </a:prstGeom>
        </p:spPr>
      </p:pic>
      <p:pic>
        <p:nvPicPr>
          <p:cNvPr id="16" name="图片 15" descr="intro-glob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09800" y="285750"/>
            <a:ext cx="4705350" cy="4705350"/>
          </a:xfrm>
          <a:prstGeom prst="rect">
            <a:avLst/>
          </a:prstGeom>
        </p:spPr>
      </p:pic>
      <p:pic>
        <p:nvPicPr>
          <p:cNvPr id="23" name="图片 22" descr="F1.large.jpg"/>
          <p:cNvPicPr>
            <a:picLocks noChangeAspect="1"/>
          </p:cNvPicPr>
          <p:nvPr/>
        </p:nvPicPr>
        <p:blipFill>
          <a:blip r:embed="rId10" cstate="print"/>
          <a:srcRect l="4500" r="550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133600" y="666750"/>
            <a:ext cx="5715000" cy="646331"/>
          </a:xfrm>
          <a:prstGeom prst="rect">
            <a:avLst/>
          </a:prstGeom>
          <a:solidFill>
            <a:schemeClr val="accent6">
              <a:lumMod val="40000"/>
              <a:lumOff val="6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accent6">
                    <a:lumMod val="50000"/>
                  </a:schemeClr>
                </a:solidFill>
                <a:latin typeface="Chaparral Pro Light" pitchFamily="18" charset="0"/>
              </a:rPr>
              <a:t>The streets are getting </a:t>
            </a:r>
            <a:r>
              <a:rPr lang="en-US" altLang="zh-CN" sz="3600" b="1" dirty="0" smtClean="0">
                <a:solidFill>
                  <a:schemeClr val="accent2">
                    <a:lumMod val="75000"/>
                  </a:schemeClr>
                </a:solidFill>
                <a:latin typeface="Chaparral Pro Light" pitchFamily="18" charset="0"/>
              </a:rPr>
              <a:t>crowdy</a:t>
            </a:r>
            <a:endParaRPr lang="zh-CN" altLang="en-US" sz="3600" b="1" dirty="0">
              <a:solidFill>
                <a:schemeClr val="accent2">
                  <a:lumMod val="75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24600" y="666750"/>
            <a:ext cx="1524000" cy="646331"/>
          </a:xfrm>
          <a:prstGeom prst="rect">
            <a:avLst/>
          </a:prstGeom>
          <a:solidFill>
            <a:schemeClr val="accent6"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F0000"/>
                </a:solidFill>
                <a:latin typeface="Chaparral Pro Light" pitchFamily="18" charset="0"/>
              </a:rPr>
              <a:t>crowdy</a:t>
            </a:r>
            <a:endParaRPr lang="zh-CN" altLang="en-US" sz="3600" b="1" dirty="0">
              <a:solidFill>
                <a:srgbClr val="FF0000"/>
              </a:solidFill>
              <a:latin typeface="Chaparral Pro Light" pitchFamily="18" charset="0"/>
            </a:endParaRPr>
          </a:p>
        </p:txBody>
      </p:sp>
      <p:pic>
        <p:nvPicPr>
          <p:cNvPr id="26" name="图片 25" descr="air-pollution-website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9144000" cy="52324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29000" y="1925419"/>
            <a:ext cx="5638800" cy="646331"/>
          </a:xfrm>
          <a:prstGeom prst="rect">
            <a:avLst/>
          </a:prstGeom>
          <a:solidFill>
            <a:schemeClr val="accent2">
              <a:lumMod val="5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haparral Pro Light" pitchFamily="18" charset="0"/>
              </a:rPr>
              <a:t>And the sky is getting </a:t>
            </a:r>
            <a:r>
              <a:rPr lang="en-US" altLang="zh-CN" sz="3600" b="1" dirty="0" smtClean="0">
                <a:solidFill>
                  <a:schemeClr val="bg1">
                    <a:lumMod val="75000"/>
                  </a:schemeClr>
                </a:solidFill>
                <a:latin typeface="Chaparral Pro Light" pitchFamily="18" charset="0"/>
              </a:rPr>
              <a:t>clowdy</a:t>
            </a:r>
            <a:endParaRPr lang="zh-CN" altLang="en-US" sz="3600" b="1" dirty="0">
              <a:solidFill>
                <a:schemeClr val="bg1">
                  <a:lumMod val="75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43800" y="1925419"/>
            <a:ext cx="1447800" cy="646331"/>
          </a:xfrm>
          <a:prstGeom prst="rect">
            <a:avLst/>
          </a:prstGeom>
          <a:solidFill>
            <a:schemeClr val="accent2">
              <a:lumMod val="75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1">
                    <a:lumMod val="95000"/>
                  </a:schemeClr>
                </a:solidFill>
                <a:latin typeface="Chaparral Pro Light" pitchFamily="18" charset="0"/>
              </a:rPr>
              <a:t>clowdy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  <a:latin typeface="Chaparral Pro Light" pitchFamily="18" charset="0"/>
            </a:endParaRPr>
          </a:p>
        </p:txBody>
      </p:sp>
      <p:pic>
        <p:nvPicPr>
          <p:cNvPr id="32" name="图片 31" descr="australia_population_44403467.jpg"/>
          <p:cNvPicPr>
            <a:picLocks noChangeAspect="1"/>
          </p:cNvPicPr>
          <p:nvPr/>
        </p:nvPicPr>
        <p:blipFill>
          <a:blip r:embed="rId12" cstate="print"/>
          <a:srcRect r="22642"/>
          <a:stretch>
            <a:fillRect/>
          </a:stretch>
        </p:blipFill>
        <p:spPr>
          <a:xfrm>
            <a:off x="2895600" y="590550"/>
            <a:ext cx="6248400" cy="429915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28600" y="1733550"/>
            <a:ext cx="4648200" cy="707886"/>
          </a:xfrm>
          <a:prstGeom prst="rect">
            <a:avLst/>
          </a:prstGeom>
          <a:solidFill>
            <a:schemeClr val="accent1">
              <a:lumMod val="20000"/>
              <a:lumOff val="80000"/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haparral Pro Light" pitchFamily="18" charset="0"/>
              </a:rPr>
              <a:t>That the way you go,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8600" y="2800350"/>
            <a:ext cx="2819400" cy="707886"/>
          </a:xfrm>
          <a:prstGeom prst="rect">
            <a:avLst/>
          </a:prstGeom>
          <a:solidFill>
            <a:schemeClr val="accent1">
              <a:lumMod val="20000"/>
              <a:lumOff val="80000"/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haparral Pro Light" pitchFamily="18" charset="0"/>
              </a:rPr>
              <a:t>the people go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haparral Pro Light" pitchFamily="18" charset="0"/>
            </a:endParaRPr>
          </a:p>
        </p:txBody>
      </p:sp>
      <p:pic>
        <p:nvPicPr>
          <p:cNvPr id="35" name="图片 34" descr="shutterstock_12778564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66800" y="0"/>
            <a:ext cx="7200900" cy="539115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57400" y="4171950"/>
            <a:ext cx="5334000" cy="646331"/>
          </a:xfrm>
          <a:prstGeom prst="rect">
            <a:avLst/>
          </a:prstGeom>
          <a:solidFill>
            <a:schemeClr val="accent6">
              <a:lumMod val="40000"/>
              <a:lumOff val="6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accent6">
                    <a:lumMod val="50000"/>
                  </a:schemeClr>
                </a:solidFill>
                <a:latin typeface="Chaparral Pro Light" pitchFamily="18" charset="0"/>
              </a:rPr>
              <a:t>The rich keep on consuming</a:t>
            </a:r>
            <a:endParaRPr lang="zh-CN" altLang="en-US" sz="3600" b="1" dirty="0">
              <a:solidFill>
                <a:schemeClr val="accent2">
                  <a:lumMod val="75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81600" y="4171950"/>
            <a:ext cx="2133600" cy="646331"/>
          </a:xfrm>
          <a:prstGeom prst="rect">
            <a:avLst/>
          </a:prstGeom>
          <a:solidFill>
            <a:schemeClr val="accent6"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F0000"/>
                </a:solidFill>
                <a:latin typeface="Chaparral Pro Light" pitchFamily="18" charset="0"/>
              </a:rPr>
              <a:t>consuming</a:t>
            </a:r>
            <a:endParaRPr lang="zh-CN" altLang="en-US" sz="3600" b="1" dirty="0">
              <a:solidFill>
                <a:srgbClr val="FF0000"/>
              </a:solidFill>
              <a:latin typeface="Chaparral Pro Light" pitchFamily="18" charset="0"/>
            </a:endParaRPr>
          </a:p>
        </p:txBody>
      </p:sp>
      <p:pic>
        <p:nvPicPr>
          <p:cNvPr id="38" name="图片 37" descr="poor-people-800x356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59933" y="1047750"/>
            <a:ext cx="9203933" cy="409575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90600" y="209550"/>
            <a:ext cx="7162800" cy="646331"/>
          </a:xfrm>
          <a:prstGeom prst="rect">
            <a:avLst/>
          </a:prstGeom>
          <a:solidFill>
            <a:schemeClr val="bg1">
              <a:lumMod val="65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>
                    <a:lumMod val="85000"/>
                  </a:schemeClr>
                </a:solidFill>
                <a:latin typeface="Chaparral Pro Light" pitchFamily="18" charset="0"/>
              </a:rPr>
              <a:t>And the poor just keep on blooming</a:t>
            </a:r>
            <a:endParaRPr lang="zh-CN" altLang="en-US" sz="3600" b="1" dirty="0">
              <a:solidFill>
                <a:schemeClr val="bg1">
                  <a:lumMod val="85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943600" y="209550"/>
            <a:ext cx="1905000" cy="646331"/>
          </a:xfrm>
          <a:prstGeom prst="rect">
            <a:avLst/>
          </a:prstGeom>
          <a:solidFill>
            <a:schemeClr val="bg1">
              <a:lumMod val="75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accent6">
                    <a:lumMod val="50000"/>
                  </a:schemeClr>
                </a:solidFill>
                <a:latin typeface="Chaparral Pro Light" pitchFamily="18" charset="0"/>
              </a:rPr>
              <a:t>blooming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1200" y="209550"/>
            <a:ext cx="5181600" cy="646331"/>
          </a:xfrm>
          <a:prstGeom prst="rect">
            <a:avLst/>
          </a:prstGeom>
          <a:solidFill>
            <a:schemeClr val="bg1">
              <a:lumMod val="65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>
                    <a:lumMod val="95000"/>
                  </a:schemeClr>
                </a:solidFill>
                <a:latin typeface="Chaparral Pro Light" pitchFamily="18" charset="0"/>
              </a:rPr>
              <a:t>Tempers are a fumin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  <a:latin typeface="Chaparral Pro Light" pitchFamily="18" charset="0"/>
            </a:endParaRPr>
          </a:p>
        </p:txBody>
      </p:sp>
      <p:pic>
        <p:nvPicPr>
          <p:cNvPr id="42" name="图片 41" descr="60045422-crying-face-emoticon-isolated-icon-design-vector-illustration-graphic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514600" y="952500"/>
            <a:ext cx="4191000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图片 42" descr="world-population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1" y="0"/>
            <a:ext cx="5871575" cy="531495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334000" y="1123950"/>
            <a:ext cx="3657600" cy="731482"/>
          </a:xfrm>
          <a:prstGeom prst="rect">
            <a:avLst/>
          </a:prstGeom>
          <a:solidFill>
            <a:schemeClr val="bg1">
              <a:lumMod val="95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accent1">
                    <a:lumMod val="50000"/>
                  </a:schemeClr>
                </a:solidFill>
                <a:latin typeface="Chaparral Pro Light" pitchFamily="18" charset="0"/>
              </a:rPr>
              <a:t>The people grow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828800" y="285750"/>
            <a:ext cx="5410200" cy="707886"/>
          </a:xfrm>
          <a:prstGeom prst="rect">
            <a:avLst/>
          </a:prstGeom>
          <a:solidFill>
            <a:schemeClr val="bg1">
              <a:lumMod val="95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accent1">
                    <a:lumMod val="50000"/>
                  </a:schemeClr>
                </a:solidFill>
                <a:latin typeface="Chaparral Pro Light" pitchFamily="18" charset="0"/>
              </a:rPr>
              <a:t>And the people grow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latin typeface="Chaparral Pro Light" pitchFamily="18" charset="0"/>
            </a:endParaRPr>
          </a:p>
        </p:txBody>
      </p:sp>
      <p:pic>
        <p:nvPicPr>
          <p:cNvPr id="46" name="图片 45" descr="population-segmentation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52400" y="1352550"/>
            <a:ext cx="3581400" cy="3257329"/>
          </a:xfrm>
          <a:prstGeom prst="rect">
            <a:avLst/>
          </a:prstGeom>
        </p:spPr>
      </p:pic>
      <p:pic>
        <p:nvPicPr>
          <p:cNvPr id="47" name="图片 46" descr="population-arrow-inline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381500" y="1581150"/>
            <a:ext cx="4762500" cy="25908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5486400" y="285750"/>
            <a:ext cx="1219200" cy="707886"/>
          </a:xfrm>
          <a:prstGeom prst="rect">
            <a:avLst/>
          </a:prstGeom>
          <a:solidFill>
            <a:schemeClr val="bg1">
              <a:lumMod val="85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accent2"/>
                </a:solidFill>
                <a:latin typeface="Chaparral Pro Light" pitchFamily="18" charset="0"/>
              </a:rPr>
              <a:t>grow</a:t>
            </a:r>
            <a:endParaRPr lang="zh-CN" altLang="en-US" sz="4000" b="1" dirty="0">
              <a:solidFill>
                <a:schemeClr val="accent2"/>
              </a:solidFill>
              <a:latin typeface="Chaparral Pro Light" pitchFamily="18" charset="0"/>
            </a:endParaRPr>
          </a:p>
        </p:txBody>
      </p:sp>
      <p:pic>
        <p:nvPicPr>
          <p:cNvPr id="49" name="图片 48" descr="nrm_1408618879-476697389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0" y="-19050"/>
            <a:ext cx="9144000" cy="514350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3048000" y="209550"/>
            <a:ext cx="3276600" cy="646331"/>
          </a:xfrm>
          <a:prstGeom prst="rect">
            <a:avLst/>
          </a:prstGeom>
          <a:solidFill>
            <a:schemeClr val="accent6">
              <a:lumMod val="60000"/>
              <a:lumOff val="4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>
                    <a:lumMod val="95000"/>
                  </a:schemeClr>
                </a:solidFill>
                <a:latin typeface="Chaparral Pro Light" pitchFamily="18" charset="0"/>
              </a:rPr>
              <a:t>In the sun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  <a:latin typeface="Chaparral Pro Light" pitchFamily="18" charset="0"/>
            </a:endParaRPr>
          </a:p>
        </p:txBody>
      </p:sp>
      <p:pic>
        <p:nvPicPr>
          <p:cNvPr id="51" name="图片 50" descr="gw-people-snowstorm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0" y="742950"/>
            <a:ext cx="9144000" cy="440055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2971800" y="57150"/>
            <a:ext cx="3276600" cy="646331"/>
          </a:xfrm>
          <a:prstGeom prst="rect">
            <a:avLst/>
          </a:prstGeom>
          <a:solidFill>
            <a:schemeClr val="bg1">
              <a:lumMod val="85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>
                    <a:lumMod val="50000"/>
                  </a:schemeClr>
                </a:solidFill>
                <a:latin typeface="Chaparral Pro Light" pitchFamily="18" charset="0"/>
              </a:rPr>
              <a:t>In the snow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Chaparral Pro Light" pitchFamily="18" charset="0"/>
            </a:endParaRPr>
          </a:p>
        </p:txBody>
      </p:sp>
    </p:spTree>
  </p:cSld>
  <p:clrMapOvr>
    <a:masterClrMapping/>
  </p:clrMapOvr>
  <p:transition advClick="0" advTm="628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2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500"/>
                            </p:stCondLst>
                            <p:childTnLst>
                              <p:par>
                                <p:cTn id="28" presetID="22" presetClass="exit" presetSubtype="4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0"/>
                            </p:stCondLst>
                            <p:childTnLst>
                              <p:par>
                                <p:cTn id="35" presetID="2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6500"/>
                            </p:stCondLst>
                            <p:childTnLst>
                              <p:par>
                                <p:cTn id="42" presetID="50" presetClass="entr" presetSubtype="0" decel="100000" fill="hold" nodeType="after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7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12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200"/>
                            </p:stCondLst>
                            <p:childTnLst>
                              <p:par>
                                <p:cTn id="57" presetID="50" presetClass="entr" presetSubtype="0" decel="10000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36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64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66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6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66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66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6600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7850"/>
                            </p:stCondLst>
                            <p:childTnLst>
                              <p:par>
                                <p:cTn id="100" presetID="40" presetClass="entr" presetSubtype="0" fill="hold" grpId="0" nodeType="afterEffect">
                                  <p:stCondLst>
                                    <p:cond delay="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0" presetClass="entr" presetSubtype="0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1850"/>
                            </p:stCondLst>
                            <p:childTnLst>
                              <p:par>
                                <p:cTn id="1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4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0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30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49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49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49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7" presetClass="entr" presetSubtype="10" fill="hold" nodeType="withEffect">
                                  <p:stCondLst>
                                    <p:cond delay="49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grpId="0" nodeType="withEffect">
                                  <p:stCondLst>
                                    <p:cond delay="49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7300"/>
                            </p:stCondLst>
                            <p:childTnLst>
                              <p:par>
                                <p:cTn id="16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9300"/>
                            </p:stCondLst>
                            <p:childTnLst>
                              <p:par>
                                <p:cTn id="1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300"/>
                            </p:stCondLst>
                            <p:childTnLst>
                              <p:par>
                                <p:cTn id="175" presetID="1" presetClass="exit" presetSubtype="0" fill="hold" nodeType="after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4600"/>
                            </p:stCondLst>
                            <p:childTnLst>
                              <p:par>
                                <p:cTn id="17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5100"/>
                            </p:stCondLst>
                            <p:childTnLst>
                              <p:par>
                                <p:cTn id="1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5600"/>
                            </p:stCondLst>
                            <p:childTnLst>
                              <p:par>
                                <p:cTn id="194" presetID="1" presetClass="exit" presetSubtype="0" fill="hold" nodeType="after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7800"/>
                            </p:stCondLst>
                            <p:childTnLst>
                              <p:par>
                                <p:cTn id="1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7800"/>
                            </p:stCondLst>
                            <p:childTnLst>
                              <p:par>
                                <p:cTn id="20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7800"/>
                            </p:stCondLst>
                            <p:childTnLst>
                              <p:par>
                                <p:cTn id="20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8800"/>
                            </p:stCondLst>
                            <p:childTnLst>
                              <p:par>
                                <p:cTn id="2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8800"/>
                            </p:stCondLst>
                            <p:childTnLst>
                              <p:par>
                                <p:cTn id="2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33" grpId="0" animBg="1"/>
      <p:bldP spid="33" grpId="1" animBg="1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4" grpId="0" animBg="1"/>
      <p:bldP spid="44" grpId="1" animBg="1"/>
      <p:bldP spid="45" grpId="0" animBg="1"/>
      <p:bldP spid="45" grpId="1" animBg="1"/>
      <p:bldP spid="48" grpId="0" animBg="1"/>
      <p:bldP spid="48" grpId="1" animBg="1"/>
      <p:bldP spid="50" grpId="0" animBg="1"/>
      <p:bldP spid="50" grpId="1" animBg="1"/>
      <p:bldP spid="5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5250"/>
            <a:ext cx="9144000" cy="51337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4476750"/>
            <a:ext cx="5181600" cy="646331"/>
          </a:xfrm>
          <a:prstGeom prst="rect">
            <a:avLst/>
          </a:prstGeom>
          <a:solidFill>
            <a:schemeClr val="accent1">
              <a:lumMod val="5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>
                    <a:lumMod val="95000"/>
                  </a:schemeClr>
                </a:solidFill>
                <a:latin typeface="Chaparral Pro Light" pitchFamily="18" charset="0"/>
              </a:rPr>
              <a:t>And the people grow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  <a:latin typeface="Chaparral Pro Light" pitchFamily="18" charset="0"/>
            </a:endParaRPr>
          </a:p>
        </p:txBody>
      </p:sp>
    </p:spTree>
  </p:cSld>
  <p:clrMapOvr>
    <a:masterClrMapping/>
  </p:clrMapOvr>
  <p:transition advClick="0" advTm="24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62600" y="1352550"/>
            <a:ext cx="2438400" cy="646331"/>
          </a:xfrm>
          <a:prstGeom prst="rect">
            <a:avLst/>
          </a:prstGeom>
          <a:solidFill>
            <a:srgbClr val="FF0000">
              <a:alpha val="2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accent2">
                    <a:lumMod val="75000"/>
                  </a:schemeClr>
                </a:solidFill>
                <a:latin typeface="Chaparral Pro Light" pitchFamily="18" charset="0"/>
              </a:rPr>
              <a:t>Until there</a:t>
            </a:r>
            <a:endParaRPr lang="zh-CN" altLang="en-US" sz="3600" b="1" dirty="0">
              <a:solidFill>
                <a:schemeClr val="accent2">
                  <a:lumMod val="75000"/>
                </a:schemeClr>
              </a:solidFill>
              <a:latin typeface="Chaparral Pro Light" pitchFamily="18" charset="0"/>
            </a:endParaRPr>
          </a:p>
        </p:txBody>
      </p:sp>
      <p:pic>
        <p:nvPicPr>
          <p:cNvPr id="5" name="图片 4" descr="Global-Water-shortage_Negotiatio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219074"/>
            <a:ext cx="3810000" cy="50768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4600" y="2724150"/>
            <a:ext cx="2667000" cy="646331"/>
          </a:xfrm>
          <a:prstGeom prst="rect">
            <a:avLst/>
          </a:prstGeom>
          <a:solidFill>
            <a:srgbClr val="FF0000">
              <a:alpha val="2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accent2">
                    <a:lumMod val="75000"/>
                  </a:schemeClr>
                </a:solidFill>
                <a:latin typeface="Chaparral Pro Light" pitchFamily="18" charset="0"/>
              </a:rPr>
              <a:t>ain’t no more</a:t>
            </a:r>
            <a:endParaRPr lang="zh-CN" altLang="en-US" sz="3600" b="1" dirty="0">
              <a:solidFill>
                <a:schemeClr val="accent2">
                  <a:lumMod val="75000"/>
                </a:schemeClr>
              </a:solidFill>
              <a:latin typeface="Chaparral Pro Light" pitchFamily="18" charset="0"/>
            </a:endParaRPr>
          </a:p>
        </p:txBody>
      </p:sp>
    </p:spTree>
  </p:cSld>
  <p:clrMapOvr>
    <a:masterClrMapping/>
  </p:clrMapOvr>
  <p:transition advClick="0" advTm="24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352550"/>
            <a:ext cx="4191000" cy="707886"/>
          </a:xfrm>
          <a:prstGeom prst="rect">
            <a:avLst/>
          </a:prstGeom>
          <a:solidFill>
            <a:schemeClr val="accent1">
              <a:lumMod val="60000"/>
              <a:lumOff val="40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>
                    <a:lumMod val="95000"/>
                  </a:schemeClr>
                </a:solidFill>
                <a:latin typeface="Chaparral Pro Light" pitchFamily="18" charset="0"/>
              </a:rPr>
              <a:t>Everywhere you go,</a:t>
            </a:r>
            <a:endParaRPr lang="zh-CN" altLang="en-US" sz="4000" b="1" dirty="0">
              <a:solidFill>
                <a:schemeClr val="bg1">
                  <a:lumMod val="95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419350"/>
            <a:ext cx="2773180" cy="707886"/>
          </a:xfrm>
          <a:prstGeom prst="rect">
            <a:avLst/>
          </a:prstGeom>
          <a:solidFill>
            <a:schemeClr val="accent1">
              <a:lumMod val="60000"/>
              <a:lumOff val="40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>
                    <a:lumMod val="95000"/>
                  </a:schemeClr>
                </a:solidFill>
                <a:latin typeface="Chaparral Pro Light" pitchFamily="18" charset="0"/>
              </a:rPr>
              <a:t>the people go</a:t>
            </a:r>
            <a:endParaRPr lang="zh-CN" altLang="en-US" sz="4000" b="1" dirty="0">
              <a:solidFill>
                <a:schemeClr val="bg1">
                  <a:lumMod val="95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1" y="3486150"/>
            <a:ext cx="4343400" cy="707886"/>
          </a:xfrm>
          <a:prstGeom prst="rect">
            <a:avLst/>
          </a:prstGeom>
          <a:solidFill>
            <a:schemeClr val="accent1">
              <a:lumMod val="60000"/>
              <a:lumOff val="40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>
                    <a:lumMod val="95000"/>
                  </a:schemeClr>
                </a:solidFill>
                <a:latin typeface="Chaparral Pro Light" pitchFamily="18" charset="0"/>
              </a:rPr>
              <a:t>And the people grow</a:t>
            </a:r>
            <a:endParaRPr lang="zh-CN" altLang="en-US" sz="4000" b="1" dirty="0">
              <a:solidFill>
                <a:schemeClr val="bg1">
                  <a:lumMod val="95000"/>
                </a:schemeClr>
              </a:solidFill>
              <a:latin typeface="Chaparral Pro Light" pitchFamily="18" charset="0"/>
            </a:endParaRPr>
          </a:p>
        </p:txBody>
      </p:sp>
    </p:spTree>
  </p:cSld>
  <p:clrMapOvr>
    <a:masterClrMapping/>
  </p:clrMapOvr>
  <p:transition advClick="0" advTm="7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11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pic>
        <p:nvPicPr>
          <p:cNvPr id="5" name="图片 4" descr="11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6884" y="-1"/>
            <a:ext cx="4850231" cy="5143501"/>
          </a:xfrm>
          <a:prstGeom prst="rect">
            <a:avLst/>
          </a:prstGeom>
        </p:spPr>
      </p:pic>
      <p:pic>
        <p:nvPicPr>
          <p:cNvPr id="6" name="图片 5" descr="11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85750"/>
            <a:ext cx="9144001" cy="4572000"/>
          </a:xfrm>
          <a:prstGeom prst="rect">
            <a:avLst/>
          </a:prstGeom>
        </p:spPr>
      </p:pic>
    </p:spTree>
  </p:cSld>
  <p:clrMapOvr>
    <a:masterClrMapping/>
  </p:clrMapOvr>
  <p:transition advClick="0" advTm="140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F1.lar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1200" y="1962150"/>
            <a:ext cx="5715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chemeClr val="tx2">
                    <a:lumMod val="75000"/>
                  </a:schemeClr>
                </a:solidFill>
                <a:latin typeface="Chaparral Pro Light" pitchFamily="18" charset="0"/>
              </a:rPr>
              <a:t>The towns keep growing taller</a:t>
            </a:r>
            <a:endParaRPr lang="zh-CN" altLang="en-US" sz="3600" b="1" dirty="0">
              <a:solidFill>
                <a:schemeClr val="tx2">
                  <a:lumMod val="75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000" y="1962150"/>
            <a:ext cx="12192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haparral Pro Light" pitchFamily="18" charset="0"/>
              </a:rPr>
              <a:t>taller</a:t>
            </a:r>
            <a:endParaRPr lang="zh-CN" altLang="en-US" sz="3600" b="1" dirty="0">
              <a:solidFill>
                <a:schemeClr val="accent1">
                  <a:lumMod val="60000"/>
                  <a:lumOff val="40000"/>
                </a:schemeClr>
              </a:solidFill>
              <a:latin typeface="Chaparral Pro Light" pitchFamily="18" charset="0"/>
            </a:endParaRPr>
          </a:p>
        </p:txBody>
      </p:sp>
    </p:spTree>
  </p:cSld>
  <p:clrMapOvr>
    <a:masterClrMapping/>
  </p:clrMapOvr>
  <p:transition advClick="0" advTm="29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air-pollution-websi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924300" cy="5232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1000" y="1809750"/>
            <a:ext cx="2842054" cy="646331"/>
          </a:xfrm>
          <a:prstGeom prst="rect">
            <a:avLst/>
          </a:prstGeom>
          <a:solidFill>
            <a:schemeClr val="accent1">
              <a:lumMod val="40000"/>
              <a:lumOff val="6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chemeClr val="tx2">
                    <a:lumMod val="75000"/>
                  </a:schemeClr>
                </a:solidFill>
                <a:latin typeface="Chaparral Pro Light" pitchFamily="18" charset="0"/>
              </a:rPr>
              <a:t>The line keeps</a:t>
            </a:r>
            <a:endParaRPr lang="zh-CN" altLang="en-US" sz="3600" b="1" dirty="0">
              <a:solidFill>
                <a:schemeClr val="tx2">
                  <a:lumMod val="75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400" y="2952750"/>
            <a:ext cx="3124200" cy="646331"/>
          </a:xfrm>
          <a:prstGeom prst="rect">
            <a:avLst/>
          </a:prstGeom>
          <a:solidFill>
            <a:schemeClr val="accent1">
              <a:lumMod val="40000"/>
              <a:lumOff val="6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chemeClr val="tx2">
                    <a:lumMod val="75000"/>
                  </a:schemeClr>
                </a:solidFill>
                <a:latin typeface="Chaparral Pro Light" pitchFamily="18" charset="0"/>
              </a:rPr>
              <a:t>getting smaller</a:t>
            </a:r>
            <a:endParaRPr lang="zh-CN" altLang="en-US" sz="3600" b="1" dirty="0">
              <a:solidFill>
                <a:schemeClr val="tx2">
                  <a:lumMod val="75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00" y="2952750"/>
            <a:ext cx="1600200" cy="646331"/>
          </a:xfrm>
          <a:prstGeom prst="rect">
            <a:avLst/>
          </a:prstGeom>
          <a:solidFill>
            <a:schemeClr val="accent1">
              <a:lumMod val="75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1">
                    <a:lumMod val="95000"/>
                  </a:schemeClr>
                </a:solidFill>
                <a:latin typeface="Chaparral Pro Light" pitchFamily="18" charset="0"/>
              </a:rPr>
              <a:t>smaller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  <a:latin typeface="Chaparral Pro Light" pitchFamily="18" charset="0"/>
            </a:endParaRPr>
          </a:p>
        </p:txBody>
      </p:sp>
    </p:spTree>
  </p:cSld>
  <p:clrMapOvr>
    <a:masterClrMapping/>
  </p:clrMapOvr>
  <p:transition advClick="0" advTm="31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shutterstock_1277856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75" y="0"/>
            <a:ext cx="3857625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266950"/>
            <a:ext cx="5334000" cy="646331"/>
          </a:xfrm>
          <a:prstGeom prst="rect">
            <a:avLst/>
          </a:prstGeom>
          <a:solidFill>
            <a:schemeClr val="accent6">
              <a:lumMod val="40000"/>
              <a:lumOff val="6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latin typeface="Chaparral Pro Light" pitchFamily="18" charset="0"/>
              </a:rPr>
              <a:t>We get nothing for a dollar</a:t>
            </a:r>
            <a:endParaRPr lang="zh-CN" altLang="en-US" sz="3600" b="1" dirty="0">
              <a:solidFill>
                <a:schemeClr val="accent2">
                  <a:lumMod val="75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2266950"/>
            <a:ext cx="1600200" cy="646331"/>
          </a:xfrm>
          <a:prstGeom prst="rect">
            <a:avLst/>
          </a:prstGeom>
          <a:solidFill>
            <a:schemeClr val="accent6"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F0000"/>
                </a:solidFill>
                <a:latin typeface="Chaparral Pro Light" pitchFamily="18" charset="0"/>
              </a:rPr>
              <a:t>nothing</a:t>
            </a:r>
            <a:endParaRPr lang="zh-CN" altLang="en-US" sz="3600" b="1" dirty="0">
              <a:solidFill>
                <a:srgbClr val="FF0000"/>
              </a:solidFill>
              <a:latin typeface="Chaparral Pro Light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31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world-popul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76301"/>
            <a:ext cx="9144000" cy="42862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0" y="111264"/>
            <a:ext cx="3657600" cy="707886"/>
          </a:xfrm>
          <a:prstGeom prst="rect">
            <a:avLst/>
          </a:prstGeom>
          <a:solidFill>
            <a:schemeClr val="bg1">
              <a:lumMod val="95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accent1">
                    <a:lumMod val="50000"/>
                  </a:schemeClr>
                </a:solidFill>
                <a:latin typeface="Chaparral Pro Light" pitchFamily="18" charset="0"/>
              </a:rPr>
              <a:t>The people grow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latin typeface="Chaparral Pro Light" pitchFamily="18" charset="0"/>
            </a:endParaRPr>
          </a:p>
        </p:txBody>
      </p:sp>
    </p:spTree>
  </p:cSld>
  <p:clrMapOvr>
    <a:masterClrMapping/>
  </p:clrMapOvr>
  <p:transition advClick="0" advTm="1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oor-people-800x3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7750"/>
            <a:ext cx="3581400" cy="3581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209550"/>
            <a:ext cx="7162800" cy="646331"/>
          </a:xfrm>
          <a:prstGeom prst="rect">
            <a:avLst/>
          </a:prstGeom>
          <a:solidFill>
            <a:schemeClr val="bg1">
              <a:lumMod val="65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>
                    <a:lumMod val="85000"/>
                  </a:schemeClr>
                </a:solidFill>
                <a:latin typeface="Chaparral Pro Light" pitchFamily="18" charset="0"/>
              </a:rPr>
              <a:t>Not your money ain’t worth much</a:t>
            </a:r>
            <a:endParaRPr lang="zh-CN" altLang="en-US" sz="3600" b="1" dirty="0">
              <a:solidFill>
                <a:schemeClr val="bg1">
                  <a:lumMod val="85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4497169"/>
            <a:ext cx="5181600" cy="646331"/>
          </a:xfrm>
          <a:prstGeom prst="rect">
            <a:avLst/>
          </a:prstGeom>
          <a:solidFill>
            <a:schemeClr val="bg1">
              <a:lumMod val="65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>
                    <a:lumMod val="95000"/>
                  </a:schemeClr>
                </a:solidFill>
                <a:latin typeface="Chaparral Pro Light" pitchFamily="18" charset="0"/>
              </a:rPr>
              <a:t>Keep on spitting it up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  <a:latin typeface="Chaparral Pro Light" pitchFamily="18" charset="0"/>
            </a:endParaRPr>
          </a:p>
        </p:txBody>
      </p:sp>
      <p:pic>
        <p:nvPicPr>
          <p:cNvPr id="8" name="图片 7" descr="60045422-crying-face-emoticon-isolated-icon-design-vector-illustration-graph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2550" y="952500"/>
            <a:ext cx="3524250" cy="352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58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shutterstock_1277856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78186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000" y="2001619"/>
            <a:ext cx="5334000" cy="646331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tx2">
                    <a:lumMod val="75000"/>
                  </a:schemeClr>
                </a:solidFill>
                <a:latin typeface="Chaparral Pro Light" pitchFamily="18" charset="0"/>
              </a:rPr>
              <a:t>Times are getting rough</a:t>
            </a:r>
            <a:endParaRPr lang="zh-CN" altLang="en-US" sz="3600" b="1" dirty="0">
              <a:solidFill>
                <a:schemeClr val="tx2">
                  <a:lumMod val="75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6600" y="2001619"/>
            <a:ext cx="1295400" cy="646331"/>
          </a:xfrm>
          <a:prstGeom prst="rect">
            <a:avLst/>
          </a:prstGeom>
          <a:solidFill>
            <a:schemeClr val="accent1">
              <a:lumMod val="60000"/>
              <a:lumOff val="4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haparral Pro Light" pitchFamily="18" charset="0"/>
              </a:rPr>
              <a:t>rough</a:t>
            </a:r>
            <a:endParaRPr lang="zh-CN" alt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Chaparral Pro Light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27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252e37b15ec5985eb2ded3448e61dfc55539e3bf80838705ff575213cc579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733550"/>
            <a:ext cx="4114800" cy="707886"/>
          </a:xfrm>
          <a:prstGeom prst="rect">
            <a:avLst/>
          </a:prstGeom>
          <a:solidFill>
            <a:schemeClr val="accent6">
              <a:lumMod val="60000"/>
              <a:lumOff val="40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haparral Pro Light" pitchFamily="18" charset="0"/>
              </a:rPr>
              <a:t>Everywhere you go,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800350"/>
            <a:ext cx="2819400" cy="707886"/>
          </a:xfrm>
          <a:prstGeom prst="rect">
            <a:avLst/>
          </a:prstGeom>
          <a:solidFill>
            <a:schemeClr val="accent6">
              <a:lumMod val="60000"/>
              <a:lumOff val="40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haparral Pro Light" pitchFamily="18" charset="0"/>
              </a:rPr>
              <a:t>the people go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haparral Pro Light" pitchFamily="18" charset="0"/>
            </a:endParaRPr>
          </a:p>
        </p:txBody>
      </p:sp>
    </p:spTree>
  </p:cSld>
  <p:clrMapOvr>
    <a:masterClrMapping/>
  </p:clrMapOvr>
  <p:transition advClick="0" advTm="41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world-popul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09550"/>
            <a:ext cx="3657600" cy="707886"/>
          </a:xfrm>
          <a:prstGeom prst="rect">
            <a:avLst/>
          </a:prstGeom>
          <a:solidFill>
            <a:schemeClr val="bg1">
              <a:lumMod val="95000"/>
              <a:alpha val="8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accent1">
                    <a:lumMod val="50000"/>
                  </a:schemeClr>
                </a:solidFill>
                <a:latin typeface="Chaparral Pro Light" pitchFamily="18" charset="0"/>
              </a:rPr>
              <a:t>The people grow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3867150"/>
            <a:ext cx="3657600" cy="707886"/>
          </a:xfrm>
          <a:prstGeom prst="rect">
            <a:avLst/>
          </a:prstGeom>
          <a:solidFill>
            <a:schemeClr val="bg1">
              <a:lumMod val="95000"/>
              <a:alpha val="8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accent1">
                    <a:lumMod val="50000"/>
                  </a:schemeClr>
                </a:solidFill>
                <a:latin typeface="Chaparral Pro Light" pitchFamily="18" charset="0"/>
              </a:rPr>
              <a:t>The people grow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latin typeface="Chaparral Pro Light" pitchFamily="18" charset="0"/>
            </a:endParaRPr>
          </a:p>
        </p:txBody>
      </p:sp>
    </p:spTree>
  </p:cSld>
  <p:clrMapOvr>
    <a:masterClrMapping/>
  </p:clrMapOvr>
  <p:transition advClick="0" advTm="47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285750"/>
            <a:ext cx="5410200" cy="707886"/>
          </a:xfrm>
          <a:prstGeom prst="rect">
            <a:avLst/>
          </a:prstGeom>
          <a:solidFill>
            <a:schemeClr val="bg1">
              <a:lumMod val="95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accent1">
                    <a:lumMod val="50000"/>
                  </a:schemeClr>
                </a:solidFill>
                <a:latin typeface="Chaparral Pro Light" pitchFamily="18" charset="0"/>
              </a:rPr>
              <a:t>And the people grow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latin typeface="Chaparral Pro Light" pitchFamily="18" charset="0"/>
            </a:endParaRPr>
          </a:p>
        </p:txBody>
      </p:sp>
      <p:pic>
        <p:nvPicPr>
          <p:cNvPr id="6" name="图片 5" descr="population-segment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33500"/>
            <a:ext cx="9228171" cy="381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6400" y="285750"/>
            <a:ext cx="1219200" cy="707886"/>
          </a:xfrm>
          <a:prstGeom prst="rect">
            <a:avLst/>
          </a:prstGeom>
          <a:solidFill>
            <a:schemeClr val="bg1">
              <a:lumMod val="85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accent2"/>
                </a:solidFill>
                <a:latin typeface="Chaparral Pro Light" pitchFamily="18" charset="0"/>
              </a:rPr>
              <a:t>grow</a:t>
            </a:r>
            <a:endParaRPr lang="zh-CN" altLang="en-US" sz="4000" b="1" dirty="0">
              <a:solidFill>
                <a:schemeClr val="accent2"/>
              </a:solidFill>
              <a:latin typeface="Chaparral Pro Light" pitchFamily="18" charset="0"/>
            </a:endParaRPr>
          </a:p>
        </p:txBody>
      </p:sp>
    </p:spTree>
  </p:cSld>
  <p:clrMapOvr>
    <a:masterClrMapping/>
  </p:clrMapOvr>
  <p:transition advClick="0" advTm="31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nrm_1408618879-4766973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209550"/>
            <a:ext cx="3276600" cy="646331"/>
          </a:xfrm>
          <a:prstGeom prst="rect">
            <a:avLst/>
          </a:prstGeom>
          <a:solidFill>
            <a:schemeClr val="accent6">
              <a:lumMod val="60000"/>
              <a:lumOff val="4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>
                    <a:lumMod val="95000"/>
                  </a:schemeClr>
                </a:solidFill>
                <a:latin typeface="Chaparral Pro Light" pitchFamily="18" charset="0"/>
              </a:rPr>
              <a:t>In the sun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  <a:latin typeface="Chaparral Pro Light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14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gw-people-snowstor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4095750"/>
            <a:ext cx="3276600" cy="646331"/>
          </a:xfrm>
          <a:prstGeom prst="rect">
            <a:avLst/>
          </a:prstGeom>
          <a:solidFill>
            <a:schemeClr val="bg1">
              <a:lumMod val="85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>
                    <a:lumMod val="50000"/>
                  </a:schemeClr>
                </a:solidFill>
                <a:latin typeface="Chaparral Pro Light" pitchFamily="18" charset="0"/>
              </a:rPr>
              <a:t>In the snow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Chaparral Pro Light" pitchFamily="18" charset="0"/>
            </a:endParaRPr>
          </a:p>
        </p:txBody>
      </p:sp>
    </p:spTree>
  </p:cSld>
  <p:clrMapOvr>
    <a:masterClrMapping/>
  </p:clrMapOvr>
  <p:transition advClick="0" advTm="20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252e37b15ec5985eb2ded3448e61dfc55539e3bf80838705ff575213cc579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209550"/>
            <a:ext cx="4114800" cy="707886"/>
          </a:xfrm>
          <a:prstGeom prst="rect">
            <a:avLst/>
          </a:prstGeom>
          <a:solidFill>
            <a:schemeClr val="bg1">
              <a:lumMod val="75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haparral Pro Light" pitchFamily="18" charset="0"/>
              </a:rPr>
              <a:t>Everywhere you go,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0600" y="1276350"/>
            <a:ext cx="2819400" cy="707886"/>
          </a:xfrm>
          <a:prstGeom prst="rect">
            <a:avLst/>
          </a:prstGeom>
          <a:solidFill>
            <a:schemeClr val="bg1">
              <a:lumMod val="75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haparral Pro Light" pitchFamily="18" charset="0"/>
              </a:rPr>
              <a:t>the people go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haparral Pro Light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43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51940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209550"/>
            <a:ext cx="5181600" cy="646331"/>
          </a:xfrm>
          <a:prstGeom prst="rect">
            <a:avLst/>
          </a:prstGeom>
          <a:solidFill>
            <a:schemeClr val="accent1">
              <a:lumMod val="5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>
                    <a:lumMod val="95000"/>
                  </a:schemeClr>
                </a:solidFill>
                <a:latin typeface="Chaparral Pro Light" pitchFamily="18" charset="0"/>
              </a:rPr>
              <a:t>And the people grow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  <a:latin typeface="Chaparral Pro Light" pitchFamily="18" charset="0"/>
            </a:endParaRPr>
          </a:p>
        </p:txBody>
      </p:sp>
    </p:spTree>
  </p:cSld>
  <p:clrMapOvr>
    <a:masterClrMapping/>
  </p:clrMapOvr>
  <p:transition advClick="0" advTm="22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Global-Water-shortage_Negotiation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2400" y="0"/>
            <a:ext cx="9828344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0" y="1123950"/>
            <a:ext cx="2438400" cy="646331"/>
          </a:xfrm>
          <a:prstGeom prst="rect">
            <a:avLst/>
          </a:prstGeom>
          <a:solidFill>
            <a:srgbClr val="FF0000">
              <a:alpha val="2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accent2">
                    <a:lumMod val="75000"/>
                  </a:schemeClr>
                </a:solidFill>
                <a:latin typeface="Chaparral Pro Light" pitchFamily="18" charset="0"/>
              </a:rPr>
              <a:t>Until there</a:t>
            </a:r>
            <a:endParaRPr lang="zh-CN" altLang="en-US" sz="3600" b="1" dirty="0">
              <a:solidFill>
                <a:schemeClr val="accent2">
                  <a:lumMod val="75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4600" y="2038350"/>
            <a:ext cx="2667000" cy="646331"/>
          </a:xfrm>
          <a:prstGeom prst="rect">
            <a:avLst/>
          </a:prstGeom>
          <a:solidFill>
            <a:srgbClr val="FF0000">
              <a:alpha val="2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accent2">
                    <a:lumMod val="75000"/>
                  </a:schemeClr>
                </a:solidFill>
                <a:latin typeface="Chaparral Pro Light" pitchFamily="18" charset="0"/>
              </a:rPr>
              <a:t>ain’t no more</a:t>
            </a:r>
            <a:endParaRPr lang="zh-CN" altLang="en-US" sz="3600" b="1" dirty="0">
              <a:solidFill>
                <a:schemeClr val="accent2">
                  <a:lumMod val="75000"/>
                </a:schemeClr>
              </a:solidFill>
              <a:latin typeface="Chaparral Pro Light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31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4" y="0"/>
            <a:ext cx="9129712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16064"/>
            <a:ext cx="4191000" cy="707886"/>
          </a:xfrm>
          <a:prstGeom prst="rect">
            <a:avLst/>
          </a:prstGeom>
          <a:solidFill>
            <a:schemeClr val="bg2"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haparral Pro Light" pitchFamily="18" charset="0"/>
              </a:rPr>
              <a:t>Everywhere you go,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1482864"/>
            <a:ext cx="2773180" cy="707886"/>
          </a:xfrm>
          <a:prstGeom prst="rect">
            <a:avLst/>
          </a:prstGeom>
          <a:solidFill>
            <a:schemeClr val="bg2"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haparral Pro Light" pitchFamily="18" charset="0"/>
              </a:rPr>
              <a:t>the people go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1" y="2549664"/>
            <a:ext cx="3581400" cy="707886"/>
          </a:xfrm>
          <a:prstGeom prst="rect">
            <a:avLst/>
          </a:prstGeom>
          <a:solidFill>
            <a:schemeClr val="bg2"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haparral Pro Light" pitchFamily="18" charset="0"/>
              </a:rPr>
              <a:t>The people grow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haparral Pro Light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66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0" presetClass="entr" presetSubtype="0" fill="hold" grpId="0" nodeType="afterEffect">
                                  <p:stCondLst>
                                    <p:cond delay="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2150" y="684786"/>
            <a:ext cx="5143500" cy="3773928"/>
          </a:xfrm>
          <a:prstGeom prst="rect">
            <a:avLst/>
          </a:prstGeom>
        </p:spPr>
      </p:pic>
      <p:pic>
        <p:nvPicPr>
          <p:cNvPr id="6" name="图片 5" descr="1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96363" y="0"/>
            <a:ext cx="5198872" cy="5198872"/>
          </a:xfrm>
          <a:prstGeom prst="rect">
            <a:avLst/>
          </a:prstGeom>
        </p:spPr>
      </p:pic>
      <p:pic>
        <p:nvPicPr>
          <p:cNvPr id="9" name="图片 8" descr="11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29715" cy="5143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142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9050"/>
            <a:ext cx="9144000" cy="5236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190500"/>
            <a:ext cx="5181600" cy="646331"/>
          </a:xfrm>
          <a:prstGeom prst="rect">
            <a:avLst/>
          </a:prstGeom>
          <a:solidFill>
            <a:schemeClr val="accent1">
              <a:lumMod val="5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>
                    <a:lumMod val="95000"/>
                  </a:schemeClr>
                </a:solidFill>
                <a:latin typeface="Chaparral Pro Light" pitchFamily="18" charset="0"/>
              </a:rPr>
              <a:t>And the people grow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  <a:latin typeface="Chaparral Pro Light" pitchFamily="18" charset="0"/>
            </a:endParaRPr>
          </a:p>
        </p:txBody>
      </p:sp>
    </p:spTree>
  </p:cSld>
  <p:clrMapOvr>
    <a:masterClrMapping/>
  </p:clrMapOvr>
  <p:transition advClick="0" advTm="29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10200" y="1200150"/>
            <a:ext cx="2438400" cy="646331"/>
          </a:xfrm>
          <a:prstGeom prst="rect">
            <a:avLst/>
          </a:prstGeom>
          <a:solidFill>
            <a:srgbClr val="FF0000">
              <a:alpha val="2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accent2">
                    <a:lumMod val="75000"/>
                  </a:schemeClr>
                </a:solidFill>
                <a:latin typeface="Chaparral Pro Light" pitchFamily="18" charset="0"/>
              </a:rPr>
              <a:t>Until there</a:t>
            </a:r>
            <a:endParaRPr lang="zh-CN" altLang="en-US" sz="3600" b="1" dirty="0">
              <a:solidFill>
                <a:schemeClr val="accent2">
                  <a:lumMod val="75000"/>
                </a:schemeClr>
              </a:solidFill>
              <a:latin typeface="Chaparral Pro Light" pitchFamily="18" charset="0"/>
            </a:endParaRPr>
          </a:p>
        </p:txBody>
      </p:sp>
      <p:pic>
        <p:nvPicPr>
          <p:cNvPr id="3" name="图片 2" descr="Global-Water-shortage_Negotiatio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0550"/>
            <a:ext cx="5181600" cy="40770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72200" y="2571750"/>
            <a:ext cx="2667000" cy="646331"/>
          </a:xfrm>
          <a:prstGeom prst="rect">
            <a:avLst/>
          </a:prstGeom>
          <a:solidFill>
            <a:srgbClr val="FF0000">
              <a:alpha val="2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accent2">
                    <a:lumMod val="75000"/>
                  </a:schemeClr>
                </a:solidFill>
                <a:latin typeface="Chaparral Pro Light" pitchFamily="18" charset="0"/>
              </a:rPr>
              <a:t>ain’t no more</a:t>
            </a:r>
            <a:endParaRPr lang="zh-CN" altLang="en-US" sz="3600" b="1" dirty="0">
              <a:solidFill>
                <a:schemeClr val="accent2">
                  <a:lumMod val="75000"/>
                </a:schemeClr>
              </a:solidFill>
              <a:latin typeface="Chaparral Pro Light" pitchFamily="18" charset="0"/>
            </a:endParaRPr>
          </a:p>
        </p:txBody>
      </p:sp>
    </p:spTree>
  </p:cSld>
  <p:clrMapOvr>
    <a:masterClrMapping/>
  </p:clrMapOvr>
  <p:transition advClick="0" advTm="30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50"/>
            <a:ext cx="9144000" cy="533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7200" y="1485900"/>
            <a:ext cx="4191000" cy="707886"/>
          </a:xfrm>
          <a:prstGeom prst="rect">
            <a:avLst/>
          </a:prstGeom>
          <a:solidFill>
            <a:schemeClr val="accent6">
              <a:lumMod val="60000"/>
              <a:lumOff val="40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haparral Pro Light" pitchFamily="18" charset="0"/>
              </a:rPr>
              <a:t>Everywhere you go,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0" y="2552700"/>
            <a:ext cx="2773180" cy="707886"/>
          </a:xfrm>
          <a:prstGeom prst="rect">
            <a:avLst/>
          </a:prstGeom>
          <a:solidFill>
            <a:schemeClr val="accent6">
              <a:lumMod val="60000"/>
              <a:lumOff val="40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haparral Pro Light" pitchFamily="18" charset="0"/>
              </a:rPr>
              <a:t>the people go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7201" y="3619500"/>
            <a:ext cx="3581400" cy="707886"/>
          </a:xfrm>
          <a:prstGeom prst="rect">
            <a:avLst/>
          </a:prstGeom>
          <a:solidFill>
            <a:schemeClr val="accent6">
              <a:lumMod val="60000"/>
              <a:lumOff val="40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Chaparral Pro Light" pitchFamily="18" charset="0"/>
              </a:rPr>
              <a:t>The people grow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haparral Pro Light" pitchFamily="18" charset="0"/>
            </a:endParaRPr>
          </a:p>
        </p:txBody>
      </p:sp>
    </p:spTree>
  </p:cSld>
  <p:clrMapOvr>
    <a:masterClrMapping/>
  </p:clrMapOvr>
  <p:transition advClick="0" advTm="71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8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87055"/>
          </a:xfrm>
          <a:prstGeom prst="rect">
            <a:avLst/>
          </a:prstGeom>
        </p:spPr>
      </p:pic>
      <p:pic>
        <p:nvPicPr>
          <p:cNvPr id="3" name="图片 2" descr="1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-19049"/>
            <a:ext cx="6553200" cy="5198872"/>
          </a:xfrm>
          <a:prstGeom prst="rect">
            <a:avLst/>
          </a:prstGeom>
        </p:spPr>
      </p:pic>
      <p:pic>
        <p:nvPicPr>
          <p:cNvPr id="4" name="图片 3" descr="111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5077" y="-19049"/>
            <a:ext cx="7033846" cy="5143500"/>
          </a:xfrm>
          <a:prstGeom prst="rect">
            <a:avLst/>
          </a:prstGeom>
        </p:spPr>
      </p:pic>
    </p:spTree>
  </p:cSld>
  <p:clrMapOvr>
    <a:masterClrMapping/>
  </p:clrMapOvr>
  <p:transition advClick="0" advTm="146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tr2_jamcost_mainpic_li-770x4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209550"/>
            <a:ext cx="5181600" cy="646331"/>
          </a:xfrm>
          <a:prstGeom prst="rect">
            <a:avLst/>
          </a:prstGeom>
          <a:solidFill>
            <a:schemeClr val="bg1">
              <a:lumMod val="65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>
                    <a:lumMod val="95000"/>
                  </a:schemeClr>
                </a:solidFill>
                <a:latin typeface="Chaparral Pro Light" pitchFamily="18" charset="0"/>
              </a:rPr>
              <a:t>Cars keeping going faster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  <a:latin typeface="Chaparral Pro Light" pitchFamily="18" charset="0"/>
            </a:endParaRPr>
          </a:p>
        </p:txBody>
      </p:sp>
    </p:spTree>
  </p:cSld>
  <p:clrMapOvr>
    <a:masterClrMapping/>
  </p:clrMapOvr>
  <p:transition advClick="0" advTm="28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tr2_jamcost_mainpic_li-770x4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209550"/>
            <a:ext cx="5181600" cy="646331"/>
          </a:xfrm>
          <a:prstGeom prst="rect">
            <a:avLst/>
          </a:prstGeom>
          <a:solidFill>
            <a:schemeClr val="accent6">
              <a:lumMod val="60000"/>
              <a:lumOff val="4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accent6">
                    <a:lumMod val="50000"/>
                  </a:schemeClr>
                </a:solidFill>
                <a:latin typeface="Chaparral Pro Light" pitchFamily="18" charset="0"/>
              </a:rPr>
              <a:t>The air is a disaster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Chaparral Pro Ligh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000" y="209550"/>
            <a:ext cx="1676400" cy="646331"/>
          </a:xfrm>
          <a:prstGeom prst="rect">
            <a:avLst/>
          </a:prstGeom>
          <a:solidFill>
            <a:schemeClr val="accent6"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F0000"/>
                </a:solidFill>
                <a:latin typeface="Chaparral Pro Light" pitchFamily="18" charset="0"/>
              </a:rPr>
              <a:t>disaster</a:t>
            </a:r>
            <a:endParaRPr lang="zh-CN" altLang="en-US" sz="3600" b="1" dirty="0">
              <a:solidFill>
                <a:srgbClr val="FF0000"/>
              </a:solidFill>
              <a:latin typeface="Chaparral Pro Light" pitchFamily="18" charset="0"/>
            </a:endParaRPr>
          </a:p>
        </p:txBody>
      </p:sp>
    </p:spTree>
  </p:cSld>
  <p:clrMapOvr>
    <a:masterClrMapping/>
  </p:clrMapOvr>
  <p:transition advClick="0" advTm="25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282</Words>
  <Application>Microsoft Office PowerPoint</Application>
  <PresentationFormat>全屏显示(16:9)</PresentationFormat>
  <Paragraphs>81</Paragraphs>
  <Slides>38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6" baseType="lpstr">
      <vt:lpstr>Arial</vt:lpstr>
      <vt:lpstr>宋体</vt:lpstr>
      <vt:lpstr>楷体</vt:lpstr>
      <vt:lpstr>Constantia</vt:lpstr>
      <vt:lpstr>Minion Pro</vt:lpstr>
      <vt:lpstr>Chaparral Pro Light</vt:lpstr>
      <vt:lpstr>Calibri</vt:lpstr>
      <vt:lpstr>Office Theme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xbany</cp:lastModifiedBy>
  <cp:revision>83</cp:revision>
  <dcterms:created xsi:type="dcterms:W3CDTF">2006-08-16T00:00:00Z</dcterms:created>
  <dcterms:modified xsi:type="dcterms:W3CDTF">2019-01-15T21:19:39Z</dcterms:modified>
</cp:coreProperties>
</file>