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3" r:id="rId15"/>
    <p:sldId id="271" r:id="rId16"/>
    <p:sldId id="272" r:id="rId17"/>
    <p:sldId id="274" r:id="rId18"/>
    <p:sldId id="275" r:id="rId19"/>
    <p:sldId id="276" r:id="rId20"/>
    <p:sldId id="278" r:id="rId21"/>
    <p:sldId id="277" r:id="rId22"/>
  </p:sldIdLst>
  <p:sldSz cx="9144000" cy="5143500" type="screen16x9"/>
  <p:notesSz cx="6858000" cy="9144000"/>
  <p:embeddedFontLst>
    <p:embeddedFont>
      <p:font typeface="汉仪趣黑简" charset="-122"/>
      <p:regular r:id="rId24"/>
    </p:embeddedFont>
    <p:embeddedFont>
      <p:font typeface="汉仪跳跳体简" charset="-122"/>
      <p:regular r:id="rId25"/>
    </p:embeddedFont>
    <p:embeddedFont>
      <p:font typeface="站酷快乐体2016修订版" charset="-122"/>
      <p:regular r:id="rId26"/>
    </p:embeddedFont>
    <p:embeddedFont>
      <p:font typeface="汉仪乐喵体简" charset="-122"/>
      <p:regular r:id="rId27"/>
    </p:embeddedFont>
    <p:embeddedFont>
      <p:font typeface="新蒂下午茶体" charset="-122"/>
      <p:regular r:id="rId28"/>
    </p:embeddedFont>
    <p:embeddedFont>
      <p:font typeface="汉仪菱心体简" charset="-122"/>
      <p:regular r:id="rId29"/>
    </p:embeddedFont>
    <p:embeddedFont>
      <p:font typeface="Gadugi" pitchFamily="34" charset="0"/>
      <p:regular r:id="rId30"/>
      <p:bold r:id="rId31"/>
    </p:embeddedFont>
    <p:embeddedFont>
      <p:font typeface="新蒂小丸子体" charset="-122"/>
      <p:regular r:id="rId32"/>
    </p:embeddedFont>
    <p:embeddedFont>
      <p:font typeface="MV Boli" pitchFamily="2" charset="0"/>
      <p:regular r:id="rId33"/>
    </p:embeddedFont>
    <p:embeddedFont>
      <p:font typeface="Lucida Handwriting" pitchFamily="66" charset="0"/>
      <p:regular r:id="rId34"/>
    </p:embeddedFont>
    <p:embeddedFont>
      <p:font typeface="汉仪新蒂糖果体" charset="-122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AR CENA" pitchFamily="2" charset="0"/>
      <p:regular r:id="rId40"/>
    </p:embeddedFont>
    <p:embeddedFont>
      <p:font typeface="汉仪黑荔枝体简" charset="-122"/>
      <p:regular r:id="rId41"/>
    </p:embeddedFont>
    <p:embeddedFont>
      <p:font typeface="汉仪尚巍清茶体W" charset="-122"/>
      <p:regular r:id="rId42"/>
    </p:embeddedFont>
    <p:embeddedFont>
      <p:font typeface="方正舒体" pitchFamily="2" charset="-122"/>
      <p:regular r:id="rId43"/>
    </p:embeddedFont>
    <p:embeddedFont>
      <p:font typeface="Kristen ITC" pitchFamily="66" charset="0"/>
      <p:regular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54" autoAdjust="0"/>
  </p:normalViewPr>
  <p:slideViewPr>
    <p:cSldViewPr>
      <p:cViewPr varScale="1">
        <p:scale>
          <a:sx n="81" d="100"/>
          <a:sy n="81" d="100"/>
        </p:scale>
        <p:origin x="-280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7EC64-BDE6-42AF-B39D-D46BE4A7FCE9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414D1-EDCE-4065-AF2E-F4FFA62D9C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3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414D1-EDCE-4065-AF2E-F4FFA62D9C8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49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414D1-EDCE-4065-AF2E-F4FFA62D9C8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44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081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30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56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58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13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99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78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95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3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76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E9C09-217C-4CAF-9C2C-D36EF1592E8B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BA0F1-B62C-4A4D-9AF2-138E9DF53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25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O Speedwagon - Love in the Futu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2576" y="357504"/>
            <a:ext cx="406400" cy="304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312" y="-20538"/>
            <a:ext cx="10081120" cy="5496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8392" y="837168"/>
            <a:ext cx="6012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smtClean="0">
                <a:latin typeface="Kristen ITC"/>
              </a:rPr>
              <a:t>Love in the Future</a:t>
            </a:r>
            <a:br>
              <a:rPr lang="en-US" altLang="zh-CN" sz="4400" b="1" smtClean="0">
                <a:latin typeface="Kristen ITC"/>
              </a:rPr>
            </a:br>
            <a:endParaRPr lang="zh-CN" altLang="en-US" sz="4400" b="1">
              <a:latin typeface="Kristen IT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4445699"/>
            <a:ext cx="379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>
                <a:latin typeface="站酷快乐体2016修订版"/>
                <a:ea typeface="站酷快乐体2016修订版"/>
              </a:rPr>
              <a:t>作者：黄钰妍</a:t>
            </a:r>
            <a:endParaRPr lang="en-US" altLang="zh-CN" smtClean="0">
              <a:latin typeface="站酷快乐体2016修订版"/>
              <a:ea typeface="站酷快乐体2016修订版"/>
            </a:endParaRPr>
          </a:p>
          <a:p>
            <a:r>
              <a:rPr lang="zh-CN" altLang="en-US" smtClean="0">
                <a:latin typeface="站酷快乐体2016修订版"/>
                <a:ea typeface="站酷快乐体2016修订版"/>
              </a:rPr>
              <a:t>单位</a:t>
            </a:r>
            <a:r>
              <a:rPr lang="en-US" altLang="zh-CN" smtClean="0">
                <a:latin typeface="站酷快乐体2016修订版"/>
                <a:ea typeface="站酷快乐体2016修订版"/>
              </a:rPr>
              <a:t>: </a:t>
            </a:r>
            <a:r>
              <a:rPr lang="zh-CN" altLang="en-US" smtClean="0">
                <a:latin typeface="站酷快乐体2016修订版"/>
                <a:ea typeface="站酷快乐体2016修订版"/>
              </a:rPr>
              <a:t>华南师范大学外文学院</a:t>
            </a:r>
            <a:r>
              <a:rPr lang="en-US" altLang="zh-CN" smtClean="0">
                <a:latin typeface="站酷快乐体2016修订版"/>
                <a:ea typeface="站酷快乐体2016修订版"/>
              </a:rPr>
              <a:t> </a:t>
            </a:r>
            <a:endParaRPr lang="zh-CN" altLang="en-US">
              <a:latin typeface="站酷快乐体2016修订版"/>
              <a:ea typeface="站酷快乐体2016修订版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0272" y="357986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>
                <a:latin typeface="汉仪菱心体简"/>
                <a:ea typeface="汉仪菱心体简"/>
              </a:rPr>
              <a:t>人教版 九年级</a:t>
            </a:r>
            <a:r>
              <a:rPr lang="zh-CN" altLang="en-US" smtClean="0">
                <a:latin typeface="汉仪黑荔枝体简"/>
                <a:ea typeface="汉仪黑荔枝体简"/>
              </a:rPr>
              <a:t> </a:t>
            </a:r>
            <a:r>
              <a:rPr lang="en-US" altLang="zh-CN" b="1" smtClean="0">
                <a:latin typeface="Lucida Handwriting"/>
                <a:ea typeface="汉仪趣黑简"/>
              </a:rPr>
              <a:t>Unit 13</a:t>
            </a:r>
            <a:r>
              <a:rPr lang="zh-CN" altLang="en-US" b="1" smtClean="0">
                <a:latin typeface="Lucida Handwriting"/>
                <a:ea typeface="汉仪趣黑简"/>
              </a:rPr>
              <a:t>：</a:t>
            </a:r>
            <a:endParaRPr lang="en-US" altLang="zh-CN" b="1" smtClean="0">
              <a:latin typeface="Lucida Handwriting"/>
              <a:ea typeface="汉仪趣黑简"/>
            </a:endParaRPr>
          </a:p>
          <a:p>
            <a:r>
              <a:rPr lang="zh-CN" altLang="en-US" b="1" smtClean="0">
                <a:latin typeface="汉仪趣黑简"/>
                <a:ea typeface="汉仪趣黑简"/>
              </a:rPr>
              <a:t>　</a:t>
            </a:r>
            <a:r>
              <a:rPr lang="en-US" altLang="zh-CN" b="1" smtClean="0">
                <a:latin typeface="MV Boli"/>
                <a:ea typeface="Gadugi"/>
              </a:rPr>
              <a:t>We're trying to save the earth!</a:t>
            </a:r>
            <a:endParaRPr lang="zh-CN" altLang="en-US" b="1">
              <a:latin typeface="MV Boli"/>
              <a:ea typeface="汉仪趣黑简"/>
            </a:endParaRPr>
          </a:p>
        </p:txBody>
      </p:sp>
    </p:spTree>
    <p:extLst>
      <p:ext uri="{BB962C8B-B14F-4D97-AF65-F5344CB8AC3E}">
        <p14:creationId xmlns:p14="http://schemas.microsoft.com/office/powerpoint/2010/main" val="25557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checker/>
      </p:transition>
    </mc:Choice>
    <mc:Fallback xmlns="">
      <p:transition spd="slow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119">
            <a:off x="1974492" y="1690294"/>
            <a:ext cx="4683125" cy="2561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2" y="709828"/>
            <a:ext cx="5688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汉仪跳跳体简"/>
                <a:ea typeface="汉仪跳跳体简"/>
              </a:rPr>
              <a:t>The time has come to rise</a:t>
            </a:r>
            <a:endParaRPr lang="zh-CN" altLang="en-US" sz="4000">
              <a:latin typeface="汉仪跳跳体简"/>
              <a:ea typeface="汉仪跳跳体简"/>
            </a:endParaRPr>
          </a:p>
        </p:txBody>
      </p:sp>
    </p:spTree>
    <p:extLst>
      <p:ext uri="{BB962C8B-B14F-4D97-AF65-F5344CB8AC3E}">
        <p14:creationId xmlns:p14="http://schemas.microsoft.com/office/powerpoint/2010/main" val="40878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800">
        <p:circle/>
      </p:transition>
    </mc:Choice>
    <mc:Fallback xmlns="">
      <p:transition advTm="28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219293"/>
            <a:ext cx="4680520" cy="1200329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I cannot bathe you in a river gone black</a:t>
            </a:r>
            <a:endParaRPr lang="zh-CN" alt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4100">
        <p:circle/>
      </p:transition>
    </mc:Choice>
    <mc:Fallback xmlns="">
      <p:transition advClick="0" advTm="41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0"/>
          <a:stretch/>
        </p:blipFill>
        <p:spPr>
          <a:xfrm>
            <a:off x="395536" y="14858"/>
            <a:ext cx="8381952" cy="5118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3795886"/>
            <a:ext cx="7488832" cy="769441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>
                <a:solidFill>
                  <a:schemeClr val="bg1"/>
                </a:solidFill>
                <a:latin typeface="汉仪跳跳体简"/>
                <a:ea typeface="汉仪跳跳体简"/>
              </a:rPr>
              <a:t>I cannot hold you in a poison rain</a:t>
            </a:r>
            <a:endParaRPr lang="zh-CN" altLang="en-US" sz="4400">
              <a:solidFill>
                <a:schemeClr val="bg1"/>
              </a:solidFill>
              <a:latin typeface="汉仪跳跳体简"/>
              <a:ea typeface="汉仪跳跳体简"/>
            </a:endParaRPr>
          </a:p>
        </p:txBody>
      </p:sp>
    </p:spTree>
    <p:extLst>
      <p:ext uri="{BB962C8B-B14F-4D97-AF65-F5344CB8AC3E}">
        <p14:creationId xmlns:p14="http://schemas.microsoft.com/office/powerpoint/2010/main" val="5148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900">
        <p:circle/>
      </p:transition>
    </mc:Choice>
    <mc:Fallback xmlns="">
      <p:transition advClick="0" advTm="39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9"/>
          <a:stretch/>
        </p:blipFill>
        <p:spPr>
          <a:xfrm>
            <a:off x="0" y="1"/>
            <a:ext cx="9144000" cy="5145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419" y="483518"/>
            <a:ext cx="3528392" cy="156966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tx1">
                    <a:lumMod val="65000"/>
                    <a:lumOff val="35000"/>
                  </a:schemeClr>
                </a:solidFill>
                <a:latin typeface="AR CENA" pitchFamily="2" charset="0"/>
                <a:ea typeface="方正舒体" pitchFamily="2" charset="-122"/>
              </a:rPr>
              <a:t>If I can't see you through the air that we breathe</a:t>
            </a:r>
            <a:endParaRPr lang="zh-CN" altLang="en-US" sz="3200">
              <a:solidFill>
                <a:schemeClr val="tx1">
                  <a:lumMod val="65000"/>
                  <a:lumOff val="35000"/>
                </a:schemeClr>
              </a:solidFill>
              <a:latin typeface="AR CENA" pitchFamily="2" charset="0"/>
              <a:ea typeface="方正舒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139702"/>
            <a:ext cx="2520280" cy="107721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tx1">
                    <a:lumMod val="65000"/>
                    <a:lumOff val="35000"/>
                  </a:schemeClr>
                </a:solidFill>
                <a:latin typeface="AR CENA" pitchFamily="2" charset="0"/>
                <a:ea typeface="方正舒体" pitchFamily="2" charset="-122"/>
              </a:rPr>
              <a:t>What will love in the future be </a:t>
            </a:r>
          </a:p>
        </p:txBody>
      </p:sp>
    </p:spTree>
    <p:extLst>
      <p:ext uri="{BB962C8B-B14F-4D97-AF65-F5344CB8AC3E}">
        <p14:creationId xmlns:p14="http://schemas.microsoft.com/office/powerpoint/2010/main" val="240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5010">
        <p:fade/>
      </p:transition>
    </mc:Choice>
    <mc:Fallback xmlns="">
      <p:transition advClick="0" advTm="5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96" y="772675"/>
            <a:ext cx="5400600" cy="3598150"/>
          </a:xfrm>
          <a:prstGeom prst="rect">
            <a:avLst/>
          </a:prstGeom>
        </p:spPr>
      </p:pic>
      <p:sp>
        <p:nvSpPr>
          <p:cNvPr id="6" name="图文框 5"/>
          <p:cNvSpPr/>
          <p:nvPr/>
        </p:nvSpPr>
        <p:spPr>
          <a:xfrm>
            <a:off x="0" y="0"/>
            <a:ext cx="9144000" cy="5143500"/>
          </a:xfrm>
          <a:prstGeom prst="frame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4515966"/>
            <a:ext cx="5976664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Will we make it a different story </a:t>
            </a:r>
            <a:endParaRPr lang="en-US" altLang="zh-CN" sz="3600" smtClean="0">
              <a:solidFill>
                <a:schemeClr val="tx1">
                  <a:lumMod val="65000"/>
                  <a:lumOff val="35000"/>
                </a:schemeClr>
              </a:solidFill>
              <a:latin typeface="新蒂下午茶体" pitchFamily="66" charset="-122"/>
              <a:ea typeface="新蒂下午茶体" pitchFamily="66" charset="-122"/>
              <a:cs typeface="新蒂下午茶体" pitchFamily="66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3" y="4515966"/>
            <a:ext cx="8208911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Is there love in the future for you and for me </a:t>
            </a:r>
          </a:p>
        </p:txBody>
      </p:sp>
    </p:spTree>
    <p:extLst>
      <p:ext uri="{BB962C8B-B14F-4D97-AF65-F5344CB8AC3E}">
        <p14:creationId xmlns:p14="http://schemas.microsoft.com/office/powerpoint/2010/main" val="8936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8000">
        <p:fade/>
      </p:transition>
    </mc:Choice>
    <mc:Fallback xmlns=""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60032" y="240199"/>
            <a:ext cx="4032448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汉仪尚巍清茶体W" pitchFamily="18" charset="-122"/>
                <a:ea typeface="汉仪尚巍清茶体W" pitchFamily="18" charset="-122"/>
              </a:rPr>
              <a:t>We're looking for answers in outer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47864" y="1779662"/>
            <a:ext cx="4608512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汉仪尚巍清茶体W" pitchFamily="18" charset="-122"/>
                <a:ea typeface="汉仪尚巍清茶体W" pitchFamily="18" charset="-122"/>
              </a:rPr>
              <a:t>When will we discover the earth is a sacred place</a:t>
            </a:r>
          </a:p>
        </p:txBody>
      </p:sp>
    </p:spTree>
    <p:extLst>
      <p:ext uri="{BB962C8B-B14F-4D97-AF65-F5344CB8AC3E}">
        <p14:creationId xmlns:p14="http://schemas.microsoft.com/office/powerpoint/2010/main" val="25808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6550">
        <p:circle/>
      </p:transition>
    </mc:Choice>
    <mc:Fallback xmlns="">
      <p:transition advClick="0" advTm="265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0352" y="2547095"/>
            <a:ext cx="1295625" cy="26169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9" y="312959"/>
            <a:ext cx="4973409" cy="33123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9" y="312959"/>
            <a:ext cx="5003800" cy="33210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08623" y="339502"/>
            <a:ext cx="3527873" cy="1200329"/>
          </a:xfrm>
          <a:prstGeom prst="rect">
            <a:avLst/>
          </a:prstGeom>
          <a:blipFill dpi="0" rotWithShape="1">
            <a:blip r:embed="rId5">
              <a:alphaModFix amt="21000"/>
            </a:blip>
            <a:srcRect/>
            <a:tile tx="0" ty="0" sx="100000" sy="100000" flip="none" algn="tl"/>
          </a:blipFill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2">
                    <a:lumMod val="50000"/>
                  </a:schemeClr>
                </a:solidFill>
                <a:latin typeface="新蒂小丸子体" pitchFamily="66" charset="-122"/>
                <a:ea typeface="新蒂小丸子体" pitchFamily="66" charset="-122"/>
              </a:rPr>
              <a:t>I </a:t>
            </a:r>
            <a:r>
              <a:rPr lang="en-US" altLang="zh-CN" sz="3600" smtClean="0">
                <a:solidFill>
                  <a:schemeClr val="bg2">
                    <a:lumMod val="50000"/>
                  </a:schemeClr>
                </a:solidFill>
                <a:latin typeface="新蒂小丸子体" pitchFamily="66" charset="-122"/>
                <a:ea typeface="新蒂小丸子体" pitchFamily="66" charset="-122"/>
              </a:rPr>
              <a:t> cannot  hold  you </a:t>
            </a:r>
            <a:r>
              <a:rPr lang="en-US" altLang="zh-CN" sz="3600">
                <a:solidFill>
                  <a:schemeClr val="bg2">
                    <a:lumMod val="50000"/>
                  </a:schemeClr>
                </a:solidFill>
                <a:latin typeface="新蒂小丸子体" pitchFamily="66" charset="-122"/>
                <a:ea typeface="新蒂小丸子体" pitchFamily="66" charset="-122"/>
              </a:rPr>
              <a:t>in </a:t>
            </a:r>
            <a:r>
              <a:rPr lang="en-US" altLang="zh-CN" sz="3600" smtClean="0">
                <a:solidFill>
                  <a:schemeClr val="bg2">
                    <a:lumMod val="50000"/>
                  </a:schemeClr>
                </a:solidFill>
                <a:latin typeface="新蒂小丸子体" pitchFamily="66" charset="-122"/>
                <a:ea typeface="新蒂小丸子体" pitchFamily="66" charset="-122"/>
              </a:rPr>
              <a:t> a  poison  rain</a:t>
            </a:r>
            <a:endParaRPr lang="zh-CN" altLang="en-US" sz="3600">
              <a:solidFill>
                <a:schemeClr val="bg2">
                  <a:lumMod val="50000"/>
                </a:schemeClr>
              </a:solidFill>
              <a:latin typeface="新蒂小丸子体" pitchFamily="66" charset="-122"/>
              <a:ea typeface="新蒂小丸子体" pitchFamily="66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9" y="284227"/>
            <a:ext cx="4994869" cy="32857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08623" y="313368"/>
            <a:ext cx="3527873" cy="1754326"/>
          </a:xfrm>
          <a:prstGeom prst="rect">
            <a:avLst/>
          </a:prstGeom>
          <a:blipFill dpi="0" rotWithShape="1">
            <a:blip r:embed="rId5">
              <a:alphaModFix amt="21000"/>
            </a:blip>
            <a:srcRect/>
            <a:tile tx="0" ty="0" sx="100000" sy="100000" flip="none" algn="tl"/>
          </a:blipFill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2">
                    <a:lumMod val="50000"/>
                  </a:schemeClr>
                </a:solidFill>
                <a:latin typeface="新蒂小丸子体" pitchFamily="66" charset="-122"/>
                <a:ea typeface="新蒂小丸子体" pitchFamily="66" charset="-122"/>
              </a:rPr>
              <a:t>If I can't see you through the air that we breathe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8104" y="411510"/>
            <a:ext cx="3527873" cy="1200329"/>
          </a:xfrm>
          <a:prstGeom prst="rect">
            <a:avLst/>
          </a:prstGeom>
          <a:blipFill dpi="0" rotWithShape="1">
            <a:blip r:embed="rId5">
              <a:alphaModFix amt="21000"/>
            </a:blip>
            <a:srcRect/>
            <a:tile tx="0" ty="0" sx="100000" sy="100000" flip="none" algn="tl"/>
          </a:blipFill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2">
                    <a:lumMod val="50000"/>
                  </a:schemeClr>
                </a:solidFill>
                <a:latin typeface="新蒂小丸子体" pitchFamily="66" charset="-122"/>
                <a:ea typeface="新蒂小丸子体" pitchFamily="66" charset="-122"/>
              </a:rPr>
              <a:t>What will love in the future be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8104" y="339502"/>
            <a:ext cx="3527873" cy="1200329"/>
          </a:xfrm>
          <a:prstGeom prst="rect">
            <a:avLst/>
          </a:prstGeom>
          <a:blipFill dpi="0" rotWithShape="1">
            <a:blip r:embed="rId5">
              <a:alphaModFix amt="21000"/>
            </a:blip>
            <a:srcRect/>
            <a:tile tx="0" ty="0" sx="100000" sy="100000" flip="none" algn="tl"/>
          </a:blipFill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2">
                    <a:lumMod val="50000"/>
                  </a:schemeClr>
                </a:solidFill>
                <a:latin typeface="新蒂小丸子体" pitchFamily="66" charset="-122"/>
                <a:ea typeface="新蒂小丸子体" pitchFamily="66" charset="-122"/>
              </a:rPr>
              <a:t>I cannot bathe you in a river gone black</a:t>
            </a:r>
            <a:endParaRPr lang="zh-CN" altLang="en-US" sz="3600">
              <a:solidFill>
                <a:schemeClr val="bg2">
                  <a:lumMod val="50000"/>
                </a:schemeClr>
              </a:solidFill>
              <a:latin typeface="新蒂小丸子体" pitchFamily="66" charset="-122"/>
              <a:ea typeface="新蒂小丸子体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184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4000">
        <p14:vortex dir="r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3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5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3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9" grpId="0" animBg="1"/>
      <p:bldP spid="19" grpId="1" animBg="1"/>
      <p:bldP spid="20" grpId="0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7037"/>
          <a:stretch/>
        </p:blipFill>
        <p:spPr>
          <a:xfrm>
            <a:off x="-468560" y="-77170"/>
            <a:ext cx="10081120" cy="53852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9"/>
          <a:stretch/>
        </p:blipFill>
        <p:spPr>
          <a:xfrm>
            <a:off x="1331640" y="1103458"/>
            <a:ext cx="6480720" cy="2980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1219233"/>
            <a:ext cx="5976664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/>
                </a:solidFill>
                <a:latin typeface="汉仪尚巍清茶体W" pitchFamily="18" charset="-122"/>
                <a:ea typeface="汉仪尚巍清茶体W" pitchFamily="18" charset="-122"/>
              </a:rPr>
              <a:t>Will we make it a </a:t>
            </a:r>
            <a:r>
              <a:rPr lang="en-US" altLang="zh-CN" sz="4000" smtClean="0">
                <a:solidFill>
                  <a:schemeClr val="bg1"/>
                </a:solidFill>
                <a:latin typeface="汉仪尚巍清茶体W" pitchFamily="18" charset="-122"/>
                <a:ea typeface="汉仪尚巍清茶体W" pitchFamily="18" charset="-122"/>
              </a:rPr>
              <a:t>different story? </a:t>
            </a:r>
            <a:endParaRPr lang="en-US" altLang="zh-CN" sz="4000">
              <a:solidFill>
                <a:schemeClr val="bg1"/>
              </a:solidFill>
              <a:latin typeface="汉仪尚巍清茶体W" pitchFamily="18" charset="-122"/>
              <a:ea typeface="汉仪尚巍清茶体W" pitchFamily="18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1203598"/>
            <a:ext cx="5184576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smtClean="0">
                <a:solidFill>
                  <a:schemeClr val="bg1"/>
                </a:solidFill>
                <a:latin typeface="汉仪尚巍清茶体W" pitchFamily="18" charset="-122"/>
                <a:ea typeface="汉仪尚巍清茶体W" pitchFamily="18" charset="-122"/>
              </a:rPr>
              <a:t>   Is there       </a:t>
            </a:r>
            <a:r>
              <a:rPr lang="en-US" altLang="zh-CN" sz="4000">
                <a:solidFill>
                  <a:schemeClr val="bg1"/>
                </a:solidFill>
                <a:latin typeface="汉仪尚巍清茶体W" pitchFamily="18" charset="-122"/>
                <a:ea typeface="汉仪尚巍清茶体W" pitchFamily="18" charset="-122"/>
              </a:rPr>
              <a:t>in the future </a:t>
            </a:r>
            <a:endParaRPr lang="en-US" altLang="zh-CN" sz="4000" smtClean="0">
              <a:solidFill>
                <a:schemeClr val="bg1"/>
              </a:solidFill>
              <a:latin typeface="汉仪尚巍清茶体W" pitchFamily="18" charset="-122"/>
              <a:ea typeface="汉仪尚巍清茶体W" pitchFamily="18" charset="-122"/>
            </a:endParaRPr>
          </a:p>
          <a:p>
            <a:r>
              <a:rPr lang="en-US" altLang="zh-CN" sz="4000">
                <a:solidFill>
                  <a:schemeClr val="bg1"/>
                </a:solidFill>
                <a:latin typeface="汉仪尚巍清茶体W" pitchFamily="18" charset="-122"/>
                <a:ea typeface="汉仪尚巍清茶体W" pitchFamily="18" charset="-122"/>
              </a:rPr>
              <a:t> </a:t>
            </a:r>
            <a:r>
              <a:rPr lang="en-US" altLang="zh-CN" sz="4000" smtClean="0">
                <a:solidFill>
                  <a:schemeClr val="bg1"/>
                </a:solidFill>
                <a:latin typeface="汉仪尚巍清茶体W" pitchFamily="18" charset="-122"/>
                <a:ea typeface="汉仪尚巍清茶体W" pitchFamily="18" charset="-122"/>
              </a:rPr>
              <a:t>       for </a:t>
            </a:r>
            <a:r>
              <a:rPr lang="en-US" altLang="zh-CN" sz="4000">
                <a:solidFill>
                  <a:schemeClr val="bg1"/>
                </a:solidFill>
                <a:latin typeface="汉仪尚巍清茶体W" pitchFamily="18" charset="-122"/>
                <a:ea typeface="汉仪尚巍清茶体W" pitchFamily="18" charset="-122"/>
              </a:rPr>
              <a:t>you and for me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75606"/>
            <a:ext cx="648072" cy="62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5824"/>
      </p:ext>
    </p:extLst>
  </p:cSld>
  <p:clrMapOvr>
    <a:masterClrMapping/>
  </p:clrMapOvr>
  <p:transition spd="slow" advClick="0" advTm="58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2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94312"/>
            <a:ext cx="4282899" cy="25465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104">
            <a:off x="155335" y="228566"/>
            <a:ext cx="3480394" cy="3790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363239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What </a:t>
            </a:r>
            <a:r>
              <a:rPr lang="en-US" altLang="zh-CN" sz="3200" b="1"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will </a:t>
            </a:r>
            <a:r>
              <a:rPr lang="en-US" altLang="zh-CN" sz="3200" b="1">
                <a:solidFill>
                  <a:srgbClr val="C00000"/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love</a:t>
            </a:r>
            <a:r>
              <a:rPr lang="en-US" altLang="zh-CN" sz="3200" b="1"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 in the future be </a:t>
            </a:r>
            <a:endParaRPr lang="zh-CN" altLang="en-US" sz="3200" b="1">
              <a:latin typeface="新蒂下午茶体" pitchFamily="66" charset="-122"/>
              <a:ea typeface="新蒂下午茶体" pitchFamily="66" charset="-122"/>
              <a:cs typeface="新蒂下午茶体" pitchFamily="66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-20538"/>
            <a:ext cx="4896544" cy="1077218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65000"/>
                <a:alpha val="49000"/>
              </a:scheme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smtClean="0">
                <a:solidFill>
                  <a:prstClr val="black"/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  I </a:t>
            </a:r>
            <a:r>
              <a:rPr lang="en-US" altLang="zh-CN" sz="3200" b="1">
                <a:solidFill>
                  <a:prstClr val="black"/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cannot bathe you in a river gone </a:t>
            </a:r>
            <a:r>
              <a:rPr lang="en-US" altLang="zh-CN" sz="3200" b="1" smtClean="0">
                <a:solidFill>
                  <a:prstClr val="black"/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black</a:t>
            </a:r>
            <a:endParaRPr lang="en-US" altLang="zh-CN" sz="3200" b="1">
              <a:solidFill>
                <a:prstClr val="black"/>
              </a:solidFill>
              <a:latin typeface="新蒂下午茶体" pitchFamily="66" charset="-122"/>
              <a:ea typeface="新蒂下午茶体" pitchFamily="66" charset="-122"/>
              <a:cs typeface="新蒂下午茶体" pitchFamily="66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1707654"/>
            <a:ext cx="6048672" cy="156966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65000"/>
                <a:alpha val="49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  If </a:t>
            </a:r>
            <a:r>
              <a:rPr lang="en-US" altLang="zh-CN" sz="3200" b="1"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I can't see you through the air that we breathe</a:t>
            </a:r>
          </a:p>
          <a:p>
            <a:endParaRPr lang="zh-CN" altLang="en-US" sz="3200"/>
          </a:p>
        </p:txBody>
      </p:sp>
      <p:sp>
        <p:nvSpPr>
          <p:cNvPr id="11" name="TextBox 10"/>
          <p:cNvSpPr txBox="1"/>
          <p:nvPr/>
        </p:nvSpPr>
        <p:spPr>
          <a:xfrm>
            <a:off x="1547664" y="4363239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C00000"/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love</a:t>
            </a:r>
            <a:endParaRPr lang="zh-CN" alt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3491880" y="1050871"/>
            <a:ext cx="5544616" cy="58477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65000"/>
                <a:alpha val="49000"/>
              </a:scheme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smtClean="0">
                <a:solidFill>
                  <a:prstClr val="black"/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  I </a:t>
            </a:r>
            <a:r>
              <a:rPr lang="en-US" altLang="zh-CN" sz="3200" b="1">
                <a:solidFill>
                  <a:prstClr val="black"/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cannot hold you in a poison rain</a:t>
            </a:r>
          </a:p>
        </p:txBody>
      </p:sp>
    </p:spTree>
    <p:extLst>
      <p:ext uri="{BB962C8B-B14F-4D97-AF65-F5344CB8AC3E}">
        <p14:creationId xmlns:p14="http://schemas.microsoft.com/office/powerpoint/2010/main" val="31675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6100">
        <p:circle/>
      </p:transition>
    </mc:Choice>
    <mc:Fallback xmlns="">
      <p:transition advClick="0" advTm="161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3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64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2648" y="123478"/>
            <a:ext cx="3275856" cy="1200329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65000"/>
                <a:alpha val="49000"/>
              </a:scheme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b="1">
                <a:solidFill>
                  <a:prstClr val="black"/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Will we make it a different </a:t>
            </a:r>
            <a:r>
              <a:rPr lang="en-US" altLang="zh-CN" sz="3600" b="1" smtClean="0">
                <a:solidFill>
                  <a:prstClr val="black"/>
                </a:solidFill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story?</a:t>
            </a:r>
            <a:endParaRPr lang="en-US" altLang="zh-CN" sz="3600" b="1">
              <a:solidFill>
                <a:prstClr val="black"/>
              </a:solidFill>
              <a:latin typeface="新蒂下午茶体" pitchFamily="66" charset="-122"/>
              <a:ea typeface="新蒂下午茶体" pitchFamily="66" charset="-122"/>
              <a:cs typeface="新蒂下午茶体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30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00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9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0"/>
            <a:ext cx="9144000" cy="5153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7784" y="2931790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>
                <a:solidFill>
                  <a:schemeClr val="bg1"/>
                </a:solidFill>
              </a:rPr>
              <a:t>I cannot bathe you in a </a:t>
            </a:r>
            <a:r>
              <a:rPr lang="en-US" altLang="zh-CN" sz="4000" smtClean="0">
                <a:solidFill>
                  <a:schemeClr val="bg1"/>
                </a:solidFill>
              </a:rPr>
              <a:t>river</a:t>
            </a:r>
          </a:p>
          <a:p>
            <a:pPr>
              <a:lnSpc>
                <a:spcPct val="150000"/>
              </a:lnSpc>
            </a:pPr>
            <a:r>
              <a:rPr lang="en-US" altLang="zh-CN" sz="4000" smtClean="0">
                <a:solidFill>
                  <a:schemeClr val="bg1"/>
                </a:solidFill>
              </a:rPr>
              <a:t>                          gone   black                                 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8264" y="4083918"/>
            <a:ext cx="13681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smtClean="0"/>
              <a:t>black</a:t>
            </a:r>
            <a:endParaRPr lang="zh-CN" altLang="zh-CN" sz="4000" b="1"/>
          </a:p>
        </p:txBody>
      </p:sp>
    </p:spTree>
    <p:extLst>
      <p:ext uri="{BB962C8B-B14F-4D97-AF65-F5344CB8AC3E}">
        <p14:creationId xmlns:p14="http://schemas.microsoft.com/office/powerpoint/2010/main" val="14270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9444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4" y="3654770"/>
            <a:ext cx="2123728" cy="1509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399" y="3640142"/>
            <a:ext cx="2426103" cy="1523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-668610"/>
            <a:ext cx="2880320" cy="28803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7893"/>
            <a:ext cx="5184576" cy="31661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5168" y="3665228"/>
            <a:ext cx="5437112" cy="132343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smtClean="0"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   Is </a:t>
            </a:r>
            <a:r>
              <a:rPr lang="en-US" altLang="zh-CN" sz="4000"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there  </a:t>
            </a:r>
            <a:r>
              <a:rPr lang="en-US" altLang="zh-CN" sz="4000" smtClean="0"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           in </a:t>
            </a:r>
            <a:r>
              <a:rPr lang="en-US" altLang="zh-CN" sz="4000"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the future for you and </a:t>
            </a:r>
            <a:r>
              <a:rPr lang="en-US" altLang="zh-CN" sz="4000" smtClean="0">
                <a:latin typeface="新蒂下午茶体" pitchFamily="66" charset="-122"/>
                <a:ea typeface="新蒂下午茶体" pitchFamily="66" charset="-122"/>
                <a:cs typeface="新蒂下午茶体" pitchFamily="66" charset="-122"/>
              </a:rPr>
              <a:t>for me? </a:t>
            </a:r>
            <a:endParaRPr lang="en-US" altLang="zh-CN" sz="4000">
              <a:latin typeface="新蒂下午茶体" pitchFamily="66" charset="-122"/>
              <a:ea typeface="新蒂下午茶体" pitchFamily="66" charset="-122"/>
              <a:cs typeface="新蒂下午茶体" pitchFamily="66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89" y="3799840"/>
            <a:ext cx="1605499" cy="46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4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10000">
        <p:circle/>
      </p:transition>
    </mc:Choice>
    <mc:Fallback>
      <p:transition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70"/>
            <a:ext cx="9143999" cy="516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987574"/>
            <a:ext cx="3816424" cy="132343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85000"/>
                <a:lumOff val="1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/>
                </a:solidFill>
              </a:rPr>
              <a:t>I cannot </a:t>
            </a:r>
            <a:r>
              <a:rPr lang="en-US" altLang="zh-CN" sz="4000" smtClean="0">
                <a:solidFill>
                  <a:schemeClr val="bg1"/>
                </a:solidFill>
              </a:rPr>
              <a:t>hold you in </a:t>
            </a:r>
            <a:r>
              <a:rPr lang="en-US" altLang="zh-CN" sz="4000">
                <a:solidFill>
                  <a:schemeClr val="bg1"/>
                </a:solidFill>
              </a:rPr>
              <a:t>a </a:t>
            </a:r>
            <a:r>
              <a:rPr lang="en-US" altLang="zh-CN" sz="4000" smtClean="0">
                <a:solidFill>
                  <a:schemeClr val="bg1"/>
                </a:solidFill>
              </a:rPr>
              <a:t>poison rain</a:t>
            </a:r>
            <a:endParaRPr lang="zh-CN" alt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900">
        <p:fade/>
      </p:transition>
    </mc:Choice>
    <mc:Fallback xmlns="">
      <p:transition advClick="0" advTm="2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3"/>
          <a:stretch/>
        </p:blipFill>
        <p:spPr>
          <a:xfrm>
            <a:off x="-619" y="-1"/>
            <a:ext cx="9144619" cy="5143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928" y="411510"/>
            <a:ext cx="4896544" cy="193899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4000" smtClean="0">
                <a:solidFill>
                  <a:schemeClr val="bg1"/>
                </a:solidFill>
              </a:rPr>
              <a:t>If </a:t>
            </a:r>
            <a:r>
              <a:rPr lang="en-US" altLang="zh-CN" sz="4000">
                <a:solidFill>
                  <a:schemeClr val="bg1"/>
                </a:solidFill>
              </a:rPr>
              <a:t>I can't see you </a:t>
            </a:r>
            <a:r>
              <a:rPr lang="en-US" altLang="zh-CN" sz="4000" smtClean="0">
                <a:solidFill>
                  <a:schemeClr val="bg1"/>
                </a:solidFill>
              </a:rPr>
              <a:t>     </a:t>
            </a:r>
          </a:p>
          <a:p>
            <a:r>
              <a:rPr lang="en-US" altLang="zh-CN" sz="4000" smtClean="0">
                <a:solidFill>
                  <a:schemeClr val="bg1"/>
                </a:solidFill>
              </a:rPr>
              <a:t>       through </a:t>
            </a:r>
            <a:r>
              <a:rPr lang="en-US" altLang="zh-CN" sz="4000">
                <a:solidFill>
                  <a:schemeClr val="bg1"/>
                </a:solidFill>
              </a:rPr>
              <a:t>the air </a:t>
            </a:r>
            <a:endParaRPr lang="en-US" altLang="zh-CN" sz="4000" smtClean="0">
              <a:solidFill>
                <a:schemeClr val="bg1"/>
              </a:solidFill>
            </a:endParaRPr>
          </a:p>
          <a:p>
            <a:r>
              <a:rPr lang="en-US" altLang="zh-CN" sz="4000" smtClean="0">
                <a:solidFill>
                  <a:schemeClr val="bg1"/>
                </a:solidFill>
              </a:rPr>
              <a:t>           that </a:t>
            </a:r>
            <a:r>
              <a:rPr lang="en-US" altLang="zh-CN" sz="4000">
                <a:solidFill>
                  <a:schemeClr val="bg1"/>
                </a:solidFill>
              </a:rPr>
              <a:t>we breathe</a:t>
            </a:r>
            <a:endParaRPr lang="zh-CN" alt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60021"/>
      </p:ext>
    </p:extLst>
  </p:cSld>
  <p:clrMapOvr>
    <a:masterClrMapping/>
  </p:clrMapOvr>
  <p:transition advClick="0" advTm="34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59632" y="2943984"/>
            <a:ext cx="676875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/>
              <a:t>What will </a:t>
            </a:r>
            <a:r>
              <a:rPr lang="en-US" altLang="zh-CN" sz="4000" smtClean="0"/>
              <a:t>          in the future be? </a:t>
            </a:r>
            <a:endParaRPr lang="zh-CN" altLang="en-US" sz="4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03798"/>
            <a:ext cx="1008112" cy="55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cut/>
      </p:transition>
    </mc:Choice>
    <mc:Fallback xmlns="">
      <p:transition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/>
        </p:blipFill>
        <p:spPr>
          <a:xfrm>
            <a:off x="251520" y="123478"/>
            <a:ext cx="8606782" cy="482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195486"/>
            <a:ext cx="5040560" cy="193899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/>
                </a:solidFill>
                <a:latin typeface="汉仪乐喵体简"/>
                <a:ea typeface="汉仪乐喵体简"/>
              </a:rPr>
              <a:t>I wanna watch </a:t>
            </a:r>
            <a:r>
              <a:rPr lang="en-US" altLang="zh-CN" sz="4000" smtClean="0">
                <a:solidFill>
                  <a:schemeClr val="bg1"/>
                </a:solidFill>
                <a:latin typeface="汉仪乐喵体简"/>
                <a:ea typeface="汉仪乐喵体简"/>
              </a:rPr>
              <a:t>my children </a:t>
            </a:r>
            <a:r>
              <a:rPr lang="en-US" altLang="zh-CN" sz="4000">
                <a:solidFill>
                  <a:schemeClr val="bg1"/>
                </a:solidFill>
                <a:latin typeface="汉仪乐喵体简"/>
                <a:ea typeface="汉仪乐喵体简"/>
              </a:rPr>
              <a:t>laugh as they run</a:t>
            </a:r>
            <a:endParaRPr lang="zh-CN" altLang="en-US" sz="4000">
              <a:solidFill>
                <a:schemeClr val="bg1"/>
              </a:solidFill>
              <a:latin typeface="汉仪乐喵体简"/>
              <a:ea typeface="汉仪乐喵体简"/>
            </a:endParaRPr>
          </a:p>
        </p:txBody>
      </p:sp>
    </p:spTree>
    <p:extLst>
      <p:ext uri="{BB962C8B-B14F-4D97-AF65-F5344CB8AC3E}">
        <p14:creationId xmlns:p14="http://schemas.microsoft.com/office/powerpoint/2010/main" val="3423927838"/>
      </p:ext>
    </p:extLst>
  </p:cSld>
  <p:clrMapOvr>
    <a:masterClrMapping/>
  </p:clrMapOvr>
  <p:transition advClick="0" advTm="78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05"/>
            <a:ext cx="9180511" cy="5163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7944" y="284896"/>
            <a:ext cx="5112568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汉仪乐喵体简"/>
                <a:ea typeface="汉仪乐喵体简"/>
              </a:rPr>
              <a:t>I wanna hold their children on my knee</a:t>
            </a:r>
            <a:endParaRPr lang="zh-CN" altLang="en-US" sz="3600">
              <a:latin typeface="汉仪乐喵体简"/>
              <a:ea typeface="汉仪乐喵体简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660" y="2283718"/>
            <a:ext cx="5769266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汉仪乐喵体简"/>
                <a:ea typeface="汉仪乐喵体简"/>
              </a:rPr>
              <a:t>And tell them stories of a vanishing sun</a:t>
            </a:r>
            <a:endParaRPr lang="zh-CN" altLang="en-US" sz="3600">
              <a:latin typeface="汉仪乐喵体简"/>
              <a:ea typeface="汉仪乐喵体简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4235560"/>
            <a:ext cx="554461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汉仪乐喵体简"/>
                <a:ea typeface="汉仪乐喵体简"/>
              </a:rPr>
              <a:t>Of how it used to be</a:t>
            </a:r>
            <a:endParaRPr lang="zh-CN" altLang="en-US" sz="3600">
              <a:latin typeface="汉仪乐喵体简"/>
              <a:ea typeface="汉仪乐喵体简"/>
            </a:endParaRPr>
          </a:p>
        </p:txBody>
      </p:sp>
    </p:spTree>
    <p:extLst>
      <p:ext uri="{BB962C8B-B14F-4D97-AF65-F5344CB8AC3E}">
        <p14:creationId xmlns:p14="http://schemas.microsoft.com/office/powerpoint/2010/main" val="34525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11000">
        <p:randomBar dir="vert"/>
      </p:transition>
    </mc:Choice>
    <mc:Fallback xmlns="">
      <p:transition advTm="11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"/>
          <a:stretch/>
        </p:blipFill>
        <p:spPr>
          <a:xfrm>
            <a:off x="382463" y="627534"/>
            <a:ext cx="5560001" cy="352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8184" y="483518"/>
            <a:ext cx="2376264" cy="1200329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汉仪新蒂糖果体"/>
                <a:ea typeface="汉仪新蒂糖果体"/>
              </a:rPr>
              <a:t>In my lover's life I want to share</a:t>
            </a:r>
            <a:endParaRPr lang="zh-CN" altLang="en-US" sz="3600">
              <a:latin typeface="汉仪新蒂糖果体"/>
              <a:ea typeface="汉仪新蒂糖果体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2859782"/>
            <a:ext cx="2808312" cy="1754326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汉仪新蒂糖果体"/>
                <a:ea typeface="汉仪新蒂糖果体"/>
              </a:rPr>
              <a:t>I want to see the world now through her eyes</a:t>
            </a:r>
          </a:p>
        </p:txBody>
      </p:sp>
    </p:spTree>
    <p:extLst>
      <p:ext uri="{BB962C8B-B14F-4D97-AF65-F5344CB8AC3E}">
        <p14:creationId xmlns:p14="http://schemas.microsoft.com/office/powerpoint/2010/main" val="829557789"/>
      </p:ext>
    </p:extLst>
  </p:cSld>
  <p:clrMapOvr>
    <a:masterClrMapping/>
  </p:clrMapOvr>
  <p:transition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2306861" y="1"/>
            <a:ext cx="683713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1" y="1275606"/>
            <a:ext cx="3168352" cy="1754326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</a:rPr>
              <a:t>And about everything she sees </a:t>
            </a:r>
            <a:r>
              <a:rPr lang="en-US" altLang="zh-CN" sz="3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 </a:t>
            </a:r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</a:rPr>
              <a:t>care</a:t>
            </a:r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4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500">
        <p:pull/>
      </p:transition>
    </mc:Choice>
    <mc:Fallback xmlns="">
      <p:transition advTm="35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2206</TotalTime>
  <Words>308</Words>
  <Application>Microsoft Office PowerPoint</Application>
  <PresentationFormat>全屏显示(16:9)</PresentationFormat>
  <Paragraphs>45</Paragraphs>
  <Slides>21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汉仪趣黑简</vt:lpstr>
      <vt:lpstr>汉仪跳跳体简</vt:lpstr>
      <vt:lpstr>站酷快乐体2016修订版</vt:lpstr>
      <vt:lpstr>汉仪乐喵体简</vt:lpstr>
      <vt:lpstr>新蒂下午茶体</vt:lpstr>
      <vt:lpstr>汉仪菱心体简</vt:lpstr>
      <vt:lpstr>Gadugi</vt:lpstr>
      <vt:lpstr>新蒂小丸子体</vt:lpstr>
      <vt:lpstr>MV Boli</vt:lpstr>
      <vt:lpstr>Lucida Handwriting</vt:lpstr>
      <vt:lpstr>汉仪新蒂糖果体</vt:lpstr>
      <vt:lpstr>Calibri</vt:lpstr>
      <vt:lpstr>AR CENA</vt:lpstr>
      <vt:lpstr>汉仪黑荔枝体简</vt:lpstr>
      <vt:lpstr>汉仪尚巍清茶体W</vt:lpstr>
      <vt:lpstr>方正舒体</vt:lpstr>
      <vt:lpstr>Kristen ITC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asus</cp:lastModifiedBy>
  <cp:revision>131</cp:revision>
  <dcterms:created xsi:type="dcterms:W3CDTF">2019-01-18T10:43:27Z</dcterms:created>
  <dcterms:modified xsi:type="dcterms:W3CDTF">2019-01-20T10:39:39Z</dcterms:modified>
</cp:coreProperties>
</file>