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9" r:id="rId4"/>
    <p:sldId id="258" r:id="rId5"/>
    <p:sldId id="261" r:id="rId6"/>
    <p:sldId id="262" r:id="rId7"/>
    <p:sldId id="264" r:id="rId8"/>
  </p:sldIdLst>
  <p:sldSz cx="9144000" cy="5143500" type="screen16x9"/>
  <p:notesSz cx="6858000" cy="9144000"/>
  <p:embeddedFontLst>
    <p:embeddedFont>
      <p:font typeface="Gabriola" panose="04040605051002020D02" pitchFamily="82" charset="0"/>
      <p:regular r:id="rId10"/>
    </p:embeddedFont>
    <p:embeddedFont>
      <p:font typeface="微软雅黑" panose="020B0503020204020204" pitchFamily="34" charset="-122"/>
      <p:regular r:id="rId11"/>
      <p:bold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>
        <p:scale>
          <a:sx n="80" d="100"/>
          <a:sy n="80" d="100"/>
        </p:scale>
        <p:origin x="-252" y="-8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397275-3EFC-4AF0-8412-7C8D1888D3A6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8995DE-C5D4-445C-8256-321AB1106E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1718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685B9-F06F-4F9A-BA5D-2E10074726DC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B77A0-1F17-4C14-BD32-DE3148F6B2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0820378"/>
      </p:ext>
    </p:extLst>
  </p:cSld>
  <p:clrMapOvr>
    <a:masterClrMapping/>
  </p:clrMapOvr>
  <p:transition spd="slow" advClick="0" advTm="500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685B9-F06F-4F9A-BA5D-2E10074726DC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B77A0-1F17-4C14-BD32-DE3148F6B2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747571"/>
      </p:ext>
    </p:extLst>
  </p:cSld>
  <p:clrMapOvr>
    <a:masterClrMapping/>
  </p:clrMapOvr>
  <p:transition spd="slow" advClick="0" advTm="500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685B9-F06F-4F9A-BA5D-2E10074726DC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B77A0-1F17-4C14-BD32-DE3148F6B2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0275822"/>
      </p:ext>
    </p:extLst>
  </p:cSld>
  <p:clrMapOvr>
    <a:masterClrMapping/>
  </p:clrMapOvr>
  <p:transition spd="slow" advClick="0" advTm="500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685B9-F06F-4F9A-BA5D-2E10074726DC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B77A0-1F17-4C14-BD32-DE3148F6B2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9148793"/>
      </p:ext>
    </p:extLst>
  </p:cSld>
  <p:clrMapOvr>
    <a:masterClrMapping/>
  </p:clrMapOvr>
  <p:transition spd="slow" advClick="0" advTm="500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685B9-F06F-4F9A-BA5D-2E10074726DC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B77A0-1F17-4C14-BD32-DE3148F6B2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7079105"/>
      </p:ext>
    </p:extLst>
  </p:cSld>
  <p:clrMapOvr>
    <a:masterClrMapping/>
  </p:clrMapOvr>
  <p:transition spd="slow" advClick="0" advTm="500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685B9-F06F-4F9A-BA5D-2E10074726DC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B77A0-1F17-4C14-BD32-DE3148F6B2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9926623"/>
      </p:ext>
    </p:extLst>
  </p:cSld>
  <p:clrMapOvr>
    <a:masterClrMapping/>
  </p:clrMapOvr>
  <p:transition spd="slow" advClick="0" advTm="500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685B9-F06F-4F9A-BA5D-2E10074726DC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B77A0-1F17-4C14-BD32-DE3148F6B2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268068"/>
      </p:ext>
    </p:extLst>
  </p:cSld>
  <p:clrMapOvr>
    <a:masterClrMapping/>
  </p:clrMapOvr>
  <p:transition spd="slow" advClick="0" advTm="500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685B9-F06F-4F9A-BA5D-2E10074726DC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B77A0-1F17-4C14-BD32-DE3148F6B2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9134254"/>
      </p:ext>
    </p:extLst>
  </p:cSld>
  <p:clrMapOvr>
    <a:masterClrMapping/>
  </p:clrMapOvr>
  <p:transition spd="slow" advClick="0" advTm="500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685B9-F06F-4F9A-BA5D-2E10074726DC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B77A0-1F17-4C14-BD32-DE3148F6B2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2019823"/>
      </p:ext>
    </p:extLst>
  </p:cSld>
  <p:clrMapOvr>
    <a:masterClrMapping/>
  </p:clrMapOvr>
  <p:transition spd="slow" advClick="0" advTm="500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685B9-F06F-4F9A-BA5D-2E10074726DC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B77A0-1F17-4C14-BD32-DE3148F6B2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7611671"/>
      </p:ext>
    </p:extLst>
  </p:cSld>
  <p:clrMapOvr>
    <a:masterClrMapping/>
  </p:clrMapOvr>
  <p:transition spd="slow" advClick="0" advTm="500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685B9-F06F-4F9A-BA5D-2E10074726DC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B77A0-1F17-4C14-BD32-DE3148F6B2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3984952"/>
      </p:ext>
    </p:extLst>
  </p:cSld>
  <p:clrMapOvr>
    <a:masterClrMapping/>
  </p:clrMapOvr>
  <p:transition spd="slow" advClick="0" advTm="500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6685B9-F06F-4F9A-BA5D-2E10074726DC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DB77A0-1F17-4C14-BD32-DE3148F6B2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5599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500">
    <p:randomBar dir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085"/>
                    </a14:imgEffect>
                  </a14:imgLayer>
                </a14:imgProps>
              </a:ext>
            </a:extLst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://www.zdsy.org/UserFiles/TitleImage/26b3cfe1-0a2a-40cb-a4a5-0191fcead32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2447925" y="2211189"/>
            <a:ext cx="4248150" cy="936625"/>
            <a:chOff x="2205038" y="2787650"/>
            <a:chExt cx="4248150" cy="936625"/>
          </a:xfrm>
        </p:grpSpPr>
        <p:sp>
          <p:nvSpPr>
            <p:cNvPr id="7" name="直接连接符 35"/>
            <p:cNvSpPr>
              <a:spLocks noChangeShapeType="1"/>
            </p:cNvSpPr>
            <p:nvPr/>
          </p:nvSpPr>
          <p:spPr bwMode="auto">
            <a:xfrm>
              <a:off x="2205038" y="2787650"/>
              <a:ext cx="4248150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" name="直接连接符 36"/>
            <p:cNvSpPr>
              <a:spLocks noChangeShapeType="1"/>
            </p:cNvSpPr>
            <p:nvPr/>
          </p:nvSpPr>
          <p:spPr bwMode="auto">
            <a:xfrm>
              <a:off x="2205038" y="3724275"/>
              <a:ext cx="4248150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" name="TextBox 37"/>
            <p:cNvSpPr>
              <a:spLocks noChangeArrowheads="1"/>
            </p:cNvSpPr>
            <p:nvPr/>
          </p:nvSpPr>
          <p:spPr bwMode="auto">
            <a:xfrm>
              <a:off x="2205038" y="2932113"/>
              <a:ext cx="4248150" cy="579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宋体" charset="-122"/>
                  <a:sym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宋体" charset="-122"/>
                  <a:sym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charset="-122"/>
                  <a:sym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宋体" charset="-122"/>
                  <a:sym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charset="-122"/>
                  <a:sym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charset="-122"/>
                  <a:sym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charset="-122"/>
                  <a:sym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charset="-122"/>
                  <a:sym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charset="-122"/>
                  <a:sym typeface="Calibri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buNone/>
              </a:pPr>
              <a:r>
                <a:rPr lang="en-US" altLang="zh-CN" b="1" dirty="0" smtClea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Human and Nature</a:t>
              </a:r>
              <a:endParaRPr lang="en-US" altLang="zh-CN" b="1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</p:grpSp>
      <p:sp>
        <p:nvSpPr>
          <p:cNvPr id="10" name="TextBox 38"/>
          <p:cNvSpPr>
            <a:spLocks noChangeArrowheads="1"/>
          </p:cNvSpPr>
          <p:nvPr/>
        </p:nvSpPr>
        <p:spPr bwMode="auto">
          <a:xfrm>
            <a:off x="5724128" y="4208770"/>
            <a:ext cx="30956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  <a:sym typeface="Calibri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r>
              <a:rPr lang="zh-CN" altLang="en-US" sz="1400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作者：方怀蔚</a:t>
            </a:r>
            <a:endParaRPr lang="en-US" altLang="zh-CN" sz="1400" dirty="0" smtClean="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1400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单位：华南</a:t>
            </a:r>
            <a:r>
              <a:rPr lang="zh-CN" altLang="en-US" sz="14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师范大学外文学院</a:t>
            </a:r>
            <a:endParaRPr lang="en-US" altLang="zh-CN" sz="1400" dirty="0" smtClean="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86097616"/>
      </p:ext>
    </p:extLst>
  </p:cSld>
  <p:clrMapOvr>
    <a:masterClrMapping/>
  </p:clrMapOvr>
  <p:transition advClick="0" advTm="500">
    <p:randomBar dir="vert"/>
    <p:sndAc>
      <p:stSnd loop="1">
        <p:snd r:embed="rId2" name="Michael Bublé - Feeling Good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1"/>
          <a:stretch/>
        </p:blipFill>
        <p:spPr>
          <a:xfrm>
            <a:off x="1322771" y="531439"/>
            <a:ext cx="6498459" cy="4080623"/>
          </a:xfrm>
          <a:prstGeom prst="rect">
            <a:avLst/>
          </a:prstGeom>
        </p:spPr>
      </p:pic>
      <p:pic>
        <p:nvPicPr>
          <p:cNvPr id="1030" name="Picture 6" descr="C:\Users\phillipfang\Desktop\feeling good\太阳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07"/>
          <a:stretch/>
        </p:blipFill>
        <p:spPr bwMode="auto">
          <a:xfrm>
            <a:off x="1421650" y="213776"/>
            <a:ext cx="6300700" cy="3727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phillipfang\Desktop\feeling good\79054104370002750 (1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15"/>
          <a:stretch/>
        </p:blipFill>
        <p:spPr bwMode="auto">
          <a:xfrm>
            <a:off x="1799984" y="807884"/>
            <a:ext cx="5544033" cy="352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51812" y="3651870"/>
            <a:ext cx="3096344" cy="1102519"/>
          </a:xfrm>
        </p:spPr>
        <p:txBody>
          <a:bodyPr>
            <a:normAutofit/>
          </a:bodyPr>
          <a:lstStyle/>
          <a:p>
            <a:r>
              <a:rPr lang="en-US" altLang="zh-CN" sz="2400" i="1" dirty="0">
                <a:solidFill>
                  <a:schemeClr val="bg1"/>
                </a:solidFill>
                <a:latin typeface="Gabriola" panose="04040605051002020D02" pitchFamily="82" charset="0"/>
              </a:rPr>
              <a:t>Birds flying high</a:t>
            </a:r>
            <a:br>
              <a:rPr lang="en-US" altLang="zh-CN" sz="2400" i="1" dirty="0">
                <a:solidFill>
                  <a:schemeClr val="bg1"/>
                </a:solidFill>
                <a:latin typeface="Gabriola" panose="04040605051002020D02" pitchFamily="82" charset="0"/>
              </a:rPr>
            </a:br>
            <a:r>
              <a:rPr lang="en-US" altLang="zh-CN" sz="2400" i="1" dirty="0">
                <a:solidFill>
                  <a:schemeClr val="bg1"/>
                </a:solidFill>
                <a:latin typeface="Gabriola" panose="04040605051002020D02" pitchFamily="82" charset="0"/>
              </a:rPr>
              <a:t>You know how I feel</a:t>
            </a:r>
            <a:endParaRPr lang="zh-CN" altLang="en-US" sz="2400" i="1" dirty="0">
              <a:solidFill>
                <a:schemeClr val="bg1"/>
              </a:solidFill>
              <a:latin typeface="Gabriola" panose="04040605051002020D02" pitchFamily="82" charset="0"/>
            </a:endParaRPr>
          </a:p>
        </p:txBody>
      </p:sp>
      <p:sp>
        <p:nvSpPr>
          <p:cNvPr id="8" name="标题 1"/>
          <p:cNvSpPr txBox="1">
            <a:spLocks/>
          </p:cNvSpPr>
          <p:nvPr/>
        </p:nvSpPr>
        <p:spPr>
          <a:xfrm>
            <a:off x="3059832" y="4061519"/>
            <a:ext cx="3096344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i="1" dirty="0">
                <a:solidFill>
                  <a:schemeClr val="bg1"/>
                </a:solidFill>
                <a:latin typeface="Gabriola" panose="04040605051002020D02" pitchFamily="82" charset="0"/>
              </a:rPr>
              <a:t>Sun in the sky</a:t>
            </a:r>
            <a:r>
              <a:rPr lang="en-US" altLang="zh-CN" sz="2400" i="1" dirty="0" smtClean="0">
                <a:solidFill>
                  <a:schemeClr val="bg1"/>
                </a:solidFill>
                <a:latin typeface="Gabriola" panose="04040605051002020D02" pitchFamily="82" charset="0"/>
              </a:rPr>
              <a:t/>
            </a:r>
            <a:br>
              <a:rPr lang="en-US" altLang="zh-CN" sz="2400" i="1" dirty="0" smtClean="0">
                <a:solidFill>
                  <a:schemeClr val="bg1"/>
                </a:solidFill>
                <a:latin typeface="Gabriola" panose="04040605051002020D02" pitchFamily="82" charset="0"/>
              </a:rPr>
            </a:br>
            <a:r>
              <a:rPr lang="en-US" altLang="zh-CN" sz="2400" i="1" dirty="0" smtClean="0">
                <a:solidFill>
                  <a:schemeClr val="bg1"/>
                </a:solidFill>
                <a:latin typeface="Gabriola" panose="04040605051002020D02" pitchFamily="82" charset="0"/>
              </a:rPr>
              <a:t>You know how I feel</a:t>
            </a:r>
            <a:endParaRPr lang="zh-CN" altLang="en-US" sz="2400" i="1" dirty="0">
              <a:solidFill>
                <a:schemeClr val="bg1"/>
              </a:solidFill>
              <a:latin typeface="Gabriola" panose="04040605051002020D02" pitchFamily="82" charset="0"/>
            </a:endParaRPr>
          </a:p>
        </p:txBody>
      </p:sp>
      <p:sp>
        <p:nvSpPr>
          <p:cNvPr id="9" name="标题 1"/>
          <p:cNvSpPr txBox="1">
            <a:spLocks/>
          </p:cNvSpPr>
          <p:nvPr/>
        </p:nvSpPr>
        <p:spPr>
          <a:xfrm>
            <a:off x="5795845" y="3651025"/>
            <a:ext cx="3096344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i="1" dirty="0">
                <a:solidFill>
                  <a:schemeClr val="bg1"/>
                </a:solidFill>
                <a:latin typeface="Gabriola" panose="04040605051002020D02" pitchFamily="82" charset="0"/>
              </a:rPr>
              <a:t>Reeds </a:t>
            </a:r>
            <a:r>
              <a:rPr lang="en-US" altLang="zh-CN" sz="2400" i="1" dirty="0" err="1">
                <a:solidFill>
                  <a:schemeClr val="bg1"/>
                </a:solidFill>
                <a:latin typeface="Gabriola" panose="04040605051002020D02" pitchFamily="82" charset="0"/>
              </a:rPr>
              <a:t>driftin</a:t>
            </a:r>
            <a:r>
              <a:rPr lang="en-US" altLang="zh-CN" sz="2400" i="1" dirty="0">
                <a:solidFill>
                  <a:schemeClr val="bg1"/>
                </a:solidFill>
                <a:latin typeface="Gabriola" panose="04040605051002020D02" pitchFamily="82" charset="0"/>
              </a:rPr>
              <a:t>' on by</a:t>
            </a:r>
            <a:r>
              <a:rPr lang="en-US" altLang="zh-CN" sz="2400" i="1" dirty="0" smtClean="0">
                <a:solidFill>
                  <a:schemeClr val="bg1"/>
                </a:solidFill>
                <a:latin typeface="Gabriola" panose="04040605051002020D02" pitchFamily="82" charset="0"/>
              </a:rPr>
              <a:t/>
            </a:r>
            <a:br>
              <a:rPr lang="en-US" altLang="zh-CN" sz="2400" i="1" dirty="0" smtClean="0">
                <a:solidFill>
                  <a:schemeClr val="bg1"/>
                </a:solidFill>
                <a:latin typeface="Gabriola" panose="04040605051002020D02" pitchFamily="82" charset="0"/>
              </a:rPr>
            </a:br>
            <a:r>
              <a:rPr lang="en-US" altLang="zh-CN" sz="2400" i="1" dirty="0" smtClean="0">
                <a:solidFill>
                  <a:schemeClr val="bg1"/>
                </a:solidFill>
                <a:latin typeface="Gabriola" panose="04040605051002020D02" pitchFamily="82" charset="0"/>
              </a:rPr>
              <a:t>You know how I feel</a:t>
            </a:r>
            <a:endParaRPr lang="zh-CN" altLang="en-US" sz="2400" i="1" dirty="0">
              <a:solidFill>
                <a:schemeClr val="bg1"/>
              </a:solidFill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377763"/>
      </p:ext>
    </p:extLst>
  </p:cSld>
  <p:clrMapOvr>
    <a:masterClrMapping/>
  </p:clrMapOvr>
  <p:transition spd="slow" advClick="0" advTm="5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4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4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4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848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9" presetClass="exit" presetSubtype="0" accel="10000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xit" presetSubtype="4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18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7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848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xit" presetSubtype="2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2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xit" presetSubtype="0" fill="hold" grpId="1" nodeType="withEffect">
                                  <p:stCondLst>
                                    <p:cond delay="2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" grpId="0"/>
      <p:bldP spid="8" grpId="1"/>
      <p:bldP spid="9" grpId="0"/>
      <p:bldP spid="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>
            <a:spLocks/>
          </p:cNvSpPr>
          <p:nvPr/>
        </p:nvSpPr>
        <p:spPr>
          <a:xfrm>
            <a:off x="-36512" y="3507854"/>
            <a:ext cx="3456384" cy="16561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i="1" dirty="0">
                <a:solidFill>
                  <a:schemeClr val="bg1"/>
                </a:solidFill>
                <a:latin typeface="Gabriola" panose="04040605051002020D02" pitchFamily="82" charset="0"/>
              </a:rPr>
              <a:t>It's a new </a:t>
            </a:r>
            <a:r>
              <a:rPr lang="en-US" altLang="zh-CN" sz="2400" i="1" dirty="0" smtClean="0">
                <a:solidFill>
                  <a:schemeClr val="bg1"/>
                </a:solidFill>
                <a:latin typeface="Gabriola" panose="04040605051002020D02" pitchFamily="82" charset="0"/>
              </a:rPr>
              <a:t>dawn</a:t>
            </a:r>
          </a:p>
          <a:p>
            <a:r>
              <a:rPr lang="en-US" altLang="zh-CN" sz="2400" i="1" dirty="0" smtClean="0">
                <a:solidFill>
                  <a:schemeClr val="bg1"/>
                </a:solidFill>
                <a:latin typeface="Gabriola" panose="04040605051002020D02" pitchFamily="82" charset="0"/>
              </a:rPr>
              <a:t>It's a new day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599832"/>
            <a:ext cx="631190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标题 1"/>
          <p:cNvSpPr txBox="1">
            <a:spLocks/>
          </p:cNvSpPr>
          <p:nvPr/>
        </p:nvSpPr>
        <p:spPr>
          <a:xfrm>
            <a:off x="5796136" y="3010287"/>
            <a:ext cx="3096344" cy="17281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i="1" dirty="0">
                <a:solidFill>
                  <a:schemeClr val="bg1"/>
                </a:solidFill>
                <a:latin typeface="Gabriola" panose="04040605051002020D02" pitchFamily="82" charset="0"/>
              </a:rPr>
              <a:t>And I</a:t>
            </a:r>
            <a:r>
              <a:rPr lang="en-US" altLang="zh-CN" sz="2400" i="1" dirty="0" smtClean="0">
                <a:solidFill>
                  <a:schemeClr val="bg1"/>
                </a:solidFill>
                <a:latin typeface="Gabriola" panose="04040605051002020D02" pitchFamily="82" charset="0"/>
              </a:rPr>
              <a:t>' m feeling </a:t>
            </a:r>
            <a:r>
              <a:rPr lang="en-US" altLang="zh-CN" sz="2400" i="1" dirty="0">
                <a:solidFill>
                  <a:schemeClr val="bg1"/>
                </a:solidFill>
                <a:latin typeface="Gabriola" panose="04040605051002020D02" pitchFamily="82" charset="0"/>
              </a:rPr>
              <a:t>good</a:t>
            </a:r>
            <a:endParaRPr lang="zh-CN" altLang="en-US" sz="2400" i="1" dirty="0">
              <a:solidFill>
                <a:schemeClr val="bg1"/>
              </a:solidFill>
              <a:latin typeface="Gabriola" panose="04040605051002020D02" pitchFamily="82" charset="0"/>
            </a:endParaRPr>
          </a:p>
        </p:txBody>
      </p:sp>
      <p:sp>
        <p:nvSpPr>
          <p:cNvPr id="4" name="标题 1"/>
          <p:cNvSpPr txBox="1">
            <a:spLocks/>
          </p:cNvSpPr>
          <p:nvPr/>
        </p:nvSpPr>
        <p:spPr>
          <a:xfrm>
            <a:off x="6372199" y="25521"/>
            <a:ext cx="2759833" cy="18261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i="1" dirty="0" smtClean="0">
                <a:solidFill>
                  <a:schemeClr val="bg1"/>
                </a:solidFill>
                <a:latin typeface="Gabriola" panose="04040605051002020D02" pitchFamily="82" charset="0"/>
              </a:rPr>
              <a:t>It's </a:t>
            </a:r>
            <a:r>
              <a:rPr lang="en-US" altLang="zh-CN" sz="2400" i="1" dirty="0">
                <a:solidFill>
                  <a:schemeClr val="bg1"/>
                </a:solidFill>
                <a:latin typeface="Gabriola" panose="04040605051002020D02" pitchFamily="82" charset="0"/>
              </a:rPr>
              <a:t>a new </a:t>
            </a:r>
            <a:r>
              <a:rPr lang="en-US" altLang="zh-CN" sz="2400" i="1" dirty="0" smtClean="0">
                <a:solidFill>
                  <a:schemeClr val="bg1"/>
                </a:solidFill>
                <a:latin typeface="Gabriola" panose="04040605051002020D02" pitchFamily="82" charset="0"/>
              </a:rPr>
              <a:t>life</a:t>
            </a:r>
          </a:p>
          <a:p>
            <a:r>
              <a:rPr lang="en-US" altLang="zh-CN" sz="2400" i="1" dirty="0">
                <a:solidFill>
                  <a:schemeClr val="bg1"/>
                </a:solidFill>
                <a:latin typeface="Gabriola" panose="04040605051002020D02" pitchFamily="82" charset="0"/>
              </a:rPr>
              <a:t>For me</a:t>
            </a:r>
            <a:endParaRPr lang="zh-CN" altLang="en-US" sz="2400" i="1" dirty="0">
              <a:solidFill>
                <a:schemeClr val="bg1"/>
              </a:solidFill>
              <a:latin typeface="Gabriola" panose="04040605051002020D02" pitchFamily="82" charset="0"/>
            </a:endParaRPr>
          </a:p>
        </p:txBody>
      </p:sp>
      <p:sp>
        <p:nvSpPr>
          <p:cNvPr id="7" name="标题 1"/>
          <p:cNvSpPr txBox="1">
            <a:spLocks/>
          </p:cNvSpPr>
          <p:nvPr/>
        </p:nvSpPr>
        <p:spPr>
          <a:xfrm>
            <a:off x="3023828" y="1779662"/>
            <a:ext cx="3096344" cy="17281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i="1" dirty="0">
                <a:solidFill>
                  <a:schemeClr val="bg1"/>
                </a:solidFill>
                <a:latin typeface="Gabriola" panose="04040605051002020D02" pitchFamily="82" charset="0"/>
              </a:rPr>
              <a:t>I'm feeling good</a:t>
            </a:r>
            <a:endParaRPr lang="zh-CN" altLang="en-US" sz="2400" i="1" dirty="0">
              <a:solidFill>
                <a:schemeClr val="bg1"/>
              </a:solidFill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595068"/>
      </p:ext>
    </p:extLst>
  </p:cSld>
  <p:clrMapOvr>
    <a:masterClrMapping/>
  </p:clrMapOvr>
  <p:transition spd="slow" advClick="0" advTm="5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nodeType="withEffect">
                                  <p:stCondLst>
                                    <p:cond delay="261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2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xit" presetSubtype="1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5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xit" presetSubtype="1" fill="hold" grpId="1" nodeType="withEffect">
                                  <p:stCondLst>
                                    <p:cond delay="119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3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14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2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xit" presetSubtype="21" fill="hold" grpId="1" nodeType="withEffect">
                                  <p:stCondLst>
                                    <p:cond delay="168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2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2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21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2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xit" presetSubtype="21" fill="hold" grpId="1" nodeType="withEffect">
                                  <p:stCondLst>
                                    <p:cond delay="241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2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nodeType="withEffect">
                                  <p:stCondLst>
                                    <p:cond delay="1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 tmFilter="0, 0; .2, .5; .8, .5; 1, 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000" autoRev="1" fill="hold"/>
                                        <p:tgtEl>
                                          <p:spTgt spid="30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6" grpId="1"/>
      <p:bldP spid="4" grpId="0"/>
      <p:bldP spid="4" grpId="1"/>
      <p:bldP spid="7" grpId="0"/>
      <p:bldP spid="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25" y="485775"/>
            <a:ext cx="6254750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C:\Users\phillipfang\Desktop\feeling good\人与河流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90"/>
          <a:stretch/>
        </p:blipFill>
        <p:spPr bwMode="auto">
          <a:xfrm>
            <a:off x="1143000" y="514122"/>
            <a:ext cx="6858000" cy="4115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 bwMode="auto">
          <a:xfrm>
            <a:off x="1143000" y="698148"/>
            <a:ext cx="6858000" cy="3747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标题 1"/>
          <p:cNvSpPr txBox="1">
            <a:spLocks/>
          </p:cNvSpPr>
          <p:nvPr/>
        </p:nvSpPr>
        <p:spPr>
          <a:xfrm>
            <a:off x="251520" y="3526860"/>
            <a:ext cx="3096344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i="1" dirty="0">
                <a:solidFill>
                  <a:schemeClr val="bg1"/>
                </a:solidFill>
                <a:latin typeface="Gabriola" panose="04040605051002020D02" pitchFamily="82" charset="0"/>
              </a:rPr>
              <a:t>Fish in the </a:t>
            </a:r>
            <a:r>
              <a:rPr lang="en-US" altLang="zh-CN" sz="2400" i="1" dirty="0" smtClean="0">
                <a:solidFill>
                  <a:schemeClr val="bg1"/>
                </a:solidFill>
                <a:latin typeface="Gabriola" panose="04040605051002020D02" pitchFamily="82" charset="0"/>
              </a:rPr>
              <a:t>sea</a:t>
            </a:r>
          </a:p>
          <a:p>
            <a:r>
              <a:rPr lang="en-US" altLang="zh-CN" sz="2400" i="1" dirty="0" smtClean="0">
                <a:solidFill>
                  <a:schemeClr val="bg1"/>
                </a:solidFill>
                <a:latin typeface="Gabriola" panose="04040605051002020D02" pitchFamily="82" charset="0"/>
              </a:rPr>
              <a:t>You know how I feel</a:t>
            </a:r>
            <a:endParaRPr lang="zh-CN" altLang="en-US" sz="2400" i="1" dirty="0">
              <a:solidFill>
                <a:schemeClr val="bg1"/>
              </a:solidFill>
              <a:latin typeface="Gabriola" panose="04040605051002020D02" pitchFamily="82" charset="0"/>
            </a:endParaRPr>
          </a:p>
        </p:txBody>
      </p:sp>
      <p:sp>
        <p:nvSpPr>
          <p:cNvPr id="5" name="标题 1"/>
          <p:cNvSpPr txBox="1">
            <a:spLocks/>
          </p:cNvSpPr>
          <p:nvPr/>
        </p:nvSpPr>
        <p:spPr>
          <a:xfrm>
            <a:off x="5796136" y="3620819"/>
            <a:ext cx="3096344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i="1" dirty="0">
                <a:solidFill>
                  <a:schemeClr val="bg1"/>
                </a:solidFill>
                <a:latin typeface="Gabriola" panose="04040605051002020D02" pitchFamily="82" charset="0"/>
              </a:rPr>
              <a:t>Blossom on the </a:t>
            </a:r>
            <a:r>
              <a:rPr lang="en-US" altLang="zh-CN" sz="2400" i="1" dirty="0" smtClean="0">
                <a:solidFill>
                  <a:schemeClr val="bg1"/>
                </a:solidFill>
                <a:latin typeface="Gabriola" panose="04040605051002020D02" pitchFamily="82" charset="0"/>
              </a:rPr>
              <a:t>tree</a:t>
            </a:r>
          </a:p>
          <a:p>
            <a:r>
              <a:rPr lang="en-US" altLang="zh-CN" sz="2400" i="1" dirty="0" smtClean="0">
                <a:solidFill>
                  <a:schemeClr val="bg1"/>
                </a:solidFill>
                <a:latin typeface="Gabriola" panose="04040605051002020D02" pitchFamily="82" charset="0"/>
              </a:rPr>
              <a:t>You know how I feel</a:t>
            </a:r>
            <a:endParaRPr lang="zh-CN" altLang="en-US" sz="2400" i="1" dirty="0">
              <a:solidFill>
                <a:schemeClr val="bg1"/>
              </a:solidFill>
              <a:latin typeface="Gabriola" panose="04040605051002020D02" pitchFamily="82" charset="0"/>
            </a:endParaRPr>
          </a:p>
        </p:txBody>
      </p:sp>
      <p:sp>
        <p:nvSpPr>
          <p:cNvPr id="6" name="标题 1"/>
          <p:cNvSpPr txBox="1">
            <a:spLocks/>
          </p:cNvSpPr>
          <p:nvPr/>
        </p:nvSpPr>
        <p:spPr>
          <a:xfrm>
            <a:off x="251520" y="411510"/>
            <a:ext cx="3096344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i="1" dirty="0">
                <a:solidFill>
                  <a:schemeClr val="bg1"/>
                </a:solidFill>
                <a:latin typeface="Gabriola" panose="04040605051002020D02" pitchFamily="82" charset="0"/>
              </a:rPr>
              <a:t>River running </a:t>
            </a:r>
            <a:r>
              <a:rPr lang="en-US" altLang="zh-CN" sz="2400" i="1" dirty="0" smtClean="0">
                <a:solidFill>
                  <a:schemeClr val="bg1"/>
                </a:solidFill>
                <a:latin typeface="Gabriola" panose="04040605051002020D02" pitchFamily="82" charset="0"/>
              </a:rPr>
              <a:t>free</a:t>
            </a:r>
          </a:p>
          <a:p>
            <a:r>
              <a:rPr lang="en-US" altLang="zh-CN" sz="2400" i="1" dirty="0" smtClean="0">
                <a:solidFill>
                  <a:schemeClr val="bg1"/>
                </a:solidFill>
                <a:latin typeface="Gabriola" panose="04040605051002020D02" pitchFamily="82" charset="0"/>
              </a:rPr>
              <a:t>You know how I feel</a:t>
            </a:r>
            <a:endParaRPr lang="zh-CN" altLang="en-US" sz="2400" i="1" dirty="0">
              <a:solidFill>
                <a:schemeClr val="bg1"/>
              </a:solidFill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501841"/>
      </p:ext>
    </p:extLst>
  </p:cSld>
  <p:clrMapOvr>
    <a:masterClrMapping/>
  </p:clrMapOvr>
  <p:transition spd="slow" advClick="0" advTm="5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3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9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8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9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8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7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7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xit" presetSubtype="32" fill="hold" grpId="1" nodeType="withEffect">
                                  <p:stCondLst>
                                    <p:cond delay="114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" presetClass="exit" presetSubtype="32" fill="hold" nodeType="withEffect">
                                  <p:stCondLst>
                                    <p:cond delay="114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2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2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2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136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nodeType="withEffect">
                                  <p:stCondLst>
                                    <p:cond delay="17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6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6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grpId="1" nodeType="withEffect">
                                  <p:stCondLst>
                                    <p:cond delay="17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6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56"/>
          <a:stretch/>
        </p:blipFill>
        <p:spPr bwMode="auto">
          <a:xfrm>
            <a:off x="1320800" y="508539"/>
            <a:ext cx="6502400" cy="4126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 txBox="1">
            <a:spLocks/>
          </p:cNvSpPr>
          <p:nvPr/>
        </p:nvSpPr>
        <p:spPr>
          <a:xfrm>
            <a:off x="251520" y="411510"/>
            <a:ext cx="3168352" cy="1508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i="1" dirty="0">
                <a:solidFill>
                  <a:schemeClr val="bg1"/>
                </a:solidFill>
                <a:latin typeface="Gabriola" panose="04040605051002020D02" pitchFamily="82" charset="0"/>
              </a:rPr>
              <a:t>It's a new </a:t>
            </a:r>
            <a:r>
              <a:rPr lang="en-US" altLang="zh-CN" sz="2400" i="1" dirty="0" smtClean="0">
                <a:solidFill>
                  <a:schemeClr val="bg1"/>
                </a:solidFill>
                <a:latin typeface="Gabriola" panose="04040605051002020D02" pitchFamily="82" charset="0"/>
              </a:rPr>
              <a:t>dawn</a:t>
            </a:r>
          </a:p>
          <a:p>
            <a:r>
              <a:rPr lang="en-US" altLang="zh-CN" sz="2400" i="1" dirty="0" smtClean="0">
                <a:solidFill>
                  <a:schemeClr val="bg1"/>
                </a:solidFill>
                <a:latin typeface="Gabriola" panose="04040605051002020D02" pitchFamily="82" charset="0"/>
              </a:rPr>
              <a:t>It's a new day</a:t>
            </a:r>
          </a:p>
        </p:txBody>
      </p:sp>
      <p:sp>
        <p:nvSpPr>
          <p:cNvPr id="3" name="标题 1"/>
          <p:cNvSpPr txBox="1">
            <a:spLocks/>
          </p:cNvSpPr>
          <p:nvPr/>
        </p:nvSpPr>
        <p:spPr>
          <a:xfrm>
            <a:off x="251520" y="3193873"/>
            <a:ext cx="2856791" cy="15381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i="1" dirty="0" smtClean="0">
                <a:solidFill>
                  <a:schemeClr val="bg1"/>
                </a:solidFill>
                <a:latin typeface="Gabriola" panose="04040605051002020D02" pitchFamily="82" charset="0"/>
              </a:rPr>
              <a:t>It's </a:t>
            </a:r>
            <a:r>
              <a:rPr lang="en-US" altLang="zh-CN" sz="2400" i="1" dirty="0">
                <a:solidFill>
                  <a:schemeClr val="bg1"/>
                </a:solidFill>
                <a:latin typeface="Gabriola" panose="04040605051002020D02" pitchFamily="82" charset="0"/>
              </a:rPr>
              <a:t>a new </a:t>
            </a:r>
            <a:r>
              <a:rPr lang="en-US" altLang="zh-CN" sz="2400" i="1" dirty="0" smtClean="0">
                <a:solidFill>
                  <a:schemeClr val="bg1"/>
                </a:solidFill>
                <a:latin typeface="Gabriola" panose="04040605051002020D02" pitchFamily="82" charset="0"/>
              </a:rPr>
              <a:t>life</a:t>
            </a:r>
          </a:p>
          <a:p>
            <a:r>
              <a:rPr lang="en-US" altLang="zh-CN" sz="2400" i="1" dirty="0">
                <a:solidFill>
                  <a:schemeClr val="bg1"/>
                </a:solidFill>
                <a:latin typeface="Gabriola" panose="04040605051002020D02" pitchFamily="82" charset="0"/>
              </a:rPr>
              <a:t>For me</a:t>
            </a:r>
            <a:endParaRPr lang="zh-CN" altLang="en-US" sz="2400" i="1" dirty="0">
              <a:solidFill>
                <a:schemeClr val="bg1"/>
              </a:solidFill>
              <a:latin typeface="Gabriola" panose="04040605051002020D02" pitchFamily="82" charset="0"/>
            </a:endParaRPr>
          </a:p>
        </p:txBody>
      </p:sp>
      <p:sp>
        <p:nvSpPr>
          <p:cNvPr id="4" name="标题 1"/>
          <p:cNvSpPr txBox="1">
            <a:spLocks/>
          </p:cNvSpPr>
          <p:nvPr/>
        </p:nvSpPr>
        <p:spPr>
          <a:xfrm>
            <a:off x="6084168" y="3291830"/>
            <a:ext cx="2808312" cy="1440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i="1" dirty="0">
                <a:solidFill>
                  <a:schemeClr val="bg1"/>
                </a:solidFill>
                <a:latin typeface="Gabriola" panose="04040605051002020D02" pitchFamily="82" charset="0"/>
              </a:rPr>
              <a:t>And I'm feeling good</a:t>
            </a:r>
            <a:endParaRPr lang="zh-CN" altLang="en-US" sz="2400" i="1" dirty="0">
              <a:solidFill>
                <a:schemeClr val="bg1"/>
              </a:solidFill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736224"/>
      </p:ext>
    </p:extLst>
  </p:cSld>
  <p:clrMapOvr>
    <a:masterClrMapping/>
  </p:clrMapOvr>
  <p:transition spd="slow" advClick="0" advTm="5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1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1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1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2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xit" presetSubtype="0" fill="hold" grpId="1" nodeType="withEffect">
                                  <p:stCondLst>
                                    <p:cond delay="5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22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2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2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2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1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7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xit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8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8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7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exit" presetSubtype="0" fill="hold" nodeType="withEffect">
                                  <p:stCondLst>
                                    <p:cond delay="13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5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2127920" y="3646690"/>
            <a:ext cx="4888160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i="1" dirty="0">
                <a:solidFill>
                  <a:schemeClr val="bg1"/>
                </a:solidFill>
                <a:latin typeface="Gabriola" panose="04040605051002020D02" pitchFamily="82" charset="0"/>
              </a:rPr>
              <a:t>Dragonfly out in the </a:t>
            </a:r>
            <a:r>
              <a:rPr lang="en-US" altLang="zh-CN" sz="2400" i="1" dirty="0" smtClean="0">
                <a:solidFill>
                  <a:schemeClr val="bg1"/>
                </a:solidFill>
                <a:latin typeface="Gabriola" panose="04040605051002020D02" pitchFamily="82" charset="0"/>
              </a:rPr>
              <a:t>sun </a:t>
            </a:r>
          </a:p>
          <a:p>
            <a:r>
              <a:rPr lang="en-US" altLang="zh-CN" sz="2400" i="1" dirty="0" smtClean="0">
                <a:solidFill>
                  <a:schemeClr val="bg1"/>
                </a:solidFill>
                <a:latin typeface="Gabriola" panose="04040605051002020D02" pitchFamily="82" charset="0"/>
              </a:rPr>
              <a:t>you </a:t>
            </a:r>
            <a:r>
              <a:rPr lang="en-US" altLang="zh-CN" sz="2400" i="1" dirty="0">
                <a:solidFill>
                  <a:schemeClr val="bg1"/>
                </a:solidFill>
                <a:latin typeface="Gabriola" panose="04040605051002020D02" pitchFamily="82" charset="0"/>
              </a:rPr>
              <a:t>know what I mean, don't you know</a:t>
            </a:r>
            <a:endParaRPr lang="zh-CN" altLang="en-US" sz="2400" i="1" dirty="0">
              <a:solidFill>
                <a:schemeClr val="bg1"/>
              </a:solidFill>
              <a:latin typeface="Gabriola" panose="04040605051002020D02" pitchFamily="82" charset="0"/>
            </a:endParaRPr>
          </a:p>
        </p:txBody>
      </p:sp>
      <p:pic>
        <p:nvPicPr>
          <p:cNvPr id="7170" name="Picture 2" descr="http://p3.so.qhmsg.com/bdr/1080__/t0188f7d23959b3952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77"/>
          <a:stretch/>
        </p:blipFill>
        <p:spPr bwMode="auto">
          <a:xfrm>
            <a:off x="238061" y="87177"/>
            <a:ext cx="5320208" cy="322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标题 1"/>
          <p:cNvSpPr txBox="1">
            <a:spLocks/>
          </p:cNvSpPr>
          <p:nvPr/>
        </p:nvSpPr>
        <p:spPr>
          <a:xfrm>
            <a:off x="2267744" y="162308"/>
            <a:ext cx="4888160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i="1" dirty="0">
                <a:solidFill>
                  <a:schemeClr val="bg1"/>
                </a:solidFill>
                <a:latin typeface="Gabriola" panose="04040605051002020D02" pitchFamily="82" charset="0"/>
              </a:rPr>
              <a:t>Butterflies all </a:t>
            </a:r>
            <a:r>
              <a:rPr lang="en-US" altLang="zh-CN" sz="2400" i="1" dirty="0" err="1">
                <a:solidFill>
                  <a:schemeClr val="bg1"/>
                </a:solidFill>
                <a:latin typeface="Gabriola" panose="04040605051002020D02" pitchFamily="82" charset="0"/>
              </a:rPr>
              <a:t>havin</a:t>
            </a:r>
            <a:r>
              <a:rPr lang="en-US" altLang="zh-CN" sz="2400" i="1" dirty="0">
                <a:solidFill>
                  <a:schemeClr val="bg1"/>
                </a:solidFill>
                <a:latin typeface="Gabriola" panose="04040605051002020D02" pitchFamily="82" charset="0"/>
              </a:rPr>
              <a:t>' </a:t>
            </a:r>
            <a:r>
              <a:rPr lang="en-US" altLang="zh-CN" sz="2400" i="1" dirty="0" smtClean="0">
                <a:solidFill>
                  <a:schemeClr val="bg1"/>
                </a:solidFill>
                <a:latin typeface="Gabriola" panose="04040605051002020D02" pitchFamily="82" charset="0"/>
              </a:rPr>
              <a:t>fun</a:t>
            </a:r>
          </a:p>
          <a:p>
            <a:r>
              <a:rPr lang="en-US" altLang="zh-CN" sz="2400" i="1" dirty="0">
                <a:solidFill>
                  <a:schemeClr val="bg1"/>
                </a:solidFill>
                <a:latin typeface="Gabriola" panose="04040605051002020D02" pitchFamily="82" charset="0"/>
              </a:rPr>
              <a:t>you know what I mean</a:t>
            </a:r>
            <a:endParaRPr lang="zh-CN" altLang="en-US" sz="2400" i="1" dirty="0">
              <a:solidFill>
                <a:schemeClr val="bg1"/>
              </a:solidFill>
              <a:latin typeface="Gabriola" panose="04040605051002020D02" pitchFamily="82" charset="0"/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75"/>
          <a:stretch/>
        </p:blipFill>
        <p:spPr bwMode="auto">
          <a:xfrm>
            <a:off x="3923928" y="1622142"/>
            <a:ext cx="4967833" cy="3143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http://p5.so.qhimgs1.com/bdr/900__/t01274bceaa374c034b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91"/>
          <a:stretch/>
        </p:blipFill>
        <p:spPr bwMode="auto">
          <a:xfrm>
            <a:off x="2410163" y="1264827"/>
            <a:ext cx="4323674" cy="2613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标题 1"/>
          <p:cNvSpPr txBox="1">
            <a:spLocks/>
          </p:cNvSpPr>
          <p:nvPr/>
        </p:nvSpPr>
        <p:spPr>
          <a:xfrm>
            <a:off x="-324544" y="2020491"/>
            <a:ext cx="4888160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i="1" dirty="0">
                <a:solidFill>
                  <a:schemeClr val="bg1"/>
                </a:solidFill>
                <a:latin typeface="Gabriola" panose="04040605051002020D02" pitchFamily="82" charset="0"/>
              </a:rPr>
              <a:t>Sleep in peace when the day is </a:t>
            </a:r>
            <a:r>
              <a:rPr lang="en-US" altLang="zh-CN" sz="2400" i="1" dirty="0" smtClean="0">
                <a:solidFill>
                  <a:schemeClr val="bg1"/>
                </a:solidFill>
                <a:latin typeface="Gabriola" panose="04040605051002020D02" pitchFamily="82" charset="0"/>
              </a:rPr>
              <a:t>done</a:t>
            </a:r>
          </a:p>
          <a:p>
            <a:r>
              <a:rPr lang="en-US" altLang="zh-CN" sz="2400" i="1" dirty="0" err="1">
                <a:solidFill>
                  <a:schemeClr val="bg1"/>
                </a:solidFill>
                <a:latin typeface="Gabriola" panose="04040605051002020D02" pitchFamily="82" charset="0"/>
              </a:rPr>
              <a:t>that'swhat</a:t>
            </a:r>
            <a:r>
              <a:rPr lang="en-US" altLang="zh-CN" sz="2400" i="1" dirty="0">
                <a:solidFill>
                  <a:schemeClr val="bg1"/>
                </a:solidFill>
                <a:latin typeface="Gabriola" panose="04040605051002020D02" pitchFamily="82" charset="0"/>
              </a:rPr>
              <a:t> I mean</a:t>
            </a:r>
            <a:endParaRPr lang="zh-CN" altLang="en-US" sz="2400" i="1" dirty="0">
              <a:solidFill>
                <a:schemeClr val="bg1"/>
              </a:solidFill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383844"/>
      </p:ext>
    </p:extLst>
  </p:cSld>
  <p:clrMapOvr>
    <a:masterClrMapping/>
  </p:clrMapOvr>
  <p:transition spd="slow" advClick="0" advTm="5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xit" presetSubtype="1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xit" presetSubtype="1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8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xit" presetSubtype="10" fill="hold" nodeType="withEffect">
                                  <p:stCondLst>
                                    <p:cond delay="93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19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8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4" presetClass="exit" presetSubtype="10" fill="hold" grpId="1" nodeType="withEffect">
                                  <p:stCondLst>
                                    <p:cond delay="94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1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8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nodeType="withEffect">
                                  <p:stCondLst>
                                    <p:cond delay="11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1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1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1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114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xit" presetSubtype="0" fill="hold" nodeType="withEffect">
                                  <p:stCondLst>
                                    <p:cond delay="144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900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900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9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899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5" presetClass="exit" presetSubtype="0" fill="hold" grpId="1" nodeType="withEffect">
                                  <p:stCondLst>
                                    <p:cond delay="144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8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8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7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" grpId="1"/>
      <p:bldP spid="7" grpId="0"/>
      <p:bldP spid="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p0.so.qhimgs1.com/bdr/1728__/t0160329ca9150d163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235" y="515022"/>
            <a:ext cx="6581531" cy="411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标题 1"/>
          <p:cNvSpPr txBox="1">
            <a:spLocks/>
          </p:cNvSpPr>
          <p:nvPr/>
        </p:nvSpPr>
        <p:spPr>
          <a:xfrm>
            <a:off x="251520" y="3075806"/>
            <a:ext cx="3456384" cy="16561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i="1" dirty="0" smtClean="0">
                <a:solidFill>
                  <a:schemeClr val="bg1"/>
                </a:solidFill>
                <a:latin typeface="Gabriola" panose="04040605051002020D02" pitchFamily="82" charset="0"/>
              </a:rPr>
              <a:t>And this old world is a new world</a:t>
            </a:r>
            <a:endParaRPr lang="en-US" altLang="zh-CN" sz="2400" i="1" dirty="0" smtClean="0">
              <a:solidFill>
                <a:schemeClr val="bg1"/>
              </a:solidFill>
              <a:latin typeface="Gabriola" panose="04040605051002020D02" pitchFamily="82" charset="0"/>
            </a:endParaRPr>
          </a:p>
        </p:txBody>
      </p:sp>
      <p:sp>
        <p:nvSpPr>
          <p:cNvPr id="7" name="标题 1"/>
          <p:cNvSpPr txBox="1">
            <a:spLocks/>
          </p:cNvSpPr>
          <p:nvPr/>
        </p:nvSpPr>
        <p:spPr>
          <a:xfrm>
            <a:off x="2843808" y="51470"/>
            <a:ext cx="3456384" cy="16561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i="1" dirty="0">
                <a:solidFill>
                  <a:schemeClr val="bg1"/>
                </a:solidFill>
                <a:latin typeface="Gabriola" panose="04040605051002020D02" pitchFamily="82" charset="0"/>
              </a:rPr>
              <a:t>And a bold world</a:t>
            </a:r>
            <a:endParaRPr lang="en-US" altLang="zh-CN" sz="2400" i="1" dirty="0" smtClean="0">
              <a:solidFill>
                <a:schemeClr val="bg1"/>
              </a:solidFill>
              <a:latin typeface="Gabriola" panose="04040605051002020D02" pitchFamily="82" charset="0"/>
            </a:endParaRPr>
          </a:p>
        </p:txBody>
      </p:sp>
      <p:sp>
        <p:nvSpPr>
          <p:cNvPr id="8" name="标题 1"/>
          <p:cNvSpPr txBox="1">
            <a:spLocks/>
          </p:cNvSpPr>
          <p:nvPr/>
        </p:nvSpPr>
        <p:spPr>
          <a:xfrm>
            <a:off x="5436096" y="3088210"/>
            <a:ext cx="3456384" cy="16561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i="1" dirty="0">
                <a:solidFill>
                  <a:schemeClr val="bg1"/>
                </a:solidFill>
                <a:latin typeface="Gabriola" panose="04040605051002020D02" pitchFamily="82" charset="0"/>
              </a:rPr>
              <a:t>For me</a:t>
            </a:r>
            <a:endParaRPr lang="en-US" altLang="zh-CN" sz="2400" i="1" dirty="0" smtClean="0">
              <a:solidFill>
                <a:schemeClr val="bg1"/>
              </a:solidFill>
              <a:latin typeface="Gabriola" panose="04040605051002020D02" pitchFamily="82" charset="0"/>
            </a:endParaRPr>
          </a:p>
        </p:txBody>
      </p:sp>
      <p:sp>
        <p:nvSpPr>
          <p:cNvPr id="9" name="标题 1"/>
          <p:cNvSpPr txBox="1">
            <a:spLocks/>
          </p:cNvSpPr>
          <p:nvPr/>
        </p:nvSpPr>
        <p:spPr>
          <a:xfrm>
            <a:off x="2915816" y="1743658"/>
            <a:ext cx="3456384" cy="16561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i="1" dirty="0">
                <a:solidFill>
                  <a:schemeClr val="bg1"/>
                </a:solidFill>
                <a:latin typeface="Gabriola" panose="04040605051002020D02" pitchFamily="82" charset="0"/>
              </a:rPr>
              <a:t>For me</a:t>
            </a:r>
            <a:endParaRPr lang="en-US" altLang="zh-CN" sz="2400" i="1" dirty="0" smtClean="0">
              <a:solidFill>
                <a:schemeClr val="bg1"/>
              </a:solidFill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542289"/>
      </p:ext>
    </p:extLst>
  </p:cSld>
  <p:clrMapOvr>
    <a:masterClrMapping/>
  </p:clrMapOvr>
  <p:transition spd="slow" advClick="0" advTm="5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xit" presetSubtype="1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xit" presetSubtype="1" fill="hold" grpId="1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6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xit" presetSubtype="1" fill="hold" grpId="1" nodeType="withEffect">
                                  <p:stCondLst>
                                    <p:cond delay="93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3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11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xit" presetSubtype="1" fill="hold" grpId="1" nodeType="withEffect">
                                  <p:stCondLst>
                                    <p:cond delay="143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7" dur="2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1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1225</TotalTime>
  <Words>143</Words>
  <Application>Microsoft Office PowerPoint</Application>
  <PresentationFormat>全屏显示(16:9)</PresentationFormat>
  <Paragraphs>33</Paragraphs>
  <Slides>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13" baseType="lpstr">
      <vt:lpstr>Arial</vt:lpstr>
      <vt:lpstr>宋体</vt:lpstr>
      <vt:lpstr>Gabriola</vt:lpstr>
      <vt:lpstr>微软雅黑</vt:lpstr>
      <vt:lpstr>Calibri</vt:lpstr>
      <vt:lpstr>Office 主题​​</vt:lpstr>
      <vt:lpstr>PowerPoint 演示文稿</vt:lpstr>
      <vt:lpstr>Birds flying high You know how I feel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phillipfang</dc:creator>
  <cp:lastModifiedBy>phillipfang</cp:lastModifiedBy>
  <cp:revision>45</cp:revision>
  <dcterms:created xsi:type="dcterms:W3CDTF">2019-01-16T16:40:54Z</dcterms:created>
  <dcterms:modified xsi:type="dcterms:W3CDTF">2019-01-20T14:05:39Z</dcterms:modified>
</cp:coreProperties>
</file>