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B133D"/>
    <a:srgbClr val="2F1543"/>
    <a:srgbClr val="5F2987"/>
    <a:srgbClr val="381850"/>
    <a:srgbClr val="341749"/>
    <a:srgbClr val="38194F"/>
    <a:srgbClr val="29123A"/>
    <a:srgbClr val="3C1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7" autoAdjust="0"/>
    <p:restoredTop sz="86337" autoAdjust="0"/>
  </p:normalViewPr>
  <p:slideViewPr>
    <p:cSldViewPr>
      <p:cViewPr varScale="1">
        <p:scale>
          <a:sx n="70" d="100"/>
          <a:sy n="70" d="100"/>
        </p:scale>
        <p:origin x="-643" y="-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389D-01D7-49FC-9A15-04405C2369A3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4085-C11A-4753-9271-49E9F0A60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082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389D-01D7-49FC-9A15-04405C2369A3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4085-C11A-4753-9271-49E9F0A60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45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389D-01D7-49FC-9A15-04405C2369A3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4085-C11A-4753-9271-49E9F0A60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2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389D-01D7-49FC-9A15-04405C2369A3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4085-C11A-4753-9271-49E9F0A60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69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389D-01D7-49FC-9A15-04405C2369A3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4085-C11A-4753-9271-49E9F0A60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854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389D-01D7-49FC-9A15-04405C2369A3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4085-C11A-4753-9271-49E9F0A60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92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389D-01D7-49FC-9A15-04405C2369A3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4085-C11A-4753-9271-49E9F0A60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66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389D-01D7-49FC-9A15-04405C2369A3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4085-C11A-4753-9271-49E9F0A60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23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389D-01D7-49FC-9A15-04405C2369A3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4085-C11A-4753-9271-49E9F0A60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96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389D-01D7-49FC-9A15-04405C2369A3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4085-C11A-4753-9271-49E9F0A60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05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389D-01D7-49FC-9A15-04405C2369A3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4085-C11A-4753-9271-49E9F0A60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2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389D-01D7-49FC-9A15-04405C2369A3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B4085-C11A-4753-9271-49E9F0A60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45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2" y="-1"/>
            <a:ext cx="9160702" cy="5116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417540"/>
            <a:ext cx="6400800" cy="131445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作者：林永隆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华南</a:t>
            </a:r>
            <a:r>
              <a:rPr lang="zh-CN" altLang="en-US" dirty="0" smtClean="0">
                <a:solidFill>
                  <a:schemeClr val="bg1"/>
                </a:solidFill>
              </a:rPr>
              <a:t>师范大学外文学院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60274" y="413558"/>
            <a:ext cx="73448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smtClean="0">
                <a:solidFill>
                  <a:schemeClr val="bg1"/>
                </a:solidFill>
                <a:latin typeface="News701 BT" pitchFamily="18" charset="0"/>
              </a:rPr>
              <a:t>The Universe</a:t>
            </a:r>
            <a:endParaRPr lang="en-US" altLang="zh-CN" sz="4400" dirty="0">
              <a:solidFill>
                <a:schemeClr val="bg1"/>
              </a:solidFill>
              <a:latin typeface="News701 BT" pitchFamily="18" charset="0"/>
            </a:endParaRPr>
          </a:p>
        </p:txBody>
      </p:sp>
      <p:pic>
        <p:nvPicPr>
          <p:cNvPr id="8" name="Cranes - Light Song_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2576" y="1698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4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11" y="1419622"/>
            <a:ext cx="4392488" cy="3294366"/>
          </a:xfrm>
          <a:prstGeom prst="rect">
            <a:avLst/>
          </a:prstGeom>
          <a:ln>
            <a:noFill/>
          </a:ln>
          <a:effectLst>
            <a:softEdge rad="482600"/>
          </a:effectLst>
        </p:spPr>
      </p:pic>
      <p:sp>
        <p:nvSpPr>
          <p:cNvPr id="5" name="矩形 4"/>
          <p:cNvSpPr/>
          <p:nvPr/>
        </p:nvSpPr>
        <p:spPr>
          <a:xfrm rot="20993164">
            <a:off x="608093" y="596843"/>
            <a:ext cx="3243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92D050"/>
                </a:solidFill>
                <a:effectLst>
                  <a:outerShdw blurRad="50800" dist="254000" dir="306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altLang="zh-CN" sz="4000" dirty="0">
                <a:solidFill>
                  <a:srgbClr val="92D050"/>
                </a:solidFill>
                <a:effectLst>
                  <a:outerShdw blurRad="50800" dist="254000" dir="3060000" algn="tl" rotWithShape="0">
                    <a:prstClr val="black">
                      <a:alpha val="40000"/>
                    </a:prstClr>
                  </a:outerShdw>
                </a:effectLst>
              </a:rPr>
              <a:t>universe</a:t>
            </a:r>
            <a:r>
              <a:rPr lang="en-US" altLang="zh-CN" sz="3600" dirty="0">
                <a:solidFill>
                  <a:srgbClr val="92D050"/>
                </a:solidFill>
                <a:effectLst>
                  <a:outerShdw blurRad="50800" dist="254000" dir="3060000" algn="tl" rotWithShape="0">
                    <a:prstClr val="black">
                      <a:alpha val="40000"/>
                    </a:prstClr>
                  </a:outerShdw>
                </a:effectLst>
              </a:rPr>
              <a:t> is </a:t>
            </a:r>
            <a:endParaRPr lang="zh-CN" altLang="en-US" sz="3600" dirty="0">
              <a:solidFill>
                <a:srgbClr val="92D050"/>
              </a:solidFill>
              <a:effectLst>
                <a:outerShdw blurRad="50800" dist="254000" dir="306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 rot="1155793">
            <a:off x="6082284" y="576356"/>
            <a:ext cx="1303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92D050"/>
                </a:solidFill>
                <a:effectLst>
                  <a:outerShdw blurRad="50800" dist="254000" dir="3060000" algn="tl" rotWithShape="0">
                    <a:prstClr val="black">
                      <a:alpha val="40000"/>
                    </a:prstClr>
                  </a:outerShdw>
                </a:effectLst>
                <a:latin typeface="Algerian" pitchFamily="82" charset="0"/>
              </a:rPr>
              <a:t>ours</a:t>
            </a:r>
            <a:endParaRPr lang="zh-CN" altLang="en-US" sz="3600" dirty="0">
              <a:solidFill>
                <a:srgbClr val="92D050"/>
              </a:solidFill>
              <a:effectLst>
                <a:outerShdw blurRad="50800" dist="254000" dir="3060000" algn="tl" rotWithShape="0">
                  <a:prstClr val="black">
                    <a:alpha val="40000"/>
                  </a:prstClr>
                </a:out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5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5"/>
            <a:ext cx="9144000" cy="5256584"/>
          </a:xfrm>
        </p:spPr>
      </p:pic>
      <p:sp>
        <p:nvSpPr>
          <p:cNvPr id="5" name="矩形 4"/>
          <p:cNvSpPr/>
          <p:nvPr/>
        </p:nvSpPr>
        <p:spPr>
          <a:xfrm>
            <a:off x="2828663" y="1229011"/>
            <a:ext cx="3222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sx="102000" sy="102000" algn="tl">
                    <a:srgbClr val="000000">
                      <a:alpha val="68000"/>
                    </a:srgbClr>
                  </a:outerShdw>
                </a:effectLst>
                <a:latin typeface="Bradley Hand ITC" pitchFamily="66" charset="0"/>
              </a:rPr>
              <a:t>Got everything </a:t>
            </a:r>
            <a:endParaRPr lang="en-US" altLang="zh-CN" sz="3600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sx="102000" sy="102000" algn="tl">
                  <a:srgbClr val="000000">
                    <a:alpha val="68000"/>
                  </a:srgbClr>
                </a:outerShdw>
              </a:effectLst>
              <a:latin typeface="Bradley Hand ITC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0" y="2859782"/>
            <a:ext cx="1935480" cy="1661160"/>
          </a:xfrm>
          <a:prstGeom prst="rect">
            <a:avLst/>
          </a:prstGeom>
          <a:effectLst>
            <a:softEdge rad="5461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07522"/>
            <a:ext cx="1935480" cy="1661160"/>
          </a:xfrm>
          <a:prstGeom prst="rect">
            <a:avLst/>
          </a:prstGeom>
          <a:effectLst>
            <a:softEdge rad="5461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385554"/>
            <a:ext cx="1935480" cy="1661160"/>
          </a:xfrm>
          <a:prstGeom prst="rect">
            <a:avLst/>
          </a:prstGeom>
          <a:effectLst>
            <a:softEdge rad="546100"/>
          </a:effectLst>
        </p:spPr>
      </p:pic>
      <p:sp>
        <p:nvSpPr>
          <p:cNvPr id="9" name="矩形 8"/>
          <p:cNvSpPr/>
          <p:nvPr/>
        </p:nvSpPr>
        <p:spPr>
          <a:xfrm>
            <a:off x="3610928" y="3291830"/>
            <a:ext cx="1648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sx="102000" sy="102000" algn="tl">
                    <a:srgbClr val="000000">
                      <a:alpha val="68000"/>
                    </a:srgbClr>
                  </a:outerShdw>
                </a:effectLst>
                <a:latin typeface="Bradley Hand ITC" pitchFamily="66" charset="0"/>
              </a:rPr>
              <a:t>we </a:t>
            </a:r>
            <a:r>
              <a:rPr lang="en-US" altLang="zh-CN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sx="102000" sy="102000" algn="tl">
                    <a:srgbClr val="000000">
                      <a:alpha val="68000"/>
                    </a:srgbClr>
                  </a:outerShdw>
                </a:effectLst>
                <a:latin typeface="Bradley Hand ITC" pitchFamily="66" charset="0"/>
              </a:rPr>
              <a:t>need</a:t>
            </a:r>
            <a:endParaRPr lang="zh-CN" altLang="en-US" sz="36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sx="102000" sy="102000" algn="tl">
                  <a:srgbClr val="000000">
                    <a:alpha val="68000"/>
                  </a:srgbClr>
                </a:outerShdw>
              </a:effectLst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9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2" y="-35007"/>
            <a:ext cx="9160702" cy="5214155"/>
          </a:xfrm>
        </p:spPr>
      </p:pic>
      <p:sp>
        <p:nvSpPr>
          <p:cNvPr id="8" name="矩形 7"/>
          <p:cNvSpPr/>
          <p:nvPr/>
        </p:nvSpPr>
        <p:spPr>
          <a:xfrm>
            <a:off x="2267744" y="555525"/>
            <a:ext cx="4753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winkle" pitchFamily="2" charset="0"/>
              </a:rPr>
              <a:t>Cause we still got </a:t>
            </a:r>
            <a:r>
              <a:rPr lang="en-US" altLang="zh-CN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winkle" pitchFamily="2" charset="0"/>
              </a:rPr>
              <a:t>our</a:t>
            </a:r>
            <a:endParaRPr lang="zh-CN" alt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Twinkle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274"/>
            <a:ext cx="1506928" cy="1293348"/>
          </a:xfrm>
          <a:prstGeom prst="rect">
            <a:avLst/>
          </a:prstGeom>
          <a:ln>
            <a:noFill/>
          </a:ln>
          <a:effectLst>
            <a:softEdge rad="5334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6274"/>
            <a:ext cx="1506928" cy="1293348"/>
          </a:xfrm>
          <a:prstGeom prst="rect">
            <a:avLst/>
          </a:prstGeom>
          <a:ln>
            <a:noFill/>
          </a:ln>
          <a:effectLst>
            <a:softEdge rad="533400"/>
          </a:effectLst>
        </p:spPr>
      </p:pic>
      <p:sp>
        <p:nvSpPr>
          <p:cNvPr id="7" name="矩形 6"/>
          <p:cNvSpPr/>
          <p:nvPr/>
        </p:nvSpPr>
        <p:spPr>
          <a:xfrm>
            <a:off x="3707902" y="2894915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latin typeface="Twinkle" pitchFamily="2" charset="0"/>
              </a:rPr>
              <a:t>DREAM</a:t>
            </a:r>
            <a:endParaRPr lang="zh-CN" altLang="en-US" sz="3600" b="1" dirty="0">
              <a:latin typeface="Twink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5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3478"/>
            <a:ext cx="6876256" cy="5157192"/>
          </a:xfrm>
          <a:prstGeom prst="rect">
            <a:avLst/>
          </a:prstGeom>
          <a:ln>
            <a:noFill/>
          </a:ln>
          <a:effectLst>
            <a:softEdge rad="673100"/>
          </a:effectLst>
        </p:spPr>
      </p:pic>
      <p:sp>
        <p:nvSpPr>
          <p:cNvPr id="5" name="TextBox 4"/>
          <p:cNvSpPr txBox="1"/>
          <p:nvPr/>
        </p:nvSpPr>
        <p:spPr>
          <a:xfrm>
            <a:off x="323528" y="1059582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News701 BT" pitchFamily="18" charset="0"/>
              </a:rPr>
              <a:t>Wish you have </a:t>
            </a:r>
          </a:p>
          <a:p>
            <a:endParaRPr lang="en-US" altLang="zh-CN" sz="3600" dirty="0">
              <a:solidFill>
                <a:schemeClr val="bg1"/>
              </a:solidFill>
              <a:latin typeface="News701 BT" pitchFamily="18" charset="0"/>
            </a:endParaRPr>
          </a:p>
          <a:p>
            <a:r>
              <a:rPr lang="en-US" altLang="zh-CN" sz="3600" dirty="0">
                <a:solidFill>
                  <a:schemeClr val="bg1"/>
                </a:solidFill>
                <a:latin typeface="News701 BT" pitchFamily="18" charset="0"/>
              </a:rPr>
              <a:t>t</a:t>
            </a:r>
            <a:r>
              <a:rPr lang="en-US" altLang="zh-CN" sz="3600" dirty="0" smtClean="0">
                <a:solidFill>
                  <a:schemeClr val="bg1"/>
                </a:solidFill>
                <a:latin typeface="News701 BT" pitchFamily="18" charset="0"/>
              </a:rPr>
              <a:t>he universe !</a:t>
            </a:r>
          </a:p>
        </p:txBody>
      </p:sp>
    </p:spTree>
    <p:extLst>
      <p:ext uri="{BB962C8B-B14F-4D97-AF65-F5344CB8AC3E}">
        <p14:creationId xmlns:p14="http://schemas.microsoft.com/office/powerpoint/2010/main" val="1971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0111"/>
            <a:ext cx="6096000" cy="4572000"/>
          </a:xfrm>
          <a:prstGeom prst="rect">
            <a:avLst/>
          </a:prstGeom>
          <a:ln>
            <a:noFill/>
          </a:ln>
          <a:effectLst>
            <a:softEdge rad="914400"/>
          </a:effectLst>
        </p:spPr>
      </p:pic>
      <p:sp>
        <p:nvSpPr>
          <p:cNvPr id="5" name="矩形 4"/>
          <p:cNvSpPr/>
          <p:nvPr/>
        </p:nvSpPr>
        <p:spPr>
          <a:xfrm>
            <a:off x="2560872" y="123478"/>
            <a:ext cx="40222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8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ijaya" pitchFamily="34" charset="0"/>
                <a:cs typeface="Vijaya" pitchFamily="34" charset="0"/>
              </a:rPr>
              <a:t>Thank You</a:t>
            </a:r>
            <a:endParaRPr lang="zh-CN" altLang="en-US" sz="8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Vijaya" pitchFamily="34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74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"/>
            <a:ext cx="9461814" cy="516615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236" y="2715766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The universe is so amazing……</a:t>
            </a:r>
            <a:endParaRPr lang="zh-CN" altLang="en-US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6045" y="62753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DFPOP1-W9" pitchFamily="1" charset="-128"/>
                <a:ea typeface="DFPOP1-W9" pitchFamily="1" charset="-128"/>
              </a:rPr>
              <a:t>Listen and Feel </a:t>
            </a:r>
            <a:endParaRPr lang="zh-CN" altLang="en-US" sz="2800" dirty="0">
              <a:solidFill>
                <a:schemeClr val="bg1"/>
              </a:solidFill>
              <a:latin typeface="DFPOP1-W9" pitchFamily="1" charset="-128"/>
              <a:ea typeface="DFPOP1-W9" pitchFamily="1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98000" l="30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81" y="879357"/>
            <a:ext cx="2489318" cy="15318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1275">
                        <a14:foregroundMark x1="38255" y1="42282" x2="41946" y2="37919"/>
                        <a14:foregroundMark x1="41946" y1="37919" x2="38255" y2="43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7" y="3818554"/>
            <a:ext cx="1236560" cy="123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3000">
        <p14:glitter pattern="hexagon"/>
      </p:transition>
    </mc:Choice>
    <mc:Fallback xmlns="">
      <p:transition spd="slow" advClick="0" advTm="4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3.88889E-6 2.70737E-6 C -3.88889E-6 -0.03516 -0.08298 -0.06198 -0.18385 -0.06198 C -0.28802 -0.06198 -0.37083 -0.03516 -0.37083 2.70737E-6 C -0.37083 0.03515 -0.45364 0.06198 -0.55781 0.06198 C -0.65868 0.06198 -0.74149 0.03515 -0.74149 2.70737E-6 " pathEditMode="relative" rAng="0" ptsTypes="fffff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8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2.77778E-7 -9.58989E-7 C -2.77778E-7 -0.03515 0.08819 -0.06198 0.19618 -0.06198 C 0.30694 -0.06198 0.39566 -0.03515 0.39566 -9.58989E-7 C 0.39566 0.03515 0.4842 0.06198 0.59497 0.06198 C 0.7026 0.06198 0.79132 0.03515 0.79132 -9.58989E-7 " pathEditMode="relative" rAng="0" ptsTypes="fffff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9"/>
          <a:stretch/>
        </p:blipFill>
        <p:spPr>
          <a:xfrm>
            <a:off x="1547664" y="974519"/>
            <a:ext cx="5904656" cy="3623027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0"/>
              </a:schemeClr>
            </a:glow>
            <a:softEdge rad="152400"/>
          </a:effectLst>
        </p:spPr>
      </p:pic>
      <p:sp>
        <p:nvSpPr>
          <p:cNvPr id="5" name="矩形 4"/>
          <p:cNvSpPr/>
          <p:nvPr/>
        </p:nvSpPr>
        <p:spPr>
          <a:xfrm>
            <a:off x="2612163" y="1347614"/>
            <a:ext cx="35782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50800" dist="101600" dir="7500000">
                    <a:schemeClr val="accent1">
                      <a:satMod val="190000"/>
                      <a:tint val="100000"/>
                      <a:alpha val="43000"/>
                    </a:schemeClr>
                  </a:innerShdw>
                </a:effectLst>
                <a:latin typeface="Bernard MT Condensed" pitchFamily="18" charset="0"/>
                <a:ea typeface="微软雅黑" pitchFamily="34" charset="-122"/>
              </a:rPr>
              <a:t>The </a:t>
            </a:r>
            <a:r>
              <a:rPr lang="en-US" altLang="zh-CN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50800" dist="101600" dir="7500000">
                    <a:schemeClr val="accent1">
                      <a:satMod val="190000"/>
                      <a:tint val="100000"/>
                      <a:alpha val="43000"/>
                    </a:schemeClr>
                  </a:innerShdw>
                </a:effectLst>
                <a:latin typeface="Bernard MT Condensed" pitchFamily="18" charset="0"/>
                <a:ea typeface="微软雅黑" pitchFamily="34" charset="-122"/>
              </a:rPr>
              <a:t>universe</a:t>
            </a:r>
            <a:endParaRPr lang="zh-CN" alt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50800" dist="101600" dir="7500000">
                  <a:schemeClr val="accent1">
                    <a:satMod val="190000"/>
                    <a:tint val="100000"/>
                    <a:alpha val="43000"/>
                  </a:schemeClr>
                </a:innerShdw>
              </a:effectLst>
              <a:latin typeface="Bernard MT Condensed" pitchFamily="18" charset="0"/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14396" y="2615487"/>
            <a:ext cx="21050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50800" dist="101600" dir="7500000">
                    <a:schemeClr val="accent1">
                      <a:satMod val="190000"/>
                      <a:tint val="100000"/>
                      <a:alpha val="43000"/>
                    </a:schemeClr>
                  </a:innerShdw>
                </a:effectLst>
                <a:latin typeface="Bernard MT Condensed" pitchFamily="18" charset="0"/>
                <a:ea typeface="微软雅黑" pitchFamily="34" charset="-122"/>
              </a:rPr>
              <a:t>is ours</a:t>
            </a:r>
            <a:endParaRPr lang="zh-CN" altLang="en-US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50800" dist="101600" dir="7500000">
                  <a:schemeClr val="accent1">
                    <a:satMod val="190000"/>
                    <a:tint val="100000"/>
                    <a:alpha val="43000"/>
                  </a:schemeClr>
                </a:innerShdw>
              </a:effectLst>
              <a:latin typeface="Bernard MT Condensed" pitchFamily="18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70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62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2041722" y="1491630"/>
            <a:ext cx="441659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DFPOP1-W9" pitchFamily="1" charset="-128"/>
                <a:ea typeface="DFPOP1-W9" pitchFamily="1" charset="-128"/>
              </a:rPr>
              <a:t>G</a:t>
            </a:r>
            <a:r>
              <a:rPr lang="en-US" altLang="zh-CN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DFPOP1-W9" pitchFamily="1" charset="-128"/>
                <a:ea typeface="DFPOP1-W9" pitchFamily="1" charset="-128"/>
              </a:rPr>
              <a:t>ot</a:t>
            </a:r>
            <a:r>
              <a:rPr lang="en-US" altLang="zh-CN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DFPOP1-W9" pitchFamily="1" charset="-128"/>
                <a:ea typeface="DFPOP1-W9" pitchFamily="1" charset="-128"/>
              </a:rPr>
              <a:t> </a:t>
            </a:r>
            <a:r>
              <a:rPr lang="en-US" altLang="zh-CN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DFPOP1-W9" pitchFamily="1" charset="-128"/>
                <a:ea typeface="DFPOP1-W9" pitchFamily="1" charset="-128"/>
              </a:rPr>
              <a:t>everything</a:t>
            </a:r>
            <a:r>
              <a:rPr lang="en-US" altLang="zh-CN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DFPOP1-W9" pitchFamily="1" charset="-128"/>
                <a:ea typeface="DFPOP1-W9" pitchFamily="1" charset="-128"/>
              </a:rPr>
              <a:t> </a:t>
            </a:r>
          </a:p>
        </p:txBody>
      </p:sp>
      <p:sp>
        <p:nvSpPr>
          <p:cNvPr id="6" name="矩形 5"/>
          <p:cNvSpPr/>
          <p:nvPr/>
        </p:nvSpPr>
        <p:spPr>
          <a:xfrm>
            <a:off x="3195885" y="2859780"/>
            <a:ext cx="2108269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DFPOP1-W9" pitchFamily="1" charset="-128"/>
                <a:ea typeface="DFPOP1-W9" pitchFamily="1" charset="-128"/>
              </a:rPr>
              <a:t>we </a:t>
            </a:r>
            <a:r>
              <a:rPr lang="en-US" altLang="zh-CN" sz="48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DFPOP1-W9" pitchFamily="1" charset="-128"/>
                <a:ea typeface="DFPOP1-W9" pitchFamily="1" charset="-128"/>
              </a:rPr>
              <a:t>need</a:t>
            </a:r>
            <a:endParaRPr lang="en-US" altLang="zh-CN" sz="3600" b="1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DFPOP1-W9" pitchFamily="1" charset="-128"/>
              <a:ea typeface="DFPOP1-W9" pitchFamily="1" charset="-128"/>
            </a:endParaRPr>
          </a:p>
        </p:txBody>
      </p:sp>
      <p:pic>
        <p:nvPicPr>
          <p:cNvPr id="1028" name="Picture 4" descr="https://timgsa.baidu.com/timg?image&amp;quality=80&amp;size=b9999_10000&amp;sec=1547566665759&amp;di=0e5faf34bd296a0047e22c032d4c65cf&amp;imgtype=0&amp;src=http%3A%2F%2Fbpic.588ku.com%2Felement_origin_min_pic%2F17%2F09%2F30%2F0e386b56b3aef269c59ed89687ac1e9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89862" l="4462" r="96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8880">
            <a:off x="642133" y="3393446"/>
            <a:ext cx="1597395" cy="159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imgsa.baidu.com/timg?image&amp;quality=80&amp;size=b9999_10000&amp;sec=1547566713961&amp;di=4130f608a4f28183fca9ce1a63c99ce6&amp;imgtype=0&amp;src=http%3A%2F%2Fku.90sjimg.com%2Felement_origin_min_pic%2F18%2F04%2F01%2Fcf16927d6db2811d2f5442468ce69bb3.jpg%2521%2Ffwfh%2F804x1435%2Fquality%2F90%2Funsharp%2Ftrue%2Fcompress%2F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0308" y1="16882" x2="50308" y2="16882"/>
                        <a14:foregroundMark x1="50308" y1="13781" x2="50308" y2="13781"/>
                        <a14:foregroundMark x1="50308" y1="13437" x2="47538" y2="11111"/>
                        <a14:foregroundMark x1="91077" y1="88975" x2="93846" y2="92076"/>
                        <a14:foregroundMark x1="7385" y1="81223" x2="6000" y2="85099"/>
                        <a14:foregroundMark x1="84923" y1="86649" x2="84923" y2="86649"/>
                        <a14:foregroundMark x1="16308" y1="85099" x2="16308" y2="85099"/>
                        <a14:foregroundMark x1="52308" y1="86649" x2="52308" y2="86649"/>
                        <a14:foregroundMark x1="48923" y1="87080" x2="47538" y2="84324"/>
                        <a14:foregroundMark x1="48923" y1="95952" x2="48923" y2="95952"/>
                        <a14:foregroundMark x1="65538" y1="97158" x2="65538" y2="9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9098" flipH="1">
            <a:off x="7225242" y="40949"/>
            <a:ext cx="899662" cy="16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503863"/>
      </p:ext>
    </p:extLst>
  </p:cSld>
  <p:clrMapOvr>
    <a:masterClrMapping/>
  </p:clrMapOvr>
  <p:transition spd="slow" advClick="0" advTm="9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3.88889E-6 4.34166E-6 C 3.88889E-6 -0.03516 -0.08559 -0.06198 -0.18959 -0.06198 C -0.29688 -0.06198 -0.3823 -0.03516 -0.3823 4.34166E-6 C -0.3823 0.03515 -0.46771 0.06198 -0.575 0.06198 C -0.679 0.06198 -0.76441 0.03515 -0.76441 4.34166E-6 " pathEditMode="relative" rAng="0" ptsTypes="fffff">
                                      <p:cBhvr>
                                        <p:cTn id="1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2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4.72222E-6 -1.98273E-6 C 4.72222E-6 -0.03515 0.08229 -0.06198 0.18246 -0.06198 C 0.28576 -0.06198 0.36805 -0.03515 0.36805 -1.98273E-6 C 0.36805 0.03515 0.45034 0.06198 0.55364 0.06198 C 0.65381 0.06198 0.73628 0.03515 0.73628 -1.98273E-6 " pathEditMode="relative" rAng="0" ptsTypes="fffff">
                                      <p:cBhvr>
                                        <p:cTn id="1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0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1.05458E-6 C -0.03403 -1.05458E-6 -0.06198 -0.04379 -0.06198 -0.09682 C -0.06198 -0.15048 -0.03403 -0.19396 0.00017 -0.19426 C 0.0342 -0.19426 0.0618 -0.15048 0.06198 -0.09682 C 0.06198 -0.04348 0.0342 -1.05458E-6 2.5E-6 -1.05458E-6 Z " pathEditMode="relative" rAng="10800000" ptsTypes="fffff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11111E-6 2.7197E-6 C 0.04115 2.7197E-6 0.07465 0.05612 0.07465 0.12488 C 0.07465 0.19395 0.04115 0.25007 -1.11111E-6 0.25007 C -0.04132 0.25007 -0.07465 0.19395 -0.07465 0.12488 C -0.07465 0.05612 -0.04132 2.7197E-6 -1.11111E-6 2.7197E-6 Z " pathEditMode="relative" rAng="0" ptsTypes="fffff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95686"/>
            <a:ext cx="3810000" cy="2857500"/>
          </a:xfrm>
          <a:prstGeom prst="rect">
            <a:avLst/>
          </a:prstGeom>
          <a:ln>
            <a:noFill/>
          </a:ln>
          <a:effectLst>
            <a:softEdge rad="520700"/>
          </a:effectLst>
        </p:spPr>
      </p:pic>
      <p:sp>
        <p:nvSpPr>
          <p:cNvPr id="5" name="矩形 4"/>
          <p:cNvSpPr/>
          <p:nvPr/>
        </p:nvSpPr>
        <p:spPr>
          <a:xfrm>
            <a:off x="899592" y="952249"/>
            <a:ext cx="38516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ill Sans Ultra Bold Condensed" pitchFamily="34" charset="0"/>
              </a:rPr>
              <a:t>And </a:t>
            </a:r>
            <a:r>
              <a:rPr lang="en-US" altLang="zh-CN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ill Sans Ultra Bold Condensed" pitchFamily="34" charset="0"/>
              </a:rPr>
              <a:t>we</a:t>
            </a:r>
            <a:r>
              <a:rPr lang="en-US" altLang="zh-CN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ill Sans Ultra Bold Condensed" pitchFamily="34" charset="0"/>
              </a:rPr>
              <a:t> 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ill Sans Ultra Bold Condensed" pitchFamily="34" charset="0"/>
              </a:rPr>
              <a:t>can go </a:t>
            </a:r>
            <a:r>
              <a:rPr lang="en-US" altLang="zh-CN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ill Sans Ultra Bold Condensed" pitchFamily="34" charset="0"/>
              </a:rPr>
              <a:t>to</a:t>
            </a:r>
            <a:endParaRPr lang="zh-CN" alt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ill Sans Ultra Bold Condensed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475">
            <a:off x="5119037" y="287628"/>
            <a:ext cx="3780420" cy="2160240"/>
          </a:xfrm>
          <a:prstGeom prst="rect">
            <a:avLst/>
          </a:prstGeom>
          <a:ln>
            <a:noFill/>
          </a:ln>
          <a:effectLst>
            <a:softEdge rad="368300"/>
          </a:effectLst>
        </p:spPr>
      </p:pic>
      <p:sp>
        <p:nvSpPr>
          <p:cNvPr id="3" name="矩形 2"/>
          <p:cNvSpPr/>
          <p:nvPr/>
        </p:nvSpPr>
        <p:spPr>
          <a:xfrm>
            <a:off x="5664722" y="3291830"/>
            <a:ext cx="23150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ill Sans Ultra Bold Condensed" pitchFamily="34" charset="0"/>
              </a:rPr>
              <a:t>Mars</a:t>
            </a:r>
            <a:endParaRPr lang="zh-CN" alt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6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00799 -0.0037 C 0.05938 -0.0037 0.10139 0.05243 0.10139 0.12119 C 0.10139 0.19026 0.05938 0.24638 0.00799 0.24638 C -0.04375 0.24638 -0.08541 0.19026 -0.08541 0.12119 C -0.08541 0.05243 -0.04375 -0.0037 0.00799 -0.0037 Z " pathEditMode="relative" rAng="0" ptsTypes="fffff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67694"/>
            <a:ext cx="4536504" cy="2554249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483518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38100" dir="13740000" sx="98000" sy="98000" algn="t" rotWithShape="0">
                    <a:schemeClr val="bg1">
                      <a:alpha val="40000"/>
                    </a:schemeClr>
                  </a:outerShdw>
                </a:effectLst>
                <a:latin typeface="Aharoni" pitchFamily="2" charset="-79"/>
                <a:cs typeface="Aharoni" pitchFamily="2" charset="-79"/>
              </a:rPr>
              <a:t>With great </a:t>
            </a:r>
            <a:r>
              <a:rPr lang="en-US" altLang="zh-CN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haroni" pitchFamily="2" charset="-79"/>
                <a:cs typeface="Aharoni" pitchFamily="2" charset="-79"/>
              </a:rPr>
              <a:t>velocity</a:t>
            </a:r>
            <a:endParaRPr lang="zh-CN" altLang="en-US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459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cover/>
      </p:transition>
    </mc:Choice>
    <mc:Fallback xmlns="">
      <p:transition spd="slow" advTm="10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8793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2038199"/>
            <a:ext cx="4987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</a:t>
            </a:r>
            <a:r>
              <a:rPr lang="en-US" altLang="zh-CN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ave a look at the planets</a:t>
            </a:r>
            <a:endParaRPr lang="zh-CN" altLang="en-US" sz="3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3535" y1="70781" x2="23535" y2="70781"/>
                        <a14:backgroundMark x1="22852" y1="73906" x2="27930" y2="75938"/>
                        <a14:backgroundMark x1="26953" y1="50156" x2="29199" y2="44688"/>
                        <a14:backgroundMark x1="68555" y1="31094" x2="71973" y2="36094"/>
                        <a14:backgroundMark x1="25684" y1="66250" x2="28809" y2="7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3723" y="-650159"/>
            <a:ext cx="4964118" cy="310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050030" y="385843"/>
            <a:ext cx="3482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                    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Sun</a:t>
            </a:r>
          </a:p>
          <a:p>
            <a:r>
              <a:rPr lang="en-US" altLang="zh-CN" sz="2400" b="1" dirty="0">
                <a:solidFill>
                  <a:schemeClr val="bg1"/>
                </a:solidFill>
              </a:rPr>
              <a:t>c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enter of the solar system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35789"/>
            <a:ext cx="1902412" cy="190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020272" y="1635646"/>
            <a:ext cx="1735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       Earth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en-US" altLang="zh-CN" sz="2400" b="1" dirty="0">
                <a:solidFill>
                  <a:schemeClr val="bg1"/>
                </a:solidFill>
              </a:rPr>
              <a:t>w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e live here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98" b="49042" l="67383" r="96387">
                        <a14:foregroundMark x1="82520" y1="20881" x2="82520" y2="20881"/>
                        <a14:foregroundMark x1="79297" y1="15134" x2="79297" y2="15134"/>
                        <a14:foregroundMark x1="82910" y1="22222" x2="82910" y2="22222"/>
                        <a14:foregroundMark x1="82715" y1="21073" x2="82422" y2="18774"/>
                        <a14:foregroundMark x1="79395" y1="16858" x2="78125" y2="14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58" b="50398"/>
          <a:stretch/>
        </p:blipFill>
        <p:spPr>
          <a:xfrm flipH="1">
            <a:off x="-396552" y="2924492"/>
            <a:ext cx="2798984" cy="2085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177" y="2452931"/>
            <a:ext cx="1540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    Jupiter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en-US" altLang="zh-CN" sz="2400" b="1" dirty="0">
                <a:solidFill>
                  <a:schemeClr val="bg1"/>
                </a:solidFill>
              </a:rPr>
              <a:t>t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he largest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18" y="3331898"/>
            <a:ext cx="1677732" cy="1677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8064" y="3867894"/>
            <a:ext cx="1410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    Saturn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en-US" altLang="zh-CN" sz="2400" b="1" dirty="0">
                <a:solidFill>
                  <a:schemeClr val="bg1"/>
                </a:solidFill>
              </a:rPr>
              <a:t>h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as a ring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7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/>
    </mc:Choice>
    <mc:Fallback xmlns=""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5255215"/>
          </a:xfrm>
        </p:spPr>
      </p:pic>
      <p:sp>
        <p:nvSpPr>
          <p:cNvPr id="5" name="矩形 4"/>
          <p:cNvSpPr/>
          <p:nvPr/>
        </p:nvSpPr>
        <p:spPr>
          <a:xfrm>
            <a:off x="2002149" y="1419621"/>
            <a:ext cx="32640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50800" dist="101600" dir="7500000">
                    <a:schemeClr val="accent1">
                      <a:satMod val="190000"/>
                      <a:tint val="100000"/>
                      <a:alpha val="43000"/>
                    </a:schemeClr>
                  </a:innerShdw>
                </a:effectLst>
                <a:latin typeface="MV Boli" pitchFamily="2" charset="0"/>
                <a:ea typeface="微软雅黑" pitchFamily="34" charset="-122"/>
                <a:cs typeface="MV Boli" pitchFamily="2" charset="0"/>
              </a:rPr>
              <a:t>The </a:t>
            </a:r>
            <a:r>
              <a:rPr lang="en-US" altLang="zh-CN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50800" dist="101600" dir="7500000">
                    <a:schemeClr val="accent1">
                      <a:satMod val="190000"/>
                      <a:tint val="100000"/>
                      <a:alpha val="43000"/>
                    </a:schemeClr>
                  </a:innerShdw>
                </a:effectLst>
                <a:latin typeface="MV Boli" pitchFamily="2" charset="0"/>
                <a:ea typeface="微软雅黑" pitchFamily="34" charset="-122"/>
                <a:cs typeface="MV Boli" pitchFamily="2" charset="0"/>
              </a:rPr>
              <a:t>universe</a:t>
            </a:r>
            <a:endParaRPr lang="zh-CN" alt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50800" dist="101600" dir="7500000">
                  <a:schemeClr val="accent1">
                    <a:satMod val="190000"/>
                    <a:tint val="100000"/>
                    <a:alpha val="43000"/>
                  </a:schemeClr>
                </a:innerShdw>
              </a:effectLst>
              <a:latin typeface="MV Boli" pitchFamily="2" charset="0"/>
              <a:ea typeface="微软雅黑" pitchFamily="34" charset="-122"/>
              <a:cs typeface="MV Boli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11760" y="2427734"/>
            <a:ext cx="1819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zh-CN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50800" dist="101600" dir="7500000">
                    <a:schemeClr val="accent1">
                      <a:satMod val="190000"/>
                      <a:tint val="100000"/>
                      <a:alpha val="43000"/>
                    </a:schemeClr>
                  </a:innerShdw>
                </a:effectLst>
                <a:latin typeface="MV Boli" pitchFamily="2" charset="0"/>
                <a:ea typeface="微软雅黑" pitchFamily="34" charset="-122"/>
                <a:cs typeface="MV Boli" pitchFamily="2" charset="0"/>
              </a:rPr>
              <a:t>is ours</a:t>
            </a:r>
            <a:endParaRPr lang="zh-CN" alt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50800" dist="101600" dir="7500000">
                  <a:schemeClr val="accent1">
                    <a:satMod val="190000"/>
                    <a:tint val="100000"/>
                    <a:alpha val="43000"/>
                  </a:schemeClr>
                </a:innerShdw>
              </a:effectLst>
              <a:latin typeface="MV Boli" pitchFamily="2" charset="0"/>
              <a:ea typeface="微软雅黑" pitchFamily="34" charset="-122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9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8600">
        <p14:ripple/>
      </p:transition>
    </mc:Choice>
    <mc:Fallback xmlns="">
      <p:transition spd="slow" advClick="0" advTm="8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" y="0"/>
            <a:ext cx="9145690" cy="5236046"/>
          </a:xfrm>
        </p:spPr>
      </p:pic>
      <p:sp>
        <p:nvSpPr>
          <p:cNvPr id="5" name="矩形 4"/>
          <p:cNvSpPr/>
          <p:nvPr/>
        </p:nvSpPr>
        <p:spPr>
          <a:xfrm rot="21172582">
            <a:off x="611560" y="821186"/>
            <a:ext cx="4812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cap="all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Kristen ITC" pitchFamily="66" charset="0"/>
              </a:rPr>
              <a:t>Got </a:t>
            </a:r>
            <a:r>
              <a:rPr lang="en-US" altLang="zh-CN" sz="3600" b="1" cap="all" dirty="0" smtClean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Kristen ITC" pitchFamily="66" charset="0"/>
              </a:rPr>
              <a:t>everything</a:t>
            </a:r>
            <a:endParaRPr lang="zh-CN" altLang="en-US" sz="3600" b="1" cap="all" dirty="0">
              <a:ln w="0"/>
              <a:solidFill>
                <a:schemeClr val="accent6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Kristen ITC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 rot="859812">
            <a:off x="6156176" y="3507854"/>
            <a:ext cx="2573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cap="all" dirty="0" smtClean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Kristen ITC" pitchFamily="66" charset="0"/>
              </a:rPr>
              <a:t>we </a:t>
            </a:r>
            <a:r>
              <a:rPr lang="en-US" altLang="zh-CN" sz="3600" b="1" cap="all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Kristen ITC" pitchFamily="66" charset="0"/>
              </a:rPr>
              <a:t>need</a:t>
            </a:r>
            <a:endParaRPr lang="zh-CN" altLang="en-US" sz="3600" b="1" cap="all" dirty="0">
              <a:ln w="0"/>
              <a:solidFill>
                <a:schemeClr val="accent6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6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</TotalTime>
  <Words>96</Words>
  <Application>Microsoft Office PowerPoint</Application>
  <PresentationFormat>全屏显示(16:9)</PresentationFormat>
  <Paragraphs>35</Paragraphs>
  <Slides>14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Office 主题​​</vt:lpstr>
      <vt:lpstr>PowerPoint 演示文稿</vt:lpstr>
      <vt:lpstr> The universe is so amazing……</vt:lpstr>
      <vt:lpstr>PowerPoint 演示文稿</vt:lpstr>
      <vt:lpstr>PowerPoint 演示文稿</vt:lpstr>
      <vt:lpstr>PowerPoint 演示文稿</vt:lpstr>
      <vt:lpstr>With great velocity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fyue</dc:creator>
  <cp:lastModifiedBy>fyue</cp:lastModifiedBy>
  <cp:revision>85</cp:revision>
  <dcterms:created xsi:type="dcterms:W3CDTF">2018-12-23T04:10:37Z</dcterms:created>
  <dcterms:modified xsi:type="dcterms:W3CDTF">2019-01-19T06:37:37Z</dcterms:modified>
</cp:coreProperties>
</file>