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09" r:id="rId2"/>
    <p:sldId id="257" r:id="rId3"/>
    <p:sldId id="258" r:id="rId4"/>
    <p:sldId id="259" r:id="rId5"/>
    <p:sldId id="260" r:id="rId6"/>
    <p:sldId id="261" r:id="rId7"/>
    <p:sldId id="262" r:id="rId8"/>
    <p:sldId id="307" r:id="rId9"/>
    <p:sldId id="282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5" r:id="rId19"/>
    <p:sldId id="273" r:id="rId20"/>
    <p:sldId id="274" r:id="rId21"/>
    <p:sldId id="281" r:id="rId22"/>
    <p:sldId id="276" r:id="rId23"/>
    <p:sldId id="277" r:id="rId24"/>
    <p:sldId id="278" r:id="rId25"/>
    <p:sldId id="279" r:id="rId26"/>
    <p:sldId id="280" r:id="rId27"/>
    <p:sldId id="308" r:id="rId28"/>
    <p:sldId id="283" r:id="rId29"/>
    <p:sldId id="285" r:id="rId30"/>
    <p:sldId id="284" r:id="rId31"/>
    <p:sldId id="288" r:id="rId32"/>
    <p:sldId id="310" r:id="rId33"/>
    <p:sldId id="289" r:id="rId34"/>
    <p:sldId id="290" r:id="rId35"/>
    <p:sldId id="291" r:id="rId36"/>
    <p:sldId id="292" r:id="rId37"/>
    <p:sldId id="293" r:id="rId38"/>
    <p:sldId id="286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3" r:id="rId47"/>
    <p:sldId id="304" r:id="rId48"/>
    <p:sldId id="301" r:id="rId49"/>
    <p:sldId id="287" r:id="rId50"/>
    <p:sldId id="305" r:id="rId51"/>
    <p:sldId id="306" r:id="rId52"/>
    <p:sldId id="312" r:id="rId5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BFBFBF"/>
    <a:srgbClr val="FF9900"/>
    <a:srgbClr val="FFCC99"/>
    <a:srgbClr val="3366FF"/>
    <a:srgbClr val="99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48" autoAdjust="0"/>
  </p:normalViewPr>
  <p:slideViewPr>
    <p:cSldViewPr>
      <p:cViewPr varScale="1">
        <p:scale>
          <a:sx n="86" d="100"/>
          <a:sy n="86" d="100"/>
        </p:scale>
        <p:origin x="-140" y="-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4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1EF9C-70C3-4623-B4A4-66206642063A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F1B6C-04B1-4EEF-B4AF-AAA13D7A54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73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98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7623" y="832757"/>
            <a:ext cx="3283438" cy="431074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858244" y="212271"/>
            <a:ext cx="5059943" cy="235947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2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61213" y="0"/>
            <a:ext cx="2126534" cy="31926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017467" y="774866"/>
            <a:ext cx="2154465" cy="31926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584713" y="3415555"/>
            <a:ext cx="3230965" cy="11345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9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1914" y="445438"/>
            <a:ext cx="3530352" cy="46980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7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4039" y="1416326"/>
            <a:ext cx="3295680" cy="329482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26139" y="-34580"/>
            <a:ext cx="2845921" cy="241997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70456" y="2753346"/>
            <a:ext cx="2845921" cy="239015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82113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9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4454220" cy="51549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689780" y="5715"/>
            <a:ext cx="4454220" cy="51377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2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4454220" cy="51549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9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2174283" cy="31688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323239" y="0"/>
            <a:ext cx="2174283" cy="31688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646478" y="0"/>
            <a:ext cx="2174283" cy="31688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969717" y="0"/>
            <a:ext cx="2174283" cy="31688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3346625"/>
            <a:ext cx="4497522" cy="17968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646478" y="3346625"/>
            <a:ext cx="4497522" cy="17968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49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9144000" cy="25717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380837"/>
            <a:ext cx="1764311" cy="17626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844922" y="3380837"/>
            <a:ext cx="1764311" cy="17626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3689845" y="3380837"/>
            <a:ext cx="1764311" cy="17626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534767" y="3380837"/>
            <a:ext cx="1764311" cy="17626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7379689" y="3380837"/>
            <a:ext cx="1764311" cy="17626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2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6150153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2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3894589" y="0"/>
            <a:ext cx="5249411" cy="5143500"/>
          </a:xfrm>
          <a:custGeom>
            <a:avLst/>
            <a:gdLst>
              <a:gd name="connsiteX0" fmla="*/ 0 w 13994785"/>
              <a:gd name="connsiteY0" fmla="*/ 0 h 13716000"/>
              <a:gd name="connsiteX1" fmla="*/ 13994785 w 13994785"/>
              <a:gd name="connsiteY1" fmla="*/ 0 h 13716000"/>
              <a:gd name="connsiteX2" fmla="*/ 13994785 w 13994785"/>
              <a:gd name="connsiteY2" fmla="*/ 13716000 h 13716000"/>
              <a:gd name="connsiteX3" fmla="*/ 0 w 1399478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94785" h="13716000">
                <a:moveTo>
                  <a:pt x="0" y="0"/>
                </a:moveTo>
                <a:lnTo>
                  <a:pt x="13994785" y="0"/>
                </a:lnTo>
                <a:lnTo>
                  <a:pt x="13994785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787559" y="-614363"/>
            <a:ext cx="342989" cy="342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3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43144" y="1934528"/>
            <a:ext cx="2423791" cy="1508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386328" y="1934528"/>
            <a:ext cx="2423791" cy="1508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29512" y="1934528"/>
            <a:ext cx="2423791" cy="1508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27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457881" y="774996"/>
            <a:ext cx="1882259" cy="3339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90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850802" y="1243012"/>
            <a:ext cx="2298028" cy="29085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93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3974" y="1458230"/>
            <a:ext cx="3415602" cy="1927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89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371458" y="2669919"/>
            <a:ext cx="2665728" cy="16881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110475" y="2669919"/>
            <a:ext cx="2665728" cy="16881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09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12343" y="1362576"/>
            <a:ext cx="2661230" cy="37809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66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539179" y="981961"/>
            <a:ext cx="1756105" cy="31373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015030" y="981961"/>
            <a:ext cx="1756105" cy="31373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08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143250"/>
            <a:ext cx="9144000" cy="16716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36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29172" y="2211479"/>
            <a:ext cx="2020856" cy="10008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3561572" y="2211479"/>
            <a:ext cx="2020856" cy="10008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929172" y="3467235"/>
            <a:ext cx="2020856" cy="10008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3561572" y="3467235"/>
            <a:ext cx="2020856" cy="10008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6175707" y="2211478"/>
            <a:ext cx="2020856" cy="10008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175707" y="3467235"/>
            <a:ext cx="2020856" cy="10008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29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92265" y="834741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171390" y="834741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3450515" y="835166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892265" y="2099866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2171390" y="2099866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3450515" y="2100292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892265" y="3381472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2171390" y="3381472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3450515" y="3381897"/>
            <a:ext cx="939748" cy="9366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2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829276" cy="1159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 defTabSz="685562"/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3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01180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9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42820" y="0"/>
            <a:ext cx="2901180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2537555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06057" y="2537555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924023" y="2537555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245561" y="2537555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557471" y="2537555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3862963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617966" y="3862963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3924023" y="3862963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6557471" y="3862963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863527" y="3862963"/>
            <a:ext cx="1279350" cy="128587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967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284815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389205" y="0"/>
            <a:ext cx="2284815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2622894"/>
            <a:ext cx="2284815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389205" y="2622894"/>
            <a:ext cx="2272894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70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69980" y="0"/>
            <a:ext cx="2284815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59185" y="0"/>
            <a:ext cx="2284815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469980" y="2622894"/>
            <a:ext cx="2284815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859185" y="2622894"/>
            <a:ext cx="2272894" cy="25206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845999" cy="2543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88" y="2617661"/>
            <a:ext cx="1845999" cy="25258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927957" y="0"/>
            <a:ext cx="1815101" cy="18710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927957" y="1945555"/>
            <a:ext cx="1815101" cy="319794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832280" y="0"/>
            <a:ext cx="1822177" cy="35184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824828" y="3592938"/>
            <a:ext cx="1829629" cy="1550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30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89543" y="0"/>
            <a:ext cx="1845999" cy="2543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489731" y="2617661"/>
            <a:ext cx="1845999" cy="25258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417500" y="0"/>
            <a:ext cx="1815101" cy="18710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417500" y="1945555"/>
            <a:ext cx="1815101" cy="319794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321823" y="0"/>
            <a:ext cx="1822177" cy="35184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314371" y="3592938"/>
            <a:ext cx="1829629" cy="15505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66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778" y="0"/>
            <a:ext cx="3020222" cy="5143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20222" cy="51435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61889" y="0"/>
            <a:ext cx="3020222" cy="257175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61889" y="2616327"/>
            <a:ext cx="3020222" cy="2527173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94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1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1997" cy="51435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3" y="0"/>
            <a:ext cx="4571995" cy="257175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3" y="2571750"/>
            <a:ext cx="4571995" cy="257175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0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27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3" y="0"/>
            <a:ext cx="4571997" cy="51435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1995" cy="257175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4571995" cy="257175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7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734781" y="960120"/>
            <a:ext cx="2126534" cy="32232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391712" y="2589514"/>
            <a:ext cx="1629819" cy="1611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57708" y="2589514"/>
            <a:ext cx="1629819" cy="1611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15112" y="1236501"/>
            <a:ext cx="3958668" cy="339416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26554" y="877824"/>
            <a:ext cx="3947857" cy="33878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15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7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66" tIns="34283" rIns="68566" bIns="3428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814" y="273844"/>
            <a:ext cx="7886372" cy="994172"/>
          </a:xfrm>
          <a:prstGeom prst="rect">
            <a:avLst/>
          </a:prstGeom>
        </p:spPr>
        <p:txBody>
          <a:bodyPr vert="horz" lIns="34290" tIns="17145" rIns="34290" bIns="171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2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hf sldNum="0" hdr="0" ftr="0" dt="0"/>
  <p:txStyles>
    <p:titleStyle>
      <a:lvl1pPr algn="l" defTabSz="685562" rtl="0" eaLnBrk="1" latinLnBrk="0" hangingPunct="1">
        <a:lnSpc>
          <a:spcPct val="90000"/>
        </a:lnSpc>
        <a:spcBef>
          <a:spcPct val="0"/>
        </a:spcBef>
        <a:buNone/>
        <a:defRPr lang="en-US" sz="23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6855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342900" indent="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5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685562" indent="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4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1028462" indent="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2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1371362" indent="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2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1885474" indent="-17145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4" indent="-17145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74" indent="-17145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74" indent="-171450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占位符 3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4589" y="822238"/>
            <a:ext cx="5249411" cy="3499024"/>
          </a:xfrm>
        </p:spPr>
      </p:pic>
      <p:sp>
        <p:nvSpPr>
          <p:cNvPr id="9" name="矩形 8"/>
          <p:cNvSpPr/>
          <p:nvPr/>
        </p:nvSpPr>
        <p:spPr>
          <a:xfrm>
            <a:off x="3450946" y="2109787"/>
            <a:ext cx="3109032" cy="954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 defTabSz="685442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" name="任意多边形: 形状 5"/>
          <p:cNvSpPr/>
          <p:nvPr/>
        </p:nvSpPr>
        <p:spPr>
          <a:xfrm>
            <a:off x="0" y="1407073"/>
            <a:ext cx="4447034" cy="2542190"/>
          </a:xfrm>
          <a:custGeom>
            <a:avLst/>
            <a:gdLst>
              <a:gd name="connsiteX0" fmla="*/ 0 w 11855669"/>
              <a:gd name="connsiteY0" fmla="*/ 0 h 6779173"/>
              <a:gd name="connsiteX1" fmla="*/ 11855669 w 11855669"/>
              <a:gd name="connsiteY1" fmla="*/ 0 h 6779173"/>
              <a:gd name="connsiteX2" fmla="*/ 11855669 w 11855669"/>
              <a:gd name="connsiteY2" fmla="*/ 6779173 h 6779173"/>
              <a:gd name="connsiteX3" fmla="*/ 0 w 11855669"/>
              <a:gd name="connsiteY3" fmla="*/ 6779173 h 6779173"/>
              <a:gd name="connsiteX4" fmla="*/ 0 w 11855669"/>
              <a:gd name="connsiteY4" fmla="*/ 4666593 h 6779173"/>
              <a:gd name="connsiteX5" fmla="*/ 1576552 w 11855669"/>
              <a:gd name="connsiteY5" fmla="*/ 4666593 h 6779173"/>
              <a:gd name="connsiteX6" fmla="*/ 1576552 w 11855669"/>
              <a:gd name="connsiteY6" fmla="*/ 1816757 h 6779173"/>
              <a:gd name="connsiteX7" fmla="*/ 0 w 11855669"/>
              <a:gd name="connsiteY7" fmla="*/ 1816757 h 6779173"/>
              <a:gd name="connsiteX8" fmla="*/ 0 w 11855669"/>
              <a:gd name="connsiteY8" fmla="*/ 0 h 677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5669" h="6779173">
                <a:moveTo>
                  <a:pt x="0" y="0"/>
                </a:moveTo>
                <a:lnTo>
                  <a:pt x="11855669" y="0"/>
                </a:lnTo>
                <a:lnTo>
                  <a:pt x="11855669" y="6779173"/>
                </a:lnTo>
                <a:lnTo>
                  <a:pt x="0" y="6779173"/>
                </a:lnTo>
                <a:lnTo>
                  <a:pt x="0" y="4666593"/>
                </a:lnTo>
                <a:lnTo>
                  <a:pt x="1576552" y="4666593"/>
                </a:lnTo>
                <a:lnTo>
                  <a:pt x="1576552" y="1816757"/>
                </a:lnTo>
                <a:lnTo>
                  <a:pt x="0" y="1816757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2" rIns="34284" bIns="17142" rtlCol="0" anchor="ctr"/>
          <a:lstStyle/>
          <a:p>
            <a:pPr algn="ctr" defTabSz="685442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188769" y="2227892"/>
            <a:ext cx="4390279" cy="698268"/>
          </a:xfrm>
          <a:prstGeom prst="rect">
            <a:avLst/>
          </a:prstGeom>
          <a:noFill/>
        </p:spPr>
        <p:txBody>
          <a:bodyPr wrap="square" lIns="34284" tIns="17142" rIns="34284" bIns="17142" rtlCol="0">
            <a:spAutoFit/>
          </a:bodyPr>
          <a:lstStyle/>
          <a:p>
            <a:pPr defTabSz="685442"/>
            <a:r>
              <a:rPr lang="en-US" sz="4300" cap="all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Hey  Summer!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1720" y="3147814"/>
            <a:ext cx="2840456" cy="219291"/>
          </a:xfrm>
          <a:prstGeom prst="rect">
            <a:avLst/>
          </a:prstGeom>
          <a:noFill/>
        </p:spPr>
        <p:txBody>
          <a:bodyPr wrap="square" lIns="34284" tIns="17142" rIns="34284" bIns="17142" rtlCol="0">
            <a:spAutoFit/>
          </a:bodyPr>
          <a:lstStyle/>
          <a:p>
            <a:pPr defTabSz="685442"/>
            <a:r>
              <a:rPr lang="en-US" sz="1200" b="1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Singer:  Emma Stevens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067" y="4299942"/>
            <a:ext cx="3740424" cy="250062"/>
          </a:xfrm>
          <a:prstGeom prst="rect">
            <a:avLst/>
          </a:prstGeom>
          <a:noFill/>
        </p:spPr>
        <p:txBody>
          <a:bodyPr wrap="square" lIns="34284" tIns="17142" rIns="34284" bIns="17142" rtlCol="0">
            <a:spAutoFit/>
          </a:bodyPr>
          <a:lstStyle/>
          <a:p>
            <a:pPr defTabSz="685442"/>
            <a:r>
              <a:rPr lang="zh-CN" altLang="en-US" sz="1400" b="1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译林牛津版 </a:t>
            </a:r>
            <a:r>
              <a:rPr lang="en-US" altLang="zh-CN" sz="1400" b="1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8</a:t>
            </a:r>
            <a:r>
              <a:rPr lang="en-US" sz="1400" b="1" spc="225" dirty="0">
                <a:solidFill>
                  <a:srgbClr val="000000"/>
                </a:solidFill>
                <a:latin typeface="Montserrat" charset="0"/>
                <a:ea typeface="Montserrat" charset="0"/>
                <a:cs typeface="Montserrat" charset="0"/>
              </a:rPr>
              <a:t>A U7：Seasons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067" y="4587974"/>
            <a:ext cx="2778313" cy="465506"/>
          </a:xfrm>
          <a:prstGeom prst="rect">
            <a:avLst/>
          </a:prstGeom>
          <a:noFill/>
        </p:spPr>
        <p:txBody>
          <a:bodyPr wrap="none" lIns="34284" tIns="17142" rIns="34284" bIns="17142" rtlCol="0">
            <a:spAutoFit/>
          </a:bodyPr>
          <a:lstStyle/>
          <a:p>
            <a:pPr defTabSz="685442"/>
            <a:r>
              <a:rPr lang="zh-CN" altLang="en-US" sz="1400" b="1" spc="225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作者：萧昕桐</a:t>
            </a:r>
          </a:p>
          <a:p>
            <a:pPr defTabSz="685442"/>
            <a:r>
              <a:rPr lang="zh-CN" altLang="en-US" sz="1400" b="1" spc="225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</a:rPr>
              <a:t>单位：华南师范大学外文学院</a:t>
            </a:r>
          </a:p>
        </p:txBody>
      </p:sp>
    </p:spTree>
    <p:extLst>
      <p:ext uri="{BB962C8B-B14F-4D97-AF65-F5344CB8AC3E}">
        <p14:creationId xmlns:p14="http://schemas.microsoft.com/office/powerpoint/2010/main" val="27707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2000">
        <p14:reveal/>
        <p:sndAc>
          <p:stSnd>
            <p:snd r:embed="rId2" name="Hey Summer!.wav"/>
          </p:stSnd>
        </p:sndAc>
      </p:transition>
    </mc:Choice>
    <mc:Fallback xmlns="">
      <p:transition advClick="0" advTm="2000">
        <p:fade/>
        <p:sndAc>
          <p:stSnd>
            <p:snd r:embed="rId5" name="Hey Summer!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60" y="4443958"/>
            <a:ext cx="2988332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  <a:ea typeface="Adobe 黑体 Std R" pitchFamily="34" charset="-122"/>
              </a:rPr>
              <a:t>Freeze frame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5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4371950"/>
            <a:ext cx="2952328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  <a:ea typeface="Adobe 黑体 Std R" pitchFamily="34" charset="-122"/>
              </a:rPr>
              <a:t>This moment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41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0">
        <p14:flash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437195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  <a:ea typeface="Adobe 黑体 Std R" pitchFamily="34" charset="-122"/>
              </a:rPr>
              <a:t>And make the time stand still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13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">
        <p14:flash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4657250" cy="3096344"/>
          </a:xfrm>
          <a:prstGeom prst="rect">
            <a:avLst/>
          </a:prstGeom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38" y="-20538"/>
            <a:ext cx="4523261" cy="3096344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1979712" y="2807621"/>
            <a:ext cx="3096345" cy="151781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1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b="0" dirty="0">
                <a:latin typeface="Arial Rounded MT Bold" pitchFamily="34" charset="0"/>
                <a:ea typeface="Adobe 黑体 Std R" pitchFamily="34" charset="-122"/>
              </a:rPr>
              <a:t>Hey summer</a:t>
            </a:r>
            <a:endParaRPr lang="zh-CN" altLang="en-US" b="0" dirty="0">
              <a:latin typeface="Arial Rounded MT Bold" pitchFamily="34" charset="0"/>
              <a:ea typeface="Adobe 黑体 Std R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723878"/>
            <a:ext cx="3384376" cy="1381487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1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b="0" dirty="0" smtClean="0">
                <a:latin typeface="Arial Rounded MT Bold" pitchFamily="34" charset="0"/>
                <a:ea typeface="Adobe 黑体 Std R" pitchFamily="34" charset="-122"/>
              </a:rPr>
              <a:t>Don’t </a:t>
            </a:r>
            <a:r>
              <a:rPr lang="en-US" altLang="zh-CN" b="0" dirty="0">
                <a:latin typeface="Arial Rounded MT Bold" pitchFamily="34" charset="0"/>
                <a:ea typeface="Adobe 黑体 Std R" pitchFamily="34" charset="-122"/>
              </a:rPr>
              <a:t>ever end</a:t>
            </a:r>
            <a:endParaRPr lang="zh-CN" altLang="en-US" b="0" dirty="0"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48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" y="0"/>
            <a:ext cx="4503498" cy="3003798"/>
          </a:xfrm>
          <a:prstGeom prst="rect">
            <a:avLst/>
          </a:prstGeom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07" y="0"/>
            <a:ext cx="4637094" cy="3003798"/>
          </a:xfrm>
          <a:prstGeom prst="rect">
            <a:avLst/>
          </a:prstGeom>
          <a:effectLst/>
        </p:spPr>
      </p:pic>
      <p:sp>
        <p:nvSpPr>
          <p:cNvPr id="4" name="TextBox 3"/>
          <p:cNvSpPr txBox="1"/>
          <p:nvPr/>
        </p:nvSpPr>
        <p:spPr>
          <a:xfrm>
            <a:off x="1979712" y="2775940"/>
            <a:ext cx="2808312" cy="1648178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  <a:ea typeface="Adobe 黑体 Std R" pitchFamily="34" charset="-122"/>
              </a:rPr>
              <a:t>Hey summer</a:t>
            </a:r>
            <a:endParaRPr lang="zh-CN" altLang="en-US" dirty="0">
              <a:latin typeface="Arial Rounded MT Bold" pitchFamily="34" charset="0"/>
              <a:ea typeface="Adobe 黑体 Std R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3579862"/>
            <a:ext cx="3744416" cy="144016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  <a:ea typeface="Adobe 黑体 Std R" pitchFamily="34" charset="-122"/>
              </a:rPr>
              <a:t>Let’s go round again</a:t>
            </a:r>
            <a:endParaRPr lang="zh-CN" altLang="en-US" dirty="0"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570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159791"/>
            <a:ext cx="5112568" cy="58477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Hanging out at the beach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96090"/>
      </p:ext>
    </p:extLst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114767"/>
            <a:ext cx="5148572" cy="58477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Singing songs in the sun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24580"/>
      </p:ext>
    </p:extLst>
  </p:cSld>
  <p:clrMapOvr>
    <a:masterClrMapping/>
  </p:clrMapOvr>
  <p:transition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123478"/>
            <a:ext cx="5004556" cy="58477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We got a party going on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95486"/>
            <a:ext cx="4284476" cy="584775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So stay here forever</a:t>
            </a:r>
            <a:endParaRPr lang="zh-CN" altLang="en-U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31836"/>
      </p:ext>
    </p:extLst>
  </p:cSld>
  <p:clrMapOvr>
    <a:masterClrMapping/>
  </p:clrMapOvr>
  <p:transition advClick="0" advTm="15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5801841" cy="3867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4011910"/>
            <a:ext cx="5724636" cy="1008112"/>
          </a:xfrm>
          <a:prstGeom prst="rect">
            <a:avLst/>
          </a:prstGeom>
          <a:solidFill>
            <a:srgbClr val="FF9900">
              <a:alpha val="1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And we’ll play it again and again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32" y="2715766"/>
            <a:ext cx="2998478" cy="24277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10" y="2715766"/>
            <a:ext cx="3173402" cy="24277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" y="2716025"/>
            <a:ext cx="3021458" cy="24480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0788" y="411510"/>
            <a:ext cx="3909404" cy="2448272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kern="0">
                <a:solidFill>
                  <a:srgbClr val="FFFFFF"/>
                </a:solidFill>
                <a:latin typeface="Lato Light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Hey summer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don’t ever end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20658"/>
            <a:ext cx="3189268" cy="20111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20658"/>
            <a:ext cx="3603464" cy="4009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75806"/>
            <a:ext cx="3189268" cy="185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184" y="4371950"/>
            <a:ext cx="575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</a:rPr>
              <a:t>We’re waiting for the sunset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03847" cy="24401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22038"/>
            <a:ext cx="2880320" cy="24622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"/>
            <a:ext cx="3059832" cy="2440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700" y="2283718"/>
            <a:ext cx="5544616" cy="1872208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lnSpc>
                <a:spcPct val="120000"/>
              </a:lnSpc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Finding seashells on the beach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30" tmFilter="0, 0; 0.125,0.2665; 0.25,0.4; 0.375,0.465; 0.5,0.5;  0.625,0.535; 0.75,0.6; 0.875,0.7335; 1,1">
                                          <p:stCondLst>
                                            <p:cond delay="7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65" tmFilter="0, 0; 0.125,0.2665; 0.25,0.4; 0.375,0.465; 0.5,0.5;  0.625,0.535; 0.75,0.6; 0.875,0.7335; 1,1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" tmFilter="0, 0; 0.125,0.2665; 0.25,0.4; 0.375,0.465; 0.5,0.5;  0.625,0.535; 0.75,0.6; 0.875,0.7335; 1,1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3" decel="50000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3" decel="50000">
                                          <p:stCondLst>
                                            <p:cond delay="147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3" decel="50000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19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3" decel="50000">
                                          <p:stCondLst>
                                            <p:cond delay="20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444395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</a:rPr>
              <a:t>Summer never felt this right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200">
        <p14:ripple/>
      </p:transition>
    </mc:Choice>
    <mc:Fallback xmlns="">
      <p:transition spd="slow" advClick="0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4232289"/>
            <a:ext cx="578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</a:rPr>
              <a:t>So don’t slip out of reach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68560" y="437195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0070C0"/>
                </a:solidFill>
                <a:latin typeface="Arial Rounded MT Bold" pitchFamily="34" charset="0"/>
              </a:rPr>
              <a:t>Autumn is calling</a:t>
            </a:r>
            <a:endParaRPr lang="zh-CN" altLang="en-US" sz="32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mph" presetSubtype="2" fill="hold" grpId="3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433903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993300"/>
                </a:solidFill>
                <a:latin typeface="Arial Rounded MT Bold" pitchFamily="34" charset="0"/>
              </a:rPr>
              <a:t>But tell him he can chill</a:t>
            </a:r>
            <a:endParaRPr lang="zh-CN" altLang="en-US" sz="3200" dirty="0">
              <a:solidFill>
                <a:srgbClr val="9933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2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5904656" cy="3940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3867894"/>
            <a:ext cx="3168352" cy="1006774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lnSpc>
                <a:spcPct val="120000"/>
              </a:lnSpc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Freeze frame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5" y="267494"/>
            <a:ext cx="5904656" cy="3936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4011910"/>
            <a:ext cx="3309511" cy="880721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lnSpc>
                <a:spcPct val="120000"/>
              </a:lnSpc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This moment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ash/>
      </p:transition>
    </mc:Choice>
    <mc:Fallback xmlns="">
      <p:transition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0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">
        <p14:reveal/>
      </p:transition>
    </mc:Choice>
    <mc:Fallback xmlns="">
      <p:transition spd="slow" advTm="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5940132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11910"/>
            <a:ext cx="5112568" cy="936104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lnSpc>
                <a:spcPct val="120000"/>
              </a:lnSpc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And make the time stand still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900">
        <p14:flash/>
      </p:transition>
    </mc:Choice>
    <mc:Fallback xmlns="">
      <p:transition spd="slow" advTm="1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480"/>
            <a:ext cx="4176464" cy="29283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478"/>
            <a:ext cx="4464496" cy="2952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5" y="2807621"/>
            <a:ext cx="3096345" cy="151781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1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b="0" dirty="0">
                <a:latin typeface="Arial Rounded MT Bold" pitchFamily="34" charset="0"/>
              </a:rPr>
              <a:t>Hey summer</a:t>
            </a:r>
            <a:endParaRPr lang="zh-CN" altLang="en-US" b="0" dirty="0"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723878"/>
            <a:ext cx="3384376" cy="1381487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1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b="0" dirty="0">
                <a:latin typeface="Arial Rounded MT Bold" pitchFamily="34" charset="0"/>
              </a:rPr>
              <a:t>Don’t ever end</a:t>
            </a:r>
            <a:endParaRPr lang="zh-CN" altLang="en-US" b="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4176464" cy="29523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42" y="123478"/>
            <a:ext cx="4426011" cy="2952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5" y="2807621"/>
            <a:ext cx="3096345" cy="151781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1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b="0" dirty="0">
                <a:latin typeface="Arial Rounded MT Bold" pitchFamily="34" charset="0"/>
              </a:rPr>
              <a:t>Hey summer</a:t>
            </a:r>
            <a:endParaRPr lang="zh-CN" altLang="en-US" b="0" dirty="0"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723878"/>
            <a:ext cx="3672408" cy="1381487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b="1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b="0" dirty="0">
                <a:latin typeface="Arial Rounded MT Bold" pitchFamily="34" charset="0"/>
              </a:rPr>
              <a:t>Let’s go round again</a:t>
            </a:r>
          </a:p>
        </p:txBody>
      </p:sp>
    </p:spTree>
    <p:extLst>
      <p:ext uri="{BB962C8B-B14F-4D97-AF65-F5344CB8AC3E}">
        <p14:creationId xmlns:p14="http://schemas.microsoft.com/office/powerpoint/2010/main" val="835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4352"/>
            <a:ext cx="6120680" cy="3973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944" y="3939902"/>
            <a:ext cx="4824536" cy="1099284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Hanging out at the beach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14" y="195486"/>
            <a:ext cx="6017865" cy="4011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011910"/>
            <a:ext cx="4752528" cy="955268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Singing songs in the sun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5085184" cy="3813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992" y="3867894"/>
            <a:ext cx="4464496" cy="108012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We got a party going on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41366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7477"/>
            <a:ext cx="6624736" cy="4404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06" y="120636"/>
            <a:ext cx="6647378" cy="4431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486349"/>
            <a:ext cx="8064896" cy="461665"/>
          </a:xfrm>
          <a:prstGeom prst="rect">
            <a:avLst/>
          </a:prstGeom>
          <a:solidFill>
            <a:srgbClr val="BFBFBF">
              <a:alpha val="30196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Montserrat Semi"/>
              </a:defRPr>
            </a:lvl1pPr>
          </a:lstStyle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So stay here forever and we’ll play it again and again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95486"/>
            <a:ext cx="3008933" cy="4011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3939902"/>
            <a:ext cx="8388424" cy="108012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Don’t let the habit of a lifetime force you to leave</a:t>
            </a:r>
            <a:endParaRPr lang="zh-CN" altLang="en-US" dirty="0">
              <a:latin typeface="Arial Rounded MT Bold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5486"/>
            <a:ext cx="4932040" cy="2897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5" y="2859782"/>
            <a:ext cx="7272809" cy="1022302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Stay a little longer I’m begging you please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9229"/>
      </p:ext>
    </p:extLst>
  </p:cSld>
  <p:clrMapOvr>
    <a:masterClrMapping/>
  </p:clrMapOvr>
  <p:transition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55526"/>
            <a:ext cx="6480720" cy="52322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Feels so good sleeping in the sun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7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428" y="896402"/>
            <a:ext cx="7481916" cy="52322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Laying in a hammock with my  Ray-Bans on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5" y="144016"/>
            <a:ext cx="6519305" cy="39399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558019" y="3723878"/>
            <a:ext cx="4334461" cy="1224136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kern="0">
                <a:solidFill>
                  <a:srgbClr val="FFFFFF"/>
                </a:solidFill>
                <a:latin typeface="Lato Light"/>
              </a:defRPr>
            </a:lvl1pPr>
          </a:lstStyle>
          <a:p>
            <a:r>
              <a:rPr lang="en-US" altLang="zh-CN" sz="28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  <a:ea typeface="Adobe 黑体 Std R" pitchFamily="34" charset="-122"/>
              </a:rPr>
              <a:t>If only 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  <a:ea typeface="Adobe 黑体 Std R" pitchFamily="34" charset="-122"/>
              </a:rPr>
              <a:t>I could stay here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71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5976664" cy="397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5956" y="3939902"/>
            <a:ext cx="4860540" cy="1080120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Well I’m not ready for 9 to 5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6186265" cy="3867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009668"/>
            <a:ext cx="8352928" cy="955268"/>
          </a:xfrm>
          <a:prstGeom prst="rect">
            <a:avLst/>
          </a:prstGeom>
          <a:solidFill>
            <a:srgbClr val="CCEC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With nothing but a phone jammed full of photos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3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771550"/>
            <a:ext cx="4032448" cy="523220"/>
          </a:xfrm>
          <a:prstGeom prst="rect">
            <a:avLst/>
          </a:prstGeom>
          <a:solidFill>
            <a:srgbClr val="CCECFF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of a real good time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7240"/>
            <a:ext cx="3970750" cy="29780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1782"/>
            <a:ext cx="4406552" cy="293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647" y="483518"/>
            <a:ext cx="5296849" cy="785730"/>
          </a:xfrm>
          <a:prstGeom prst="rect">
            <a:avLst/>
          </a:prstGeom>
          <a:solidFill>
            <a:srgbClr val="CCECFF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Hanging out at the beach</a:t>
            </a:r>
            <a:endParaRPr lang="zh-CN" altLang="en-US" dirty="0"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3920738"/>
            <a:ext cx="4896544" cy="739244"/>
          </a:xfrm>
          <a:prstGeom prst="rect">
            <a:avLst/>
          </a:prstGeom>
          <a:solidFill>
            <a:srgbClr val="CCECFF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 defTabSz="913765">
              <a:defRPr sz="2800" kern="0">
                <a:solidFill>
                  <a:schemeClr val="accent6">
                    <a:lumMod val="50000"/>
                  </a:schemeClr>
                </a:solidFill>
                <a:latin typeface="Montserrat Semi"/>
              </a:defRPr>
            </a:lvl1pPr>
          </a:lstStyle>
          <a:p>
            <a:r>
              <a:rPr lang="en-US" altLang="zh-CN" dirty="0">
                <a:latin typeface="Arial Rounded MT Bold" pitchFamily="34" charset="0"/>
              </a:rPr>
              <a:t>Singing songs in the sun</a:t>
            </a:r>
            <a:endParaRPr lang="zh-CN" alt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6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1779662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</a:rPr>
              <a:t>We got a party going on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80528" y="339502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</a:rPr>
              <a:t>So stay here forever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186775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</a:rPr>
              <a:t>And we’ll play it again and again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28371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C000"/>
                </a:solidFill>
                <a:latin typeface="Arial Rounded MT Bold" pitchFamily="34" charset="0"/>
              </a:rPr>
              <a:t>Hey summer don’t ever end</a:t>
            </a:r>
            <a:endParaRPr lang="zh-CN" altLang="en-US" sz="32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5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</p:pic>
      <p:sp>
        <p:nvSpPr>
          <p:cNvPr id="3" name="TextBox 2"/>
          <p:cNvSpPr txBox="1"/>
          <p:nvPr/>
        </p:nvSpPr>
        <p:spPr>
          <a:xfrm>
            <a:off x="4805822" y="33950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  <a:ea typeface="Adobe 黑体 Std R" pitchFamily="34" charset="-122"/>
              </a:rPr>
              <a:t>By the pale blue sea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01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1770" y="2279363"/>
            <a:ext cx="414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C000"/>
                </a:solidFill>
                <a:latin typeface="Arial Rounded MT Bold" pitchFamily="34" charset="0"/>
              </a:rPr>
              <a:t>Thank you </a:t>
            </a:r>
            <a:endParaRPr lang="zh-CN" altLang="en-US" sz="32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5143500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2843310" y="699542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 Rounded MT Bold" pitchFamily="34" charset="0"/>
                <a:ea typeface="Adobe 黑体 Std R" pitchFamily="34" charset="-122"/>
              </a:rPr>
              <a:t>As the waves begin to whisper</a:t>
            </a:r>
            <a:endParaRPr lang="zh-CN" altLang="en-US" sz="3200" dirty="0">
              <a:solidFill>
                <a:schemeClr val="bg1"/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63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  <p:bldP spid="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339502"/>
            <a:ext cx="3960440" cy="584775"/>
          </a:xfrm>
          <a:prstGeom prst="rect">
            <a:avLst/>
          </a:prstGeom>
          <a:solidFill>
            <a:srgbClr val="CCECFF">
              <a:alpha val="30196"/>
            </a:srgb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  <a:ea typeface="Adobe 黑体 Std R" pitchFamily="34" charset="-122"/>
              </a:rPr>
              <a:t>I drift off to sleep</a:t>
            </a:r>
            <a:endParaRPr lang="zh-CN" altLang="en-U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569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700"/>
    </mc:Choice>
    <mc:Fallback>
      <p:transition spd="slow" advClick="0" advTm="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5940660" cy="3960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429994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  <a:ea typeface="Adobe 黑体 Std R" pitchFamily="34" charset="-122"/>
              </a:rPr>
              <a:t>Autumn is calling</a:t>
            </a:r>
            <a:endParaRPr lang="zh-CN" altLang="en-U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47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486"/>
            <a:ext cx="6017865" cy="4011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299942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993300"/>
                </a:solidFill>
                <a:latin typeface="Arial Rounded MT Bold" pitchFamily="34" charset="0"/>
                <a:ea typeface="Adobe 黑体 Std R" pitchFamily="34" charset="-122"/>
              </a:rPr>
              <a:t>But tell him he can chill</a:t>
            </a:r>
            <a:endParaRPr lang="zh-CN" altLang="en-US" sz="3200" dirty="0">
              <a:solidFill>
                <a:srgbClr val="993300"/>
              </a:solidFill>
              <a:latin typeface="Arial Rounded MT Bold" pitchFamily="34" charset="0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</p:bldLst>
  </p:timing>
</p:sld>
</file>

<file path=ppt/theme/theme1.xml><?xml version="1.0" encoding="utf-8"?>
<a:theme xmlns:a="http://schemas.openxmlformats.org/drawingml/2006/main" name="Default Theme">
  <a:themeElements>
    <a:clrScheme name="minus 2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ECE1D7"/>
      </a:accent2>
      <a:accent3>
        <a:srgbClr val="545557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</TotalTime>
  <Words>274</Words>
  <Application>Microsoft Office PowerPoint</Application>
  <PresentationFormat>全屏显示(16:9)</PresentationFormat>
  <Paragraphs>56</Paragraphs>
  <Slides>52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53" baseType="lpstr">
      <vt:lpstr>Default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221</cp:revision>
  <dcterms:created xsi:type="dcterms:W3CDTF">2019-01-17T10:55:24Z</dcterms:created>
  <dcterms:modified xsi:type="dcterms:W3CDTF">2019-01-19T14:15:07Z</dcterms:modified>
</cp:coreProperties>
</file>