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  <p:sldId id="275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43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348" y="2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EE73E-9FBD-4B93-A7AA-343DA61701F8}" type="datetimeFigureOut">
              <a:rPr lang="zh-CN" altLang="en-US" smtClean="0"/>
              <a:t>2019/1/19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05087-7268-4E4A-80A2-4829FD3958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5172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EE73E-9FBD-4B93-A7AA-343DA61701F8}" type="datetimeFigureOut">
              <a:rPr lang="zh-CN" altLang="en-US" smtClean="0"/>
              <a:t>2019/1/19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05087-7268-4E4A-80A2-4829FD3958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6225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EE73E-9FBD-4B93-A7AA-343DA61701F8}" type="datetimeFigureOut">
              <a:rPr lang="zh-CN" altLang="en-US" smtClean="0"/>
              <a:t>2019/1/19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05087-7268-4E4A-80A2-4829FD3958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127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EE73E-9FBD-4B93-A7AA-343DA61701F8}" type="datetimeFigureOut">
              <a:rPr lang="zh-CN" altLang="en-US" smtClean="0"/>
              <a:t>2019/1/19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05087-7268-4E4A-80A2-4829FD3958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4454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EE73E-9FBD-4B93-A7AA-343DA61701F8}" type="datetimeFigureOut">
              <a:rPr lang="zh-CN" altLang="en-US" smtClean="0"/>
              <a:t>2019/1/19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05087-7268-4E4A-80A2-4829FD3958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2231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EE73E-9FBD-4B93-A7AA-343DA61701F8}" type="datetimeFigureOut">
              <a:rPr lang="zh-CN" altLang="en-US" smtClean="0"/>
              <a:t>2019/1/19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05087-7268-4E4A-80A2-4829FD3958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273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EE73E-9FBD-4B93-A7AA-343DA61701F8}" type="datetimeFigureOut">
              <a:rPr lang="zh-CN" altLang="en-US" smtClean="0"/>
              <a:t>2019/1/19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05087-7268-4E4A-80A2-4829FD3958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5829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EE73E-9FBD-4B93-A7AA-343DA61701F8}" type="datetimeFigureOut">
              <a:rPr lang="zh-CN" altLang="en-US" smtClean="0"/>
              <a:t>2019/1/19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05087-7268-4E4A-80A2-4829FD3958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4278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EE73E-9FBD-4B93-A7AA-343DA61701F8}" type="datetimeFigureOut">
              <a:rPr lang="zh-CN" altLang="en-US" smtClean="0"/>
              <a:t>2019/1/19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05087-7268-4E4A-80A2-4829FD3958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715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EE73E-9FBD-4B93-A7AA-343DA61701F8}" type="datetimeFigureOut">
              <a:rPr lang="zh-CN" altLang="en-US" smtClean="0"/>
              <a:t>2019/1/19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05087-7268-4E4A-80A2-4829FD3958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6539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EE73E-9FBD-4B93-A7AA-343DA61701F8}" type="datetimeFigureOut">
              <a:rPr lang="zh-CN" altLang="en-US" smtClean="0"/>
              <a:t>2019/1/19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05087-7268-4E4A-80A2-4829FD3958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7014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CEE73E-9FBD-4B93-A7AA-343DA61701F8}" type="datetimeFigureOut">
              <a:rPr lang="zh-CN" altLang="en-US" smtClean="0"/>
              <a:t>2019/1/19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305087-7268-4E4A-80A2-4829FD3958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7664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79666" y="1402081"/>
            <a:ext cx="9144000" cy="5455919"/>
          </a:xfrm>
        </p:spPr>
        <p:txBody>
          <a:bodyPr>
            <a:normAutofit fontScale="90000"/>
          </a:bodyPr>
          <a:lstStyle/>
          <a:p>
            <a:r>
              <a:rPr lang="en-US" altLang="zh-CN" sz="4000" dirty="0" smtClean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Animals and Plants</a:t>
            </a:r>
            <a:br>
              <a:rPr lang="en-US" altLang="zh-CN" sz="4000" dirty="0" smtClean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</a:br>
            <a:r>
              <a:rPr lang="en-US" altLang="zh-CN" sz="40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/>
            </a:r>
            <a:br>
              <a:rPr lang="en-US" altLang="zh-CN" sz="40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</a:br>
            <a:r>
              <a:rPr lang="en-US" altLang="zh-CN" sz="4000" dirty="0" smtClean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/>
            </a:r>
            <a:br>
              <a:rPr lang="en-US" altLang="zh-CN" sz="4000" dirty="0" smtClean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</a:br>
            <a:r>
              <a:rPr lang="en-US" altLang="zh-CN" sz="4400" dirty="0" smtClean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Song: </a:t>
            </a:r>
            <a:r>
              <a:rPr lang="en-US" altLang="zh-CN" sz="4400" dirty="0" smtClean="0">
                <a:solidFill>
                  <a:schemeClr val="accent6">
                    <a:lumMod val="75000"/>
                  </a:schemeClr>
                </a:solidFill>
                <a:latin typeface="Cooper Black" panose="0208090404030B020404" pitchFamily="18" charset="0"/>
                <a:cs typeface="Arial" panose="020B0604020202020204" pitchFamily="34" charset="0"/>
              </a:rPr>
              <a:t>Everything at once</a:t>
            </a:r>
            <a:r>
              <a:rPr lang="en-US" altLang="zh-CN" sz="4000" dirty="0" smtClean="0">
                <a:solidFill>
                  <a:schemeClr val="accent6">
                    <a:lumMod val="75000"/>
                  </a:schemeClr>
                </a:solidFill>
                <a:latin typeface="Cooper Black" panose="0208090404030B020404" pitchFamily="18" charset="0"/>
                <a:cs typeface="Arial" panose="020B0604020202020204" pitchFamily="34" charset="0"/>
              </a:rPr>
              <a:t/>
            </a:r>
            <a:br>
              <a:rPr lang="en-US" altLang="zh-CN" sz="4000" dirty="0" smtClean="0">
                <a:solidFill>
                  <a:schemeClr val="accent6">
                    <a:lumMod val="75000"/>
                  </a:schemeClr>
                </a:solidFill>
                <a:latin typeface="Cooper Black" panose="0208090404030B020404" pitchFamily="18" charset="0"/>
                <a:cs typeface="Arial" panose="020B0604020202020204" pitchFamily="34" charset="0"/>
              </a:rPr>
            </a:br>
            <a:r>
              <a:rPr lang="en-US" altLang="zh-CN" sz="4000" dirty="0" smtClean="0">
                <a:solidFill>
                  <a:schemeClr val="accent6">
                    <a:lumMod val="75000"/>
                  </a:schemeClr>
                </a:solidFill>
                <a:latin typeface="Cooper Black" panose="0208090404030B020404" pitchFamily="18" charset="0"/>
                <a:cs typeface="Arial" panose="020B0604020202020204" pitchFamily="34" charset="0"/>
              </a:rPr>
              <a:t/>
            </a:r>
            <a:br>
              <a:rPr lang="en-US" altLang="zh-CN" sz="4000" dirty="0" smtClean="0">
                <a:solidFill>
                  <a:schemeClr val="accent6">
                    <a:lumMod val="75000"/>
                  </a:schemeClr>
                </a:solidFill>
                <a:latin typeface="Cooper Black" panose="0208090404030B020404" pitchFamily="18" charset="0"/>
                <a:cs typeface="Arial" panose="020B0604020202020204" pitchFamily="34" charset="0"/>
              </a:rPr>
            </a:br>
            <a:r>
              <a:rPr lang="en-US" altLang="zh-CN" sz="3600" dirty="0" smtClean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Singer: </a:t>
            </a:r>
            <a:r>
              <a:rPr lang="en-US" altLang="zh-CN" sz="3600" dirty="0" err="1" smtClean="0">
                <a:solidFill>
                  <a:schemeClr val="accent6">
                    <a:lumMod val="75000"/>
                  </a:schemeClr>
                </a:solidFill>
                <a:latin typeface="Cooper Black" panose="0208090404030B020404" pitchFamily="18" charset="0"/>
                <a:cs typeface="Arial" panose="020B0604020202020204" pitchFamily="34" charset="0"/>
              </a:rPr>
              <a:t>Lenka</a:t>
            </a:r>
            <a:r>
              <a:rPr lang="en-US" altLang="zh-CN" sz="36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/>
            </a:r>
            <a:br>
              <a:rPr lang="en-US" altLang="zh-CN" sz="36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</a:br>
            <a:r>
              <a:rPr lang="en-US" altLang="zh-CN" sz="4000" dirty="0" smtClean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/>
            </a:r>
            <a:br>
              <a:rPr lang="en-US" altLang="zh-CN" sz="4000" dirty="0" smtClean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</a:br>
            <a:r>
              <a:rPr lang="en-US" altLang="zh-CN" sz="40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/>
            </a:r>
            <a:br>
              <a:rPr lang="en-US" altLang="zh-CN" sz="40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</a:br>
            <a:r>
              <a:rPr lang="zh-CN" altLang="en-US" sz="3100" dirty="0" smtClean="0">
                <a:solidFill>
                  <a:schemeClr val="accent3">
                    <a:lumMod val="7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Arial" panose="020B0604020202020204" pitchFamily="34" charset="0"/>
              </a:rPr>
              <a:t>单位：华南师范大学外文学院</a:t>
            </a:r>
            <a:r>
              <a:rPr lang="en-US" altLang="zh-CN" sz="3100" dirty="0" smtClean="0">
                <a:solidFill>
                  <a:schemeClr val="accent3">
                    <a:lumMod val="7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Arial" panose="020B0604020202020204" pitchFamily="34" charset="0"/>
              </a:rPr>
              <a:t/>
            </a:r>
            <a:br>
              <a:rPr lang="en-US" altLang="zh-CN" sz="3100" dirty="0" smtClean="0">
                <a:solidFill>
                  <a:schemeClr val="accent3">
                    <a:lumMod val="7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Arial" panose="020B0604020202020204" pitchFamily="34" charset="0"/>
              </a:rPr>
            </a:br>
            <a:r>
              <a:rPr lang="en-US" altLang="zh-CN" sz="3100" dirty="0" smtClean="0">
                <a:solidFill>
                  <a:schemeClr val="accent3">
                    <a:lumMod val="7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Arial" panose="020B0604020202020204" pitchFamily="34" charset="0"/>
              </a:rPr>
              <a:t/>
            </a:r>
            <a:br>
              <a:rPr lang="en-US" altLang="zh-CN" sz="3100" dirty="0" smtClean="0">
                <a:solidFill>
                  <a:schemeClr val="accent3">
                    <a:lumMod val="7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Arial" panose="020B0604020202020204" pitchFamily="34" charset="0"/>
              </a:rPr>
            </a:br>
            <a:r>
              <a:rPr lang="zh-CN" altLang="en-US" sz="3100" dirty="0" smtClean="0">
                <a:solidFill>
                  <a:schemeClr val="accent3">
                    <a:lumMod val="7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Arial" panose="020B0604020202020204" pitchFamily="34" charset="0"/>
              </a:rPr>
              <a:t>作者：陶蕾</a:t>
            </a:r>
            <a:r>
              <a:rPr lang="en-US" altLang="zh-CN" sz="3100" dirty="0" smtClean="0">
                <a:solidFill>
                  <a:schemeClr val="accent3">
                    <a:lumMod val="7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Arial" panose="020B0604020202020204" pitchFamily="34" charset="0"/>
              </a:rPr>
              <a:t/>
            </a:r>
            <a:br>
              <a:rPr lang="en-US" altLang="zh-CN" sz="3100" dirty="0" smtClean="0">
                <a:solidFill>
                  <a:schemeClr val="accent3">
                    <a:lumMod val="7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Arial" panose="020B0604020202020204" pitchFamily="34" charset="0"/>
              </a:rPr>
            </a:br>
            <a:r>
              <a:rPr lang="en-US" altLang="zh-CN" sz="40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/>
            </a:r>
            <a:br>
              <a:rPr lang="en-US" altLang="zh-CN" sz="40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</a:br>
            <a:endParaRPr lang="zh-CN" altLang="en-US" sz="4000" dirty="0">
              <a:solidFill>
                <a:schemeClr val="accent3">
                  <a:lumMod val="75000"/>
                </a:schemeClr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20" y="4165600"/>
            <a:ext cx="4200708" cy="2692400"/>
          </a:xfrm>
          <a:prstGeom prst="rect">
            <a:avLst/>
          </a:prstGeom>
        </p:spPr>
      </p:pic>
      <p:pic>
        <p:nvPicPr>
          <p:cNvPr id="6" name="Lenka - Everything At Onc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04320" y="5308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366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857250"/>
            <a:ext cx="11944350" cy="51625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文本框 4"/>
          <p:cNvSpPr txBox="1"/>
          <p:nvPr/>
        </p:nvSpPr>
        <p:spPr>
          <a:xfrm>
            <a:off x="3224212" y="0"/>
            <a:ext cx="5762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smtClean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As </a:t>
            </a:r>
            <a:r>
              <a:rPr lang="en-US" altLang="zh-CN" sz="4000" dirty="0" smtClean="0">
                <a:solidFill>
                  <a:schemeClr val="accent4"/>
                </a:solidFill>
                <a:latin typeface="Comic Sans MS" panose="030F0702030302020204" pitchFamily="66" charset="0"/>
              </a:rPr>
              <a:t>sweet</a:t>
            </a:r>
            <a:r>
              <a:rPr lang="en-US" altLang="zh-CN" sz="4000" dirty="0" smtClean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as a song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3386137" y="6150114"/>
            <a:ext cx="560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smtClean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As right as a </a:t>
            </a:r>
            <a:r>
              <a:rPr lang="en-US" altLang="zh-CN" sz="4000" dirty="0" smtClean="0">
                <a:solidFill>
                  <a:schemeClr val="accent4"/>
                </a:solidFill>
                <a:latin typeface="Comic Sans MS" panose="030F0702030302020204" pitchFamily="66" charset="0"/>
              </a:rPr>
              <a:t>wrong</a:t>
            </a:r>
            <a:endParaRPr lang="zh-CN" altLang="en-US" sz="4000" dirty="0">
              <a:solidFill>
                <a:schemeClr val="accent4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8954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750">
        <p15:prstTrans prst="fracture"/>
      </p:transition>
    </mc:Choice>
    <mc:Fallback>
      <p:transition spd="slow" advTm="17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6" y="0"/>
            <a:ext cx="12201525" cy="6845300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586" y="3756025"/>
            <a:ext cx="1924050" cy="1282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文本框 5"/>
          <p:cNvSpPr txBox="1"/>
          <p:nvPr/>
        </p:nvSpPr>
        <p:spPr>
          <a:xfrm>
            <a:off x="2533650" y="5038725"/>
            <a:ext cx="4819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As long as a road</a:t>
            </a:r>
            <a:endParaRPr lang="zh-CN" altLang="en-US" sz="40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295650" y="5819775"/>
            <a:ext cx="47863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As </a:t>
            </a:r>
            <a:r>
              <a:rPr lang="en-US" altLang="zh-CN" sz="4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ugly</a:t>
            </a:r>
            <a:r>
              <a:rPr lang="en-US" altLang="zh-CN" sz="40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 as the </a:t>
            </a:r>
            <a:r>
              <a:rPr lang="en-US" altLang="zh-CN" sz="4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toad</a:t>
            </a:r>
            <a:endParaRPr lang="zh-CN" altLang="en-US" sz="4000" dirty="0">
              <a:solidFill>
                <a:schemeClr val="accent2">
                  <a:lumMod val="60000"/>
                  <a:lumOff val="4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679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2200">
        <p14:doors dir="vert"/>
      </p:transition>
    </mc:Choice>
    <mc:Fallback>
      <p:transition spd="slow" advTm="22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1500" fill="hold"/>
                                        <p:tgtEl>
                                          <p:spTgt spid="5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61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文本框 6"/>
          <p:cNvSpPr txBox="1"/>
          <p:nvPr/>
        </p:nvSpPr>
        <p:spPr>
          <a:xfrm>
            <a:off x="8016949" y="318977"/>
            <a:ext cx="283889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As pretty as a picture</a:t>
            </a:r>
          </a:p>
          <a:p>
            <a:r>
              <a:rPr lang="en-US" altLang="zh-CN" sz="32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h</a:t>
            </a:r>
            <a:r>
              <a:rPr lang="en-US" altLang="zh-CN" sz="3200" dirty="0" smtClean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anging from a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fixture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793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2400">
        <p14:flip dir="r"/>
      </p:transition>
    </mc:Choice>
    <mc:Fallback>
      <p:transition spd="slow" advTm="24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916"/>
            <a:ext cx="12192000" cy="6955511"/>
          </a:xfr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5062" y="1332688"/>
            <a:ext cx="11685180" cy="910782"/>
          </a:xfrm>
        </p:spPr>
        <p:txBody>
          <a:bodyPr>
            <a:noAutofit/>
          </a:bodyPr>
          <a:lstStyle/>
          <a:p>
            <a:pPr algn="ctr"/>
            <a:r>
              <a:rPr lang="en-US" altLang="zh-CN" sz="8800" dirty="0" smtClean="0">
                <a:latin typeface="Comic Sans MS" panose="030F0702030302020204" pitchFamily="66" charset="0"/>
              </a:rPr>
              <a:t>Strong like a </a:t>
            </a:r>
            <a:endParaRPr lang="zh-CN" altLang="en-US" sz="8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969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1250">
        <p:circle/>
      </p:transition>
    </mc:Choice>
    <mc:Fallback>
      <p:transition spd="slow" advTm="125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46071"/>
          </a:xfr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177015" y="5500651"/>
            <a:ext cx="7837967" cy="783191"/>
          </a:xfrm>
        </p:spPr>
        <p:txBody>
          <a:bodyPr>
            <a:normAutofit/>
          </a:bodyPr>
          <a:lstStyle/>
          <a:p>
            <a:pPr algn="ctr"/>
            <a:r>
              <a:rPr lang="en-US" altLang="zh-CN" dirty="0" smtClean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Strong as I </a:t>
            </a:r>
            <a:r>
              <a:rPr lang="en-US" altLang="zh-CN" dirty="0" err="1" smtClean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wanna</a:t>
            </a:r>
            <a:r>
              <a:rPr lang="en-US" altLang="zh-CN" dirty="0" smtClean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 be</a:t>
            </a:r>
            <a:endParaRPr lang="zh-CN" altLang="en-US" dirty="0">
              <a:solidFill>
                <a:schemeClr val="bg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1700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 advTm="1500">
        <p15:prstTrans prst="pageCurlDouble"/>
      </p:transition>
    </mc:Choice>
    <mc:Fallback>
      <p:transition spd="med" advTm="1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0598" y="-276446"/>
            <a:ext cx="13088506" cy="7752999"/>
          </a:xfr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4037" y="716000"/>
            <a:ext cx="5061098" cy="1325563"/>
          </a:xfrm>
        </p:spPr>
        <p:txBody>
          <a:bodyPr/>
          <a:lstStyle/>
          <a:p>
            <a:r>
              <a:rPr lang="en-US" altLang="zh-CN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Bright</a:t>
            </a:r>
            <a:r>
              <a:rPr lang="en-US" altLang="zh-CN" dirty="0" smtClean="0">
                <a:latin typeface="Comic Sans MS" panose="030F0702030302020204" pitchFamily="66" charset="0"/>
              </a:rPr>
              <a:t> as day</a:t>
            </a:r>
            <a:br>
              <a:rPr lang="en-US" altLang="zh-CN" dirty="0" smtClean="0">
                <a:latin typeface="Comic Sans MS" panose="030F0702030302020204" pitchFamily="66" charset="0"/>
              </a:rPr>
            </a:br>
            <a:r>
              <a:rPr lang="en-US" altLang="zh-CN" dirty="0" smtClean="0">
                <a:latin typeface="Comic Sans MS" panose="030F0702030302020204" pitchFamily="66" charset="0"/>
              </a:rPr>
              <a:t>as light as </a:t>
            </a:r>
            <a:r>
              <a:rPr lang="en-US" altLang="zh-CN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play</a:t>
            </a:r>
            <a:endParaRPr lang="zh-CN" altLang="en-US" dirty="0">
              <a:solidFill>
                <a:schemeClr val="accent4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6934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p14:dur="250" advTm="2000">
        <p15:prstTrans prst="peelOff"/>
      </p:transition>
    </mc:Choice>
    <mc:Fallback>
      <p:transition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文本框 6"/>
          <p:cNvSpPr txBox="1"/>
          <p:nvPr/>
        </p:nvSpPr>
        <p:spPr>
          <a:xfrm>
            <a:off x="574158" y="340243"/>
            <a:ext cx="64752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As hard as nails</a:t>
            </a:r>
          </a:p>
          <a:p>
            <a:r>
              <a:rPr lang="en-US" altLang="zh-CN" sz="4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As </a:t>
            </a:r>
            <a:r>
              <a:rPr lang="en-US" altLang="zh-CN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grand</a:t>
            </a:r>
            <a:r>
              <a:rPr lang="en-US" altLang="zh-CN" sz="4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as a </a:t>
            </a:r>
            <a:r>
              <a:rPr lang="en-US" altLang="zh-CN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whale</a:t>
            </a:r>
            <a:endParaRPr lang="zh-CN" altLang="en-US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2000">
        <p14:prism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048" y="0"/>
            <a:ext cx="12316048" cy="689555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7703" y="159488"/>
            <a:ext cx="11560249" cy="1467293"/>
          </a:xfrm>
        </p:spPr>
        <p:txBody>
          <a:bodyPr>
            <a:normAutofit/>
          </a:bodyPr>
          <a:lstStyle/>
          <a:p>
            <a:r>
              <a:rPr lang="en-US" altLang="zh-CN" sz="6000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All I </a:t>
            </a:r>
            <a:r>
              <a:rPr lang="en-US" altLang="zh-CN" sz="6000" dirty="0" err="1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wanna</a:t>
            </a:r>
            <a:r>
              <a:rPr lang="en-US" altLang="zh-CN" sz="6000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be</a:t>
            </a:r>
            <a:endParaRPr lang="zh-CN" altLang="en-US" sz="60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0549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Tm="3000">
        <p15:prstTrans prst="wind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62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3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313" fill="hold">
                                          <p:stCondLst>
                                            <p:cond delay="31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313" fill="hold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313" fill="hold">
                                          <p:stCondLst>
                                            <p:cond delay="9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2284149" cy="6909834"/>
          </a:xfrm>
        </p:spPr>
      </p:pic>
    </p:spTree>
    <p:extLst>
      <p:ext uri="{BB962C8B-B14F-4D97-AF65-F5344CB8AC3E}">
        <p14:creationId xmlns:p14="http://schemas.microsoft.com/office/powerpoint/2010/main" val="1701264227"/>
      </p:ext>
    </p:extLst>
  </p:cSld>
  <p:clrMapOvr>
    <a:masterClrMapping/>
  </p:clrMapOvr>
  <p:transition spd="slow" advTm="2000">
    <p:cov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901826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000">
        <p14:prism isInverted="1"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31" y="258065"/>
            <a:ext cx="4805374" cy="3206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040" y="3002280"/>
            <a:ext cx="5140960" cy="3855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文本框 5"/>
          <p:cNvSpPr txBox="1"/>
          <p:nvPr/>
        </p:nvSpPr>
        <p:spPr>
          <a:xfrm>
            <a:off x="6461760" y="1168400"/>
            <a:ext cx="47040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smtClean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As </a:t>
            </a:r>
            <a:r>
              <a:rPr lang="en-US" altLang="zh-CN" sz="4400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sly</a:t>
            </a:r>
            <a:r>
              <a:rPr lang="en-US" altLang="zh-CN" sz="4400" dirty="0" smtClean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as a </a:t>
            </a:r>
            <a:r>
              <a:rPr lang="en-US" altLang="zh-CN" sz="4400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fox</a:t>
            </a:r>
            <a:endParaRPr lang="zh-CN" altLang="en-US" sz="44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946443" y="5148017"/>
            <a:ext cx="4592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As </a:t>
            </a:r>
            <a:r>
              <a:rPr lang="en-US" altLang="zh-CN" sz="40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strong</a:t>
            </a:r>
            <a:r>
              <a:rPr lang="en-US" altLang="zh-CN" sz="4000" dirty="0" smtClean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as an </a:t>
            </a:r>
            <a:r>
              <a:rPr lang="en-US" altLang="zh-CN" sz="40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ox</a:t>
            </a:r>
            <a:endParaRPr lang="zh-CN" altLang="en-US" sz="40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6552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150" advClick="0" advTm="3050">
        <p15:prstTrans prst="curtains"/>
      </p:transition>
    </mc:Choice>
    <mc:Fallback>
      <p:transition spd="slow" advClick="0" advTm="30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122" y="0"/>
            <a:ext cx="12271121" cy="6902506"/>
          </a:xfrm>
        </p:spPr>
      </p:pic>
    </p:spTree>
    <p:extLst>
      <p:ext uri="{BB962C8B-B14F-4D97-AF65-F5344CB8AC3E}">
        <p14:creationId xmlns:p14="http://schemas.microsoft.com/office/powerpoint/2010/main" val="2348253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14:gallery dir="l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958224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2000">
        <p14:switch dir="l"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187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1879"/>
          </a:xfrm>
        </p:spPr>
      </p:pic>
      <p:sp>
        <p:nvSpPr>
          <p:cNvPr id="5" name="文本框 4"/>
          <p:cNvSpPr txBox="1"/>
          <p:nvPr/>
        </p:nvSpPr>
        <p:spPr>
          <a:xfrm>
            <a:off x="3677093" y="1807533"/>
            <a:ext cx="4837814" cy="3447098"/>
          </a:xfrm>
          <a:prstGeom prst="hear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Everything at once</a:t>
            </a:r>
            <a:endParaRPr lang="zh-CN" altLang="en-US" sz="4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40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13000">
        <p14:honeycomb/>
      </p:transition>
    </mc:Choice>
    <mc:Fallback>
      <p:transition spd="slow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8" presetClass="emph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6" presetClass="emph" presetSubtype="0" fill="hold" grpId="2" nodeType="after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2828925" y="-51281"/>
            <a:ext cx="6038850" cy="3407485"/>
            <a:chOff x="2828925" y="-51281"/>
            <a:chExt cx="6038850" cy="3407485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0425" y="-51281"/>
              <a:ext cx="5048250" cy="283298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6" name="文本框 5"/>
            <p:cNvSpPr txBox="1"/>
            <p:nvPr/>
          </p:nvSpPr>
          <p:spPr>
            <a:xfrm>
              <a:off x="2828925" y="2832984"/>
              <a:ext cx="60388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 smtClean="0">
                  <a:solidFill>
                    <a:schemeClr val="accent3">
                      <a:lumMod val="75000"/>
                    </a:schemeClr>
                  </a:solidFill>
                  <a:latin typeface="Comic Sans MS" panose="030F0702030302020204" pitchFamily="66" charset="0"/>
                </a:rPr>
                <a:t>As </a:t>
              </a:r>
              <a:r>
                <a:rPr lang="en-US" altLang="zh-CN" sz="2800" dirty="0" smtClean="0">
                  <a:solidFill>
                    <a:schemeClr val="accent4">
                      <a:lumMod val="75000"/>
                    </a:schemeClr>
                  </a:solidFill>
                  <a:latin typeface="Comic Sans MS" panose="030F0702030302020204" pitchFamily="66" charset="0"/>
                </a:rPr>
                <a:t>fast</a:t>
              </a:r>
              <a:r>
                <a:rPr lang="en-US" altLang="zh-CN" sz="2800" dirty="0" smtClean="0">
                  <a:solidFill>
                    <a:schemeClr val="accent3">
                      <a:lumMod val="75000"/>
                    </a:schemeClr>
                  </a:solidFill>
                  <a:latin typeface="Comic Sans MS" panose="030F0702030302020204" pitchFamily="66" charset="0"/>
                </a:rPr>
                <a:t> as a </a:t>
              </a:r>
              <a:r>
                <a:rPr lang="en-US" altLang="zh-CN" sz="2800" dirty="0" smtClean="0">
                  <a:solidFill>
                    <a:schemeClr val="accent4">
                      <a:lumMod val="75000"/>
                    </a:schemeClr>
                  </a:solidFill>
                  <a:latin typeface="Comic Sans MS" panose="030F0702030302020204" pitchFamily="66" charset="0"/>
                </a:rPr>
                <a:t>hare</a:t>
              </a:r>
              <a:endParaRPr lang="zh-CN" altLang="en-US" sz="2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624262" y="3356204"/>
            <a:ext cx="4752975" cy="3493829"/>
            <a:chOff x="3624262" y="3356204"/>
            <a:chExt cx="4752975" cy="3493829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4262" y="3356204"/>
              <a:ext cx="4752975" cy="297060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7" name="文本框 6"/>
            <p:cNvSpPr txBox="1"/>
            <p:nvPr/>
          </p:nvSpPr>
          <p:spPr>
            <a:xfrm>
              <a:off x="3848099" y="6326813"/>
              <a:ext cx="43053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 smtClean="0">
                  <a:solidFill>
                    <a:schemeClr val="accent3">
                      <a:lumMod val="75000"/>
                    </a:schemeClr>
                  </a:solidFill>
                  <a:latin typeface="Comic Sans MS" panose="030F0702030302020204" pitchFamily="66" charset="0"/>
                </a:rPr>
                <a:t>As </a:t>
              </a:r>
              <a:r>
                <a:rPr lang="en-US" altLang="zh-CN" sz="2800" dirty="0" smtClean="0">
                  <a:solidFill>
                    <a:schemeClr val="accent4">
                      <a:lumMod val="50000"/>
                    </a:schemeClr>
                  </a:solidFill>
                  <a:latin typeface="Comic Sans MS" panose="030F0702030302020204" pitchFamily="66" charset="0"/>
                </a:rPr>
                <a:t>brave</a:t>
              </a:r>
              <a:r>
                <a:rPr lang="en-US" altLang="zh-CN" sz="2800" dirty="0" smtClean="0">
                  <a:solidFill>
                    <a:schemeClr val="accent3">
                      <a:lumMod val="75000"/>
                    </a:schemeClr>
                  </a:solidFill>
                  <a:latin typeface="Comic Sans MS" panose="030F0702030302020204" pitchFamily="66" charset="0"/>
                </a:rPr>
                <a:t> as a </a:t>
              </a:r>
              <a:r>
                <a:rPr lang="en-US" altLang="zh-CN" sz="2800" dirty="0" smtClean="0">
                  <a:solidFill>
                    <a:schemeClr val="accent4">
                      <a:lumMod val="50000"/>
                    </a:schemeClr>
                  </a:solidFill>
                  <a:latin typeface="Comic Sans MS" panose="030F0702030302020204" pitchFamily="66" charset="0"/>
                </a:rPr>
                <a:t>bear</a:t>
              </a:r>
              <a:endParaRPr lang="zh-CN" altLang="en-US" sz="28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15647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 advClick="0" advTm="2500">
        <p15:prstTrans prst="fallOver"/>
      </p:transition>
    </mc:Choice>
    <mc:Fallback>
      <p:transition spd="med" advClick="0" advTm="2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563" y="1876425"/>
            <a:ext cx="6941198" cy="4305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文本框 4"/>
          <p:cNvSpPr txBox="1"/>
          <p:nvPr/>
        </p:nvSpPr>
        <p:spPr>
          <a:xfrm>
            <a:off x="2782563" y="190500"/>
            <a:ext cx="66960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 smtClean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As </a:t>
            </a:r>
            <a:r>
              <a:rPr lang="en-US" altLang="zh-CN" sz="36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free</a:t>
            </a:r>
            <a:r>
              <a:rPr lang="en-US" altLang="zh-CN" sz="3600" dirty="0" smtClean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as a </a:t>
            </a:r>
            <a:r>
              <a:rPr lang="en-US" altLang="zh-CN" sz="36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bird</a:t>
            </a:r>
          </a:p>
          <a:p>
            <a:pPr algn="ctr"/>
            <a:r>
              <a:rPr lang="en-US" altLang="zh-CN" sz="3600" dirty="0" smtClean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As neat as a word</a:t>
            </a:r>
          </a:p>
        </p:txBody>
      </p:sp>
    </p:spTree>
    <p:extLst>
      <p:ext uri="{BB962C8B-B14F-4D97-AF65-F5344CB8AC3E}">
        <p14:creationId xmlns:p14="http://schemas.microsoft.com/office/powerpoint/2010/main" val="5446416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750" advClick="0" advTm="1500">
        <p15:prstTrans prst="drape"/>
      </p:transition>
    </mc:Choice>
    <mc:Fallback>
      <p:transition spd="slow" advClick="0" advTm="1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046" y="904875"/>
            <a:ext cx="7353997" cy="48434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文本框 6"/>
          <p:cNvSpPr txBox="1"/>
          <p:nvPr/>
        </p:nvSpPr>
        <p:spPr>
          <a:xfrm>
            <a:off x="646346" y="1009650"/>
            <a:ext cx="200977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As </a:t>
            </a:r>
            <a:endParaRPr lang="en-US" altLang="zh-CN" sz="4000" dirty="0" smtClean="0">
              <a:solidFill>
                <a:schemeClr val="accent3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en-US" altLang="zh-CN" sz="40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quiet</a:t>
            </a:r>
            <a:r>
              <a:rPr lang="en-US" altLang="zh-CN" sz="4000" dirty="0" smtClean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</a:p>
          <a:p>
            <a:r>
              <a:rPr lang="en-US" altLang="zh-CN" sz="4000" dirty="0" smtClean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as </a:t>
            </a:r>
          </a:p>
          <a:p>
            <a:r>
              <a:rPr lang="en-US" altLang="zh-CN" sz="4000" dirty="0" smtClean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a </a:t>
            </a:r>
          </a:p>
          <a:p>
            <a:r>
              <a:rPr lang="en-US" altLang="zh-CN" sz="40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mouse</a:t>
            </a:r>
            <a:endParaRPr lang="zh-CN" altLang="en-US" sz="40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543393" y="904875"/>
            <a:ext cx="203835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4000" dirty="0" smtClean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As</a:t>
            </a:r>
          </a:p>
          <a:p>
            <a:pPr algn="r"/>
            <a:r>
              <a:rPr lang="en-US" altLang="zh-CN" sz="40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b</a:t>
            </a:r>
            <a:r>
              <a:rPr lang="en-US" altLang="zh-CN" sz="4000" dirty="0" smtClean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ig</a:t>
            </a:r>
          </a:p>
          <a:p>
            <a:pPr algn="r"/>
            <a:r>
              <a:rPr lang="en-US" altLang="zh-CN" sz="40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a</a:t>
            </a:r>
            <a:r>
              <a:rPr lang="en-US" altLang="zh-CN" sz="4000" dirty="0" smtClean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s</a:t>
            </a:r>
          </a:p>
          <a:p>
            <a:pPr algn="r"/>
            <a:r>
              <a:rPr lang="en-US" altLang="zh-CN" sz="40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a</a:t>
            </a:r>
            <a:endParaRPr lang="en-US" altLang="zh-CN" sz="4000" dirty="0" smtClean="0">
              <a:solidFill>
                <a:schemeClr val="accent3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algn="r"/>
            <a:r>
              <a:rPr lang="en-US" altLang="zh-CN" sz="4000" dirty="0" smtClean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house</a:t>
            </a:r>
            <a:endParaRPr lang="zh-CN" altLang="en-US" sz="4000" dirty="0">
              <a:solidFill>
                <a:schemeClr val="accent3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4126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2400">
        <p15:prstTrans prst="origami"/>
      </p:transition>
    </mc:Choice>
    <mc:Fallback>
      <p:transition spd="slow" advClick="0" advTm="24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4" y="0"/>
            <a:ext cx="12159915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6508"/>
            <a:ext cx="12191999" cy="6212306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49054" y="5711792"/>
            <a:ext cx="11782525" cy="1015663"/>
          </a:xfrm>
          <a:prstGeom prst="rect">
            <a:avLst/>
          </a:prstGeom>
          <a:solidFill>
            <a:schemeClr val="accent6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All I </a:t>
            </a:r>
            <a:r>
              <a:rPr lang="en-US" altLang="zh-CN" sz="6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wanna</a:t>
            </a:r>
            <a:r>
              <a:rPr lang="en-US" altLang="zh-CN" sz="6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be</a:t>
            </a:r>
            <a:endParaRPr lang="zh-CN" altLang="en-US" sz="6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779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7300">
        <p14:vortex dir="r"/>
      </p:transition>
    </mc:Choice>
    <mc:Fallback>
      <p:transition spd="slow" advTm="73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337449" cy="693981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467809" y="890337"/>
            <a:ext cx="7401828" cy="4162925"/>
          </a:xfrm>
          <a:prstGeom prst="star7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endParaRPr lang="en-US" altLang="zh-CN" sz="3600" dirty="0" smtClean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altLang="zh-CN" sz="3600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All I </a:t>
            </a:r>
            <a:r>
              <a:rPr lang="en-US" altLang="zh-CN" sz="3600" dirty="0" err="1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wanna</a:t>
            </a:r>
            <a:r>
              <a:rPr lang="en-US" altLang="zh-CN" sz="3600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be</a:t>
            </a:r>
          </a:p>
          <a:p>
            <a:pPr algn="ctr"/>
            <a:r>
              <a:rPr lang="en-US" altLang="zh-CN" sz="36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i</a:t>
            </a:r>
            <a:r>
              <a:rPr lang="en-US" altLang="zh-CN" sz="3600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s </a:t>
            </a:r>
          </a:p>
          <a:p>
            <a:pPr algn="ctr"/>
            <a:r>
              <a:rPr lang="en-US" altLang="zh-CN" sz="3600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everything</a:t>
            </a:r>
            <a:endParaRPr lang="zh-CN" altLang="en-US" sz="36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178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6000">
        <p14:shred/>
      </p:transition>
    </mc:Choice>
    <mc:Fallback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66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文本框 4"/>
          <p:cNvSpPr txBox="1"/>
          <p:nvPr/>
        </p:nvSpPr>
        <p:spPr>
          <a:xfrm>
            <a:off x="5877828" y="5207268"/>
            <a:ext cx="6314172" cy="1446550"/>
          </a:xfrm>
          <a:prstGeom prst="homePlate">
            <a:avLst/>
          </a:prstGeom>
          <a:blipFill>
            <a:blip r:embed="rId3"/>
            <a:tile tx="0" ty="0" sx="100000" sy="100000" flip="none" algn="tl"/>
          </a:blip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altLang="zh-CN" sz="4400" dirty="0" smtClean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As mean as a wolf</a:t>
            </a:r>
          </a:p>
          <a:p>
            <a:r>
              <a:rPr lang="en-US" altLang="zh-CN" sz="4400" dirty="0" smtClean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As sharp as a tooth</a:t>
            </a:r>
            <a:endParaRPr lang="zh-CN" altLang="en-US" sz="4400" dirty="0">
              <a:solidFill>
                <a:schemeClr val="bg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3778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3200">
        <p15:prstTrans prst="airplane"/>
      </p:transition>
    </mc:Choice>
    <mc:Fallback>
      <p:transition spd="slow" advClick="0" advTm="32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9"/>
          <a:stretch/>
        </p:blipFill>
        <p:spPr>
          <a:xfrm>
            <a:off x="6119663" y="461913"/>
            <a:ext cx="5640403" cy="3078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文本框 4"/>
          <p:cNvSpPr txBox="1"/>
          <p:nvPr/>
        </p:nvSpPr>
        <p:spPr>
          <a:xfrm>
            <a:off x="1604208" y="1355017"/>
            <a:ext cx="4908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As deep as a </a:t>
            </a:r>
            <a:r>
              <a:rPr lang="en-US" altLang="zh-CN" sz="3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bite</a:t>
            </a:r>
            <a:endParaRPr lang="zh-CN" altLang="en-US" sz="3600" dirty="0">
              <a:solidFill>
                <a:schemeClr val="accent2">
                  <a:lumMod val="60000"/>
                  <a:lumOff val="4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68252"/>
            <a:ext cx="6119663" cy="4589747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292867" y="4563125"/>
            <a:ext cx="5399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As </a:t>
            </a:r>
            <a:r>
              <a:rPr lang="en-US" altLang="zh-CN" sz="3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dark</a:t>
            </a:r>
            <a:r>
              <a:rPr lang="en-US" altLang="zh-CN" sz="3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as the night</a:t>
            </a:r>
            <a:endParaRPr lang="zh-CN" altLang="en-US" sz="3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564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000">
        <p14:flash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491</TotalTime>
  <Words>129</Words>
  <Application>Microsoft Office PowerPoint</Application>
  <PresentationFormat>宽屏</PresentationFormat>
  <Paragraphs>39</Paragraphs>
  <Slides>22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29" baseType="lpstr">
      <vt:lpstr>等线</vt:lpstr>
      <vt:lpstr>等线 Light</vt:lpstr>
      <vt:lpstr>仿宋</vt:lpstr>
      <vt:lpstr>Arial</vt:lpstr>
      <vt:lpstr>Comic Sans MS</vt:lpstr>
      <vt:lpstr>Cooper Black</vt:lpstr>
      <vt:lpstr>Office 主题​​</vt:lpstr>
      <vt:lpstr>Animals and Plants   Song: Everything at once  Singer: Lenka   单位：华南师范大学外文学院  作者：陶蕾 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Strong like a </vt:lpstr>
      <vt:lpstr>Strong as I wanna be</vt:lpstr>
      <vt:lpstr>Bright as day as light as play</vt:lpstr>
      <vt:lpstr>PowerPoint 演示文稿</vt:lpstr>
      <vt:lpstr>All I wanna be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Animals and Plants   Song: Everything at once</dc:title>
  <dc:creator>素缣</dc:creator>
  <cp:lastModifiedBy>素缣</cp:lastModifiedBy>
  <cp:revision>37</cp:revision>
  <dcterms:created xsi:type="dcterms:W3CDTF">2019-01-19T06:35:32Z</dcterms:created>
  <dcterms:modified xsi:type="dcterms:W3CDTF">2019-01-19T14:46:50Z</dcterms:modified>
</cp:coreProperties>
</file>