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9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99CC"/>
    <a:srgbClr val="FFFF66"/>
    <a:srgbClr val="66CCFF"/>
    <a:srgbClr val="CCEC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/>
  </p:normalViewPr>
  <p:slideViewPr>
    <p:cSldViewPr>
      <p:cViewPr>
        <p:scale>
          <a:sx n="100" d="100"/>
          <a:sy n="100" d="100"/>
        </p:scale>
        <p:origin x="-58" y="-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B4DA-03DF-42F4-A960-625455D826D1}" type="datetimeFigureOut">
              <a:rPr lang="zh-CN" altLang="en-US" smtClean="0"/>
              <a:t>2019/1/16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91666-53F3-4621-8C5A-5B94A3B176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41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9DD425-84E6-400A-A83D-642791EDFF7A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59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91666-53F3-4621-8C5A-5B94A3B176D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61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41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423802" y="1918362"/>
            <a:ext cx="2279689" cy="1468079"/>
          </a:xfrm>
          <a:custGeom>
            <a:avLst/>
            <a:gdLst>
              <a:gd name="connsiteX0" fmla="*/ 265001 w 3039585"/>
              <a:gd name="connsiteY0" fmla="*/ 144 h 1957439"/>
              <a:gd name="connsiteX1" fmla="*/ 464133 w 3039585"/>
              <a:gd name="connsiteY1" fmla="*/ 2823 h 1957439"/>
              <a:gd name="connsiteX2" fmla="*/ 2254833 w 3039585"/>
              <a:gd name="connsiteY2" fmla="*/ 21873 h 1957439"/>
              <a:gd name="connsiteX3" fmla="*/ 2712033 w 3039585"/>
              <a:gd name="connsiteY3" fmla="*/ 40923 h 1957439"/>
              <a:gd name="connsiteX4" fmla="*/ 2870783 w 3039585"/>
              <a:gd name="connsiteY4" fmla="*/ 59973 h 1957439"/>
              <a:gd name="connsiteX5" fmla="*/ 2940633 w 3039585"/>
              <a:gd name="connsiteY5" fmla="*/ 117123 h 1957439"/>
              <a:gd name="connsiteX6" fmla="*/ 2978733 w 3039585"/>
              <a:gd name="connsiteY6" fmla="*/ 206023 h 1957439"/>
              <a:gd name="connsiteX7" fmla="*/ 2991433 w 3039585"/>
              <a:gd name="connsiteY7" fmla="*/ 364773 h 1957439"/>
              <a:gd name="connsiteX8" fmla="*/ 3035883 w 3039585"/>
              <a:gd name="connsiteY8" fmla="*/ 1818923 h 1957439"/>
              <a:gd name="connsiteX9" fmla="*/ 2883483 w 3039585"/>
              <a:gd name="connsiteY9" fmla="*/ 1914173 h 1957439"/>
              <a:gd name="connsiteX10" fmla="*/ 2559633 w 3039585"/>
              <a:gd name="connsiteY10" fmla="*/ 1907823 h 1957439"/>
              <a:gd name="connsiteX11" fmla="*/ 1435683 w 3039585"/>
              <a:gd name="connsiteY11" fmla="*/ 1907823 h 1957439"/>
              <a:gd name="connsiteX12" fmla="*/ 286333 w 3039585"/>
              <a:gd name="connsiteY12" fmla="*/ 1952273 h 1957439"/>
              <a:gd name="connsiteX13" fmla="*/ 108533 w 3039585"/>
              <a:gd name="connsiteY13" fmla="*/ 1952273 h 1957439"/>
              <a:gd name="connsiteX14" fmla="*/ 32333 w 3039585"/>
              <a:gd name="connsiteY14" fmla="*/ 1914173 h 1957439"/>
              <a:gd name="connsiteX15" fmla="*/ 13283 w 3039585"/>
              <a:gd name="connsiteY15" fmla="*/ 1825273 h 1957439"/>
              <a:gd name="connsiteX16" fmla="*/ 583 w 3039585"/>
              <a:gd name="connsiteY16" fmla="*/ 1691923 h 1957439"/>
              <a:gd name="connsiteX17" fmla="*/ 32333 w 3039585"/>
              <a:gd name="connsiteY17" fmla="*/ 301273 h 1957439"/>
              <a:gd name="connsiteX18" fmla="*/ 51383 w 3039585"/>
              <a:gd name="connsiteY18" fmla="*/ 129823 h 1957439"/>
              <a:gd name="connsiteX19" fmla="*/ 95833 w 3039585"/>
              <a:gd name="connsiteY19" fmla="*/ 40923 h 1957439"/>
              <a:gd name="connsiteX20" fmla="*/ 197433 w 3039585"/>
              <a:gd name="connsiteY20" fmla="*/ 2823 h 1957439"/>
              <a:gd name="connsiteX21" fmla="*/ 265001 w 3039585"/>
              <a:gd name="connsiteY21" fmla="*/ 144 h 195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9585" h="1957439">
                <a:moveTo>
                  <a:pt x="265001" y="144"/>
                </a:moveTo>
                <a:cubicBezTo>
                  <a:pt x="348643" y="-749"/>
                  <a:pt x="464133" y="2823"/>
                  <a:pt x="464133" y="2823"/>
                </a:cubicBezTo>
                <a:lnTo>
                  <a:pt x="2254833" y="21873"/>
                </a:lnTo>
                <a:cubicBezTo>
                  <a:pt x="2629483" y="28223"/>
                  <a:pt x="2609375" y="34573"/>
                  <a:pt x="2712033" y="40923"/>
                </a:cubicBezTo>
                <a:cubicBezTo>
                  <a:pt x="2814691" y="47273"/>
                  <a:pt x="2832683" y="47273"/>
                  <a:pt x="2870783" y="59973"/>
                </a:cubicBezTo>
                <a:cubicBezTo>
                  <a:pt x="2908883" y="72673"/>
                  <a:pt x="2922641" y="92781"/>
                  <a:pt x="2940633" y="117123"/>
                </a:cubicBezTo>
                <a:cubicBezTo>
                  <a:pt x="2958625" y="141465"/>
                  <a:pt x="2970266" y="164748"/>
                  <a:pt x="2978733" y="206023"/>
                </a:cubicBezTo>
                <a:cubicBezTo>
                  <a:pt x="2987200" y="247298"/>
                  <a:pt x="2981908" y="95956"/>
                  <a:pt x="2991433" y="364773"/>
                </a:cubicBezTo>
                <a:cubicBezTo>
                  <a:pt x="3000958" y="633590"/>
                  <a:pt x="3053875" y="1722615"/>
                  <a:pt x="3035883" y="1818923"/>
                </a:cubicBezTo>
                <a:cubicBezTo>
                  <a:pt x="3017891" y="1915231"/>
                  <a:pt x="2962858" y="1899356"/>
                  <a:pt x="2883483" y="1914173"/>
                </a:cubicBezTo>
                <a:cubicBezTo>
                  <a:pt x="2808341" y="1918406"/>
                  <a:pt x="2559633" y="1907823"/>
                  <a:pt x="2559633" y="1907823"/>
                </a:cubicBezTo>
                <a:lnTo>
                  <a:pt x="1435683" y="1907823"/>
                </a:lnTo>
                <a:cubicBezTo>
                  <a:pt x="1056800" y="1915231"/>
                  <a:pt x="507525" y="1944865"/>
                  <a:pt x="286333" y="1952273"/>
                </a:cubicBezTo>
                <a:cubicBezTo>
                  <a:pt x="65141" y="1959681"/>
                  <a:pt x="150866" y="1958623"/>
                  <a:pt x="108533" y="1952273"/>
                </a:cubicBezTo>
                <a:cubicBezTo>
                  <a:pt x="66200" y="1945923"/>
                  <a:pt x="48208" y="1935340"/>
                  <a:pt x="32333" y="1914173"/>
                </a:cubicBezTo>
                <a:cubicBezTo>
                  <a:pt x="16458" y="1893006"/>
                  <a:pt x="18575" y="1862315"/>
                  <a:pt x="13283" y="1825273"/>
                </a:cubicBezTo>
                <a:cubicBezTo>
                  <a:pt x="7991" y="1788231"/>
                  <a:pt x="-2592" y="1945923"/>
                  <a:pt x="583" y="1691923"/>
                </a:cubicBezTo>
                <a:cubicBezTo>
                  <a:pt x="3758" y="1437923"/>
                  <a:pt x="23866" y="561623"/>
                  <a:pt x="32333" y="301273"/>
                </a:cubicBezTo>
                <a:cubicBezTo>
                  <a:pt x="40800" y="40923"/>
                  <a:pt x="40800" y="172156"/>
                  <a:pt x="51383" y="129823"/>
                </a:cubicBezTo>
                <a:cubicBezTo>
                  <a:pt x="61966" y="87490"/>
                  <a:pt x="71491" y="62090"/>
                  <a:pt x="95833" y="40923"/>
                </a:cubicBezTo>
                <a:cubicBezTo>
                  <a:pt x="120175" y="19756"/>
                  <a:pt x="136050" y="9173"/>
                  <a:pt x="197433" y="2823"/>
                </a:cubicBezTo>
                <a:cubicBezTo>
                  <a:pt x="212779" y="1236"/>
                  <a:pt x="237121" y="442"/>
                  <a:pt x="265001" y="1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08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3874770" y="2167733"/>
            <a:ext cx="1426830" cy="1394362"/>
          </a:xfrm>
          <a:custGeom>
            <a:avLst/>
            <a:gdLst>
              <a:gd name="connsiteX0" fmla="*/ 923911 w 1902440"/>
              <a:gd name="connsiteY0" fmla="*/ 5 h 1859149"/>
              <a:gd name="connsiteX1" fmla="*/ 1205865 w 1902440"/>
              <a:gd name="connsiteY1" fmla="*/ 38402 h 1859149"/>
              <a:gd name="connsiteX2" fmla="*/ 1501140 w 1902440"/>
              <a:gd name="connsiteY2" fmla="*/ 186040 h 1859149"/>
              <a:gd name="connsiteX3" fmla="*/ 1753553 w 1902440"/>
              <a:gd name="connsiteY3" fmla="*/ 386065 h 1859149"/>
              <a:gd name="connsiteX4" fmla="*/ 1872615 w 1902440"/>
              <a:gd name="connsiteY4" fmla="*/ 743252 h 1859149"/>
              <a:gd name="connsiteX5" fmla="*/ 1891665 w 1902440"/>
              <a:gd name="connsiteY5" fmla="*/ 1152827 h 1859149"/>
              <a:gd name="connsiteX6" fmla="*/ 1729740 w 1902440"/>
              <a:gd name="connsiteY6" fmla="*/ 1524302 h 1859149"/>
              <a:gd name="connsiteX7" fmla="*/ 1482090 w 1902440"/>
              <a:gd name="connsiteY7" fmla="*/ 1710040 h 1859149"/>
              <a:gd name="connsiteX8" fmla="*/ 1129665 w 1902440"/>
              <a:gd name="connsiteY8" fmla="*/ 1833865 h 1859149"/>
              <a:gd name="connsiteX9" fmla="*/ 801053 w 1902440"/>
              <a:gd name="connsiteY9" fmla="*/ 1843390 h 1859149"/>
              <a:gd name="connsiteX10" fmla="*/ 343853 w 1902440"/>
              <a:gd name="connsiteY10" fmla="*/ 1657652 h 1859149"/>
              <a:gd name="connsiteX11" fmla="*/ 77153 w 1902440"/>
              <a:gd name="connsiteY11" fmla="*/ 1300465 h 1859149"/>
              <a:gd name="connsiteX12" fmla="*/ 953 w 1902440"/>
              <a:gd name="connsiteY12" fmla="*/ 824215 h 1859149"/>
              <a:gd name="connsiteX13" fmla="*/ 115253 w 1902440"/>
              <a:gd name="connsiteY13" fmla="*/ 500365 h 1859149"/>
              <a:gd name="connsiteX14" fmla="*/ 267653 w 1902440"/>
              <a:gd name="connsiteY14" fmla="*/ 257477 h 1859149"/>
              <a:gd name="connsiteX15" fmla="*/ 477203 w 1902440"/>
              <a:gd name="connsiteY15" fmla="*/ 124127 h 1859149"/>
              <a:gd name="connsiteX16" fmla="*/ 829628 w 1902440"/>
              <a:gd name="connsiteY16" fmla="*/ 5065 h 1859149"/>
              <a:gd name="connsiteX17" fmla="*/ 923911 w 1902440"/>
              <a:gd name="connsiteY17" fmla="*/ 5 h 185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02440" h="1859149">
                <a:moveTo>
                  <a:pt x="923911" y="5"/>
                </a:moveTo>
                <a:cubicBezTo>
                  <a:pt x="1020575" y="302"/>
                  <a:pt x="1121926" y="15780"/>
                  <a:pt x="1205865" y="38402"/>
                </a:cubicBezTo>
                <a:cubicBezTo>
                  <a:pt x="1317784" y="68564"/>
                  <a:pt x="1409859" y="128096"/>
                  <a:pt x="1501140" y="186040"/>
                </a:cubicBezTo>
                <a:cubicBezTo>
                  <a:pt x="1592421" y="243984"/>
                  <a:pt x="1691641" y="293196"/>
                  <a:pt x="1753553" y="386065"/>
                </a:cubicBezTo>
                <a:cubicBezTo>
                  <a:pt x="1815465" y="478934"/>
                  <a:pt x="1849596" y="615458"/>
                  <a:pt x="1872615" y="743252"/>
                </a:cubicBezTo>
                <a:cubicBezTo>
                  <a:pt x="1895634" y="871046"/>
                  <a:pt x="1915478" y="1022652"/>
                  <a:pt x="1891665" y="1152827"/>
                </a:cubicBezTo>
                <a:cubicBezTo>
                  <a:pt x="1867852" y="1283002"/>
                  <a:pt x="1798002" y="1431433"/>
                  <a:pt x="1729740" y="1524302"/>
                </a:cubicBezTo>
                <a:cubicBezTo>
                  <a:pt x="1661478" y="1617171"/>
                  <a:pt x="1582103" y="1658446"/>
                  <a:pt x="1482090" y="1710040"/>
                </a:cubicBezTo>
                <a:cubicBezTo>
                  <a:pt x="1382077" y="1761634"/>
                  <a:pt x="1243171" y="1811640"/>
                  <a:pt x="1129665" y="1833865"/>
                </a:cubicBezTo>
                <a:cubicBezTo>
                  <a:pt x="1016159" y="1856090"/>
                  <a:pt x="932022" y="1872759"/>
                  <a:pt x="801053" y="1843390"/>
                </a:cubicBezTo>
                <a:cubicBezTo>
                  <a:pt x="670084" y="1814021"/>
                  <a:pt x="464503" y="1748139"/>
                  <a:pt x="343853" y="1657652"/>
                </a:cubicBezTo>
                <a:cubicBezTo>
                  <a:pt x="223203" y="1567165"/>
                  <a:pt x="134303" y="1439371"/>
                  <a:pt x="77153" y="1300465"/>
                </a:cubicBezTo>
                <a:cubicBezTo>
                  <a:pt x="20003" y="1161559"/>
                  <a:pt x="-5397" y="957565"/>
                  <a:pt x="953" y="824215"/>
                </a:cubicBezTo>
                <a:cubicBezTo>
                  <a:pt x="7303" y="690865"/>
                  <a:pt x="70803" y="594821"/>
                  <a:pt x="115253" y="500365"/>
                </a:cubicBezTo>
                <a:cubicBezTo>
                  <a:pt x="159703" y="405909"/>
                  <a:pt x="210503" y="318596"/>
                  <a:pt x="267653" y="257477"/>
                </a:cubicBezTo>
                <a:cubicBezTo>
                  <a:pt x="324803" y="196358"/>
                  <a:pt x="383540" y="166196"/>
                  <a:pt x="477203" y="124127"/>
                </a:cubicBezTo>
                <a:cubicBezTo>
                  <a:pt x="570866" y="82058"/>
                  <a:pt x="708184" y="19352"/>
                  <a:pt x="829628" y="5065"/>
                </a:cubicBezTo>
                <a:cubicBezTo>
                  <a:pt x="859989" y="1493"/>
                  <a:pt x="891690" y="-94"/>
                  <a:pt x="923911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6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228633" y="1526495"/>
            <a:ext cx="3070028" cy="2051897"/>
          </a:xfrm>
          <a:custGeom>
            <a:avLst/>
            <a:gdLst>
              <a:gd name="connsiteX0" fmla="*/ 1528887 w 4093371"/>
              <a:gd name="connsiteY0" fmla="*/ 169 h 2735863"/>
              <a:gd name="connsiteX1" fmla="*/ 1729864 w 4093371"/>
              <a:gd name="connsiteY1" fmla="*/ 14456 h 2735863"/>
              <a:gd name="connsiteX2" fmla="*/ 2065144 w 4093371"/>
              <a:gd name="connsiteY2" fmla="*/ 143996 h 2735863"/>
              <a:gd name="connsiteX3" fmla="*/ 2392804 w 4093371"/>
              <a:gd name="connsiteY3" fmla="*/ 372596 h 2735863"/>
              <a:gd name="connsiteX4" fmla="*/ 2598544 w 4093371"/>
              <a:gd name="connsiteY4" fmla="*/ 692636 h 2735863"/>
              <a:gd name="connsiteX5" fmla="*/ 2735704 w 4093371"/>
              <a:gd name="connsiteY5" fmla="*/ 1020296 h 2735863"/>
              <a:gd name="connsiteX6" fmla="*/ 2796664 w 4093371"/>
              <a:gd name="connsiteY6" fmla="*/ 1203176 h 2735863"/>
              <a:gd name="connsiteX7" fmla="*/ 2971924 w 4093371"/>
              <a:gd name="connsiteY7" fmla="*/ 1187936 h 2735863"/>
              <a:gd name="connsiteX8" fmla="*/ 3284344 w 4093371"/>
              <a:gd name="connsiteY8" fmla="*/ 1157456 h 2735863"/>
              <a:gd name="connsiteX9" fmla="*/ 3612004 w 4093371"/>
              <a:gd name="connsiteY9" fmla="*/ 1271756 h 2735863"/>
              <a:gd name="connsiteX10" fmla="*/ 3787264 w 4093371"/>
              <a:gd name="connsiteY10" fmla="*/ 1401296 h 2735863"/>
              <a:gd name="connsiteX11" fmla="*/ 4000624 w 4093371"/>
              <a:gd name="connsiteY11" fmla="*/ 1713716 h 2735863"/>
              <a:gd name="connsiteX12" fmla="*/ 4092064 w 4093371"/>
              <a:gd name="connsiteY12" fmla="*/ 2132816 h 2735863"/>
              <a:gd name="connsiteX13" fmla="*/ 3939664 w 4093371"/>
              <a:gd name="connsiteY13" fmla="*/ 2437616 h 2735863"/>
              <a:gd name="connsiteX14" fmla="*/ 3779644 w 4093371"/>
              <a:gd name="connsiteY14" fmla="*/ 2574776 h 2735863"/>
              <a:gd name="connsiteX15" fmla="*/ 3337684 w 4093371"/>
              <a:gd name="connsiteY15" fmla="*/ 2658596 h 2735863"/>
              <a:gd name="connsiteX16" fmla="*/ 2987164 w 4093371"/>
              <a:gd name="connsiteY16" fmla="*/ 2605256 h 2735863"/>
              <a:gd name="connsiteX17" fmla="*/ 2552824 w 4093371"/>
              <a:gd name="connsiteY17" fmla="*/ 2582396 h 2735863"/>
              <a:gd name="connsiteX18" fmla="*/ 1889884 w 4093371"/>
              <a:gd name="connsiteY18" fmla="*/ 2605256 h 2735863"/>
              <a:gd name="connsiteX19" fmla="*/ 1333624 w 4093371"/>
              <a:gd name="connsiteY19" fmla="*/ 2658596 h 2735863"/>
              <a:gd name="connsiteX20" fmla="*/ 838324 w 4093371"/>
              <a:gd name="connsiteY20" fmla="*/ 2734796 h 2735863"/>
              <a:gd name="connsiteX21" fmla="*/ 434464 w 4093371"/>
              <a:gd name="connsiteY21" fmla="*/ 2689076 h 2735863"/>
              <a:gd name="connsiteX22" fmla="*/ 106804 w 4093371"/>
              <a:gd name="connsiteY22" fmla="*/ 2506196 h 2735863"/>
              <a:gd name="connsiteX23" fmla="*/ 124 w 4093371"/>
              <a:gd name="connsiteY23" fmla="*/ 2117576 h 2735863"/>
              <a:gd name="connsiteX24" fmla="*/ 122044 w 4093371"/>
              <a:gd name="connsiteY24" fmla="*/ 1881356 h 2735863"/>
              <a:gd name="connsiteX25" fmla="*/ 358264 w 4093371"/>
              <a:gd name="connsiteY25" fmla="*/ 1751816 h 2735863"/>
              <a:gd name="connsiteX26" fmla="*/ 602104 w 4093371"/>
              <a:gd name="connsiteY26" fmla="*/ 1660376 h 2735863"/>
              <a:gd name="connsiteX27" fmla="*/ 487804 w 4093371"/>
              <a:gd name="connsiteY27" fmla="*/ 1180316 h 2735863"/>
              <a:gd name="connsiteX28" fmla="*/ 556384 w 4093371"/>
              <a:gd name="connsiteY28" fmla="*/ 662156 h 2735863"/>
              <a:gd name="connsiteX29" fmla="*/ 838324 w 4093371"/>
              <a:gd name="connsiteY29" fmla="*/ 250676 h 2735863"/>
              <a:gd name="connsiteX30" fmla="*/ 1310764 w 4093371"/>
              <a:gd name="connsiteY30" fmla="*/ 29696 h 2735863"/>
              <a:gd name="connsiteX31" fmla="*/ 1528887 w 4093371"/>
              <a:gd name="connsiteY31" fmla="*/ 169 h 27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93371" h="2735863">
                <a:moveTo>
                  <a:pt x="1528887" y="169"/>
                </a:moveTo>
                <a:cubicBezTo>
                  <a:pt x="1599372" y="-1101"/>
                  <a:pt x="1666999" y="4931"/>
                  <a:pt x="1729864" y="14456"/>
                </a:cubicBezTo>
                <a:cubicBezTo>
                  <a:pt x="1855594" y="33506"/>
                  <a:pt x="1954654" y="84306"/>
                  <a:pt x="2065144" y="143996"/>
                </a:cubicBezTo>
                <a:cubicBezTo>
                  <a:pt x="2175634" y="203686"/>
                  <a:pt x="2303904" y="281156"/>
                  <a:pt x="2392804" y="372596"/>
                </a:cubicBezTo>
                <a:cubicBezTo>
                  <a:pt x="2481704" y="464036"/>
                  <a:pt x="2541394" y="584686"/>
                  <a:pt x="2598544" y="692636"/>
                </a:cubicBezTo>
                <a:cubicBezTo>
                  <a:pt x="2655694" y="800586"/>
                  <a:pt x="2702684" y="935206"/>
                  <a:pt x="2735704" y="1020296"/>
                </a:cubicBezTo>
                <a:cubicBezTo>
                  <a:pt x="2768724" y="1105386"/>
                  <a:pt x="2757294" y="1175236"/>
                  <a:pt x="2796664" y="1203176"/>
                </a:cubicBezTo>
                <a:cubicBezTo>
                  <a:pt x="2836034" y="1231116"/>
                  <a:pt x="2971924" y="1187936"/>
                  <a:pt x="2971924" y="1187936"/>
                </a:cubicBezTo>
                <a:cubicBezTo>
                  <a:pt x="3053204" y="1180316"/>
                  <a:pt x="3177664" y="1143486"/>
                  <a:pt x="3284344" y="1157456"/>
                </a:cubicBezTo>
                <a:cubicBezTo>
                  <a:pt x="3391024" y="1171426"/>
                  <a:pt x="3528184" y="1231116"/>
                  <a:pt x="3612004" y="1271756"/>
                </a:cubicBezTo>
                <a:cubicBezTo>
                  <a:pt x="3695824" y="1312396"/>
                  <a:pt x="3722494" y="1327636"/>
                  <a:pt x="3787264" y="1401296"/>
                </a:cubicBezTo>
                <a:cubicBezTo>
                  <a:pt x="3852034" y="1474956"/>
                  <a:pt x="3949824" y="1591796"/>
                  <a:pt x="4000624" y="1713716"/>
                </a:cubicBezTo>
                <a:cubicBezTo>
                  <a:pt x="4051424" y="1835636"/>
                  <a:pt x="4102224" y="2012166"/>
                  <a:pt x="4092064" y="2132816"/>
                </a:cubicBezTo>
                <a:cubicBezTo>
                  <a:pt x="4081904" y="2253466"/>
                  <a:pt x="3991734" y="2363956"/>
                  <a:pt x="3939664" y="2437616"/>
                </a:cubicBezTo>
                <a:cubicBezTo>
                  <a:pt x="3887594" y="2511276"/>
                  <a:pt x="3879974" y="2537946"/>
                  <a:pt x="3779644" y="2574776"/>
                </a:cubicBezTo>
                <a:cubicBezTo>
                  <a:pt x="3679314" y="2611606"/>
                  <a:pt x="3469764" y="2653516"/>
                  <a:pt x="3337684" y="2658596"/>
                </a:cubicBezTo>
                <a:cubicBezTo>
                  <a:pt x="3205604" y="2663676"/>
                  <a:pt x="3117974" y="2617956"/>
                  <a:pt x="2987164" y="2605256"/>
                </a:cubicBezTo>
                <a:cubicBezTo>
                  <a:pt x="2856354" y="2592556"/>
                  <a:pt x="2735704" y="2582396"/>
                  <a:pt x="2552824" y="2582396"/>
                </a:cubicBezTo>
                <a:cubicBezTo>
                  <a:pt x="2369944" y="2582396"/>
                  <a:pt x="2093084" y="2592556"/>
                  <a:pt x="1889884" y="2605256"/>
                </a:cubicBezTo>
                <a:cubicBezTo>
                  <a:pt x="1686684" y="2617956"/>
                  <a:pt x="1508884" y="2637006"/>
                  <a:pt x="1333624" y="2658596"/>
                </a:cubicBezTo>
                <a:cubicBezTo>
                  <a:pt x="1158364" y="2680186"/>
                  <a:pt x="988184" y="2729716"/>
                  <a:pt x="838324" y="2734796"/>
                </a:cubicBezTo>
                <a:cubicBezTo>
                  <a:pt x="688464" y="2739876"/>
                  <a:pt x="556384" y="2727176"/>
                  <a:pt x="434464" y="2689076"/>
                </a:cubicBezTo>
                <a:cubicBezTo>
                  <a:pt x="312544" y="2650976"/>
                  <a:pt x="179194" y="2601446"/>
                  <a:pt x="106804" y="2506196"/>
                </a:cubicBezTo>
                <a:cubicBezTo>
                  <a:pt x="34414" y="2410946"/>
                  <a:pt x="-2416" y="2221716"/>
                  <a:pt x="124" y="2117576"/>
                </a:cubicBezTo>
                <a:cubicBezTo>
                  <a:pt x="2664" y="2013436"/>
                  <a:pt x="62354" y="1942316"/>
                  <a:pt x="122044" y="1881356"/>
                </a:cubicBezTo>
                <a:cubicBezTo>
                  <a:pt x="181734" y="1820396"/>
                  <a:pt x="276984" y="1781026"/>
                  <a:pt x="358264" y="1751816"/>
                </a:cubicBezTo>
                <a:cubicBezTo>
                  <a:pt x="439544" y="1722606"/>
                  <a:pt x="580514" y="1755626"/>
                  <a:pt x="602104" y="1660376"/>
                </a:cubicBezTo>
                <a:cubicBezTo>
                  <a:pt x="623694" y="1565126"/>
                  <a:pt x="495424" y="1346686"/>
                  <a:pt x="487804" y="1180316"/>
                </a:cubicBezTo>
                <a:cubicBezTo>
                  <a:pt x="480184" y="1013946"/>
                  <a:pt x="497964" y="817096"/>
                  <a:pt x="556384" y="662156"/>
                </a:cubicBezTo>
                <a:cubicBezTo>
                  <a:pt x="614804" y="507216"/>
                  <a:pt x="712594" y="356086"/>
                  <a:pt x="838324" y="250676"/>
                </a:cubicBezTo>
                <a:cubicBezTo>
                  <a:pt x="964054" y="145266"/>
                  <a:pt x="1162174" y="69066"/>
                  <a:pt x="1310764" y="29696"/>
                </a:cubicBezTo>
                <a:cubicBezTo>
                  <a:pt x="1385059" y="10011"/>
                  <a:pt x="1458402" y="1439"/>
                  <a:pt x="1528887" y="1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5025320" y="1526495"/>
            <a:ext cx="3070028" cy="2051897"/>
          </a:xfrm>
          <a:custGeom>
            <a:avLst/>
            <a:gdLst>
              <a:gd name="connsiteX0" fmla="*/ 1528887 w 4093371"/>
              <a:gd name="connsiteY0" fmla="*/ 169 h 2735863"/>
              <a:gd name="connsiteX1" fmla="*/ 1729864 w 4093371"/>
              <a:gd name="connsiteY1" fmla="*/ 14456 h 2735863"/>
              <a:gd name="connsiteX2" fmla="*/ 2065144 w 4093371"/>
              <a:gd name="connsiteY2" fmla="*/ 143996 h 2735863"/>
              <a:gd name="connsiteX3" fmla="*/ 2392804 w 4093371"/>
              <a:gd name="connsiteY3" fmla="*/ 372596 h 2735863"/>
              <a:gd name="connsiteX4" fmla="*/ 2598544 w 4093371"/>
              <a:gd name="connsiteY4" fmla="*/ 692636 h 2735863"/>
              <a:gd name="connsiteX5" fmla="*/ 2735704 w 4093371"/>
              <a:gd name="connsiteY5" fmla="*/ 1020296 h 2735863"/>
              <a:gd name="connsiteX6" fmla="*/ 2796664 w 4093371"/>
              <a:gd name="connsiteY6" fmla="*/ 1203176 h 2735863"/>
              <a:gd name="connsiteX7" fmla="*/ 2971924 w 4093371"/>
              <a:gd name="connsiteY7" fmla="*/ 1187936 h 2735863"/>
              <a:gd name="connsiteX8" fmla="*/ 3284344 w 4093371"/>
              <a:gd name="connsiteY8" fmla="*/ 1157456 h 2735863"/>
              <a:gd name="connsiteX9" fmla="*/ 3612004 w 4093371"/>
              <a:gd name="connsiteY9" fmla="*/ 1271756 h 2735863"/>
              <a:gd name="connsiteX10" fmla="*/ 3787264 w 4093371"/>
              <a:gd name="connsiteY10" fmla="*/ 1401296 h 2735863"/>
              <a:gd name="connsiteX11" fmla="*/ 4000624 w 4093371"/>
              <a:gd name="connsiteY11" fmla="*/ 1713716 h 2735863"/>
              <a:gd name="connsiteX12" fmla="*/ 4092064 w 4093371"/>
              <a:gd name="connsiteY12" fmla="*/ 2132816 h 2735863"/>
              <a:gd name="connsiteX13" fmla="*/ 3939664 w 4093371"/>
              <a:gd name="connsiteY13" fmla="*/ 2437616 h 2735863"/>
              <a:gd name="connsiteX14" fmla="*/ 3779644 w 4093371"/>
              <a:gd name="connsiteY14" fmla="*/ 2574776 h 2735863"/>
              <a:gd name="connsiteX15" fmla="*/ 3337684 w 4093371"/>
              <a:gd name="connsiteY15" fmla="*/ 2658596 h 2735863"/>
              <a:gd name="connsiteX16" fmla="*/ 2987164 w 4093371"/>
              <a:gd name="connsiteY16" fmla="*/ 2605256 h 2735863"/>
              <a:gd name="connsiteX17" fmla="*/ 2552824 w 4093371"/>
              <a:gd name="connsiteY17" fmla="*/ 2582396 h 2735863"/>
              <a:gd name="connsiteX18" fmla="*/ 1889884 w 4093371"/>
              <a:gd name="connsiteY18" fmla="*/ 2605256 h 2735863"/>
              <a:gd name="connsiteX19" fmla="*/ 1333624 w 4093371"/>
              <a:gd name="connsiteY19" fmla="*/ 2658596 h 2735863"/>
              <a:gd name="connsiteX20" fmla="*/ 838324 w 4093371"/>
              <a:gd name="connsiteY20" fmla="*/ 2734796 h 2735863"/>
              <a:gd name="connsiteX21" fmla="*/ 434464 w 4093371"/>
              <a:gd name="connsiteY21" fmla="*/ 2689076 h 2735863"/>
              <a:gd name="connsiteX22" fmla="*/ 106804 w 4093371"/>
              <a:gd name="connsiteY22" fmla="*/ 2506196 h 2735863"/>
              <a:gd name="connsiteX23" fmla="*/ 124 w 4093371"/>
              <a:gd name="connsiteY23" fmla="*/ 2117576 h 2735863"/>
              <a:gd name="connsiteX24" fmla="*/ 122044 w 4093371"/>
              <a:gd name="connsiteY24" fmla="*/ 1881356 h 2735863"/>
              <a:gd name="connsiteX25" fmla="*/ 358264 w 4093371"/>
              <a:gd name="connsiteY25" fmla="*/ 1751816 h 2735863"/>
              <a:gd name="connsiteX26" fmla="*/ 602104 w 4093371"/>
              <a:gd name="connsiteY26" fmla="*/ 1660376 h 2735863"/>
              <a:gd name="connsiteX27" fmla="*/ 487804 w 4093371"/>
              <a:gd name="connsiteY27" fmla="*/ 1180316 h 2735863"/>
              <a:gd name="connsiteX28" fmla="*/ 556384 w 4093371"/>
              <a:gd name="connsiteY28" fmla="*/ 662156 h 2735863"/>
              <a:gd name="connsiteX29" fmla="*/ 838324 w 4093371"/>
              <a:gd name="connsiteY29" fmla="*/ 250676 h 2735863"/>
              <a:gd name="connsiteX30" fmla="*/ 1310764 w 4093371"/>
              <a:gd name="connsiteY30" fmla="*/ 29696 h 2735863"/>
              <a:gd name="connsiteX31" fmla="*/ 1528887 w 4093371"/>
              <a:gd name="connsiteY31" fmla="*/ 169 h 27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93371" h="2735863">
                <a:moveTo>
                  <a:pt x="1528887" y="169"/>
                </a:moveTo>
                <a:cubicBezTo>
                  <a:pt x="1599372" y="-1101"/>
                  <a:pt x="1666999" y="4931"/>
                  <a:pt x="1729864" y="14456"/>
                </a:cubicBezTo>
                <a:cubicBezTo>
                  <a:pt x="1855594" y="33506"/>
                  <a:pt x="1954654" y="84306"/>
                  <a:pt x="2065144" y="143996"/>
                </a:cubicBezTo>
                <a:cubicBezTo>
                  <a:pt x="2175634" y="203686"/>
                  <a:pt x="2303904" y="281156"/>
                  <a:pt x="2392804" y="372596"/>
                </a:cubicBezTo>
                <a:cubicBezTo>
                  <a:pt x="2481704" y="464036"/>
                  <a:pt x="2541394" y="584686"/>
                  <a:pt x="2598544" y="692636"/>
                </a:cubicBezTo>
                <a:cubicBezTo>
                  <a:pt x="2655694" y="800586"/>
                  <a:pt x="2702684" y="935206"/>
                  <a:pt x="2735704" y="1020296"/>
                </a:cubicBezTo>
                <a:cubicBezTo>
                  <a:pt x="2768724" y="1105386"/>
                  <a:pt x="2757294" y="1175236"/>
                  <a:pt x="2796664" y="1203176"/>
                </a:cubicBezTo>
                <a:cubicBezTo>
                  <a:pt x="2836034" y="1231116"/>
                  <a:pt x="2971924" y="1187936"/>
                  <a:pt x="2971924" y="1187936"/>
                </a:cubicBezTo>
                <a:cubicBezTo>
                  <a:pt x="3053204" y="1180316"/>
                  <a:pt x="3177664" y="1143486"/>
                  <a:pt x="3284344" y="1157456"/>
                </a:cubicBezTo>
                <a:cubicBezTo>
                  <a:pt x="3391024" y="1171426"/>
                  <a:pt x="3528184" y="1231116"/>
                  <a:pt x="3612004" y="1271756"/>
                </a:cubicBezTo>
                <a:cubicBezTo>
                  <a:pt x="3695824" y="1312396"/>
                  <a:pt x="3722494" y="1327636"/>
                  <a:pt x="3787264" y="1401296"/>
                </a:cubicBezTo>
                <a:cubicBezTo>
                  <a:pt x="3852034" y="1474956"/>
                  <a:pt x="3949824" y="1591796"/>
                  <a:pt x="4000624" y="1713716"/>
                </a:cubicBezTo>
                <a:cubicBezTo>
                  <a:pt x="4051424" y="1835636"/>
                  <a:pt x="4102224" y="2012166"/>
                  <a:pt x="4092064" y="2132816"/>
                </a:cubicBezTo>
                <a:cubicBezTo>
                  <a:pt x="4081904" y="2253466"/>
                  <a:pt x="3991734" y="2363956"/>
                  <a:pt x="3939664" y="2437616"/>
                </a:cubicBezTo>
                <a:cubicBezTo>
                  <a:pt x="3887594" y="2511276"/>
                  <a:pt x="3879974" y="2537946"/>
                  <a:pt x="3779644" y="2574776"/>
                </a:cubicBezTo>
                <a:cubicBezTo>
                  <a:pt x="3679314" y="2611606"/>
                  <a:pt x="3469764" y="2653516"/>
                  <a:pt x="3337684" y="2658596"/>
                </a:cubicBezTo>
                <a:cubicBezTo>
                  <a:pt x="3205604" y="2663676"/>
                  <a:pt x="3117974" y="2617956"/>
                  <a:pt x="2987164" y="2605256"/>
                </a:cubicBezTo>
                <a:cubicBezTo>
                  <a:pt x="2856354" y="2592556"/>
                  <a:pt x="2735704" y="2582396"/>
                  <a:pt x="2552824" y="2582396"/>
                </a:cubicBezTo>
                <a:cubicBezTo>
                  <a:pt x="2369944" y="2582396"/>
                  <a:pt x="2093084" y="2592556"/>
                  <a:pt x="1889884" y="2605256"/>
                </a:cubicBezTo>
                <a:cubicBezTo>
                  <a:pt x="1686684" y="2617956"/>
                  <a:pt x="1508884" y="2637006"/>
                  <a:pt x="1333624" y="2658596"/>
                </a:cubicBezTo>
                <a:cubicBezTo>
                  <a:pt x="1158364" y="2680186"/>
                  <a:pt x="988184" y="2729716"/>
                  <a:pt x="838324" y="2734796"/>
                </a:cubicBezTo>
                <a:cubicBezTo>
                  <a:pt x="688464" y="2739876"/>
                  <a:pt x="556384" y="2727176"/>
                  <a:pt x="434464" y="2689076"/>
                </a:cubicBezTo>
                <a:cubicBezTo>
                  <a:pt x="312544" y="2650976"/>
                  <a:pt x="179194" y="2601446"/>
                  <a:pt x="106804" y="2506196"/>
                </a:cubicBezTo>
                <a:cubicBezTo>
                  <a:pt x="34414" y="2410946"/>
                  <a:pt x="-2416" y="2221716"/>
                  <a:pt x="124" y="2117576"/>
                </a:cubicBezTo>
                <a:cubicBezTo>
                  <a:pt x="2664" y="2013436"/>
                  <a:pt x="62354" y="1942316"/>
                  <a:pt x="122044" y="1881356"/>
                </a:cubicBezTo>
                <a:cubicBezTo>
                  <a:pt x="181734" y="1820396"/>
                  <a:pt x="276984" y="1781026"/>
                  <a:pt x="358264" y="1751816"/>
                </a:cubicBezTo>
                <a:cubicBezTo>
                  <a:pt x="439544" y="1722606"/>
                  <a:pt x="580514" y="1755626"/>
                  <a:pt x="602104" y="1660376"/>
                </a:cubicBezTo>
                <a:cubicBezTo>
                  <a:pt x="623694" y="1565126"/>
                  <a:pt x="495424" y="1346686"/>
                  <a:pt x="487804" y="1180316"/>
                </a:cubicBezTo>
                <a:cubicBezTo>
                  <a:pt x="480184" y="1013946"/>
                  <a:pt x="497964" y="817096"/>
                  <a:pt x="556384" y="662156"/>
                </a:cubicBezTo>
                <a:cubicBezTo>
                  <a:pt x="614804" y="507216"/>
                  <a:pt x="712594" y="356086"/>
                  <a:pt x="838324" y="250676"/>
                </a:cubicBezTo>
                <a:cubicBezTo>
                  <a:pt x="964054" y="145266"/>
                  <a:pt x="1162174" y="69066"/>
                  <a:pt x="1310764" y="29696"/>
                </a:cubicBezTo>
                <a:cubicBezTo>
                  <a:pt x="1385059" y="10011"/>
                  <a:pt x="1458402" y="1439"/>
                  <a:pt x="1528887" y="1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41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B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27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0_H264高清_640x48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208.59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2576" y="3716436"/>
            <a:ext cx="457200" cy="457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112" y="339502"/>
            <a:ext cx="2042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Body</a:t>
            </a:r>
            <a:r>
              <a:rPr lang="en-US" altLang="zh-CN" sz="48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zh-CN" sz="48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</a:t>
            </a:r>
            <a:endParaRPr lang="zh-CN" altLang="en-US" sz="48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264" y="987574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	Language</a:t>
            </a:r>
            <a:endParaRPr lang="zh-CN" altLang="en-US" sz="60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59444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人教</a:t>
            </a:r>
            <a:r>
              <a:rPr lang="zh-CN" altLang="en-US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版必修</a:t>
            </a:r>
            <a:r>
              <a:rPr lang="en-US" altLang="zh-CN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 Unit4</a:t>
            </a:r>
          </a:p>
          <a:p>
            <a:endParaRPr lang="en-US" altLang="zh-CN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作</a:t>
            </a:r>
            <a:r>
              <a:rPr lang="zh-CN" altLang="en-US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者：蓝明慧</a:t>
            </a:r>
            <a:endParaRPr lang="en-US" altLang="zh-CN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</a:t>
            </a:r>
            <a:r>
              <a:rPr lang="zh-CN" altLang="en-US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位：华南师范大学外文学院</a:t>
            </a: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656" r="100000">
                        <a14:foregroundMark x1="2656" y1="77400" x2="2656" y2="77400"/>
                        <a14:backgroundMark x1="21647" y1="97800" x2="21647" y2="97800"/>
                        <a14:backgroundMark x1="27756" y1="98200" x2="27756" y2="9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40" y="4173636"/>
            <a:ext cx="314929" cy="41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569" y="4213475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 </a:t>
            </a:r>
            <a:endParaRPr lang="zh-CN" altLang="en-US" sz="1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01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9" grpId="0"/>
    </p:bldLst>
  </p:timing>
  <p:extLst mod="1">
    <p:ext uri="{E180D4A7-C9FB-4DFB-919C-405C955672EB}">
      <p14:showEvtLst xmlns:p14="http://schemas.microsoft.com/office/powerpoint/2010/main">
        <p14:playEvt time="2691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23528" y="843558"/>
            <a:ext cx="2344394" cy="233886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347864" y="833070"/>
            <a:ext cx="2344394" cy="2338862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300192" y="801689"/>
            <a:ext cx="2344394" cy="2338862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5" y="1098589"/>
            <a:ext cx="1828800" cy="182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6720"/>
            <a:ext cx="1828800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96" y="1083427"/>
            <a:ext cx="1775385" cy="17753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6483" y="3435846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9299" y="4097611"/>
            <a:ext cx="5378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stomp your feet</a:t>
            </a:r>
            <a:endParaRPr lang="zh-CN" altLang="en-US" sz="54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1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"/>
    </mc:Choice>
    <mc:Fallback xmlns="">
      <p:transition spd="slow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梯形 3"/>
          <p:cNvSpPr/>
          <p:nvPr/>
        </p:nvSpPr>
        <p:spPr>
          <a:xfrm rot="2841342">
            <a:off x="5448989" y="-636122"/>
            <a:ext cx="3210369" cy="5341435"/>
          </a:xfrm>
          <a:prstGeom prst="trapezoid">
            <a:avLst>
              <a:gd name="adj" fmla="val 43355"/>
            </a:avLst>
          </a:prstGeom>
          <a:gradFill>
            <a:gsLst>
              <a:gs pos="0">
                <a:srgbClr val="FFFF00"/>
              </a:gs>
              <a:gs pos="92998">
                <a:srgbClr val="D0E1FA"/>
              </a:gs>
              <a:gs pos="94332">
                <a:srgbClr val="D3E3FA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635896" y="4085604"/>
            <a:ext cx="3168352" cy="105789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59" y="1707654"/>
            <a:ext cx="2952327" cy="29523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7831" y="339502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endParaRPr lang="en-US" altLang="zh-CN" sz="3600" b="1" dirty="0" smtClean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zh-CN" sz="3600" b="1" dirty="0" smtClean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     and </a:t>
            </a:r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know it</a:t>
            </a:r>
            <a:endParaRPr lang="zh-CN" altLang="en-US" sz="36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995686"/>
            <a:ext cx="295465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rgbClr val="66CC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turn </a:t>
            </a:r>
            <a:endParaRPr lang="en-US" altLang="zh-CN" sz="7200" b="1" dirty="0" smtClean="0">
              <a:solidFill>
                <a:srgbClr val="66CC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7200" b="1" dirty="0" smtClean="0">
                <a:solidFill>
                  <a:srgbClr val="66CC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around</a:t>
            </a:r>
            <a:endParaRPr lang="zh-CN" altLang="en-US" sz="7200" b="1" dirty="0">
              <a:solidFill>
                <a:srgbClr val="66CC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202" r="89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0763">
            <a:off x="7283644" y="-101544"/>
            <a:ext cx="2297231" cy="1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1800200" cy="1800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7591" y="555526"/>
            <a:ext cx="6158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endParaRPr lang="en-US" altLang="zh-CN" sz="3600" b="1" dirty="0" smtClean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 smtClean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</a:t>
            </a:r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know it,</a:t>
            </a:r>
            <a:endParaRPr lang="zh-CN" altLang="en-US" sz="36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976" y="1879252"/>
            <a:ext cx="44165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turn around</a:t>
            </a:r>
            <a:endParaRPr lang="zh-CN" altLang="zh-CN" sz="60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" y="3348173"/>
            <a:ext cx="1657526" cy="16575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4" y="3365462"/>
            <a:ext cx="1640237" cy="1640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49515"/>
            <a:ext cx="1656184" cy="16561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65462"/>
            <a:ext cx="1683160" cy="16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22557"/>
      </p:ext>
    </p:extLst>
  </p:cSld>
  <p:clrMapOvr>
    <a:masterClrMapping/>
  </p:clrMapOvr>
  <p:transition spd="slow" advTm="3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230672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 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3939902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really want to show it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7574"/>
            <a:ext cx="2930624" cy="29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云形 7"/>
          <p:cNvSpPr/>
          <p:nvPr/>
        </p:nvSpPr>
        <p:spPr>
          <a:xfrm>
            <a:off x="6137920" y="3376178"/>
            <a:ext cx="2520280" cy="129614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17" y="2144707"/>
            <a:ext cx="2286000" cy="2286000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>
            <a:off x="2987824" y="2242964"/>
            <a:ext cx="2099561" cy="124651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7614"/>
            <a:ext cx="1790700" cy="1790700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323528" y="1099042"/>
            <a:ext cx="1728192" cy="102659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5569"/>
            <a:ext cx="1790700" cy="1790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99792" y="269616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</a:t>
            </a:r>
          </a:p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         </a:t>
            </a:r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know it, 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3808461"/>
            <a:ext cx="39934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turn around</a:t>
            </a:r>
            <a:endParaRPr lang="zh-CN" altLang="en-US" sz="54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0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"/>
    </mc:Choice>
    <mc:Fallback xmlns=""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https://timgsa.baidu.com/timg?image&amp;quality=80&amp;size=b9999_10000&amp;sec=1547610992402&amp;di=1e8bcf0f9d8d5ead88575e952d87b66a&amp;imgtype=0&amp;src=http%3A%2F%2Fb-ssl.duitang.com%2Fuploads%2Fitem%2F201708%2F18%2F20170818002835_RGfKi.thumb.224_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18" b="100000" l="0" r="97768">
                        <a14:foregroundMark x1="8929" y1="94196" x2="8929" y2="94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5487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矩形标注 2"/>
          <p:cNvSpPr/>
          <p:nvPr/>
        </p:nvSpPr>
        <p:spPr>
          <a:xfrm rot="5400000">
            <a:off x="4378945" y="-1380804"/>
            <a:ext cx="1847704" cy="5494041"/>
          </a:xfrm>
          <a:prstGeom prst="wedgeRoundRectCallout">
            <a:avLst>
              <a:gd name="adj1" fmla="val -23457"/>
              <a:gd name="adj2" fmla="val 57709"/>
              <a:gd name="adj3" fmla="val 16667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72901" y="487633"/>
            <a:ext cx="5278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 nod your head</a:t>
            </a:r>
            <a:endParaRPr lang="zh-CN" altLang="en-US" sz="3600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2052" name="Picture 4" descr="https://timgsa.baidu.com/timg?image&amp;quality=80&amp;size=b9999_10000&amp;sec=1547611288408&amp;di=9f7e39310f2d90a8822e97d77248c90b&amp;imgtype=0&amp;src=http%3A%2F%2F5b0988e595225.cdn.sohucs.com%2Fq_70%2Cc_zoom%2Cw_640%2Fimages%2F20180120%2F7acccc3e6a0543599fb3199b66d7bd50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9" y="2715764"/>
            <a:ext cx="2751361" cy="27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标注 4"/>
          <p:cNvSpPr/>
          <p:nvPr/>
        </p:nvSpPr>
        <p:spPr>
          <a:xfrm rot="16200000">
            <a:off x="3305568" y="1898902"/>
            <a:ext cx="2070913" cy="3848657"/>
          </a:xfrm>
          <a:prstGeom prst="wedgeRoundRectCallout">
            <a:avLst>
              <a:gd name="adj1" fmla="val -18192"/>
              <a:gd name="adj2" fmla="val 62810"/>
              <a:gd name="adj3" fmla="val 16667"/>
            </a:avLst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92D05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7580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0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9" y="230932"/>
            <a:ext cx="2486118" cy="24861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20" y="2549430"/>
            <a:ext cx="2269926" cy="2269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5408" y="84355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>
                    <a:lumMod val="50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3384597"/>
            <a:ext cx="3518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nod your head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4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"/>
    </mc:Choice>
    <mc:Fallback xmlns="">
      <p:transition spd="slow" advTm="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77155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1687" y="2063918"/>
            <a:ext cx="7173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really want to show it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5122" name="Picture 2" descr="https://timgsa.baidu.com/timg?image&amp;quality=80&amp;size=b9999_10000&amp;sec=1547613041277&amp;di=02163bd0a531b88a571f21b448aa2e00&amp;imgtype=0&amp;src=http%3A%2F%2Fimage.jisuxz.com%2Fdown%2FUploadPic%2F2017-12%2F201712020941012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5227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4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"/>
    </mc:Choice>
    <mc:Fallback xmlns="">
      <p:transition spd="slow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泪滴形 2"/>
          <p:cNvSpPr/>
          <p:nvPr/>
        </p:nvSpPr>
        <p:spPr>
          <a:xfrm rot="18938082">
            <a:off x="254412" y="918457"/>
            <a:ext cx="2448272" cy="2448272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98" name="Picture 2" descr="https://timgsa.baidu.com/timg?image&amp;quality=80&amp;size=b9999_10000&amp;sec=1547612512853&amp;di=47cb805827dbfd47ea9055f17316d400&amp;imgtype=0&amp;src=http%3A%2F%2Ffiles.57gif.com%2Fwebgif%2F0%2F9%2Ff1%2F56495999e59c2746a14e697f50f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9" y="84355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泪滴形 8"/>
          <p:cNvSpPr/>
          <p:nvPr/>
        </p:nvSpPr>
        <p:spPr>
          <a:xfrm rot="8131469">
            <a:off x="3200922" y="408585"/>
            <a:ext cx="2448272" cy="2448272"/>
          </a:xfrm>
          <a:prstGeom prst="teardrop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泪滴形 9"/>
          <p:cNvSpPr/>
          <p:nvPr/>
        </p:nvSpPr>
        <p:spPr>
          <a:xfrm rot="18938082">
            <a:off x="6177849" y="904313"/>
            <a:ext cx="2448272" cy="2448272"/>
          </a:xfrm>
          <a:prstGeom prst="teardrop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100" name="Picture 4" descr="https://timgsa.baidu.com/timg?image&amp;quality=80&amp;size=b9999_10000&amp;sec=1547612558901&amp;di=1808e328977630f426accaaba11590fe&amp;imgtype=0&amp;src=http%3A%2F%2Fimg01.sogoucdn.com%2Fapp%2Fa%2F200678%2F1460968173513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91" y="918492"/>
            <a:ext cx="2013298" cy="20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timgsa.baidu.com/timg?image&amp;quality=80&amp;size=b9999_10000&amp;sec=1547612623670&amp;di=960f67c4994c5256e102db5b96e29f1b&amp;imgtype=0&amp;src=http%3A%2F%2Fhbimg.b0.upaiyun.com%2Fe60075365b3e5866c65920cdb66cf39470585ba482fe-b3tnxf_fw6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75" y="843558"/>
            <a:ext cx="1913365" cy="19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70932" y="357504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5816" y="4371950"/>
            <a:ext cx="3185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nod your head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79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"/>
    </mc:Choice>
    <mc:Fallback xmlns="">
      <p:transition spd="slow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146" name="Picture 2" descr="https://timgsa.baidu.com/timg?image&amp;quality=80&amp;size=b9999_10000&amp;sec=1547613988994&amp;di=5bfc4362f144981e2da902f843c926c4&amp;imgtype=0&amp;src=http%3A%2F%2Fwww.5577.com%2Fup%2F2017-7%2F149948088633180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91630"/>
            <a:ext cx="3563218" cy="35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79512" y="48351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9163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smtClean="0">
                <a:solidFill>
                  <a:srgbClr val="66CCFF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shake</a:t>
            </a:r>
            <a:endParaRPr lang="zh-CN" altLang="en-US" sz="8800" b="1" dirty="0">
              <a:solidFill>
                <a:srgbClr val="66CCFF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4358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your</a:t>
            </a:r>
            <a:endParaRPr lang="zh-CN" altLang="en-US" sz="54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49974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7030A0"/>
                </a:solidFill>
              </a:rPr>
              <a:t>legs</a:t>
            </a:r>
            <a:endParaRPr lang="zh-CN" alt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"/>
    </mc:Choice>
    <mc:Fallback xmlns="">
      <p:transition spd="slow" advTm="3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6" name="Picture 8" descr="http://img01.sogoucdn.com/app/a/200678/1461570659373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39" y="1667718"/>
            <a:ext cx="1996617" cy="19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0.ph.126.net/FSK7It73TvsX59Ny0eTjOg==/663272143118742921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8282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moi-cncdn.bing.com/emotionimage/chat/2eebface825919a792b4e026c0d0d2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80588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anzao2.b0.upaiyun.com/system/pictures/31405625/original/285c08b2ca62e7ad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97188"/>
            <a:ext cx="2511553" cy="23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tTriangl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tTriangle">
            <a:avLst/>
          </a:prstGeom>
        </p:spPr>
      </p:pic>
      <p:sp>
        <p:nvSpPr>
          <p:cNvPr id="5" name="矩形 4"/>
          <p:cNvSpPr/>
          <p:nvPr/>
        </p:nvSpPr>
        <p:spPr>
          <a:xfrm rot="1780833">
            <a:off x="1252271" y="196863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 rot="1775693">
            <a:off x="2475822" y="25723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Shake your legs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8351"/>
            <a:ext cx="3528392" cy="2742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1" y="2398721"/>
            <a:ext cx="3528392" cy="27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"/>
    </mc:Choice>
    <mc:Fallback xmlns=""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555526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7584" y="1419622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really want to show it</a:t>
            </a:r>
            <a:endParaRPr lang="zh-CN" altLang="en-US" sz="3600" b="1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7170" name="Picture 2" descr="https://timgsa.baidu.com/timg?image&amp;quality=80&amp;size=b9999_10000&amp;sec=1547615210517&amp;di=2fc3529712f9041850e0bac556ad14e3&amp;imgtype=0&amp;src=http%3A%2F%2Ff.hiphotos.baidu.com%2Fimage%2Fpic%2Fitem%2Fd439b6003af33a87c4d01075cd5c10385343b51b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2571750"/>
            <a:ext cx="2051050" cy="20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"/>
    </mc:Choice>
    <mc:Fallback xmlns="">
      <p:transition spd="slow" advTm="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269E-6 C 0.05764 0.00587 0.09966 0.00371 0.16719 0.00433 C 0.19011 0.00741 0.21181 0.00927 0.23542 0.0105 C 0.37882 0.00958 0.48212 0.00988 0.6099 0.00433 C 0.71025 -0.00432 0.60903 0.00402 0.87344 0.00124 C 0.96302 0.00031 1.05226 -0.00618 1.1415 -0.00772 C 1.17518 -0.00957 1.15729 -0.00926 1.19497 -0.00926 " pathEditMode="relative" rAng="0" ptsTypes="ffffffA">
                                      <p:cBhvr>
                                        <p:cTn id="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4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4011910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35697" y="2427734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shake your legs</a:t>
            </a:r>
            <a:endParaRPr lang="zh-CN" altLang="en-US" sz="36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9220" name="Picture 4" descr="https://timgsa.baidu.com/timg?image&amp;quality=80&amp;size=b9999_10000&amp;sec=1547615307465&amp;di=96c0d73e4e20d71e99b55e26f9fec9b3&amp;imgtype=0&amp;src=http%3A%2F%2Fmmbiz.qpic.cn%2Fmmbiz%2FGuZ2tMG8iakPNTFHibu1WzWCia9ZR6B9Q1sYdtmq9eGb7uLncLyiboduxWtOx2a14WWb56jUiazVqzbIMHmdQyg2eTQ%2F640%3Fwx_fmt%3D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1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0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339502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024" y="4227934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snap your fingers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0242" name="Picture 2" descr="https://timgsa.baidu.com/timg?image&amp;quality=80&amp;size=b9999_10000&amp;sec=1547616549196&amp;di=b831919f526823e2c5de7fe799b8078a&amp;imgtype=0&amp;src=http%3A%2F%2Ffiles.57gif.com%2Fwebgif%2F0%2F9%2Fc3%2F2357328dfdecd9f984fd552fbb91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50"/>
            <a:ext cx="1615629" cy="161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imgsa.baidu.com/timg?image&amp;quality=80&amp;size=b9999_10000&amp;sec=1547616549196&amp;di=b831919f526823e2c5de7fe799b8078a&amp;imgtype=0&amp;src=http%3A%2F%2Ffiles.57gif.com%2Fwebgif%2F0%2F9%2Fc3%2F2357328dfdecd9f984fd552fbb91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55567"/>
            <a:ext cx="2177756" cy="217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imgsa.baidu.com/timg?image&amp;quality=80&amp;size=b9999_10000&amp;sec=1547616549196&amp;di=b831919f526823e2c5de7fe799b8078a&amp;imgtype=0&amp;src=http%3A%2F%2Ffiles.57gif.com%2Fwebgif%2F0%2F9%2Fc3%2F2357328dfdecd9f984fd552fbb91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7614"/>
            <a:ext cx="2934043" cy="29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2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992826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FF66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FFFF66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2036" y="2571750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66"/>
                </a:solidFill>
              </a:rPr>
              <a:t> </a:t>
            </a:r>
            <a:r>
              <a:rPr lang="en-US" altLang="zh-CN" sz="3600" b="1" dirty="0">
                <a:solidFill>
                  <a:srgbClr val="FFFF66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snap your fingers</a:t>
            </a:r>
            <a:endParaRPr lang="zh-CN" altLang="en-US" sz="3600" b="1" dirty="0">
              <a:solidFill>
                <a:srgbClr val="FFFF66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44" r="100000">
                        <a14:foregroundMark x1="23836" y1="19667" x2="23836" y2="19667"/>
                        <a14:foregroundMark x1="13151" y1="14000" x2="13151" y2="14000"/>
                        <a14:foregroundMark x1="27397" y1="25000" x2="27397" y2="25000"/>
                        <a14:foregroundMark x1="39178" y1="12000" x2="39178" y2="12000"/>
                        <a14:foregroundMark x1="50137" y1="11667" x2="50137" y2="11667"/>
                        <a14:foregroundMark x1="66575" y1="11333" x2="66575" y2="11333"/>
                        <a14:foregroundMark x1="78082" y1="7667" x2="78082" y2="7667"/>
                        <a14:foregroundMark x1="93425" y1="7000" x2="93425" y2="7000"/>
                        <a14:foregroundMark x1="91507" y1="25000" x2="91507" y2="25000"/>
                        <a14:foregroundMark x1="32055" y1="2333" x2="32055" y2="2333"/>
                        <a14:foregroundMark x1="19452" y1="2000" x2="19452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4393"/>
            <a:ext cx="3600400" cy="295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683568" y="123478"/>
            <a:ext cx="4752528" cy="2304256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66"/>
              </a:solidFill>
            </a:endParaRPr>
          </a:p>
        </p:txBody>
      </p:sp>
      <p:sp>
        <p:nvSpPr>
          <p:cNvPr id="4" name="云形 3"/>
          <p:cNvSpPr/>
          <p:nvPr/>
        </p:nvSpPr>
        <p:spPr>
          <a:xfrm>
            <a:off x="4283968" y="2274931"/>
            <a:ext cx="4752528" cy="2880320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FFFF6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0285" y="627534"/>
            <a:ext cx="4108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endParaRPr lang="en-US" altLang="zh-CN" sz="3600" b="1" dirty="0" smtClean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 smtClean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</a:t>
            </a:r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know it,</a:t>
            </a:r>
            <a:endParaRPr lang="zh-CN" altLang="en-US" sz="3600" b="1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36656" y="3003798"/>
            <a:ext cx="3647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really </a:t>
            </a:r>
            <a:endParaRPr lang="en-US" altLang="zh-CN" sz="3600" b="1" dirty="0" smtClean="0">
              <a:solidFill>
                <a:schemeClr val="accent2">
                  <a:lumMod val="75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want 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to show it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96" b="99235" l="0" r="100000">
                        <a14:foregroundMark x1="22375" y1="22832" x2="22375" y2="22832"/>
                        <a14:foregroundMark x1="21750" y1="18367" x2="21750" y2="18367"/>
                        <a14:foregroundMark x1="42250" y1="10587" x2="42250" y2="10587"/>
                        <a14:foregroundMark x1="44625" y1="7526" x2="44625" y2="7526"/>
                        <a14:foregroundMark x1="64875" y1="11224" x2="64875" y2="11224"/>
                        <a14:foregroundMark x1="82750" y1="16709" x2="82750" y2="16709"/>
                        <a14:foregroundMark x1="78375" y1="17347" x2="78375" y2="17347"/>
                        <a14:foregroundMark x1="93250" y1="37628" x2="93250" y2="37628"/>
                        <a14:foregroundMark x1="90375" y1="61990" x2="90375" y2="61990"/>
                        <a14:foregroundMark x1="77500" y1="77806" x2="77500" y2="77806"/>
                        <a14:foregroundMark x1="63875" y1="89031" x2="63875" y2="89031"/>
                        <a14:foregroundMark x1="43875" y1="90689" x2="43875" y2="90689"/>
                        <a14:foregroundMark x1="21375" y1="80612" x2="21375" y2="80612"/>
                        <a14:foregroundMark x1="23625" y1="76913" x2="23625" y2="76913"/>
                        <a14:foregroundMark x1="7875" y1="61990" x2="7875" y2="61990"/>
                        <a14:foregroundMark x1="11125" y1="38393" x2="11125" y2="3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8" y="2859782"/>
            <a:ext cx="2160240" cy="211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2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1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tTriangl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88"/>
            <a:ext cx="9144000" cy="5143500"/>
          </a:xfrm>
          <a:prstGeom prst="rtTriangle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504" y="444395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FF66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rgbClr val="FFFF66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123478"/>
            <a:ext cx="417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99CC"/>
                </a:solidFill>
              </a:rPr>
              <a:t> </a:t>
            </a:r>
            <a:r>
              <a:rPr lang="en-US" altLang="zh-CN" sz="3600" b="1" dirty="0">
                <a:solidFill>
                  <a:srgbClr val="0099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snap your fingers</a:t>
            </a:r>
            <a:endParaRPr lang="zh-CN" altLang="en-US" sz="3600" b="1" dirty="0">
              <a:solidFill>
                <a:srgbClr val="0099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" b="96885" l="70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630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" b="96885" l="704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9542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9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19548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 and you really want to show it</a:t>
            </a:r>
            <a:endParaRPr lang="zh-CN" altLang="zh-CN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847" y="1563637"/>
            <a:ext cx="80122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 clap your hands</a:t>
            </a:r>
            <a:endParaRPr lang="zh-CN" altLang="en-US" sz="36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14338" name="Picture 2" descr="https://timgsa.baidu.com/timg?image&amp;quality=80&amp;size=b9999_10000&amp;sec=1547619100797&amp;di=45d247b8210bd8f63de9a735ba1e426a&amp;imgtype=0&amp;src=http%3A%2F%2Fi0.hdslb.com%2Fbfs%2Farticle%2F75ed25ec979f317f8445b54834510783281d72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15766"/>
            <a:ext cx="2195066" cy="21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6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27584" y="555525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1800" y="1563638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clap your hands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59782"/>
            <a:ext cx="1706880" cy="1706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46429"/>
            <a:ext cx="1613510" cy="16135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98093"/>
            <a:ext cx="1723628" cy="172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Tm="3500"/>
    </mc:Choice>
    <mc:Fallback xmlns="">
      <p:transition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483518"/>
            <a:ext cx="7802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66393" y="1635646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clap your hands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8600"/>
            <a:ext cx="3600400" cy="360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1" y="2571750"/>
            <a:ext cx="2304256" cy="23042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92" y="3217666"/>
            <a:ext cx="1628297" cy="162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7574"/>
            <a:ext cx="3810000" cy="3810000"/>
          </a:xfrm>
          <a:prstGeom prst="rect">
            <a:avLst/>
          </a:prstGeom>
        </p:spPr>
      </p:pic>
      <p:sp>
        <p:nvSpPr>
          <p:cNvPr id="8" name="云形标注 7"/>
          <p:cNvSpPr/>
          <p:nvPr/>
        </p:nvSpPr>
        <p:spPr>
          <a:xfrm>
            <a:off x="3419872" y="248871"/>
            <a:ext cx="5256584" cy="3168352"/>
          </a:xfrm>
          <a:prstGeom prst="cloud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9952" y="699429"/>
            <a:ext cx="4108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endParaRPr lang="en-US" altLang="zh-CN" sz="3600" dirty="0" smtClean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dirty="0" smtClean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</a:t>
            </a:r>
            <a:r>
              <a:rPr lang="en-US" altLang="zh-CN" sz="36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know </a:t>
            </a:r>
            <a:r>
              <a:rPr lang="en-US" altLang="zh-CN" sz="3600" dirty="0" smtClean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it,</a:t>
            </a:r>
            <a:endParaRPr lang="zh-CN" altLang="en-US" sz="36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9952" y="1779662"/>
            <a:ext cx="36471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you really </a:t>
            </a:r>
            <a:endParaRPr lang="en-US" altLang="zh-CN" sz="3600" dirty="0" smtClean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dirty="0" smtClean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want </a:t>
            </a:r>
            <a:r>
              <a:rPr lang="en-US" altLang="zh-CN" sz="3600" dirty="0"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to show it</a:t>
            </a:r>
            <a:endParaRPr lang="zh-CN" altLang="en-US" sz="3600" dirty="0"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8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"/>
    </mc:Choice>
    <mc:Fallback xmlns="">
      <p:transition spd="slow" advTm="25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26906"/>
            <a:ext cx="4605486" cy="33292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536" y="771550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and you know it, 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2562541"/>
            <a:ext cx="3724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clap your hands</a:t>
            </a:r>
            <a:endParaRPr lang="zh-CN" altLang="en-US" sz="3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6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1720" y="1275606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</a:p>
        </p:txBody>
      </p:sp>
      <p:sp>
        <p:nvSpPr>
          <p:cNvPr id="5" name="矩形 4"/>
          <p:cNvSpPr/>
          <p:nvPr/>
        </p:nvSpPr>
        <p:spPr>
          <a:xfrm>
            <a:off x="2196417" y="3795886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stomp your feet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76" y="1598771"/>
            <a:ext cx="3467824" cy="34678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83518"/>
            <a:ext cx="2088232" cy="20882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8143" y="2571749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</a:t>
            </a:r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nd 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9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0"/>
    </mc:Choice>
    <mc:Fallback>
      <p:transition spd="slow" advTm="3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2" y="439240"/>
            <a:ext cx="18288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34127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FFFF66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</a:t>
            </a:r>
            <a:endParaRPr lang="zh-CN" altLang="en-US" sz="4800" b="1" dirty="0">
              <a:solidFill>
                <a:srgbClr val="FFFF66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915566"/>
            <a:ext cx="1988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</a:t>
            </a:r>
            <a:endParaRPr lang="zh-CN" altLang="en-US" sz="66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6376" y="815923"/>
            <a:ext cx="1031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7030A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are</a:t>
            </a:r>
            <a:endParaRPr lang="zh-CN" altLang="en-US" sz="3200" b="1" dirty="0">
              <a:solidFill>
                <a:srgbClr val="7030A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1446" y="114442"/>
            <a:ext cx="3486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happy</a:t>
            </a:r>
            <a:endParaRPr lang="zh-CN" altLang="en-US" sz="8000" b="1" dirty="0">
              <a:solidFill>
                <a:schemeClr val="accent2">
                  <a:lumMod val="60000"/>
                  <a:lumOff val="40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2161768"/>
            <a:ext cx="1872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>
                    <a:lumMod val="8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</a:t>
            </a:r>
            <a:endParaRPr lang="zh-CN" altLang="en-US" sz="6600" b="1" dirty="0">
              <a:solidFill>
                <a:schemeClr val="bg1">
                  <a:lumMod val="85000"/>
                </a:schemeClr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6392" y="2990158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70C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</a:t>
            </a:r>
            <a:endParaRPr lang="zh-CN" altLang="en-US" sz="4400" b="1" dirty="0">
              <a:solidFill>
                <a:srgbClr val="0070C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8184" y="1974495"/>
            <a:ext cx="182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FF00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know</a:t>
            </a:r>
            <a:endParaRPr lang="zh-CN" altLang="en-US" sz="6000" b="1" dirty="0">
              <a:solidFill>
                <a:srgbClr val="FFFF00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2104" y="2268040"/>
            <a:ext cx="1122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it</a:t>
            </a:r>
            <a:endParaRPr lang="zh-CN" altLang="en-US" sz="40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07904" y="4103807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FFCCCC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stomp your feet</a:t>
            </a:r>
            <a:endParaRPr lang="zh-CN" altLang="en-US" sz="4400" b="1" dirty="0">
              <a:solidFill>
                <a:srgbClr val="FFCCCC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53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0"/>
    </mc:Choice>
    <mc:Fallback>
      <p:transition spd="slow" advTm="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411510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If you are happy </a:t>
            </a:r>
            <a:endParaRPr lang="en-US" altLang="zh-CN" sz="3600" b="1" dirty="0" smtClean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 and </a:t>
            </a:r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know it,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7984" y="3362316"/>
            <a:ext cx="4339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and </a:t>
            </a:r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you really </a:t>
            </a:r>
            <a:endParaRPr lang="en-US" altLang="zh-CN" sz="3600" b="1" dirty="0" smtClean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  <a:p>
            <a:r>
              <a:rPr lang="en-US" altLang="zh-CN" sz="3600" b="1" dirty="0" smtClean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   want </a:t>
            </a:r>
            <a:r>
              <a:rPr lang="en-US" altLang="zh-CN" sz="3600" b="1" dirty="0">
                <a:solidFill>
                  <a:schemeClr val="bg1"/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to show it</a:t>
            </a:r>
            <a:endParaRPr lang="zh-CN" altLang="en-US" sz="3600" b="1" dirty="0">
              <a:solidFill>
                <a:schemeClr val="bg1"/>
              </a:solidFill>
              <a:latin typeface="UD Digi Kyokasho N-R" panose="02020400000000000000" pitchFamily="17" charset="-128"/>
              <a:ea typeface="UD Digi Kyokasho N-R" panose="02020400000000000000" pitchFamily="17" charset="-128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08" y="2333042"/>
            <a:ext cx="2277616" cy="22776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371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"/>
    </mc:Choice>
    <mc:Fallback xmlns="">
      <p:transition spd="slow" advTm="2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7597E-6 C 0.00556 -0.01699 0.01719 -0.01606 0.02674 -0.02378 C 0.03733 -0.03243 0.04688 -0.03645 0.05834 -0.0417 C 0.06702 -0.04571 0.0592 -0.04324 0.06788 -0.05034 C 0.07466 -0.0559 0.08299 -0.06177 0.09011 -0.06486 C 0.10226 -0.08092 0.11875 -0.08123 0.13282 -0.08833 C 0.15868 -0.10192 0.18438 -0.11798 0.21007 -0.1328 C 0.21927 -0.13805 0.22466 -0.14207 0.23386 -0.14454 C 0.24688 -0.15288 0.26094 -0.15658 0.27361 -0.16554 C 0.29514 -0.18005 0.31615 -0.1958 0.33837 -0.20661 C 0.34323 -0.20877 0.34427 -0.21094 0.34948 -0.21526 C 0.35868 -0.22267 0.34896 -0.21341 0.36059 -0.22113 C 0.37691 -0.23286 0.39236 -0.24614 0.40955 -0.25355 C 0.41511 -0.26035 0.41893 -0.26251 0.42518 -0.26529 C 0.43299 -0.27301 0.44097 -0.27548 0.44913 -0.27981 C 0.46354 -0.28784 0.47743 -0.29864 0.49184 -0.30667 C 0.49722 -0.31316 0.5033 -0.31717 0.5092 -0.32119 C 0.51424 -0.32459 0.52066 -0.32459 0.525 -0.33045 C 0.5283 -0.33416 0.53091 -0.33972 0.53455 -0.34219 C 0.53976 -0.34528 0.53924 -0.34219 0.53924 -0.34775 L 0.5632 -0.37122 L 0.54566 -0.34775 L 0.55504 -0.36844 " pathEditMode="relative" rAng="0" ptsTypes="fffffffffffffffffff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-18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381</Words>
  <Application>Microsoft Office PowerPoint</Application>
  <PresentationFormat>全屏显示(16:9)</PresentationFormat>
  <Paragraphs>80</Paragraphs>
  <Slides>27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蓝</dc:creator>
  <cp:lastModifiedBy>蓝</cp:lastModifiedBy>
  <cp:revision>54</cp:revision>
  <dcterms:created xsi:type="dcterms:W3CDTF">2019-01-15T11:45:13Z</dcterms:created>
  <dcterms:modified xsi:type="dcterms:W3CDTF">2019-01-16T13:37:45Z</dcterms:modified>
</cp:coreProperties>
</file>