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4036" r:id="rId4"/>
    <p:sldId id="263" r:id="rId5"/>
    <p:sldId id="259" r:id="rId6"/>
    <p:sldId id="262" r:id="rId7"/>
    <p:sldId id="261" r:id="rId8"/>
    <p:sldId id="264" r:id="rId9"/>
    <p:sldId id="265" r:id="rId10"/>
    <p:sldId id="266" r:id="rId11"/>
    <p:sldId id="4037" r:id="rId12"/>
    <p:sldId id="4038" r:id="rId13"/>
    <p:sldId id="270" r:id="rId14"/>
    <p:sldId id="271" r:id="rId15"/>
    <p:sldId id="272" r:id="rId16"/>
    <p:sldId id="273" r:id="rId17"/>
    <p:sldId id="4025" r:id="rId18"/>
    <p:sldId id="4026" r:id="rId19"/>
    <p:sldId id="4039" r:id="rId20"/>
    <p:sldId id="4028" r:id="rId21"/>
    <p:sldId id="274" r:id="rId22"/>
    <p:sldId id="4029" r:id="rId23"/>
    <p:sldId id="4034" r:id="rId24"/>
    <p:sldId id="4035" r:id="rId25"/>
    <p:sldId id="257" r:id="rId26"/>
    <p:sldId id="403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3300"/>
    <a:srgbClr val="37355D"/>
    <a:srgbClr val="AF76B0"/>
    <a:srgbClr val="4459A8"/>
    <a:srgbClr val="FCC283"/>
    <a:srgbClr val="EB8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8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BDB37-1AAF-4BE5-B64C-845493D5608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46F00-81CA-414C-9CCC-EF9169889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9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46F00-81CA-414C-9CCC-EF916988914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94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46F00-81CA-414C-9CCC-EF916988914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85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46F00-81CA-414C-9CCC-EF91698891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00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71570-9499-4A70-9F44-ADE5828AEB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51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46F00-81CA-414C-9CCC-EF91698891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454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46F00-81CA-414C-9CCC-EF91698891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301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46F00-81CA-414C-9CCC-EF91698891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398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46F00-81CA-414C-9CCC-EF91698891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236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46F00-81CA-414C-9CCC-EF916988914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68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1CDEA1-7DEF-4163-9A6C-937B3F911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DC2FE5-2EF1-4FAD-83E7-0F994F2AC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DEACD7-504B-4018-891E-9CEEF76C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704796-8BFD-4B3A-9F82-C0F558CF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534EA-2040-4F95-B657-A5AF7BCA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4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EC69A1-71C8-4D12-A9B9-5F00B030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60797C-C2C7-46D5-82DE-179B72B5E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174DBC-8425-4950-8C58-55FA3202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2AF446-EBE4-4F6D-8490-26D56657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2B50C7-486B-45D3-B0B4-5FCD5C28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9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5A644-51D8-4252-B62B-A57A1103B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5FF0BD-169E-4D2A-87FD-000932FD9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5A3C89-7B07-45F9-9E06-C6A10814D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676A27-CC6E-483C-A795-13591F76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E9A156-FC23-464D-B28D-A8197477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1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2FDAF8-176F-4D42-AC53-20254809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F0391F-1D42-4A1F-84C4-7CDB98277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9748E-983F-4DF7-B698-A0F21C57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368EF8-5964-401B-A012-0016B21E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4A6DC-833A-4143-98C0-A447F8EB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88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106DBA-97EB-4B60-B859-D7E835A6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993214-E738-44FC-82D6-282F1E6F1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8AB0EA-E57F-4BFA-B5E7-A6864C63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3ED8F4-BC14-4967-BAD3-EDE0CB8F1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B72AC1-A144-40CF-9150-65E206E8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2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9C5E2E-FC66-4C0B-BD31-99D975C9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A6DEB2-8A8E-4EBF-BD85-D8D3BD0A3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BA18EA-0D0F-4E8C-A24D-440EE82AE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80D3A1-8C87-4928-B1FA-0D4BCF54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CA4180-A8E1-4DB6-8BB1-2185618C3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F27B8D-A92E-4340-8D7E-F31BB318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132E6-0E97-4CEC-BA56-8349E2CC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C53D58-F5B0-4DCA-BFDF-7A1149CEA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54690-5AF7-4FDF-A46F-2D624924A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F17147-805A-4A07-BEDF-674104F0A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C5A12C6-7755-4E59-8A8E-0AC50C7FA1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BFB169D-85A8-4666-BBCA-A08ECF37F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E2E0CF-69F9-47AF-BC32-72755FE2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4DDEAE-C8AB-4654-A9FB-127BE9CC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CB3F2-898E-43C8-81C3-1919B80F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E2D5EA0-981F-4917-B226-6ECB27CC7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DCAFDE-0282-4F4F-A0CC-05A4B590B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73EEB-58A6-448F-9668-056898D2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2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E5AEEC-3CF0-45A5-8E36-9CD96D27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8122148-5C12-4DBA-A72D-EB9FF114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55421C-36E4-4CF0-B4DF-D245DC96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2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C621D7-0916-4107-A8E0-CA0A2CB5B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8DD032-0BF8-4958-BC04-F9A04E9AD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59FF9B-17DB-4F86-9500-E12EEAA0B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07F49A-6CEB-4836-BF56-D73CF57B8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B5FA3C-B1D4-4817-A084-446BB52AA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D43A69E-533B-4005-BCE2-36F7E0C2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D956F4-BF19-453C-9E0D-8DADED7B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965C7F0-7D6C-4157-991D-43EFCF2C0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925392-24DB-4CBF-BD30-EB6169FAE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D0CC50-411A-4C30-907F-19C82F98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CAFAC3-0B4D-46E9-AB08-6B5DD0DD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A68269-34AC-4D94-AD4B-E9730B28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7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C7ED679-F34D-44FA-B7D4-4EB5CD15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A60FC-8B21-4EFF-95AF-B865E6B4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29C057-0705-4F48-B30E-56EC7405E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BB6DF-9E5C-4DE0-BA79-ED2A3450241C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9890CD-142C-4245-B090-19A108ACE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33199-80DD-4A32-A2DD-05D699DFB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1A7FE-83B5-4DF8-8840-0D7BB83031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82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microsoft.com/office/2007/relationships/media" Target="../media/media1.wav"/><Relationship Id="rId18" Type="http://schemas.openxmlformats.org/officeDocument/2006/relationships/image" Target="../media/image2.png"/><Relationship Id="rId3" Type="http://schemas.openxmlformats.org/officeDocument/2006/relationships/tags" Target="../tags/tag4.xml"/><Relationship Id="rId21" Type="http://schemas.openxmlformats.org/officeDocument/2006/relationships/image" Target="../media/image5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.png"/><Relationship Id="rId2" Type="http://schemas.openxmlformats.org/officeDocument/2006/relationships/tags" Target="../tags/tag3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4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1.xml"/><Relationship Id="rId19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audio" Target="../media/media1.wav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8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1.png"/><Relationship Id="rId2" Type="http://schemas.openxmlformats.org/officeDocument/2006/relationships/tags" Target="../tags/tag27.xml"/><Relationship Id="rId16" Type="http://schemas.openxmlformats.org/officeDocument/2006/relationships/image" Target="../media/image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16">
            <a:extLst>
              <a:ext uri="{FF2B5EF4-FFF2-40B4-BE49-F238E27FC236}">
                <a16:creationId xmlns:a16="http://schemas.microsoft.com/office/drawing/2014/main" id="{AC38ED6A-708C-4C36-A95A-128709272B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1" r="12861"/>
          <a:stretch>
            <a:fillRect/>
          </a:stretch>
        </p:blipFill>
        <p:spPr>
          <a:xfrm>
            <a:off x="2268956" y="0"/>
            <a:ext cx="7654088" cy="6858000"/>
          </a:xfrm>
          <a:custGeom>
            <a:avLst/>
            <a:gdLst>
              <a:gd name="connsiteX0" fmla="*/ 1749684 w 7654088"/>
              <a:gd name="connsiteY0" fmla="*/ 0 h 6858000"/>
              <a:gd name="connsiteX1" fmla="*/ 5904404 w 7654088"/>
              <a:gd name="connsiteY1" fmla="*/ 0 h 6858000"/>
              <a:gd name="connsiteX2" fmla="*/ 5966781 w 7654088"/>
              <a:gd name="connsiteY2" fmla="*/ 39989 h 6858000"/>
              <a:gd name="connsiteX3" fmla="*/ 7654088 w 7654088"/>
              <a:gd name="connsiteY3" fmla="*/ 3213434 h 6858000"/>
              <a:gd name="connsiteX4" fmla="*/ 5142910 w 7654088"/>
              <a:gd name="connsiteY4" fmla="*/ 6808254 h 6858000"/>
              <a:gd name="connsiteX5" fmla="*/ 4995890 w 7654088"/>
              <a:gd name="connsiteY5" fmla="*/ 6858000 h 6858000"/>
              <a:gd name="connsiteX6" fmla="*/ 2658198 w 7654088"/>
              <a:gd name="connsiteY6" fmla="*/ 6858000 h 6858000"/>
              <a:gd name="connsiteX7" fmla="*/ 2511178 w 7654088"/>
              <a:gd name="connsiteY7" fmla="*/ 6808254 h 6858000"/>
              <a:gd name="connsiteX8" fmla="*/ 0 w 7654088"/>
              <a:gd name="connsiteY8" fmla="*/ 3213434 h 6858000"/>
              <a:gd name="connsiteX9" fmla="*/ 1687308 w 7654088"/>
              <a:gd name="connsiteY9" fmla="*/ 399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54088" h="6858000">
                <a:moveTo>
                  <a:pt x="1749684" y="0"/>
                </a:moveTo>
                <a:lnTo>
                  <a:pt x="5904404" y="0"/>
                </a:lnTo>
                <a:lnTo>
                  <a:pt x="5966781" y="39989"/>
                </a:lnTo>
                <a:cubicBezTo>
                  <a:pt x="6984781" y="727737"/>
                  <a:pt x="7654088" y="1892423"/>
                  <a:pt x="7654088" y="3213434"/>
                </a:cubicBezTo>
                <a:cubicBezTo>
                  <a:pt x="7654088" y="4864698"/>
                  <a:pt x="6608296" y="6271705"/>
                  <a:pt x="5142910" y="6808254"/>
                </a:cubicBezTo>
                <a:lnTo>
                  <a:pt x="4995890" y="6858000"/>
                </a:lnTo>
                <a:lnTo>
                  <a:pt x="2658198" y="6858000"/>
                </a:lnTo>
                <a:lnTo>
                  <a:pt x="2511178" y="6808254"/>
                </a:lnTo>
                <a:cubicBezTo>
                  <a:pt x="1045793" y="6271705"/>
                  <a:pt x="0" y="4864698"/>
                  <a:pt x="0" y="3213434"/>
                </a:cubicBezTo>
                <a:cubicBezTo>
                  <a:pt x="0" y="1892423"/>
                  <a:pt x="669307" y="727737"/>
                  <a:pt x="1687308" y="39989"/>
                </a:cubicBezTo>
                <a:close/>
              </a:path>
            </a:pathLst>
          </a:cu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92DE02B8-F4E7-48F2-A94E-564FB3652F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51" y="0"/>
            <a:ext cx="6800049" cy="685800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273A6CA4-5994-4FA5-8AE1-4928EA48B8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2" y="-71911"/>
            <a:ext cx="6800049" cy="6858000"/>
          </a:xfrm>
          <a:prstGeom prst="rect">
            <a:avLst/>
          </a:prstGeom>
        </p:spPr>
      </p:pic>
      <p:sp>
        <p:nvSpPr>
          <p:cNvPr id="21" name="PA_椭圆 20">
            <a:extLst>
              <a:ext uri="{FF2B5EF4-FFF2-40B4-BE49-F238E27FC236}">
                <a16:creationId xmlns:a16="http://schemas.microsoft.com/office/drawing/2014/main" id="{CF4975C4-3D2B-481C-8DD8-4A3867DF232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92988" y="963442"/>
            <a:ext cx="5176828" cy="5176828"/>
          </a:xfrm>
          <a:prstGeom prst="ellipse">
            <a:avLst/>
          </a:prstGeom>
          <a:solidFill>
            <a:srgbClr val="37355D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PA_库_文本框 22">
            <a:extLst>
              <a:ext uri="{FF2B5EF4-FFF2-40B4-BE49-F238E27FC236}">
                <a16:creationId xmlns:a16="http://schemas.microsoft.com/office/drawing/2014/main" id="{55984969-56D5-4AA2-8EF9-7CFBECB62FA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03302" y="3357089"/>
            <a:ext cx="5025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2"/>
                </a:solidFill>
                <a:latin typeface="Comic Sans MS" panose="030F0702030302020204" pitchFamily="66" charset="0"/>
                <a:ea typeface="张海山锐谐体" panose="02000000000000000000" pitchFamily="2" charset="-122"/>
              </a:rPr>
              <a:t>Using the Internet</a:t>
            </a:r>
            <a:endParaRPr lang="zh-CN" altLang="en-US" sz="2800" b="1" dirty="0">
              <a:solidFill>
                <a:schemeClr val="bg2"/>
              </a:solidFill>
              <a:latin typeface="Comic Sans MS" panose="030F0702030302020204" pitchFamily="66" charset="0"/>
              <a:ea typeface="张海山锐谐体" panose="02000000000000000000" pitchFamily="2" charset="-122"/>
            </a:endParaRPr>
          </a:p>
        </p:txBody>
      </p:sp>
      <p:sp>
        <p:nvSpPr>
          <p:cNvPr id="24" name="PA_库_圆角矩形 13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>
            <a:extLst>
              <a:ext uri="{FF2B5EF4-FFF2-40B4-BE49-F238E27FC236}">
                <a16:creationId xmlns:a16="http://schemas.microsoft.com/office/drawing/2014/main" id="{B93A1CEB-F2A8-4F3A-A75F-5B731C7C0D3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44419" y="4343720"/>
            <a:ext cx="3330512" cy="375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作者：傅日红</a:t>
            </a:r>
          </a:p>
        </p:txBody>
      </p:sp>
      <p:pic>
        <p:nvPicPr>
          <p:cNvPr id="27" name="PA_库_图片 26">
            <a:extLst>
              <a:ext uri="{FF2B5EF4-FFF2-40B4-BE49-F238E27FC236}">
                <a16:creationId xmlns:a16="http://schemas.microsoft.com/office/drawing/2014/main" id="{160162E9-3355-4DC0-BB12-738B2A96AC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1" y="5312203"/>
            <a:ext cx="1061788" cy="587605"/>
          </a:xfrm>
          <a:prstGeom prst="rect">
            <a:avLst/>
          </a:prstGeom>
        </p:spPr>
      </p:pic>
      <p:pic>
        <p:nvPicPr>
          <p:cNvPr id="29" name="PA_库_图片 28">
            <a:extLst>
              <a:ext uri="{FF2B5EF4-FFF2-40B4-BE49-F238E27FC236}">
                <a16:creationId xmlns:a16="http://schemas.microsoft.com/office/drawing/2014/main" id="{5E77C37F-6A24-4A6A-BFB9-1558E92AD94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02" y="5109572"/>
            <a:ext cx="939985" cy="496433"/>
          </a:xfrm>
          <a:prstGeom prst="rect">
            <a:avLst/>
          </a:prstGeom>
        </p:spPr>
      </p:pic>
      <p:pic>
        <p:nvPicPr>
          <p:cNvPr id="30" name="PA_库_图片 29">
            <a:extLst>
              <a:ext uri="{FF2B5EF4-FFF2-40B4-BE49-F238E27FC236}">
                <a16:creationId xmlns:a16="http://schemas.microsoft.com/office/drawing/2014/main" id="{5E531474-C801-4ECA-B593-C09B9F4DE8C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729" y="2810856"/>
            <a:ext cx="678818" cy="358503"/>
          </a:xfrm>
          <a:prstGeom prst="rect">
            <a:avLst/>
          </a:prstGeom>
        </p:spPr>
      </p:pic>
      <p:pic>
        <p:nvPicPr>
          <p:cNvPr id="32" name="PA_库_图片 31">
            <a:extLst>
              <a:ext uri="{FF2B5EF4-FFF2-40B4-BE49-F238E27FC236}">
                <a16:creationId xmlns:a16="http://schemas.microsoft.com/office/drawing/2014/main" id="{D67941BD-879C-4F56-8E23-BD79AE1A31D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59" y="1259561"/>
            <a:ext cx="1872768" cy="954352"/>
          </a:xfrm>
          <a:prstGeom prst="rect">
            <a:avLst/>
          </a:prstGeom>
        </p:spPr>
      </p:pic>
      <p:sp>
        <p:nvSpPr>
          <p:cNvPr id="20" name="PA_库_文本框 22">
            <a:extLst>
              <a:ext uri="{FF2B5EF4-FFF2-40B4-BE49-F238E27FC236}">
                <a16:creationId xmlns:a16="http://schemas.microsoft.com/office/drawing/2014/main" id="{66343331-8ABD-46E3-833D-DE3640F0BB4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323945" y="2262227"/>
            <a:ext cx="5571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lgerian" panose="04020705040A02060702" pitchFamily="82" charset="0"/>
                <a:ea typeface="张海山锐谐体" panose="02000000000000000000" pitchFamily="2" charset="-122"/>
              </a:rPr>
              <a:t>Communications</a:t>
            </a:r>
            <a:endParaRPr lang="zh-CN" altLang="en-US" sz="4400" b="1" dirty="0">
              <a:solidFill>
                <a:schemeClr val="bg1"/>
              </a:solidFill>
              <a:latin typeface="Algerian" panose="04020705040A02060702" pitchFamily="82" charset="0"/>
              <a:ea typeface="张海山锐谐体" panose="02000000000000000000" pitchFamily="2" charset="-122"/>
            </a:endParaRPr>
          </a:p>
        </p:txBody>
      </p:sp>
      <p:sp>
        <p:nvSpPr>
          <p:cNvPr id="26" name="PA_库_圆角矩形 13" descr="e7d195523061f1c0c2b73831c94a3edc981f60e396d3e182073EE1468018468A7F192AE5E5CD515B6C3125F8AF6E4EE646174E8CF0B46FD19828DCE8CDA3B3A044A74F0E769C5FA8CB87AB6FC303C8BA3785FAC64AF542479A9D627658A98852F0A208749ECA4E3907B48D34249BDBBA9D402558235AEB6D1053D26EE1D6817F3B6238E47BB6D773F21E831168612310">
            <a:extLst>
              <a:ext uri="{FF2B5EF4-FFF2-40B4-BE49-F238E27FC236}">
                <a16:creationId xmlns:a16="http://schemas.microsoft.com/office/drawing/2014/main" id="{EE3D6007-B25E-41F2-805E-1CD8788E0B1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924833" y="4897031"/>
            <a:ext cx="4449311" cy="375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单位：华南师范大学外文学院</a:t>
            </a:r>
          </a:p>
        </p:txBody>
      </p:sp>
      <p:pic>
        <p:nvPicPr>
          <p:cNvPr id="2" name="Kris Allen - Better With You">
            <a:hlinkClick r:id="" action="ppaction://media"/>
            <a:extLst>
              <a:ext uri="{FF2B5EF4-FFF2-40B4-BE49-F238E27FC236}">
                <a16:creationId xmlns:a16="http://schemas.microsoft.com/office/drawing/2014/main" id="{31222057-3011-43BA-B67D-8399489312F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33551" y="0"/>
            <a:ext cx="609600" cy="609600"/>
          </a:xfrm>
          <a:prstGeom prst="rect">
            <a:avLst/>
          </a:prstGeom>
        </p:spPr>
      </p:pic>
      <p:pic>
        <p:nvPicPr>
          <p:cNvPr id="3" name="Kris Allen - Better With You">
            <a:hlinkClick r:id="" action="ppaction://media"/>
            <a:extLst>
              <a:ext uri="{FF2B5EF4-FFF2-40B4-BE49-F238E27FC236}">
                <a16:creationId xmlns:a16="http://schemas.microsoft.com/office/drawing/2014/main" id="{7EC28520-B7DB-4DB6-A48A-10BF06EC141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915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49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2000">
        <p15:prstTrans prst="curtains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utoUpdateAnimBg="0"/>
      <p:bldP spid="24" grpId="0" animBg="1"/>
      <p:bldP spid="20" grpId="0" autoUpdateAnimBg="0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874E971-1275-4DDE-84DA-2D3B67FC0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40487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BF0D2BC-4EC1-48D1-91A8-6455C1FDBE2A}"/>
              </a:ext>
            </a:extLst>
          </p:cNvPr>
          <p:cNvSpPr txBox="1"/>
          <p:nvPr/>
        </p:nvSpPr>
        <p:spPr>
          <a:xfrm>
            <a:off x="7618312" y="2878126"/>
            <a:ext cx="4573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I see your smiling…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74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1500">
        <p15:prstTrans prst="fracture"/>
      </p:transition>
    </mc:Choice>
    <mc:Fallback xmlns="">
      <p:transition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DAF12F-8A62-4054-823B-7FC6094F6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24786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5634529-6FA8-41BE-A9BB-B7FCBB21FB34}"/>
              </a:ext>
            </a:extLst>
          </p:cNvPr>
          <p:cNvSpPr txBox="1"/>
          <p:nvPr/>
        </p:nvSpPr>
        <p:spPr>
          <a:xfrm>
            <a:off x="6524787" y="158432"/>
            <a:ext cx="4424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And , know that…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F5C374-36FA-4CB1-87E0-E1924B81AC25}"/>
              </a:ext>
            </a:extLst>
          </p:cNvPr>
          <p:cNvSpPr txBox="1"/>
          <p:nvPr/>
        </p:nvSpPr>
        <p:spPr>
          <a:xfrm>
            <a:off x="7676088" y="1022255"/>
            <a:ext cx="4403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It’s going to be </a:t>
            </a:r>
            <a:r>
              <a:rPr lang="en-US" altLang="zh-CN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Ok</a:t>
            </a:r>
            <a:r>
              <a:rPr lang="en-US" altLang="zh-CN" sz="4800" b="1" dirty="0">
                <a:latin typeface="Monotype Corsiva" panose="03010101010201010101" pitchFamily="66" charset="0"/>
              </a:rPr>
              <a:t>!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F593ED-9D30-4FDD-89AC-D68D784D8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31" y="1575407"/>
            <a:ext cx="4018398" cy="57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">
        <p:fade/>
      </p:transition>
    </mc:Choice>
    <mc:Fallback xmlns="">
      <p:transition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7">
            <a:extLst>
              <a:ext uri="{FF2B5EF4-FFF2-40B4-BE49-F238E27FC236}">
                <a16:creationId xmlns:a16="http://schemas.microsoft.com/office/drawing/2014/main" id="{ED1F93E8-8C29-4787-91ED-A49934543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51" y="0"/>
            <a:ext cx="6800049" cy="6858000"/>
          </a:xfrm>
          <a:prstGeom prst="rect">
            <a:avLst/>
          </a:prstGeom>
        </p:spPr>
      </p:pic>
      <p:pic>
        <p:nvPicPr>
          <p:cNvPr id="15" name="PA_图片 8">
            <a:extLst>
              <a:ext uri="{FF2B5EF4-FFF2-40B4-BE49-F238E27FC236}">
                <a16:creationId xmlns:a16="http://schemas.microsoft.com/office/drawing/2014/main" id="{763F370A-474C-4297-B5A6-23E6DEBBAB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2" y="-71911"/>
            <a:ext cx="6800049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D89ED8-8545-4C50-B795-3CEBD51A7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08" y="2404230"/>
            <a:ext cx="4878519" cy="48785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7B9E79A-C2A8-4047-A601-5FAB99526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72" y="2193171"/>
            <a:ext cx="5089578" cy="508957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9650E7-E647-49C0-8D54-B5239E2F92B7}"/>
              </a:ext>
            </a:extLst>
          </p:cNvPr>
          <p:cNvSpPr txBox="1"/>
          <p:nvPr/>
        </p:nvSpPr>
        <p:spPr>
          <a:xfrm>
            <a:off x="505380" y="266403"/>
            <a:ext cx="3921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Wherever I go</a:t>
            </a:r>
            <a:endParaRPr lang="zh-CN" alt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56ACC14-ECD3-454E-9EA9-2715D0C1692A}"/>
              </a:ext>
            </a:extLst>
          </p:cNvPr>
          <p:cNvSpPr txBox="1"/>
          <p:nvPr/>
        </p:nvSpPr>
        <p:spPr>
          <a:xfrm>
            <a:off x="7916494" y="284833"/>
            <a:ext cx="3921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Whatever I do</a:t>
            </a:r>
            <a:endParaRPr lang="zh-CN" alt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0A1976-E3DE-4A5D-B9F0-BB9993CD8A50}"/>
              </a:ext>
            </a:extLst>
          </p:cNvPr>
          <p:cNvSpPr txBox="1"/>
          <p:nvPr/>
        </p:nvSpPr>
        <p:spPr>
          <a:xfrm>
            <a:off x="4068906" y="2962529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</a:rPr>
              <a:t>Stay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99F8E6-F6E9-46B7-B5F1-B8A8108F6C29}"/>
              </a:ext>
            </a:extLst>
          </p:cNvPr>
          <p:cNvSpPr txBox="1"/>
          <p:nvPr/>
        </p:nvSpPr>
        <p:spPr>
          <a:xfrm>
            <a:off x="5033480" y="3742326"/>
            <a:ext cx="1075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F6600"/>
                </a:solidFill>
                <a:latin typeface="Algerian" panose="04020705040A02060702" pitchFamily="82" charset="0"/>
              </a:rPr>
              <a:t>By</a:t>
            </a:r>
            <a:endParaRPr lang="zh-CN" altLang="en-US" sz="5400" dirty="0">
              <a:solidFill>
                <a:srgbClr val="FF6600"/>
              </a:solidFill>
              <a:latin typeface="Algerian" panose="04020705040A02060702" pitchFamily="82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CA7CED-6B76-4D4E-9817-A9D9E60A9896}"/>
              </a:ext>
            </a:extLst>
          </p:cNvPr>
          <p:cNvSpPr txBox="1"/>
          <p:nvPr/>
        </p:nvSpPr>
        <p:spPr>
          <a:xfrm>
            <a:off x="6740442" y="5654204"/>
            <a:ext cx="19495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rgbClr val="C00000"/>
                </a:solidFill>
                <a:latin typeface="Algerian" panose="04020705040A02060702" pitchFamily="82" charset="0"/>
              </a:rPr>
              <a:t>Side</a:t>
            </a:r>
            <a:endParaRPr lang="zh-CN" altLang="en-US" sz="6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265A01-C765-4E66-88AD-DCBBA0DD9C81}"/>
              </a:ext>
            </a:extLst>
          </p:cNvPr>
          <p:cNvSpPr txBox="1"/>
          <p:nvPr/>
        </p:nvSpPr>
        <p:spPr>
          <a:xfrm>
            <a:off x="2648768" y="1779898"/>
            <a:ext cx="7654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lgerian" panose="04020705040A02060702" pitchFamily="82" charset="0"/>
              </a:rPr>
              <a:t>it’s always better with you</a:t>
            </a:r>
            <a:endParaRPr lang="zh-CN" altLang="en-US" sz="40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A84163-7F44-42FD-92C0-DA04F9A97D6B}"/>
              </a:ext>
            </a:extLst>
          </p:cNvPr>
          <p:cNvSpPr txBox="1"/>
          <p:nvPr/>
        </p:nvSpPr>
        <p:spPr>
          <a:xfrm>
            <a:off x="5900480" y="4710209"/>
            <a:ext cx="1241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Algerian" panose="04020705040A02060702" pitchFamily="82" charset="0"/>
              </a:rPr>
              <a:t>My</a:t>
            </a:r>
            <a:endParaRPr lang="zh-CN" altLang="en-US" sz="6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B4017C5-4A0B-44E6-B1D8-24F4560B573C}"/>
              </a:ext>
            </a:extLst>
          </p:cNvPr>
          <p:cNvSpPr txBox="1"/>
          <p:nvPr/>
        </p:nvSpPr>
        <p:spPr>
          <a:xfrm>
            <a:off x="4977919" y="1012193"/>
            <a:ext cx="2630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lgerian" panose="04020705040A02060702" pitchFamily="82" charset="0"/>
              </a:rPr>
              <a:t>CUZ BABY</a:t>
            </a:r>
            <a:endParaRPr lang="zh-CN" altLang="en-US" sz="40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60">
        <p:circle/>
      </p:transition>
    </mc:Choice>
    <mc:Fallback xmlns="">
      <p:transition advTm="14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3" grpId="1"/>
      <p:bldP spid="16" grpId="0"/>
      <p:bldP spid="16" grpId="1"/>
      <p:bldP spid="17" grpId="0" build="allAtOnce"/>
      <p:bldP spid="17" grpId="1" build="allAtOnce"/>
      <p:bldP spid="18" grpId="1"/>
      <p:bldP spid="20" grpId="0" build="allAtOnce"/>
      <p:bldP spid="20" grpI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19320D-79D1-4EE5-8566-F21FC6537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13" y="-167491"/>
            <a:ext cx="8012240" cy="397113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72DC148-90AC-49B1-A0DA-C659C730D3B2}"/>
              </a:ext>
            </a:extLst>
          </p:cNvPr>
          <p:cNvSpPr txBox="1"/>
          <p:nvPr/>
        </p:nvSpPr>
        <p:spPr>
          <a:xfrm>
            <a:off x="162712" y="92097"/>
            <a:ext cx="45480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Girl, </a:t>
            </a:r>
          </a:p>
          <a:p>
            <a:r>
              <a:rPr lang="en-US" altLang="zh-CN" sz="4800" b="1" dirty="0">
                <a:latin typeface="Monotype Corsiva" panose="03010101010201010101" pitchFamily="66" charset="0"/>
              </a:rPr>
              <a:t>when I am alone… 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8EF354C-14E7-4C11-9DDC-71823BF5999A}"/>
              </a:ext>
            </a:extLst>
          </p:cNvPr>
          <p:cNvSpPr txBox="1"/>
          <p:nvPr/>
        </p:nvSpPr>
        <p:spPr>
          <a:xfrm>
            <a:off x="162712" y="1763723"/>
            <a:ext cx="4931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You’re</a:t>
            </a:r>
            <a:r>
              <a:rPr lang="en-US" altLang="zh-CN" sz="4800" b="1" dirty="0">
                <a:latin typeface="Monotype Corsiva" panose="03010101010201010101" pitchFamily="66" charset="0"/>
              </a:rPr>
              <a:t> where I belong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108C304-7A47-4A03-AE7C-B40002154031}"/>
              </a:ext>
            </a:extLst>
          </p:cNvPr>
          <p:cNvSpPr txBox="1"/>
          <p:nvPr/>
        </p:nvSpPr>
        <p:spPr>
          <a:xfrm>
            <a:off x="93887" y="4028624"/>
            <a:ext cx="9440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Cause Baby, it’s always better with you…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6588FB-77CD-4C44-93DA-A37E1E8BB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630" y="3633500"/>
            <a:ext cx="3439704" cy="343970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94158D9-CDED-4BD9-AD70-045815BFDB73}"/>
              </a:ext>
            </a:extLst>
          </p:cNvPr>
          <p:cNvSpPr txBox="1"/>
          <p:nvPr/>
        </p:nvSpPr>
        <p:spPr>
          <a:xfrm>
            <a:off x="10666" y="5847085"/>
            <a:ext cx="8170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 Baby, it’s always better with you…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E313A2E-4091-4311-96D2-11DBB950FF17}"/>
              </a:ext>
            </a:extLst>
          </p:cNvPr>
          <p:cNvSpPr txBox="1"/>
          <p:nvPr/>
        </p:nvSpPr>
        <p:spPr>
          <a:xfrm>
            <a:off x="93887" y="4937854"/>
            <a:ext cx="417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latin typeface="Monotype Corsiva" panose="03010101010201010101" pitchFamily="66" charset="0"/>
              </a:rPr>
              <a:t>Ooooh</a:t>
            </a:r>
            <a:r>
              <a:rPr lang="en-US" altLang="zh-CN" sz="4800" b="1" dirty="0">
                <a:latin typeface="Monotype Corsiva" panose="03010101010201010101" pitchFamily="66" charset="0"/>
              </a:rPr>
              <a:t>…</a:t>
            </a:r>
            <a:r>
              <a:rPr lang="en-US" altLang="zh-CN" sz="4800" b="1" dirty="0" err="1">
                <a:latin typeface="Monotype Corsiva" panose="03010101010201010101" pitchFamily="66" charset="0"/>
              </a:rPr>
              <a:t>Ooooh</a:t>
            </a:r>
            <a:r>
              <a:rPr lang="en-US" altLang="zh-CN" sz="4800" b="1" dirty="0">
                <a:latin typeface="Monotype Corsiva" panose="03010101010201010101" pitchFamily="66" charset="0"/>
              </a:rPr>
              <a:t>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circle/>
      </p:transition>
    </mc:Choice>
    <mc:Fallback xmlns="">
      <p:transition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1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1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10" grpId="0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510612-A289-405A-A62C-408378867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CF62AA1-AE32-4CC3-83AD-8259F34094FA}"/>
              </a:ext>
            </a:extLst>
          </p:cNvPr>
          <p:cNvSpPr txBox="1"/>
          <p:nvPr/>
        </p:nvSpPr>
        <p:spPr>
          <a:xfrm>
            <a:off x="154745" y="1814732"/>
            <a:ext cx="8848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You make a bad day better than good…</a:t>
            </a:r>
            <a:endParaRPr lang="zh-CN" altLang="en-US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07E397A-34A8-48ED-8B0B-38D370FBC5E6}"/>
              </a:ext>
            </a:extLst>
          </p:cNvPr>
          <p:cNvSpPr txBox="1"/>
          <p:nvPr/>
        </p:nvSpPr>
        <p:spPr>
          <a:xfrm>
            <a:off x="154744" y="86985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……</a:t>
            </a:r>
            <a:endParaRPr lang="zh-CN" altLang="en-US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peelOff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B6C9EF-C942-456C-A5BB-D5F49C720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33FF22-A42F-43AE-9851-7E55B975C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6096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EEA839D-8686-464A-BC95-28895751D8B1}"/>
              </a:ext>
            </a:extLst>
          </p:cNvPr>
          <p:cNvSpPr txBox="1"/>
          <p:nvPr/>
        </p:nvSpPr>
        <p:spPr>
          <a:xfrm>
            <a:off x="-218661" y="4836001"/>
            <a:ext cx="6533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You make me feel better than</a:t>
            </a:r>
          </a:p>
          <a:p>
            <a:r>
              <a:rPr lang="en-US" altLang="zh-CN" sz="4800" b="1" dirty="0">
                <a:latin typeface="Monotype Corsiva" panose="03010101010201010101" pitchFamily="66" charset="0"/>
              </a:rPr>
              <a:t> I should…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87177A-6E42-4608-8247-5E7AE1742C33}"/>
              </a:ext>
            </a:extLst>
          </p:cNvPr>
          <p:cNvSpPr txBox="1"/>
          <p:nvPr/>
        </p:nvSpPr>
        <p:spPr>
          <a:xfrm>
            <a:off x="6096000" y="1113182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You understand when I’m misunderstood…</a:t>
            </a:r>
            <a:endParaRPr lang="zh-CN" altLang="en-US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94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4000">
        <p15:prstTrans prst="airplane"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3DE779-3B1E-4BF3-92A6-0223F183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817" y="3126135"/>
            <a:ext cx="13013634" cy="516447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5DE370F-F452-46F1-AB4C-F1173DFE4766}"/>
              </a:ext>
            </a:extLst>
          </p:cNvPr>
          <p:cNvSpPr txBox="1"/>
          <p:nvPr/>
        </p:nvSpPr>
        <p:spPr>
          <a:xfrm>
            <a:off x="3187147" y="2295138"/>
            <a:ext cx="6089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Like </a:t>
            </a:r>
            <a:r>
              <a:rPr lang="en-US" altLang="zh-CN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no one </a:t>
            </a:r>
            <a:r>
              <a:rPr lang="en-US" altLang="zh-CN" sz="4800" b="1" dirty="0">
                <a:latin typeface="Monotype Corsiva" panose="03010101010201010101" pitchFamily="66" charset="0"/>
              </a:rPr>
              <a:t>else ever do…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33902"/>
      </p:ext>
    </p:extLst>
  </p:cSld>
  <p:clrMapOvr>
    <a:masterClrMapping/>
  </p:clrMapOvr>
  <p:transition spd="slow" advTm="1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207669" y="1650228"/>
            <a:ext cx="3776663" cy="3776663"/>
            <a:chOff x="4214019" y="1995033"/>
            <a:chExt cx="3776663" cy="3776663"/>
          </a:xfrm>
        </p:grpSpPr>
        <p:sp>
          <p:nvSpPr>
            <p:cNvPr id="35" name="Freeform 21"/>
            <p:cNvSpPr/>
            <p:nvPr/>
          </p:nvSpPr>
          <p:spPr bwMode="auto">
            <a:xfrm>
              <a:off x="4214019" y="1995033"/>
              <a:ext cx="2216150" cy="1890713"/>
            </a:xfrm>
            <a:custGeom>
              <a:avLst/>
              <a:gdLst>
                <a:gd name="T0" fmla="*/ 385 w 452"/>
                <a:gd name="T1" fmla="*/ 0 h 386"/>
                <a:gd name="T2" fmla="*/ 385 w 452"/>
                <a:gd name="T3" fmla="*/ 0 h 386"/>
                <a:gd name="T4" fmla="*/ 385 w 452"/>
                <a:gd name="T5" fmla="*/ 0 h 386"/>
                <a:gd name="T6" fmla="*/ 0 w 452"/>
                <a:gd name="T7" fmla="*/ 386 h 386"/>
                <a:gd name="T8" fmla="*/ 64 w 452"/>
                <a:gd name="T9" fmla="*/ 319 h 386"/>
                <a:gd name="T10" fmla="*/ 128 w 452"/>
                <a:gd name="T11" fmla="*/ 386 h 386"/>
                <a:gd name="T12" fmla="*/ 385 w 452"/>
                <a:gd name="T13" fmla="*/ 129 h 386"/>
                <a:gd name="T14" fmla="*/ 385 w 452"/>
                <a:gd name="T15" fmla="*/ 129 h 386"/>
                <a:gd name="T16" fmla="*/ 452 w 452"/>
                <a:gd name="T17" fmla="*/ 65 h 386"/>
                <a:gd name="T18" fmla="*/ 385 w 452"/>
                <a:gd name="T19" fmla="*/ 0 h 386"/>
                <a:gd name="T20" fmla="*/ 385 w 452"/>
                <a:gd name="T21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2" h="386">
                  <a:moveTo>
                    <a:pt x="385" y="0"/>
                  </a:moveTo>
                  <a:cubicBezTo>
                    <a:pt x="385" y="0"/>
                    <a:pt x="385" y="0"/>
                    <a:pt x="385" y="0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173" y="0"/>
                    <a:pt x="0" y="173"/>
                    <a:pt x="0" y="386"/>
                  </a:cubicBezTo>
                  <a:cubicBezTo>
                    <a:pt x="64" y="319"/>
                    <a:pt x="64" y="319"/>
                    <a:pt x="64" y="319"/>
                  </a:cubicBezTo>
                  <a:cubicBezTo>
                    <a:pt x="128" y="386"/>
                    <a:pt x="128" y="386"/>
                    <a:pt x="128" y="386"/>
                  </a:cubicBezTo>
                  <a:cubicBezTo>
                    <a:pt x="128" y="244"/>
                    <a:pt x="243" y="129"/>
                    <a:pt x="385" y="129"/>
                  </a:cubicBezTo>
                  <a:cubicBezTo>
                    <a:pt x="385" y="129"/>
                    <a:pt x="385" y="129"/>
                    <a:pt x="385" y="129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85" y="0"/>
                    <a:pt x="385" y="0"/>
                    <a:pt x="385" y="0"/>
                  </a:cubicBezTo>
                  <a:close/>
                </a:path>
              </a:pathLst>
            </a:custGeom>
            <a:solidFill>
              <a:srgbClr val="FB8C8E"/>
            </a:solidFill>
            <a:ln w="28575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cs typeface="+mn-lt"/>
              </a:endParaRPr>
            </a:p>
          </p:txBody>
        </p:sp>
        <p:sp>
          <p:nvSpPr>
            <p:cNvPr id="36" name="Freeform 22"/>
            <p:cNvSpPr/>
            <p:nvPr/>
          </p:nvSpPr>
          <p:spPr bwMode="auto">
            <a:xfrm>
              <a:off x="4214019" y="3557133"/>
              <a:ext cx="1887538" cy="2214563"/>
            </a:xfrm>
            <a:custGeom>
              <a:avLst/>
              <a:gdLst>
                <a:gd name="T0" fmla="*/ 0 w 385"/>
                <a:gd name="T1" fmla="*/ 67 h 452"/>
                <a:gd name="T2" fmla="*/ 0 w 385"/>
                <a:gd name="T3" fmla="*/ 67 h 452"/>
                <a:gd name="T4" fmla="*/ 0 w 385"/>
                <a:gd name="T5" fmla="*/ 67 h 452"/>
                <a:gd name="T6" fmla="*/ 385 w 385"/>
                <a:gd name="T7" fmla="*/ 452 h 452"/>
                <a:gd name="T8" fmla="*/ 318 w 385"/>
                <a:gd name="T9" fmla="*/ 388 h 452"/>
                <a:gd name="T10" fmla="*/ 385 w 385"/>
                <a:gd name="T11" fmla="*/ 324 h 452"/>
                <a:gd name="T12" fmla="*/ 128 w 385"/>
                <a:gd name="T13" fmla="*/ 67 h 452"/>
                <a:gd name="T14" fmla="*/ 128 w 385"/>
                <a:gd name="T15" fmla="*/ 67 h 452"/>
                <a:gd name="T16" fmla="*/ 64 w 385"/>
                <a:gd name="T17" fmla="*/ 0 h 452"/>
                <a:gd name="T18" fmla="*/ 0 w 385"/>
                <a:gd name="T19" fmla="*/ 67 h 452"/>
                <a:gd name="T20" fmla="*/ 0 w 385"/>
                <a:gd name="T21" fmla="*/ 67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52"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279"/>
                    <a:pt x="173" y="452"/>
                    <a:pt x="385" y="452"/>
                  </a:cubicBezTo>
                  <a:cubicBezTo>
                    <a:pt x="318" y="388"/>
                    <a:pt x="318" y="388"/>
                    <a:pt x="318" y="388"/>
                  </a:cubicBezTo>
                  <a:cubicBezTo>
                    <a:pt x="385" y="324"/>
                    <a:pt x="385" y="324"/>
                    <a:pt x="385" y="324"/>
                  </a:cubicBezTo>
                  <a:cubicBezTo>
                    <a:pt x="243" y="324"/>
                    <a:pt x="128" y="208"/>
                    <a:pt x="128" y="67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AA79B5"/>
            </a:solidFill>
            <a:ln w="28575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cs typeface="+mn-lt"/>
              </a:endParaRPr>
            </a:p>
          </p:txBody>
        </p:sp>
        <p:sp>
          <p:nvSpPr>
            <p:cNvPr id="37" name="Freeform 23"/>
            <p:cNvSpPr/>
            <p:nvPr/>
          </p:nvSpPr>
          <p:spPr bwMode="auto">
            <a:xfrm>
              <a:off x="5772944" y="3885745"/>
              <a:ext cx="2217738" cy="1885950"/>
            </a:xfrm>
            <a:custGeom>
              <a:avLst/>
              <a:gdLst>
                <a:gd name="T0" fmla="*/ 67 w 452"/>
                <a:gd name="T1" fmla="*/ 385 h 385"/>
                <a:gd name="T2" fmla="*/ 67 w 452"/>
                <a:gd name="T3" fmla="*/ 385 h 385"/>
                <a:gd name="T4" fmla="*/ 67 w 452"/>
                <a:gd name="T5" fmla="*/ 385 h 385"/>
                <a:gd name="T6" fmla="*/ 452 w 452"/>
                <a:gd name="T7" fmla="*/ 0 h 385"/>
                <a:gd name="T8" fmla="*/ 388 w 452"/>
                <a:gd name="T9" fmla="*/ 67 h 385"/>
                <a:gd name="T10" fmla="*/ 324 w 452"/>
                <a:gd name="T11" fmla="*/ 0 h 385"/>
                <a:gd name="T12" fmla="*/ 67 w 452"/>
                <a:gd name="T13" fmla="*/ 257 h 385"/>
                <a:gd name="T14" fmla="*/ 67 w 452"/>
                <a:gd name="T15" fmla="*/ 257 h 385"/>
                <a:gd name="T16" fmla="*/ 0 w 452"/>
                <a:gd name="T17" fmla="*/ 321 h 385"/>
                <a:gd name="T18" fmla="*/ 67 w 452"/>
                <a:gd name="T19" fmla="*/ 385 h 385"/>
                <a:gd name="T20" fmla="*/ 67 w 452"/>
                <a:gd name="T21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2" h="385">
                  <a:moveTo>
                    <a:pt x="67" y="385"/>
                  </a:moveTo>
                  <a:cubicBezTo>
                    <a:pt x="67" y="385"/>
                    <a:pt x="67" y="385"/>
                    <a:pt x="67" y="385"/>
                  </a:cubicBezTo>
                  <a:cubicBezTo>
                    <a:pt x="67" y="385"/>
                    <a:pt x="67" y="385"/>
                    <a:pt x="67" y="385"/>
                  </a:cubicBezTo>
                  <a:cubicBezTo>
                    <a:pt x="280" y="385"/>
                    <a:pt x="452" y="212"/>
                    <a:pt x="452" y="0"/>
                  </a:cubicBezTo>
                  <a:cubicBezTo>
                    <a:pt x="388" y="67"/>
                    <a:pt x="388" y="67"/>
                    <a:pt x="388" y="67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4" y="141"/>
                    <a:pt x="209" y="257"/>
                    <a:pt x="67" y="257"/>
                  </a:cubicBezTo>
                  <a:cubicBezTo>
                    <a:pt x="67" y="257"/>
                    <a:pt x="67" y="257"/>
                    <a:pt x="67" y="257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67" y="385"/>
                    <a:pt x="67" y="385"/>
                    <a:pt x="67" y="385"/>
                  </a:cubicBezTo>
                  <a:cubicBezTo>
                    <a:pt x="67" y="385"/>
                    <a:pt x="67" y="385"/>
                    <a:pt x="67" y="385"/>
                  </a:cubicBezTo>
                  <a:close/>
                </a:path>
              </a:pathLst>
            </a:custGeom>
            <a:solidFill>
              <a:srgbClr val="FB8C8E"/>
            </a:solidFill>
            <a:ln w="28575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cs typeface="+mn-lt"/>
              </a:endParaRPr>
            </a:p>
          </p:txBody>
        </p:sp>
        <p:sp>
          <p:nvSpPr>
            <p:cNvPr id="38" name="Freeform 24"/>
            <p:cNvSpPr/>
            <p:nvPr/>
          </p:nvSpPr>
          <p:spPr bwMode="auto">
            <a:xfrm>
              <a:off x="6101557" y="1995033"/>
              <a:ext cx="1889125" cy="2219325"/>
            </a:xfrm>
            <a:custGeom>
              <a:avLst/>
              <a:gdLst>
                <a:gd name="T0" fmla="*/ 385 w 385"/>
                <a:gd name="T1" fmla="*/ 386 h 453"/>
                <a:gd name="T2" fmla="*/ 385 w 385"/>
                <a:gd name="T3" fmla="*/ 386 h 453"/>
                <a:gd name="T4" fmla="*/ 385 w 385"/>
                <a:gd name="T5" fmla="*/ 386 h 453"/>
                <a:gd name="T6" fmla="*/ 0 w 385"/>
                <a:gd name="T7" fmla="*/ 0 h 453"/>
                <a:gd name="T8" fmla="*/ 67 w 385"/>
                <a:gd name="T9" fmla="*/ 65 h 453"/>
                <a:gd name="T10" fmla="*/ 0 w 385"/>
                <a:gd name="T11" fmla="*/ 129 h 453"/>
                <a:gd name="T12" fmla="*/ 257 w 385"/>
                <a:gd name="T13" fmla="*/ 386 h 453"/>
                <a:gd name="T14" fmla="*/ 257 w 385"/>
                <a:gd name="T15" fmla="*/ 386 h 453"/>
                <a:gd name="T16" fmla="*/ 321 w 385"/>
                <a:gd name="T17" fmla="*/ 453 h 453"/>
                <a:gd name="T18" fmla="*/ 385 w 385"/>
                <a:gd name="T19" fmla="*/ 386 h 453"/>
                <a:gd name="T20" fmla="*/ 385 w 385"/>
                <a:gd name="T21" fmla="*/ 386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53">
                  <a:moveTo>
                    <a:pt x="385" y="386"/>
                  </a:moveTo>
                  <a:cubicBezTo>
                    <a:pt x="385" y="386"/>
                    <a:pt x="385" y="386"/>
                    <a:pt x="385" y="386"/>
                  </a:cubicBezTo>
                  <a:cubicBezTo>
                    <a:pt x="385" y="386"/>
                    <a:pt x="385" y="386"/>
                    <a:pt x="385" y="386"/>
                  </a:cubicBezTo>
                  <a:cubicBezTo>
                    <a:pt x="385" y="173"/>
                    <a:pt x="213" y="0"/>
                    <a:pt x="0" y="0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42" y="129"/>
                    <a:pt x="257" y="244"/>
                    <a:pt x="257" y="386"/>
                  </a:cubicBezTo>
                  <a:cubicBezTo>
                    <a:pt x="257" y="386"/>
                    <a:pt x="257" y="386"/>
                    <a:pt x="257" y="386"/>
                  </a:cubicBezTo>
                  <a:cubicBezTo>
                    <a:pt x="321" y="453"/>
                    <a:pt x="321" y="453"/>
                    <a:pt x="321" y="453"/>
                  </a:cubicBezTo>
                  <a:cubicBezTo>
                    <a:pt x="385" y="386"/>
                    <a:pt x="385" y="386"/>
                    <a:pt x="385" y="386"/>
                  </a:cubicBezTo>
                  <a:cubicBezTo>
                    <a:pt x="385" y="386"/>
                    <a:pt x="385" y="386"/>
                    <a:pt x="385" y="386"/>
                  </a:cubicBezTo>
                  <a:close/>
                </a:path>
              </a:pathLst>
            </a:custGeom>
            <a:solidFill>
              <a:srgbClr val="AA79B5"/>
            </a:solidFill>
            <a:ln w="28575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cs typeface="+mn-lt"/>
              </a:endParaRPr>
            </a:p>
          </p:txBody>
        </p:sp>
        <p:grpSp>
          <p:nvGrpSpPr>
            <p:cNvPr id="43" name="Group 47"/>
            <p:cNvGrpSpPr/>
            <p:nvPr/>
          </p:nvGrpSpPr>
          <p:grpSpPr>
            <a:xfrm>
              <a:off x="4787497" y="2514600"/>
              <a:ext cx="482934" cy="482074"/>
              <a:chOff x="10996613" y="1925638"/>
              <a:chExt cx="534987" cy="534988"/>
            </a:xfrm>
            <a:solidFill>
              <a:schemeClr val="bg1"/>
            </a:solidFill>
          </p:grpSpPr>
          <p:sp>
            <p:nvSpPr>
              <p:cNvPr id="49" name="Freeform 6"/>
              <p:cNvSpPr>
                <a:spLocks noEditPoints="1"/>
              </p:cNvSpPr>
              <p:nvPr/>
            </p:nvSpPr>
            <p:spPr bwMode="auto">
              <a:xfrm>
                <a:off x="10996613" y="1925638"/>
                <a:ext cx="534987" cy="534988"/>
              </a:xfrm>
              <a:custGeom>
                <a:avLst/>
                <a:gdLst>
                  <a:gd name="T0" fmla="*/ 1446 w 3370"/>
                  <a:gd name="T1" fmla="*/ 543 h 3371"/>
                  <a:gd name="T2" fmla="*/ 1099 w 3370"/>
                  <a:gd name="T3" fmla="*/ 703 h 3371"/>
                  <a:gd name="T4" fmla="*/ 750 w 3370"/>
                  <a:gd name="T5" fmla="*/ 523 h 3371"/>
                  <a:gd name="T6" fmla="*/ 518 w 3370"/>
                  <a:gd name="T7" fmla="*/ 737 h 3371"/>
                  <a:gd name="T8" fmla="*/ 710 w 3370"/>
                  <a:gd name="T9" fmla="*/ 1069 h 3371"/>
                  <a:gd name="T10" fmla="*/ 568 w 3370"/>
                  <a:gd name="T11" fmla="*/ 1428 h 3371"/>
                  <a:gd name="T12" fmla="*/ 192 w 3370"/>
                  <a:gd name="T13" fmla="*/ 1536 h 3371"/>
                  <a:gd name="T14" fmla="*/ 524 w 3370"/>
                  <a:gd name="T15" fmla="*/ 1916 h 3371"/>
                  <a:gd name="T16" fmla="*/ 665 w 3370"/>
                  <a:gd name="T17" fmla="*/ 2204 h 3371"/>
                  <a:gd name="T18" fmla="*/ 526 w 3370"/>
                  <a:gd name="T19" fmla="*/ 2621 h 3371"/>
                  <a:gd name="T20" fmla="*/ 749 w 3370"/>
                  <a:gd name="T21" fmla="*/ 2861 h 3371"/>
                  <a:gd name="T22" fmla="*/ 1044 w 3370"/>
                  <a:gd name="T23" fmla="*/ 2666 h 3371"/>
                  <a:gd name="T24" fmla="*/ 1325 w 3370"/>
                  <a:gd name="T25" fmla="*/ 2773 h 3371"/>
                  <a:gd name="T26" fmla="*/ 1519 w 3370"/>
                  <a:gd name="T27" fmla="*/ 3167 h 3371"/>
                  <a:gd name="T28" fmla="*/ 1851 w 3370"/>
                  <a:gd name="T29" fmla="*/ 3167 h 3371"/>
                  <a:gd name="T30" fmla="*/ 2048 w 3370"/>
                  <a:gd name="T31" fmla="*/ 2773 h 3371"/>
                  <a:gd name="T32" fmla="*/ 2351 w 3370"/>
                  <a:gd name="T33" fmla="*/ 2666 h 3371"/>
                  <a:gd name="T34" fmla="*/ 2631 w 3370"/>
                  <a:gd name="T35" fmla="*/ 2854 h 3371"/>
                  <a:gd name="T36" fmla="*/ 2676 w 3370"/>
                  <a:gd name="T37" fmla="*/ 2370 h 3371"/>
                  <a:gd name="T38" fmla="*/ 2743 w 3370"/>
                  <a:gd name="T39" fmla="*/ 2123 h 3371"/>
                  <a:gd name="T40" fmla="*/ 2870 w 3370"/>
                  <a:gd name="T41" fmla="*/ 1902 h 3371"/>
                  <a:gd name="T42" fmla="*/ 3181 w 3370"/>
                  <a:gd name="T43" fmla="*/ 1529 h 3371"/>
                  <a:gd name="T44" fmla="*/ 2803 w 3370"/>
                  <a:gd name="T45" fmla="*/ 1421 h 3371"/>
                  <a:gd name="T46" fmla="*/ 2659 w 3370"/>
                  <a:gd name="T47" fmla="*/ 1063 h 3371"/>
                  <a:gd name="T48" fmla="*/ 2849 w 3370"/>
                  <a:gd name="T49" fmla="*/ 732 h 3371"/>
                  <a:gd name="T50" fmla="*/ 2618 w 3370"/>
                  <a:gd name="T51" fmla="*/ 519 h 3371"/>
                  <a:gd name="T52" fmla="*/ 2268 w 3370"/>
                  <a:gd name="T53" fmla="*/ 700 h 3371"/>
                  <a:gd name="T54" fmla="*/ 1913 w 3370"/>
                  <a:gd name="T55" fmla="*/ 540 h 3371"/>
                  <a:gd name="T56" fmla="*/ 1532 w 3370"/>
                  <a:gd name="T57" fmla="*/ 189 h 3371"/>
                  <a:gd name="T58" fmla="*/ 1973 w 3370"/>
                  <a:gd name="T59" fmla="*/ 60 h 3371"/>
                  <a:gd name="T60" fmla="*/ 2233 w 3370"/>
                  <a:gd name="T61" fmla="*/ 468 h 3371"/>
                  <a:gd name="T62" fmla="*/ 2659 w 3370"/>
                  <a:gd name="T63" fmla="*/ 331 h 3371"/>
                  <a:gd name="T64" fmla="*/ 3022 w 3370"/>
                  <a:gd name="T65" fmla="*/ 652 h 3371"/>
                  <a:gd name="T66" fmla="*/ 3005 w 3370"/>
                  <a:gd name="T67" fmla="*/ 868 h 3371"/>
                  <a:gd name="T68" fmla="*/ 3260 w 3370"/>
                  <a:gd name="T69" fmla="*/ 1353 h 3371"/>
                  <a:gd name="T70" fmla="*/ 3370 w 3370"/>
                  <a:gd name="T71" fmla="*/ 1537 h 3371"/>
                  <a:gd name="T72" fmla="*/ 3286 w 3370"/>
                  <a:gd name="T73" fmla="*/ 2001 h 3371"/>
                  <a:gd name="T74" fmla="*/ 2865 w 3370"/>
                  <a:gd name="T75" fmla="*/ 2309 h 3371"/>
                  <a:gd name="T76" fmla="*/ 3033 w 3370"/>
                  <a:gd name="T77" fmla="*/ 2690 h 3371"/>
                  <a:gd name="T78" fmla="*/ 2689 w 3370"/>
                  <a:gd name="T79" fmla="*/ 3034 h 3371"/>
                  <a:gd name="T80" fmla="*/ 2309 w 3370"/>
                  <a:gd name="T81" fmla="*/ 2866 h 3371"/>
                  <a:gd name="T82" fmla="*/ 2001 w 3370"/>
                  <a:gd name="T83" fmla="*/ 3287 h 3371"/>
                  <a:gd name="T84" fmla="*/ 1536 w 3370"/>
                  <a:gd name="T85" fmla="*/ 3371 h 3371"/>
                  <a:gd name="T86" fmla="*/ 1352 w 3370"/>
                  <a:gd name="T87" fmla="*/ 3260 h 3371"/>
                  <a:gd name="T88" fmla="*/ 871 w 3370"/>
                  <a:gd name="T89" fmla="*/ 3010 h 3371"/>
                  <a:gd name="T90" fmla="*/ 656 w 3370"/>
                  <a:gd name="T91" fmla="*/ 3026 h 3371"/>
                  <a:gd name="T92" fmla="*/ 335 w 3370"/>
                  <a:gd name="T93" fmla="*/ 2663 h 3371"/>
                  <a:gd name="T94" fmla="*/ 473 w 3370"/>
                  <a:gd name="T95" fmla="*/ 2242 h 3371"/>
                  <a:gd name="T96" fmla="*/ 60 w 3370"/>
                  <a:gd name="T97" fmla="*/ 1988 h 3371"/>
                  <a:gd name="T98" fmla="*/ 3 w 3370"/>
                  <a:gd name="T99" fmla="*/ 1511 h 3371"/>
                  <a:gd name="T100" fmla="*/ 141 w 3370"/>
                  <a:gd name="T101" fmla="*/ 1347 h 3371"/>
                  <a:gd name="T102" fmla="*/ 344 w 3370"/>
                  <a:gd name="T103" fmla="*/ 843 h 3371"/>
                  <a:gd name="T104" fmla="*/ 361 w 3370"/>
                  <a:gd name="T105" fmla="*/ 629 h 3371"/>
                  <a:gd name="T106" fmla="*/ 741 w 3370"/>
                  <a:gd name="T107" fmla="*/ 332 h 3371"/>
                  <a:gd name="T108" fmla="*/ 1206 w 3370"/>
                  <a:gd name="T109" fmla="*/ 440 h 3371"/>
                  <a:gd name="T110" fmla="*/ 1409 w 3370"/>
                  <a:gd name="T111" fmla="*/ 40 h 3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70" h="3371">
                    <a:moveTo>
                      <a:pt x="1532" y="189"/>
                    </a:moveTo>
                    <a:lnTo>
                      <a:pt x="1524" y="192"/>
                    </a:lnTo>
                    <a:lnTo>
                      <a:pt x="1518" y="198"/>
                    </a:lnTo>
                    <a:lnTo>
                      <a:pt x="1513" y="205"/>
                    </a:lnTo>
                    <a:lnTo>
                      <a:pt x="1463" y="503"/>
                    </a:lnTo>
                    <a:lnTo>
                      <a:pt x="1457" y="524"/>
                    </a:lnTo>
                    <a:lnTo>
                      <a:pt x="1446" y="543"/>
                    </a:lnTo>
                    <a:lnTo>
                      <a:pt x="1432" y="558"/>
                    </a:lnTo>
                    <a:lnTo>
                      <a:pt x="1414" y="571"/>
                    </a:lnTo>
                    <a:lnTo>
                      <a:pt x="1394" y="579"/>
                    </a:lnTo>
                    <a:lnTo>
                      <a:pt x="1317" y="602"/>
                    </a:lnTo>
                    <a:lnTo>
                      <a:pt x="1242" y="631"/>
                    </a:lnTo>
                    <a:lnTo>
                      <a:pt x="1169" y="665"/>
                    </a:lnTo>
                    <a:lnTo>
                      <a:pt x="1099" y="703"/>
                    </a:lnTo>
                    <a:lnTo>
                      <a:pt x="1079" y="712"/>
                    </a:lnTo>
                    <a:lnTo>
                      <a:pt x="1058" y="716"/>
                    </a:lnTo>
                    <a:lnTo>
                      <a:pt x="1036" y="715"/>
                    </a:lnTo>
                    <a:lnTo>
                      <a:pt x="1015" y="710"/>
                    </a:lnTo>
                    <a:lnTo>
                      <a:pt x="995" y="699"/>
                    </a:lnTo>
                    <a:lnTo>
                      <a:pt x="753" y="525"/>
                    </a:lnTo>
                    <a:lnTo>
                      <a:pt x="750" y="523"/>
                    </a:lnTo>
                    <a:lnTo>
                      <a:pt x="745" y="522"/>
                    </a:lnTo>
                    <a:lnTo>
                      <a:pt x="741" y="522"/>
                    </a:lnTo>
                    <a:lnTo>
                      <a:pt x="738" y="522"/>
                    </a:lnTo>
                    <a:lnTo>
                      <a:pt x="735" y="523"/>
                    </a:lnTo>
                    <a:lnTo>
                      <a:pt x="732" y="524"/>
                    </a:lnTo>
                    <a:lnTo>
                      <a:pt x="728" y="527"/>
                    </a:lnTo>
                    <a:lnTo>
                      <a:pt x="518" y="737"/>
                    </a:lnTo>
                    <a:lnTo>
                      <a:pt x="514" y="745"/>
                    </a:lnTo>
                    <a:lnTo>
                      <a:pt x="513" y="754"/>
                    </a:lnTo>
                    <a:lnTo>
                      <a:pt x="516" y="762"/>
                    </a:lnTo>
                    <a:lnTo>
                      <a:pt x="691" y="1008"/>
                    </a:lnTo>
                    <a:lnTo>
                      <a:pt x="702" y="1027"/>
                    </a:lnTo>
                    <a:lnTo>
                      <a:pt x="709" y="1048"/>
                    </a:lnTo>
                    <a:lnTo>
                      <a:pt x="710" y="1069"/>
                    </a:lnTo>
                    <a:lnTo>
                      <a:pt x="706" y="1091"/>
                    </a:lnTo>
                    <a:lnTo>
                      <a:pt x="696" y="1111"/>
                    </a:lnTo>
                    <a:lnTo>
                      <a:pt x="658" y="1181"/>
                    </a:lnTo>
                    <a:lnTo>
                      <a:pt x="626" y="1255"/>
                    </a:lnTo>
                    <a:lnTo>
                      <a:pt x="598" y="1329"/>
                    </a:lnTo>
                    <a:lnTo>
                      <a:pt x="576" y="1406"/>
                    </a:lnTo>
                    <a:lnTo>
                      <a:pt x="568" y="1428"/>
                    </a:lnTo>
                    <a:lnTo>
                      <a:pt x="556" y="1445"/>
                    </a:lnTo>
                    <a:lnTo>
                      <a:pt x="540" y="1460"/>
                    </a:lnTo>
                    <a:lnTo>
                      <a:pt x="521" y="1471"/>
                    </a:lnTo>
                    <a:lnTo>
                      <a:pt x="500" y="1477"/>
                    </a:lnTo>
                    <a:lnTo>
                      <a:pt x="206" y="1526"/>
                    </a:lnTo>
                    <a:lnTo>
                      <a:pt x="198" y="1529"/>
                    </a:lnTo>
                    <a:lnTo>
                      <a:pt x="192" y="1536"/>
                    </a:lnTo>
                    <a:lnTo>
                      <a:pt x="190" y="1545"/>
                    </a:lnTo>
                    <a:lnTo>
                      <a:pt x="190" y="1841"/>
                    </a:lnTo>
                    <a:lnTo>
                      <a:pt x="192" y="1850"/>
                    </a:lnTo>
                    <a:lnTo>
                      <a:pt x="198" y="1856"/>
                    </a:lnTo>
                    <a:lnTo>
                      <a:pt x="206" y="1859"/>
                    </a:lnTo>
                    <a:lnTo>
                      <a:pt x="504" y="1910"/>
                    </a:lnTo>
                    <a:lnTo>
                      <a:pt x="524" y="1916"/>
                    </a:lnTo>
                    <a:lnTo>
                      <a:pt x="544" y="1927"/>
                    </a:lnTo>
                    <a:lnTo>
                      <a:pt x="559" y="1942"/>
                    </a:lnTo>
                    <a:lnTo>
                      <a:pt x="571" y="1959"/>
                    </a:lnTo>
                    <a:lnTo>
                      <a:pt x="580" y="1980"/>
                    </a:lnTo>
                    <a:lnTo>
                      <a:pt x="602" y="2057"/>
                    </a:lnTo>
                    <a:lnTo>
                      <a:pt x="631" y="2131"/>
                    </a:lnTo>
                    <a:lnTo>
                      <a:pt x="665" y="2204"/>
                    </a:lnTo>
                    <a:lnTo>
                      <a:pt x="703" y="2274"/>
                    </a:lnTo>
                    <a:lnTo>
                      <a:pt x="713" y="2294"/>
                    </a:lnTo>
                    <a:lnTo>
                      <a:pt x="717" y="2316"/>
                    </a:lnTo>
                    <a:lnTo>
                      <a:pt x="716" y="2337"/>
                    </a:lnTo>
                    <a:lnTo>
                      <a:pt x="710" y="2359"/>
                    </a:lnTo>
                    <a:lnTo>
                      <a:pt x="699" y="2378"/>
                    </a:lnTo>
                    <a:lnTo>
                      <a:pt x="526" y="2621"/>
                    </a:lnTo>
                    <a:lnTo>
                      <a:pt x="523" y="2629"/>
                    </a:lnTo>
                    <a:lnTo>
                      <a:pt x="524" y="2637"/>
                    </a:lnTo>
                    <a:lnTo>
                      <a:pt x="528" y="2646"/>
                    </a:lnTo>
                    <a:lnTo>
                      <a:pt x="738" y="2855"/>
                    </a:lnTo>
                    <a:lnTo>
                      <a:pt x="741" y="2858"/>
                    </a:lnTo>
                    <a:lnTo>
                      <a:pt x="745" y="2860"/>
                    </a:lnTo>
                    <a:lnTo>
                      <a:pt x="749" y="2861"/>
                    </a:lnTo>
                    <a:lnTo>
                      <a:pt x="752" y="2861"/>
                    </a:lnTo>
                    <a:lnTo>
                      <a:pt x="755" y="2861"/>
                    </a:lnTo>
                    <a:lnTo>
                      <a:pt x="759" y="2859"/>
                    </a:lnTo>
                    <a:lnTo>
                      <a:pt x="762" y="2858"/>
                    </a:lnTo>
                    <a:lnTo>
                      <a:pt x="1009" y="2681"/>
                    </a:lnTo>
                    <a:lnTo>
                      <a:pt x="1026" y="2672"/>
                    </a:lnTo>
                    <a:lnTo>
                      <a:pt x="1044" y="2666"/>
                    </a:lnTo>
                    <a:lnTo>
                      <a:pt x="1063" y="2664"/>
                    </a:lnTo>
                    <a:lnTo>
                      <a:pt x="1079" y="2666"/>
                    </a:lnTo>
                    <a:lnTo>
                      <a:pt x="1096" y="2670"/>
                    </a:lnTo>
                    <a:lnTo>
                      <a:pt x="1111" y="2677"/>
                    </a:lnTo>
                    <a:lnTo>
                      <a:pt x="1181" y="2713"/>
                    </a:lnTo>
                    <a:lnTo>
                      <a:pt x="1252" y="2746"/>
                    </a:lnTo>
                    <a:lnTo>
                      <a:pt x="1325" y="2773"/>
                    </a:lnTo>
                    <a:lnTo>
                      <a:pt x="1400" y="2795"/>
                    </a:lnTo>
                    <a:lnTo>
                      <a:pt x="1420" y="2803"/>
                    </a:lnTo>
                    <a:lnTo>
                      <a:pt x="1438" y="2816"/>
                    </a:lnTo>
                    <a:lnTo>
                      <a:pt x="1453" y="2831"/>
                    </a:lnTo>
                    <a:lnTo>
                      <a:pt x="1463" y="2849"/>
                    </a:lnTo>
                    <a:lnTo>
                      <a:pt x="1469" y="2871"/>
                    </a:lnTo>
                    <a:lnTo>
                      <a:pt x="1519" y="3167"/>
                    </a:lnTo>
                    <a:lnTo>
                      <a:pt x="1522" y="3175"/>
                    </a:lnTo>
                    <a:lnTo>
                      <a:pt x="1529" y="3180"/>
                    </a:lnTo>
                    <a:lnTo>
                      <a:pt x="1537" y="3182"/>
                    </a:lnTo>
                    <a:lnTo>
                      <a:pt x="1834" y="3182"/>
                    </a:lnTo>
                    <a:lnTo>
                      <a:pt x="1842" y="3180"/>
                    </a:lnTo>
                    <a:lnTo>
                      <a:pt x="1848" y="3175"/>
                    </a:lnTo>
                    <a:lnTo>
                      <a:pt x="1851" y="3167"/>
                    </a:lnTo>
                    <a:lnTo>
                      <a:pt x="1902" y="2871"/>
                    </a:lnTo>
                    <a:lnTo>
                      <a:pt x="1908" y="2850"/>
                    </a:lnTo>
                    <a:lnTo>
                      <a:pt x="1918" y="2831"/>
                    </a:lnTo>
                    <a:lnTo>
                      <a:pt x="1932" y="2816"/>
                    </a:lnTo>
                    <a:lnTo>
                      <a:pt x="1951" y="2803"/>
                    </a:lnTo>
                    <a:lnTo>
                      <a:pt x="1971" y="2795"/>
                    </a:lnTo>
                    <a:lnTo>
                      <a:pt x="2048" y="2773"/>
                    </a:lnTo>
                    <a:lnTo>
                      <a:pt x="2123" y="2745"/>
                    </a:lnTo>
                    <a:lnTo>
                      <a:pt x="2196" y="2711"/>
                    </a:lnTo>
                    <a:lnTo>
                      <a:pt x="2266" y="2672"/>
                    </a:lnTo>
                    <a:lnTo>
                      <a:pt x="2287" y="2664"/>
                    </a:lnTo>
                    <a:lnTo>
                      <a:pt x="2308" y="2660"/>
                    </a:lnTo>
                    <a:lnTo>
                      <a:pt x="2330" y="2661"/>
                    </a:lnTo>
                    <a:lnTo>
                      <a:pt x="2351" y="2666"/>
                    </a:lnTo>
                    <a:lnTo>
                      <a:pt x="2370" y="2677"/>
                    </a:lnTo>
                    <a:lnTo>
                      <a:pt x="2614" y="2850"/>
                    </a:lnTo>
                    <a:lnTo>
                      <a:pt x="2617" y="2853"/>
                    </a:lnTo>
                    <a:lnTo>
                      <a:pt x="2620" y="2854"/>
                    </a:lnTo>
                    <a:lnTo>
                      <a:pt x="2625" y="2855"/>
                    </a:lnTo>
                    <a:lnTo>
                      <a:pt x="2628" y="2855"/>
                    </a:lnTo>
                    <a:lnTo>
                      <a:pt x="2631" y="2854"/>
                    </a:lnTo>
                    <a:lnTo>
                      <a:pt x="2635" y="2851"/>
                    </a:lnTo>
                    <a:lnTo>
                      <a:pt x="2638" y="2848"/>
                    </a:lnTo>
                    <a:lnTo>
                      <a:pt x="2848" y="2638"/>
                    </a:lnTo>
                    <a:lnTo>
                      <a:pt x="2853" y="2631"/>
                    </a:lnTo>
                    <a:lnTo>
                      <a:pt x="2853" y="2623"/>
                    </a:lnTo>
                    <a:lnTo>
                      <a:pt x="2850" y="2615"/>
                    </a:lnTo>
                    <a:lnTo>
                      <a:pt x="2676" y="2370"/>
                    </a:lnTo>
                    <a:lnTo>
                      <a:pt x="2665" y="2351"/>
                    </a:lnTo>
                    <a:lnTo>
                      <a:pt x="2659" y="2329"/>
                    </a:lnTo>
                    <a:lnTo>
                      <a:pt x="2659" y="2308"/>
                    </a:lnTo>
                    <a:lnTo>
                      <a:pt x="2663" y="2286"/>
                    </a:lnTo>
                    <a:lnTo>
                      <a:pt x="2672" y="2267"/>
                    </a:lnTo>
                    <a:lnTo>
                      <a:pt x="2711" y="2196"/>
                    </a:lnTo>
                    <a:lnTo>
                      <a:pt x="2743" y="2123"/>
                    </a:lnTo>
                    <a:lnTo>
                      <a:pt x="2772" y="2048"/>
                    </a:lnTo>
                    <a:lnTo>
                      <a:pt x="2794" y="1972"/>
                    </a:lnTo>
                    <a:lnTo>
                      <a:pt x="2803" y="1951"/>
                    </a:lnTo>
                    <a:lnTo>
                      <a:pt x="2814" y="1933"/>
                    </a:lnTo>
                    <a:lnTo>
                      <a:pt x="2830" y="1918"/>
                    </a:lnTo>
                    <a:lnTo>
                      <a:pt x="2849" y="1908"/>
                    </a:lnTo>
                    <a:lnTo>
                      <a:pt x="2870" y="1902"/>
                    </a:lnTo>
                    <a:lnTo>
                      <a:pt x="3166" y="1852"/>
                    </a:lnTo>
                    <a:lnTo>
                      <a:pt x="3174" y="1849"/>
                    </a:lnTo>
                    <a:lnTo>
                      <a:pt x="3180" y="1843"/>
                    </a:lnTo>
                    <a:lnTo>
                      <a:pt x="3182" y="1834"/>
                    </a:lnTo>
                    <a:lnTo>
                      <a:pt x="3183" y="1834"/>
                    </a:lnTo>
                    <a:lnTo>
                      <a:pt x="3183" y="1537"/>
                    </a:lnTo>
                    <a:lnTo>
                      <a:pt x="3181" y="1529"/>
                    </a:lnTo>
                    <a:lnTo>
                      <a:pt x="3175" y="1523"/>
                    </a:lnTo>
                    <a:lnTo>
                      <a:pt x="3167" y="1519"/>
                    </a:lnTo>
                    <a:lnTo>
                      <a:pt x="2871" y="1469"/>
                    </a:lnTo>
                    <a:lnTo>
                      <a:pt x="2850" y="1464"/>
                    </a:lnTo>
                    <a:lnTo>
                      <a:pt x="2831" y="1452"/>
                    </a:lnTo>
                    <a:lnTo>
                      <a:pt x="2815" y="1438"/>
                    </a:lnTo>
                    <a:lnTo>
                      <a:pt x="2803" y="1421"/>
                    </a:lnTo>
                    <a:lnTo>
                      <a:pt x="2796" y="1399"/>
                    </a:lnTo>
                    <a:lnTo>
                      <a:pt x="2773" y="1322"/>
                    </a:lnTo>
                    <a:lnTo>
                      <a:pt x="2744" y="1248"/>
                    </a:lnTo>
                    <a:lnTo>
                      <a:pt x="2712" y="1175"/>
                    </a:lnTo>
                    <a:lnTo>
                      <a:pt x="2673" y="1104"/>
                    </a:lnTo>
                    <a:lnTo>
                      <a:pt x="2663" y="1085"/>
                    </a:lnTo>
                    <a:lnTo>
                      <a:pt x="2659" y="1063"/>
                    </a:lnTo>
                    <a:lnTo>
                      <a:pt x="2660" y="1042"/>
                    </a:lnTo>
                    <a:lnTo>
                      <a:pt x="2666" y="1020"/>
                    </a:lnTo>
                    <a:lnTo>
                      <a:pt x="2677" y="1001"/>
                    </a:lnTo>
                    <a:lnTo>
                      <a:pt x="2851" y="757"/>
                    </a:lnTo>
                    <a:lnTo>
                      <a:pt x="2854" y="749"/>
                    </a:lnTo>
                    <a:lnTo>
                      <a:pt x="2853" y="740"/>
                    </a:lnTo>
                    <a:lnTo>
                      <a:pt x="2849" y="732"/>
                    </a:lnTo>
                    <a:lnTo>
                      <a:pt x="2639" y="522"/>
                    </a:lnTo>
                    <a:lnTo>
                      <a:pt x="2635" y="520"/>
                    </a:lnTo>
                    <a:lnTo>
                      <a:pt x="2632" y="518"/>
                    </a:lnTo>
                    <a:lnTo>
                      <a:pt x="2629" y="517"/>
                    </a:lnTo>
                    <a:lnTo>
                      <a:pt x="2626" y="517"/>
                    </a:lnTo>
                    <a:lnTo>
                      <a:pt x="2622" y="517"/>
                    </a:lnTo>
                    <a:lnTo>
                      <a:pt x="2618" y="519"/>
                    </a:lnTo>
                    <a:lnTo>
                      <a:pt x="2615" y="520"/>
                    </a:lnTo>
                    <a:lnTo>
                      <a:pt x="2372" y="695"/>
                    </a:lnTo>
                    <a:lnTo>
                      <a:pt x="2352" y="706"/>
                    </a:lnTo>
                    <a:lnTo>
                      <a:pt x="2332" y="712"/>
                    </a:lnTo>
                    <a:lnTo>
                      <a:pt x="2310" y="713"/>
                    </a:lnTo>
                    <a:lnTo>
                      <a:pt x="2289" y="709"/>
                    </a:lnTo>
                    <a:lnTo>
                      <a:pt x="2268" y="700"/>
                    </a:lnTo>
                    <a:lnTo>
                      <a:pt x="2196" y="661"/>
                    </a:lnTo>
                    <a:lnTo>
                      <a:pt x="2122" y="627"/>
                    </a:lnTo>
                    <a:lnTo>
                      <a:pt x="2045" y="598"/>
                    </a:lnTo>
                    <a:lnTo>
                      <a:pt x="1966" y="576"/>
                    </a:lnTo>
                    <a:lnTo>
                      <a:pt x="1946" y="567"/>
                    </a:lnTo>
                    <a:lnTo>
                      <a:pt x="1928" y="555"/>
                    </a:lnTo>
                    <a:lnTo>
                      <a:pt x="1913" y="540"/>
                    </a:lnTo>
                    <a:lnTo>
                      <a:pt x="1903" y="520"/>
                    </a:lnTo>
                    <a:lnTo>
                      <a:pt x="1896" y="499"/>
                    </a:lnTo>
                    <a:lnTo>
                      <a:pt x="1847" y="205"/>
                    </a:lnTo>
                    <a:lnTo>
                      <a:pt x="1843" y="198"/>
                    </a:lnTo>
                    <a:lnTo>
                      <a:pt x="1837" y="192"/>
                    </a:lnTo>
                    <a:lnTo>
                      <a:pt x="1829" y="189"/>
                    </a:lnTo>
                    <a:lnTo>
                      <a:pt x="1532" y="189"/>
                    </a:lnTo>
                    <a:close/>
                    <a:moveTo>
                      <a:pt x="1531" y="0"/>
                    </a:moveTo>
                    <a:lnTo>
                      <a:pt x="1827" y="0"/>
                    </a:lnTo>
                    <a:lnTo>
                      <a:pt x="1861" y="3"/>
                    </a:lnTo>
                    <a:lnTo>
                      <a:pt x="1892" y="10"/>
                    </a:lnTo>
                    <a:lnTo>
                      <a:pt x="1922" y="24"/>
                    </a:lnTo>
                    <a:lnTo>
                      <a:pt x="1950" y="40"/>
                    </a:lnTo>
                    <a:lnTo>
                      <a:pt x="1973" y="60"/>
                    </a:lnTo>
                    <a:lnTo>
                      <a:pt x="1995" y="84"/>
                    </a:lnTo>
                    <a:lnTo>
                      <a:pt x="2012" y="112"/>
                    </a:lnTo>
                    <a:lnTo>
                      <a:pt x="2024" y="141"/>
                    </a:lnTo>
                    <a:lnTo>
                      <a:pt x="2033" y="174"/>
                    </a:lnTo>
                    <a:lnTo>
                      <a:pt x="2073" y="408"/>
                    </a:lnTo>
                    <a:lnTo>
                      <a:pt x="2153" y="435"/>
                    </a:lnTo>
                    <a:lnTo>
                      <a:pt x="2233" y="468"/>
                    </a:lnTo>
                    <a:lnTo>
                      <a:pt x="2310" y="506"/>
                    </a:lnTo>
                    <a:lnTo>
                      <a:pt x="2506" y="367"/>
                    </a:lnTo>
                    <a:lnTo>
                      <a:pt x="2533" y="349"/>
                    </a:lnTo>
                    <a:lnTo>
                      <a:pt x="2563" y="338"/>
                    </a:lnTo>
                    <a:lnTo>
                      <a:pt x="2594" y="330"/>
                    </a:lnTo>
                    <a:lnTo>
                      <a:pt x="2627" y="328"/>
                    </a:lnTo>
                    <a:lnTo>
                      <a:pt x="2659" y="331"/>
                    </a:lnTo>
                    <a:lnTo>
                      <a:pt x="2691" y="338"/>
                    </a:lnTo>
                    <a:lnTo>
                      <a:pt x="2721" y="350"/>
                    </a:lnTo>
                    <a:lnTo>
                      <a:pt x="2748" y="368"/>
                    </a:lnTo>
                    <a:lnTo>
                      <a:pt x="2773" y="389"/>
                    </a:lnTo>
                    <a:lnTo>
                      <a:pt x="2983" y="599"/>
                    </a:lnTo>
                    <a:lnTo>
                      <a:pt x="3005" y="624"/>
                    </a:lnTo>
                    <a:lnTo>
                      <a:pt x="3022" y="652"/>
                    </a:lnTo>
                    <a:lnTo>
                      <a:pt x="3034" y="682"/>
                    </a:lnTo>
                    <a:lnTo>
                      <a:pt x="3042" y="713"/>
                    </a:lnTo>
                    <a:lnTo>
                      <a:pt x="3044" y="745"/>
                    </a:lnTo>
                    <a:lnTo>
                      <a:pt x="3042" y="776"/>
                    </a:lnTo>
                    <a:lnTo>
                      <a:pt x="3035" y="808"/>
                    </a:lnTo>
                    <a:lnTo>
                      <a:pt x="3023" y="839"/>
                    </a:lnTo>
                    <a:lnTo>
                      <a:pt x="3005" y="868"/>
                    </a:lnTo>
                    <a:lnTo>
                      <a:pt x="2866" y="1062"/>
                    </a:lnTo>
                    <a:lnTo>
                      <a:pt x="2903" y="1137"/>
                    </a:lnTo>
                    <a:lnTo>
                      <a:pt x="2935" y="1213"/>
                    </a:lnTo>
                    <a:lnTo>
                      <a:pt x="2961" y="1292"/>
                    </a:lnTo>
                    <a:lnTo>
                      <a:pt x="3198" y="1332"/>
                    </a:lnTo>
                    <a:lnTo>
                      <a:pt x="3231" y="1340"/>
                    </a:lnTo>
                    <a:lnTo>
                      <a:pt x="3260" y="1353"/>
                    </a:lnTo>
                    <a:lnTo>
                      <a:pt x="3288" y="1370"/>
                    </a:lnTo>
                    <a:lnTo>
                      <a:pt x="3312" y="1391"/>
                    </a:lnTo>
                    <a:lnTo>
                      <a:pt x="3332" y="1416"/>
                    </a:lnTo>
                    <a:lnTo>
                      <a:pt x="3348" y="1442"/>
                    </a:lnTo>
                    <a:lnTo>
                      <a:pt x="3361" y="1473"/>
                    </a:lnTo>
                    <a:lnTo>
                      <a:pt x="3368" y="1505"/>
                    </a:lnTo>
                    <a:lnTo>
                      <a:pt x="3370" y="1537"/>
                    </a:lnTo>
                    <a:lnTo>
                      <a:pt x="3370" y="1834"/>
                    </a:lnTo>
                    <a:lnTo>
                      <a:pt x="3368" y="1867"/>
                    </a:lnTo>
                    <a:lnTo>
                      <a:pt x="3360" y="1899"/>
                    </a:lnTo>
                    <a:lnTo>
                      <a:pt x="3347" y="1929"/>
                    </a:lnTo>
                    <a:lnTo>
                      <a:pt x="3331" y="1956"/>
                    </a:lnTo>
                    <a:lnTo>
                      <a:pt x="3311" y="1981"/>
                    </a:lnTo>
                    <a:lnTo>
                      <a:pt x="3286" y="2001"/>
                    </a:lnTo>
                    <a:lnTo>
                      <a:pt x="3259" y="2019"/>
                    </a:lnTo>
                    <a:lnTo>
                      <a:pt x="3229" y="2031"/>
                    </a:lnTo>
                    <a:lnTo>
                      <a:pt x="3197" y="2039"/>
                    </a:lnTo>
                    <a:lnTo>
                      <a:pt x="2960" y="2079"/>
                    </a:lnTo>
                    <a:lnTo>
                      <a:pt x="2934" y="2157"/>
                    </a:lnTo>
                    <a:lnTo>
                      <a:pt x="2901" y="2234"/>
                    </a:lnTo>
                    <a:lnTo>
                      <a:pt x="2865" y="2309"/>
                    </a:lnTo>
                    <a:lnTo>
                      <a:pt x="3004" y="2504"/>
                    </a:lnTo>
                    <a:lnTo>
                      <a:pt x="3022" y="2533"/>
                    </a:lnTo>
                    <a:lnTo>
                      <a:pt x="3033" y="2564"/>
                    </a:lnTo>
                    <a:lnTo>
                      <a:pt x="3040" y="2594"/>
                    </a:lnTo>
                    <a:lnTo>
                      <a:pt x="3043" y="2627"/>
                    </a:lnTo>
                    <a:lnTo>
                      <a:pt x="3040" y="2659"/>
                    </a:lnTo>
                    <a:lnTo>
                      <a:pt x="3033" y="2690"/>
                    </a:lnTo>
                    <a:lnTo>
                      <a:pt x="3021" y="2719"/>
                    </a:lnTo>
                    <a:lnTo>
                      <a:pt x="3003" y="2747"/>
                    </a:lnTo>
                    <a:lnTo>
                      <a:pt x="2982" y="2773"/>
                    </a:lnTo>
                    <a:lnTo>
                      <a:pt x="2772" y="2983"/>
                    </a:lnTo>
                    <a:lnTo>
                      <a:pt x="2746" y="3004"/>
                    </a:lnTo>
                    <a:lnTo>
                      <a:pt x="2719" y="3022"/>
                    </a:lnTo>
                    <a:lnTo>
                      <a:pt x="2689" y="3034"/>
                    </a:lnTo>
                    <a:lnTo>
                      <a:pt x="2657" y="3041"/>
                    </a:lnTo>
                    <a:lnTo>
                      <a:pt x="2625" y="3044"/>
                    </a:lnTo>
                    <a:lnTo>
                      <a:pt x="2593" y="3041"/>
                    </a:lnTo>
                    <a:lnTo>
                      <a:pt x="2561" y="3034"/>
                    </a:lnTo>
                    <a:lnTo>
                      <a:pt x="2531" y="3022"/>
                    </a:lnTo>
                    <a:lnTo>
                      <a:pt x="2504" y="3005"/>
                    </a:lnTo>
                    <a:lnTo>
                      <a:pt x="2309" y="2866"/>
                    </a:lnTo>
                    <a:lnTo>
                      <a:pt x="2234" y="2902"/>
                    </a:lnTo>
                    <a:lnTo>
                      <a:pt x="2158" y="2933"/>
                    </a:lnTo>
                    <a:lnTo>
                      <a:pt x="2079" y="2961"/>
                    </a:lnTo>
                    <a:lnTo>
                      <a:pt x="2039" y="3198"/>
                    </a:lnTo>
                    <a:lnTo>
                      <a:pt x="2031" y="3229"/>
                    </a:lnTo>
                    <a:lnTo>
                      <a:pt x="2018" y="3260"/>
                    </a:lnTo>
                    <a:lnTo>
                      <a:pt x="2001" y="3287"/>
                    </a:lnTo>
                    <a:lnTo>
                      <a:pt x="1980" y="3311"/>
                    </a:lnTo>
                    <a:lnTo>
                      <a:pt x="1956" y="3332"/>
                    </a:lnTo>
                    <a:lnTo>
                      <a:pt x="1928" y="3348"/>
                    </a:lnTo>
                    <a:lnTo>
                      <a:pt x="1898" y="3361"/>
                    </a:lnTo>
                    <a:lnTo>
                      <a:pt x="1867" y="3369"/>
                    </a:lnTo>
                    <a:lnTo>
                      <a:pt x="1834" y="3371"/>
                    </a:lnTo>
                    <a:lnTo>
                      <a:pt x="1536" y="3371"/>
                    </a:lnTo>
                    <a:lnTo>
                      <a:pt x="1503" y="3369"/>
                    </a:lnTo>
                    <a:lnTo>
                      <a:pt x="1471" y="3361"/>
                    </a:lnTo>
                    <a:lnTo>
                      <a:pt x="1442" y="3348"/>
                    </a:lnTo>
                    <a:lnTo>
                      <a:pt x="1414" y="3332"/>
                    </a:lnTo>
                    <a:lnTo>
                      <a:pt x="1390" y="3311"/>
                    </a:lnTo>
                    <a:lnTo>
                      <a:pt x="1369" y="3287"/>
                    </a:lnTo>
                    <a:lnTo>
                      <a:pt x="1352" y="3260"/>
                    </a:lnTo>
                    <a:lnTo>
                      <a:pt x="1339" y="3229"/>
                    </a:lnTo>
                    <a:lnTo>
                      <a:pt x="1331" y="3198"/>
                    </a:lnTo>
                    <a:lnTo>
                      <a:pt x="1291" y="2961"/>
                    </a:lnTo>
                    <a:lnTo>
                      <a:pt x="1215" y="2934"/>
                    </a:lnTo>
                    <a:lnTo>
                      <a:pt x="1141" y="2904"/>
                    </a:lnTo>
                    <a:lnTo>
                      <a:pt x="1069" y="2869"/>
                    </a:lnTo>
                    <a:lnTo>
                      <a:pt x="871" y="3010"/>
                    </a:lnTo>
                    <a:lnTo>
                      <a:pt x="844" y="3027"/>
                    </a:lnTo>
                    <a:lnTo>
                      <a:pt x="814" y="3039"/>
                    </a:lnTo>
                    <a:lnTo>
                      <a:pt x="783" y="3046"/>
                    </a:lnTo>
                    <a:lnTo>
                      <a:pt x="751" y="3049"/>
                    </a:lnTo>
                    <a:lnTo>
                      <a:pt x="718" y="3046"/>
                    </a:lnTo>
                    <a:lnTo>
                      <a:pt x="686" y="3039"/>
                    </a:lnTo>
                    <a:lnTo>
                      <a:pt x="656" y="3026"/>
                    </a:lnTo>
                    <a:lnTo>
                      <a:pt x="629" y="3009"/>
                    </a:lnTo>
                    <a:lnTo>
                      <a:pt x="603" y="2988"/>
                    </a:lnTo>
                    <a:lnTo>
                      <a:pt x="394" y="2778"/>
                    </a:lnTo>
                    <a:lnTo>
                      <a:pt x="372" y="2752"/>
                    </a:lnTo>
                    <a:lnTo>
                      <a:pt x="355" y="2724"/>
                    </a:lnTo>
                    <a:lnTo>
                      <a:pt x="343" y="2695"/>
                    </a:lnTo>
                    <a:lnTo>
                      <a:pt x="335" y="2663"/>
                    </a:lnTo>
                    <a:lnTo>
                      <a:pt x="333" y="2631"/>
                    </a:lnTo>
                    <a:lnTo>
                      <a:pt x="335" y="2600"/>
                    </a:lnTo>
                    <a:lnTo>
                      <a:pt x="342" y="2569"/>
                    </a:lnTo>
                    <a:lnTo>
                      <a:pt x="354" y="2538"/>
                    </a:lnTo>
                    <a:lnTo>
                      <a:pt x="372" y="2509"/>
                    </a:lnTo>
                    <a:lnTo>
                      <a:pt x="510" y="2317"/>
                    </a:lnTo>
                    <a:lnTo>
                      <a:pt x="473" y="2242"/>
                    </a:lnTo>
                    <a:lnTo>
                      <a:pt x="440" y="2165"/>
                    </a:lnTo>
                    <a:lnTo>
                      <a:pt x="414" y="2087"/>
                    </a:lnTo>
                    <a:lnTo>
                      <a:pt x="174" y="2046"/>
                    </a:lnTo>
                    <a:lnTo>
                      <a:pt x="141" y="2038"/>
                    </a:lnTo>
                    <a:lnTo>
                      <a:pt x="112" y="2026"/>
                    </a:lnTo>
                    <a:lnTo>
                      <a:pt x="84" y="2009"/>
                    </a:lnTo>
                    <a:lnTo>
                      <a:pt x="60" y="1988"/>
                    </a:lnTo>
                    <a:lnTo>
                      <a:pt x="40" y="1963"/>
                    </a:lnTo>
                    <a:lnTo>
                      <a:pt x="23" y="1936"/>
                    </a:lnTo>
                    <a:lnTo>
                      <a:pt x="10" y="1906"/>
                    </a:lnTo>
                    <a:lnTo>
                      <a:pt x="3" y="1874"/>
                    </a:lnTo>
                    <a:lnTo>
                      <a:pt x="0" y="1841"/>
                    </a:lnTo>
                    <a:lnTo>
                      <a:pt x="0" y="1545"/>
                    </a:lnTo>
                    <a:lnTo>
                      <a:pt x="3" y="1511"/>
                    </a:lnTo>
                    <a:lnTo>
                      <a:pt x="10" y="1479"/>
                    </a:lnTo>
                    <a:lnTo>
                      <a:pt x="23" y="1449"/>
                    </a:lnTo>
                    <a:lnTo>
                      <a:pt x="40" y="1423"/>
                    </a:lnTo>
                    <a:lnTo>
                      <a:pt x="60" y="1398"/>
                    </a:lnTo>
                    <a:lnTo>
                      <a:pt x="84" y="1378"/>
                    </a:lnTo>
                    <a:lnTo>
                      <a:pt x="112" y="1360"/>
                    </a:lnTo>
                    <a:lnTo>
                      <a:pt x="141" y="1347"/>
                    </a:lnTo>
                    <a:lnTo>
                      <a:pt x="174" y="1339"/>
                    </a:lnTo>
                    <a:lnTo>
                      <a:pt x="408" y="1300"/>
                    </a:lnTo>
                    <a:lnTo>
                      <a:pt x="434" y="1221"/>
                    </a:lnTo>
                    <a:lnTo>
                      <a:pt x="465" y="1144"/>
                    </a:lnTo>
                    <a:lnTo>
                      <a:pt x="502" y="1069"/>
                    </a:lnTo>
                    <a:lnTo>
                      <a:pt x="360" y="872"/>
                    </a:lnTo>
                    <a:lnTo>
                      <a:pt x="344" y="843"/>
                    </a:lnTo>
                    <a:lnTo>
                      <a:pt x="332" y="812"/>
                    </a:lnTo>
                    <a:lnTo>
                      <a:pt x="325" y="780"/>
                    </a:lnTo>
                    <a:lnTo>
                      <a:pt x="323" y="749"/>
                    </a:lnTo>
                    <a:lnTo>
                      <a:pt x="325" y="717"/>
                    </a:lnTo>
                    <a:lnTo>
                      <a:pt x="333" y="686"/>
                    </a:lnTo>
                    <a:lnTo>
                      <a:pt x="345" y="657"/>
                    </a:lnTo>
                    <a:lnTo>
                      <a:pt x="361" y="629"/>
                    </a:lnTo>
                    <a:lnTo>
                      <a:pt x="383" y="603"/>
                    </a:lnTo>
                    <a:lnTo>
                      <a:pt x="594" y="393"/>
                    </a:lnTo>
                    <a:lnTo>
                      <a:pt x="618" y="372"/>
                    </a:lnTo>
                    <a:lnTo>
                      <a:pt x="646" y="354"/>
                    </a:lnTo>
                    <a:lnTo>
                      <a:pt x="676" y="342"/>
                    </a:lnTo>
                    <a:lnTo>
                      <a:pt x="708" y="335"/>
                    </a:lnTo>
                    <a:lnTo>
                      <a:pt x="741" y="332"/>
                    </a:lnTo>
                    <a:lnTo>
                      <a:pt x="773" y="335"/>
                    </a:lnTo>
                    <a:lnTo>
                      <a:pt x="805" y="342"/>
                    </a:lnTo>
                    <a:lnTo>
                      <a:pt x="835" y="354"/>
                    </a:lnTo>
                    <a:lnTo>
                      <a:pt x="862" y="371"/>
                    </a:lnTo>
                    <a:lnTo>
                      <a:pt x="1056" y="510"/>
                    </a:lnTo>
                    <a:lnTo>
                      <a:pt x="1129" y="473"/>
                    </a:lnTo>
                    <a:lnTo>
                      <a:pt x="1206" y="440"/>
                    </a:lnTo>
                    <a:lnTo>
                      <a:pt x="1284" y="414"/>
                    </a:lnTo>
                    <a:lnTo>
                      <a:pt x="1325" y="174"/>
                    </a:lnTo>
                    <a:lnTo>
                      <a:pt x="1333" y="141"/>
                    </a:lnTo>
                    <a:lnTo>
                      <a:pt x="1347" y="112"/>
                    </a:lnTo>
                    <a:lnTo>
                      <a:pt x="1363" y="84"/>
                    </a:lnTo>
                    <a:lnTo>
                      <a:pt x="1384" y="60"/>
                    </a:lnTo>
                    <a:lnTo>
                      <a:pt x="1409" y="40"/>
                    </a:lnTo>
                    <a:lnTo>
                      <a:pt x="1436" y="24"/>
                    </a:lnTo>
                    <a:lnTo>
                      <a:pt x="1465" y="10"/>
                    </a:lnTo>
                    <a:lnTo>
                      <a:pt x="1497" y="3"/>
                    </a:lnTo>
                    <a:lnTo>
                      <a:pt x="15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cs typeface="+mn-lt"/>
                </a:endParaRPr>
              </a:p>
            </p:txBody>
          </p:sp>
          <p:sp>
            <p:nvSpPr>
              <p:cNvPr id="50" name="Freeform 7"/>
              <p:cNvSpPr>
                <a:spLocks noEditPoints="1"/>
              </p:cNvSpPr>
              <p:nvPr/>
            </p:nvSpPr>
            <p:spPr bwMode="auto">
              <a:xfrm>
                <a:off x="11149013" y="2078038"/>
                <a:ext cx="230187" cy="230188"/>
              </a:xfrm>
              <a:custGeom>
                <a:avLst/>
                <a:gdLst>
                  <a:gd name="T0" fmla="*/ 613 w 1455"/>
                  <a:gd name="T1" fmla="*/ 202 h 1455"/>
                  <a:gd name="T2" fmla="*/ 457 w 1455"/>
                  <a:gd name="T3" fmla="*/ 264 h 1455"/>
                  <a:gd name="T4" fmla="*/ 329 w 1455"/>
                  <a:gd name="T5" fmla="*/ 367 h 1455"/>
                  <a:gd name="T6" fmla="*/ 238 w 1455"/>
                  <a:gd name="T7" fmla="*/ 506 h 1455"/>
                  <a:gd name="T8" fmla="*/ 194 w 1455"/>
                  <a:gd name="T9" fmla="*/ 668 h 1455"/>
                  <a:gd name="T10" fmla="*/ 203 w 1455"/>
                  <a:gd name="T11" fmla="*/ 843 h 1455"/>
                  <a:gd name="T12" fmla="*/ 264 w 1455"/>
                  <a:gd name="T13" fmla="*/ 998 h 1455"/>
                  <a:gd name="T14" fmla="*/ 368 w 1455"/>
                  <a:gd name="T15" fmla="*/ 1126 h 1455"/>
                  <a:gd name="T16" fmla="*/ 506 w 1455"/>
                  <a:gd name="T17" fmla="*/ 1216 h 1455"/>
                  <a:gd name="T18" fmla="*/ 669 w 1455"/>
                  <a:gd name="T19" fmla="*/ 1262 h 1455"/>
                  <a:gd name="T20" fmla="*/ 843 w 1455"/>
                  <a:gd name="T21" fmla="*/ 1252 h 1455"/>
                  <a:gd name="T22" fmla="*/ 999 w 1455"/>
                  <a:gd name="T23" fmla="*/ 1191 h 1455"/>
                  <a:gd name="T24" fmla="*/ 1126 w 1455"/>
                  <a:gd name="T25" fmla="*/ 1087 h 1455"/>
                  <a:gd name="T26" fmla="*/ 1217 w 1455"/>
                  <a:gd name="T27" fmla="*/ 949 h 1455"/>
                  <a:gd name="T28" fmla="*/ 1262 w 1455"/>
                  <a:gd name="T29" fmla="*/ 786 h 1455"/>
                  <a:gd name="T30" fmla="*/ 1253 w 1455"/>
                  <a:gd name="T31" fmla="*/ 612 h 1455"/>
                  <a:gd name="T32" fmla="*/ 1191 w 1455"/>
                  <a:gd name="T33" fmla="*/ 456 h 1455"/>
                  <a:gd name="T34" fmla="*/ 1088 w 1455"/>
                  <a:gd name="T35" fmla="*/ 328 h 1455"/>
                  <a:gd name="T36" fmla="*/ 950 w 1455"/>
                  <a:gd name="T37" fmla="*/ 238 h 1455"/>
                  <a:gd name="T38" fmla="*/ 786 w 1455"/>
                  <a:gd name="T39" fmla="*/ 193 h 1455"/>
                  <a:gd name="T40" fmla="*/ 794 w 1455"/>
                  <a:gd name="T41" fmla="*/ 3 h 1455"/>
                  <a:gd name="T42" fmla="*/ 981 w 1455"/>
                  <a:gd name="T43" fmla="*/ 46 h 1455"/>
                  <a:gd name="T44" fmla="*/ 1147 w 1455"/>
                  <a:gd name="T45" fmla="*/ 133 h 1455"/>
                  <a:gd name="T46" fmla="*/ 1284 w 1455"/>
                  <a:gd name="T47" fmla="*/ 259 h 1455"/>
                  <a:gd name="T48" fmla="*/ 1385 w 1455"/>
                  <a:gd name="T49" fmla="*/ 416 h 1455"/>
                  <a:gd name="T50" fmla="*/ 1443 w 1455"/>
                  <a:gd name="T51" fmla="*/ 597 h 1455"/>
                  <a:gd name="T52" fmla="*/ 1451 w 1455"/>
                  <a:gd name="T53" fmla="*/ 793 h 1455"/>
                  <a:gd name="T54" fmla="*/ 1409 w 1455"/>
                  <a:gd name="T55" fmla="*/ 981 h 1455"/>
                  <a:gd name="T56" fmla="*/ 1321 w 1455"/>
                  <a:gd name="T57" fmla="*/ 1147 h 1455"/>
                  <a:gd name="T58" fmla="*/ 1196 w 1455"/>
                  <a:gd name="T59" fmla="*/ 1284 h 1455"/>
                  <a:gd name="T60" fmla="*/ 1039 w 1455"/>
                  <a:gd name="T61" fmla="*/ 1384 h 1455"/>
                  <a:gd name="T62" fmla="*/ 859 w 1455"/>
                  <a:gd name="T63" fmla="*/ 1443 h 1455"/>
                  <a:gd name="T64" fmla="*/ 662 w 1455"/>
                  <a:gd name="T65" fmla="*/ 1452 h 1455"/>
                  <a:gd name="T66" fmla="*/ 475 w 1455"/>
                  <a:gd name="T67" fmla="*/ 1409 h 1455"/>
                  <a:gd name="T68" fmla="*/ 309 w 1455"/>
                  <a:gd name="T69" fmla="*/ 1322 h 1455"/>
                  <a:gd name="T70" fmla="*/ 171 w 1455"/>
                  <a:gd name="T71" fmla="*/ 1196 h 1455"/>
                  <a:gd name="T72" fmla="*/ 70 w 1455"/>
                  <a:gd name="T73" fmla="*/ 1039 h 1455"/>
                  <a:gd name="T74" fmla="*/ 12 w 1455"/>
                  <a:gd name="T75" fmla="*/ 858 h 1455"/>
                  <a:gd name="T76" fmla="*/ 4 w 1455"/>
                  <a:gd name="T77" fmla="*/ 661 h 1455"/>
                  <a:gd name="T78" fmla="*/ 46 w 1455"/>
                  <a:gd name="T79" fmla="*/ 474 h 1455"/>
                  <a:gd name="T80" fmla="*/ 134 w 1455"/>
                  <a:gd name="T81" fmla="*/ 308 h 1455"/>
                  <a:gd name="T82" fmla="*/ 260 w 1455"/>
                  <a:gd name="T83" fmla="*/ 171 h 1455"/>
                  <a:gd name="T84" fmla="*/ 416 w 1455"/>
                  <a:gd name="T85" fmla="*/ 70 h 1455"/>
                  <a:gd name="T86" fmla="*/ 597 w 1455"/>
                  <a:gd name="T87" fmla="*/ 12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55" h="1455">
                    <a:moveTo>
                      <a:pt x="727" y="190"/>
                    </a:moveTo>
                    <a:lnTo>
                      <a:pt x="669" y="193"/>
                    </a:lnTo>
                    <a:lnTo>
                      <a:pt x="613" y="202"/>
                    </a:lnTo>
                    <a:lnTo>
                      <a:pt x="558" y="218"/>
                    </a:lnTo>
                    <a:lnTo>
                      <a:pt x="506" y="238"/>
                    </a:lnTo>
                    <a:lnTo>
                      <a:pt x="457" y="264"/>
                    </a:lnTo>
                    <a:lnTo>
                      <a:pt x="410" y="294"/>
                    </a:lnTo>
                    <a:lnTo>
                      <a:pt x="368" y="328"/>
                    </a:lnTo>
                    <a:lnTo>
                      <a:pt x="329" y="367"/>
                    </a:lnTo>
                    <a:lnTo>
                      <a:pt x="294" y="410"/>
                    </a:lnTo>
                    <a:lnTo>
                      <a:pt x="264" y="456"/>
                    </a:lnTo>
                    <a:lnTo>
                      <a:pt x="238" y="506"/>
                    </a:lnTo>
                    <a:lnTo>
                      <a:pt x="218" y="558"/>
                    </a:lnTo>
                    <a:lnTo>
                      <a:pt x="203" y="612"/>
                    </a:lnTo>
                    <a:lnTo>
                      <a:pt x="194" y="668"/>
                    </a:lnTo>
                    <a:lnTo>
                      <a:pt x="191" y="728"/>
                    </a:lnTo>
                    <a:lnTo>
                      <a:pt x="194" y="786"/>
                    </a:lnTo>
                    <a:lnTo>
                      <a:pt x="203" y="843"/>
                    </a:lnTo>
                    <a:lnTo>
                      <a:pt x="218" y="897"/>
                    </a:lnTo>
                    <a:lnTo>
                      <a:pt x="238" y="949"/>
                    </a:lnTo>
                    <a:lnTo>
                      <a:pt x="264" y="998"/>
                    </a:lnTo>
                    <a:lnTo>
                      <a:pt x="294" y="1044"/>
                    </a:lnTo>
                    <a:lnTo>
                      <a:pt x="329" y="1087"/>
                    </a:lnTo>
                    <a:lnTo>
                      <a:pt x="368" y="1126"/>
                    </a:lnTo>
                    <a:lnTo>
                      <a:pt x="410" y="1161"/>
                    </a:lnTo>
                    <a:lnTo>
                      <a:pt x="457" y="1191"/>
                    </a:lnTo>
                    <a:lnTo>
                      <a:pt x="506" y="1216"/>
                    </a:lnTo>
                    <a:lnTo>
                      <a:pt x="558" y="1237"/>
                    </a:lnTo>
                    <a:lnTo>
                      <a:pt x="613" y="1252"/>
                    </a:lnTo>
                    <a:lnTo>
                      <a:pt x="669" y="1262"/>
                    </a:lnTo>
                    <a:lnTo>
                      <a:pt x="727" y="1265"/>
                    </a:lnTo>
                    <a:lnTo>
                      <a:pt x="786" y="1262"/>
                    </a:lnTo>
                    <a:lnTo>
                      <a:pt x="843" y="1252"/>
                    </a:lnTo>
                    <a:lnTo>
                      <a:pt x="897" y="1237"/>
                    </a:lnTo>
                    <a:lnTo>
                      <a:pt x="950" y="1216"/>
                    </a:lnTo>
                    <a:lnTo>
                      <a:pt x="999" y="1191"/>
                    </a:lnTo>
                    <a:lnTo>
                      <a:pt x="1045" y="1161"/>
                    </a:lnTo>
                    <a:lnTo>
                      <a:pt x="1088" y="1126"/>
                    </a:lnTo>
                    <a:lnTo>
                      <a:pt x="1126" y="1087"/>
                    </a:lnTo>
                    <a:lnTo>
                      <a:pt x="1161" y="1044"/>
                    </a:lnTo>
                    <a:lnTo>
                      <a:pt x="1191" y="998"/>
                    </a:lnTo>
                    <a:lnTo>
                      <a:pt x="1217" y="949"/>
                    </a:lnTo>
                    <a:lnTo>
                      <a:pt x="1237" y="897"/>
                    </a:lnTo>
                    <a:lnTo>
                      <a:pt x="1253" y="843"/>
                    </a:lnTo>
                    <a:lnTo>
                      <a:pt x="1262" y="786"/>
                    </a:lnTo>
                    <a:lnTo>
                      <a:pt x="1265" y="728"/>
                    </a:lnTo>
                    <a:lnTo>
                      <a:pt x="1262" y="668"/>
                    </a:lnTo>
                    <a:lnTo>
                      <a:pt x="1253" y="612"/>
                    </a:lnTo>
                    <a:lnTo>
                      <a:pt x="1237" y="558"/>
                    </a:lnTo>
                    <a:lnTo>
                      <a:pt x="1217" y="506"/>
                    </a:lnTo>
                    <a:lnTo>
                      <a:pt x="1191" y="456"/>
                    </a:lnTo>
                    <a:lnTo>
                      <a:pt x="1161" y="410"/>
                    </a:lnTo>
                    <a:lnTo>
                      <a:pt x="1126" y="367"/>
                    </a:lnTo>
                    <a:lnTo>
                      <a:pt x="1088" y="328"/>
                    </a:lnTo>
                    <a:lnTo>
                      <a:pt x="1045" y="294"/>
                    </a:lnTo>
                    <a:lnTo>
                      <a:pt x="999" y="264"/>
                    </a:lnTo>
                    <a:lnTo>
                      <a:pt x="950" y="238"/>
                    </a:lnTo>
                    <a:lnTo>
                      <a:pt x="897" y="218"/>
                    </a:lnTo>
                    <a:lnTo>
                      <a:pt x="843" y="202"/>
                    </a:lnTo>
                    <a:lnTo>
                      <a:pt x="786" y="193"/>
                    </a:lnTo>
                    <a:lnTo>
                      <a:pt x="727" y="190"/>
                    </a:lnTo>
                    <a:close/>
                    <a:moveTo>
                      <a:pt x="727" y="0"/>
                    </a:moveTo>
                    <a:lnTo>
                      <a:pt x="794" y="3"/>
                    </a:lnTo>
                    <a:lnTo>
                      <a:pt x="859" y="12"/>
                    </a:lnTo>
                    <a:lnTo>
                      <a:pt x="921" y="26"/>
                    </a:lnTo>
                    <a:lnTo>
                      <a:pt x="981" y="46"/>
                    </a:lnTo>
                    <a:lnTo>
                      <a:pt x="1039" y="70"/>
                    </a:lnTo>
                    <a:lnTo>
                      <a:pt x="1094" y="99"/>
                    </a:lnTo>
                    <a:lnTo>
                      <a:pt x="1147" y="133"/>
                    </a:lnTo>
                    <a:lnTo>
                      <a:pt x="1196" y="171"/>
                    </a:lnTo>
                    <a:lnTo>
                      <a:pt x="1242" y="213"/>
                    </a:lnTo>
                    <a:lnTo>
                      <a:pt x="1284" y="259"/>
                    </a:lnTo>
                    <a:lnTo>
                      <a:pt x="1321" y="308"/>
                    </a:lnTo>
                    <a:lnTo>
                      <a:pt x="1355" y="360"/>
                    </a:lnTo>
                    <a:lnTo>
                      <a:pt x="1385" y="416"/>
                    </a:lnTo>
                    <a:lnTo>
                      <a:pt x="1409" y="474"/>
                    </a:lnTo>
                    <a:lnTo>
                      <a:pt x="1429" y="534"/>
                    </a:lnTo>
                    <a:lnTo>
                      <a:pt x="1443" y="597"/>
                    </a:lnTo>
                    <a:lnTo>
                      <a:pt x="1451" y="661"/>
                    </a:lnTo>
                    <a:lnTo>
                      <a:pt x="1455" y="728"/>
                    </a:lnTo>
                    <a:lnTo>
                      <a:pt x="1451" y="793"/>
                    </a:lnTo>
                    <a:lnTo>
                      <a:pt x="1443" y="858"/>
                    </a:lnTo>
                    <a:lnTo>
                      <a:pt x="1429" y="920"/>
                    </a:lnTo>
                    <a:lnTo>
                      <a:pt x="1409" y="981"/>
                    </a:lnTo>
                    <a:lnTo>
                      <a:pt x="1385" y="1039"/>
                    </a:lnTo>
                    <a:lnTo>
                      <a:pt x="1355" y="1095"/>
                    </a:lnTo>
                    <a:lnTo>
                      <a:pt x="1321" y="1147"/>
                    </a:lnTo>
                    <a:lnTo>
                      <a:pt x="1284" y="1196"/>
                    </a:lnTo>
                    <a:lnTo>
                      <a:pt x="1242" y="1242"/>
                    </a:lnTo>
                    <a:lnTo>
                      <a:pt x="1196" y="1284"/>
                    </a:lnTo>
                    <a:lnTo>
                      <a:pt x="1147" y="1322"/>
                    </a:lnTo>
                    <a:lnTo>
                      <a:pt x="1094" y="1356"/>
                    </a:lnTo>
                    <a:lnTo>
                      <a:pt x="1039" y="1384"/>
                    </a:lnTo>
                    <a:lnTo>
                      <a:pt x="981" y="1409"/>
                    </a:lnTo>
                    <a:lnTo>
                      <a:pt x="921" y="1428"/>
                    </a:lnTo>
                    <a:lnTo>
                      <a:pt x="859" y="1443"/>
                    </a:lnTo>
                    <a:lnTo>
                      <a:pt x="794" y="1452"/>
                    </a:lnTo>
                    <a:lnTo>
                      <a:pt x="727" y="1455"/>
                    </a:lnTo>
                    <a:lnTo>
                      <a:pt x="662" y="1452"/>
                    </a:lnTo>
                    <a:lnTo>
                      <a:pt x="597" y="1443"/>
                    </a:lnTo>
                    <a:lnTo>
                      <a:pt x="535" y="1428"/>
                    </a:lnTo>
                    <a:lnTo>
                      <a:pt x="475" y="1409"/>
                    </a:lnTo>
                    <a:lnTo>
                      <a:pt x="416" y="1384"/>
                    </a:lnTo>
                    <a:lnTo>
                      <a:pt x="361" y="1356"/>
                    </a:lnTo>
                    <a:lnTo>
                      <a:pt x="309" y="1322"/>
                    </a:lnTo>
                    <a:lnTo>
                      <a:pt x="260" y="1284"/>
                    </a:lnTo>
                    <a:lnTo>
                      <a:pt x="213" y="1242"/>
                    </a:lnTo>
                    <a:lnTo>
                      <a:pt x="171" y="1196"/>
                    </a:lnTo>
                    <a:lnTo>
                      <a:pt x="134" y="1147"/>
                    </a:lnTo>
                    <a:lnTo>
                      <a:pt x="100" y="1095"/>
                    </a:lnTo>
                    <a:lnTo>
                      <a:pt x="70" y="1039"/>
                    </a:lnTo>
                    <a:lnTo>
                      <a:pt x="46" y="981"/>
                    </a:lnTo>
                    <a:lnTo>
                      <a:pt x="26" y="920"/>
                    </a:lnTo>
                    <a:lnTo>
                      <a:pt x="12" y="858"/>
                    </a:lnTo>
                    <a:lnTo>
                      <a:pt x="4" y="793"/>
                    </a:lnTo>
                    <a:lnTo>
                      <a:pt x="0" y="728"/>
                    </a:lnTo>
                    <a:lnTo>
                      <a:pt x="4" y="661"/>
                    </a:lnTo>
                    <a:lnTo>
                      <a:pt x="12" y="597"/>
                    </a:lnTo>
                    <a:lnTo>
                      <a:pt x="26" y="534"/>
                    </a:lnTo>
                    <a:lnTo>
                      <a:pt x="46" y="474"/>
                    </a:lnTo>
                    <a:lnTo>
                      <a:pt x="70" y="416"/>
                    </a:lnTo>
                    <a:lnTo>
                      <a:pt x="100" y="360"/>
                    </a:lnTo>
                    <a:lnTo>
                      <a:pt x="134" y="308"/>
                    </a:lnTo>
                    <a:lnTo>
                      <a:pt x="171" y="259"/>
                    </a:lnTo>
                    <a:lnTo>
                      <a:pt x="213" y="213"/>
                    </a:lnTo>
                    <a:lnTo>
                      <a:pt x="260" y="171"/>
                    </a:lnTo>
                    <a:lnTo>
                      <a:pt x="309" y="133"/>
                    </a:lnTo>
                    <a:lnTo>
                      <a:pt x="361" y="99"/>
                    </a:lnTo>
                    <a:lnTo>
                      <a:pt x="416" y="70"/>
                    </a:lnTo>
                    <a:lnTo>
                      <a:pt x="475" y="46"/>
                    </a:lnTo>
                    <a:lnTo>
                      <a:pt x="535" y="26"/>
                    </a:lnTo>
                    <a:lnTo>
                      <a:pt x="597" y="12"/>
                    </a:lnTo>
                    <a:lnTo>
                      <a:pt x="662" y="3"/>
                    </a:lnTo>
                    <a:lnTo>
                      <a:pt x="7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cs typeface="+mn-lt"/>
                </a:endParaRPr>
              </a:p>
            </p:txBody>
          </p:sp>
        </p:grpSp>
        <p:sp>
          <p:nvSpPr>
            <p:cNvPr id="44" name="Freeform 29"/>
            <p:cNvSpPr>
              <a:spLocks noEditPoints="1"/>
            </p:cNvSpPr>
            <p:nvPr/>
          </p:nvSpPr>
          <p:spPr bwMode="auto">
            <a:xfrm>
              <a:off x="7081708" y="2602176"/>
              <a:ext cx="443042" cy="474984"/>
            </a:xfrm>
            <a:custGeom>
              <a:avLst/>
              <a:gdLst>
                <a:gd name="T0" fmla="*/ 2558 w 3187"/>
                <a:gd name="T1" fmla="*/ 2917 h 3426"/>
                <a:gd name="T2" fmla="*/ 2525 w 3187"/>
                <a:gd name="T3" fmla="*/ 3108 h 3426"/>
                <a:gd name="T4" fmla="*/ 2672 w 3187"/>
                <a:gd name="T5" fmla="*/ 3232 h 3426"/>
                <a:gd name="T6" fmla="*/ 2855 w 3187"/>
                <a:gd name="T7" fmla="*/ 3166 h 3426"/>
                <a:gd name="T8" fmla="*/ 2888 w 3187"/>
                <a:gd name="T9" fmla="*/ 2973 h 3426"/>
                <a:gd name="T10" fmla="*/ 2741 w 3187"/>
                <a:gd name="T11" fmla="*/ 2850 h 3426"/>
                <a:gd name="T12" fmla="*/ 1063 w 3187"/>
                <a:gd name="T13" fmla="*/ 2893 h 3426"/>
                <a:gd name="T14" fmla="*/ 997 w 3187"/>
                <a:gd name="T15" fmla="*/ 3075 h 3426"/>
                <a:gd name="T16" fmla="*/ 1120 w 3187"/>
                <a:gd name="T17" fmla="*/ 3222 h 3426"/>
                <a:gd name="T18" fmla="*/ 1313 w 3187"/>
                <a:gd name="T19" fmla="*/ 3189 h 3426"/>
                <a:gd name="T20" fmla="*/ 1378 w 3187"/>
                <a:gd name="T21" fmla="*/ 3006 h 3426"/>
                <a:gd name="T22" fmla="*/ 1255 w 3187"/>
                <a:gd name="T23" fmla="*/ 2860 h 3426"/>
                <a:gd name="T24" fmla="*/ 722 w 3187"/>
                <a:gd name="T25" fmla="*/ 1936 h 3426"/>
                <a:gd name="T26" fmla="*/ 872 w 3187"/>
                <a:gd name="T27" fmla="*/ 2062 h 3426"/>
                <a:gd name="T28" fmla="*/ 2926 w 3187"/>
                <a:gd name="T29" fmla="*/ 2018 h 3426"/>
                <a:gd name="T30" fmla="*/ 2997 w 3187"/>
                <a:gd name="T31" fmla="*/ 1154 h 3426"/>
                <a:gd name="T32" fmla="*/ 656 w 3187"/>
                <a:gd name="T33" fmla="*/ 229 h 3426"/>
                <a:gd name="T34" fmla="*/ 668 w 3187"/>
                <a:gd name="T35" fmla="*/ 236 h 3426"/>
                <a:gd name="T36" fmla="*/ 680 w 3187"/>
                <a:gd name="T37" fmla="*/ 245 h 3426"/>
                <a:gd name="T38" fmla="*/ 694 w 3187"/>
                <a:gd name="T39" fmla="*/ 263 h 3426"/>
                <a:gd name="T40" fmla="*/ 700 w 3187"/>
                <a:gd name="T41" fmla="*/ 272 h 3426"/>
                <a:gd name="T42" fmla="*/ 704 w 3187"/>
                <a:gd name="T43" fmla="*/ 281 h 3426"/>
                <a:gd name="T44" fmla="*/ 707 w 3187"/>
                <a:gd name="T45" fmla="*/ 294 h 3426"/>
                <a:gd name="T46" fmla="*/ 710 w 3187"/>
                <a:gd name="T47" fmla="*/ 308 h 3426"/>
                <a:gd name="T48" fmla="*/ 3109 w 3187"/>
                <a:gd name="T49" fmla="*/ 979 h 3426"/>
                <a:gd name="T50" fmla="*/ 3119 w 3187"/>
                <a:gd name="T51" fmla="*/ 981 h 3426"/>
                <a:gd name="T52" fmla="*/ 3139 w 3187"/>
                <a:gd name="T53" fmla="*/ 990 h 3426"/>
                <a:gd name="T54" fmla="*/ 3151 w 3187"/>
                <a:gd name="T55" fmla="*/ 998 h 3426"/>
                <a:gd name="T56" fmla="*/ 3161 w 3187"/>
                <a:gd name="T57" fmla="*/ 1005 h 3426"/>
                <a:gd name="T58" fmla="*/ 3166 w 3187"/>
                <a:gd name="T59" fmla="*/ 1012 h 3426"/>
                <a:gd name="T60" fmla="*/ 3172 w 3187"/>
                <a:gd name="T61" fmla="*/ 1022 h 3426"/>
                <a:gd name="T62" fmla="*/ 3180 w 3187"/>
                <a:gd name="T63" fmla="*/ 1035 h 3426"/>
                <a:gd name="T64" fmla="*/ 3185 w 3187"/>
                <a:gd name="T65" fmla="*/ 1049 h 3426"/>
                <a:gd name="T66" fmla="*/ 3187 w 3187"/>
                <a:gd name="T67" fmla="*/ 1060 h 3426"/>
                <a:gd name="T68" fmla="*/ 3161 w 3187"/>
                <a:gd name="T69" fmla="*/ 2007 h 3426"/>
                <a:gd name="T70" fmla="*/ 2981 w 3187"/>
                <a:gd name="T71" fmla="*/ 2210 h 3426"/>
                <a:gd name="T72" fmla="*/ 865 w 3187"/>
                <a:gd name="T73" fmla="*/ 2253 h 3426"/>
                <a:gd name="T74" fmla="*/ 712 w 3187"/>
                <a:gd name="T75" fmla="*/ 2495 h 3426"/>
                <a:gd name="T76" fmla="*/ 838 w 3187"/>
                <a:gd name="T77" fmla="*/ 2646 h 3426"/>
                <a:gd name="T78" fmla="*/ 2844 w 3187"/>
                <a:gd name="T79" fmla="*/ 2683 h 3426"/>
                <a:gd name="T80" fmla="*/ 3045 w 3187"/>
                <a:gd name="T81" fmla="*/ 2862 h 3426"/>
                <a:gd name="T82" fmla="*/ 3078 w 3187"/>
                <a:gd name="T83" fmla="*/ 3136 h 3426"/>
                <a:gd name="T84" fmla="*/ 2925 w 3187"/>
                <a:gd name="T85" fmla="*/ 3356 h 3426"/>
                <a:gd name="T86" fmla="*/ 2657 w 3187"/>
                <a:gd name="T87" fmla="*/ 3423 h 3426"/>
                <a:gd name="T88" fmla="*/ 2418 w 3187"/>
                <a:gd name="T89" fmla="*/ 3296 h 3426"/>
                <a:gd name="T90" fmla="*/ 2321 w 3187"/>
                <a:gd name="T91" fmla="*/ 3042 h 3426"/>
                <a:gd name="T92" fmla="*/ 1518 w 3187"/>
                <a:gd name="T93" fmla="*/ 2848 h 3426"/>
                <a:gd name="T94" fmla="*/ 1568 w 3187"/>
                <a:gd name="T95" fmla="*/ 3090 h 3426"/>
                <a:gd name="T96" fmla="*/ 1442 w 3187"/>
                <a:gd name="T97" fmla="*/ 3328 h 3426"/>
                <a:gd name="T98" fmla="*/ 1187 w 3187"/>
                <a:gd name="T99" fmla="*/ 3426 h 3426"/>
                <a:gd name="T100" fmla="*/ 932 w 3187"/>
                <a:gd name="T101" fmla="*/ 3329 h 3426"/>
                <a:gd name="T102" fmla="*/ 806 w 3187"/>
                <a:gd name="T103" fmla="*/ 3090 h 3426"/>
                <a:gd name="T104" fmla="*/ 858 w 3187"/>
                <a:gd name="T105" fmla="*/ 2845 h 3426"/>
                <a:gd name="T106" fmla="*/ 617 w 3187"/>
                <a:gd name="T107" fmla="*/ 2717 h 3426"/>
                <a:gd name="T108" fmla="*/ 519 w 3187"/>
                <a:gd name="T109" fmla="*/ 2459 h 3426"/>
                <a:gd name="T110" fmla="*/ 3 w 3187"/>
                <a:gd name="T111" fmla="*/ 122 h 3426"/>
                <a:gd name="T112" fmla="*/ 49 w 3187"/>
                <a:gd name="T113" fmla="*/ 12 h 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87" h="3426">
                  <a:moveTo>
                    <a:pt x="2707" y="2847"/>
                  </a:moveTo>
                  <a:lnTo>
                    <a:pt x="2672" y="2850"/>
                  </a:lnTo>
                  <a:lnTo>
                    <a:pt x="2639" y="2860"/>
                  </a:lnTo>
                  <a:lnTo>
                    <a:pt x="2608" y="2874"/>
                  </a:lnTo>
                  <a:lnTo>
                    <a:pt x="2582" y="2893"/>
                  </a:lnTo>
                  <a:lnTo>
                    <a:pt x="2558" y="2917"/>
                  </a:lnTo>
                  <a:lnTo>
                    <a:pt x="2539" y="2943"/>
                  </a:lnTo>
                  <a:lnTo>
                    <a:pt x="2525" y="2973"/>
                  </a:lnTo>
                  <a:lnTo>
                    <a:pt x="2515" y="3007"/>
                  </a:lnTo>
                  <a:lnTo>
                    <a:pt x="2512" y="3041"/>
                  </a:lnTo>
                  <a:lnTo>
                    <a:pt x="2515" y="3075"/>
                  </a:lnTo>
                  <a:lnTo>
                    <a:pt x="2525" y="3108"/>
                  </a:lnTo>
                  <a:lnTo>
                    <a:pt x="2539" y="3138"/>
                  </a:lnTo>
                  <a:lnTo>
                    <a:pt x="2558" y="3165"/>
                  </a:lnTo>
                  <a:lnTo>
                    <a:pt x="2582" y="3189"/>
                  </a:lnTo>
                  <a:lnTo>
                    <a:pt x="2608" y="3208"/>
                  </a:lnTo>
                  <a:lnTo>
                    <a:pt x="2639" y="3222"/>
                  </a:lnTo>
                  <a:lnTo>
                    <a:pt x="2672" y="3232"/>
                  </a:lnTo>
                  <a:lnTo>
                    <a:pt x="2707" y="3235"/>
                  </a:lnTo>
                  <a:lnTo>
                    <a:pt x="2741" y="3232"/>
                  </a:lnTo>
                  <a:lnTo>
                    <a:pt x="2773" y="3222"/>
                  </a:lnTo>
                  <a:lnTo>
                    <a:pt x="2804" y="3208"/>
                  </a:lnTo>
                  <a:lnTo>
                    <a:pt x="2831" y="3189"/>
                  </a:lnTo>
                  <a:lnTo>
                    <a:pt x="2855" y="3166"/>
                  </a:lnTo>
                  <a:lnTo>
                    <a:pt x="2874" y="3139"/>
                  </a:lnTo>
                  <a:lnTo>
                    <a:pt x="2888" y="3109"/>
                  </a:lnTo>
                  <a:lnTo>
                    <a:pt x="2898" y="3075"/>
                  </a:lnTo>
                  <a:lnTo>
                    <a:pt x="2901" y="3041"/>
                  </a:lnTo>
                  <a:lnTo>
                    <a:pt x="2898" y="3006"/>
                  </a:lnTo>
                  <a:lnTo>
                    <a:pt x="2888" y="2973"/>
                  </a:lnTo>
                  <a:lnTo>
                    <a:pt x="2874" y="2943"/>
                  </a:lnTo>
                  <a:lnTo>
                    <a:pt x="2855" y="2916"/>
                  </a:lnTo>
                  <a:lnTo>
                    <a:pt x="2831" y="2893"/>
                  </a:lnTo>
                  <a:lnTo>
                    <a:pt x="2804" y="2874"/>
                  </a:lnTo>
                  <a:lnTo>
                    <a:pt x="2773" y="2860"/>
                  </a:lnTo>
                  <a:lnTo>
                    <a:pt x="2741" y="2850"/>
                  </a:lnTo>
                  <a:lnTo>
                    <a:pt x="2707" y="2847"/>
                  </a:lnTo>
                  <a:close/>
                  <a:moveTo>
                    <a:pt x="1188" y="2847"/>
                  </a:moveTo>
                  <a:lnTo>
                    <a:pt x="1153" y="2850"/>
                  </a:lnTo>
                  <a:lnTo>
                    <a:pt x="1120" y="2860"/>
                  </a:lnTo>
                  <a:lnTo>
                    <a:pt x="1090" y="2874"/>
                  </a:lnTo>
                  <a:lnTo>
                    <a:pt x="1063" y="2893"/>
                  </a:lnTo>
                  <a:lnTo>
                    <a:pt x="1040" y="2917"/>
                  </a:lnTo>
                  <a:lnTo>
                    <a:pt x="1020" y="2943"/>
                  </a:lnTo>
                  <a:lnTo>
                    <a:pt x="1007" y="2973"/>
                  </a:lnTo>
                  <a:lnTo>
                    <a:pt x="997" y="3007"/>
                  </a:lnTo>
                  <a:lnTo>
                    <a:pt x="994" y="3041"/>
                  </a:lnTo>
                  <a:lnTo>
                    <a:pt x="997" y="3075"/>
                  </a:lnTo>
                  <a:lnTo>
                    <a:pt x="1007" y="3108"/>
                  </a:lnTo>
                  <a:lnTo>
                    <a:pt x="1020" y="3138"/>
                  </a:lnTo>
                  <a:lnTo>
                    <a:pt x="1040" y="3165"/>
                  </a:lnTo>
                  <a:lnTo>
                    <a:pt x="1063" y="3189"/>
                  </a:lnTo>
                  <a:lnTo>
                    <a:pt x="1090" y="3208"/>
                  </a:lnTo>
                  <a:lnTo>
                    <a:pt x="1120" y="3222"/>
                  </a:lnTo>
                  <a:lnTo>
                    <a:pt x="1153" y="3232"/>
                  </a:lnTo>
                  <a:lnTo>
                    <a:pt x="1188" y="3235"/>
                  </a:lnTo>
                  <a:lnTo>
                    <a:pt x="1223" y="3232"/>
                  </a:lnTo>
                  <a:lnTo>
                    <a:pt x="1255" y="3222"/>
                  </a:lnTo>
                  <a:lnTo>
                    <a:pt x="1285" y="3208"/>
                  </a:lnTo>
                  <a:lnTo>
                    <a:pt x="1313" y="3189"/>
                  </a:lnTo>
                  <a:lnTo>
                    <a:pt x="1336" y="3166"/>
                  </a:lnTo>
                  <a:lnTo>
                    <a:pt x="1355" y="3139"/>
                  </a:lnTo>
                  <a:lnTo>
                    <a:pt x="1370" y="3109"/>
                  </a:lnTo>
                  <a:lnTo>
                    <a:pt x="1378" y="3075"/>
                  </a:lnTo>
                  <a:lnTo>
                    <a:pt x="1381" y="3041"/>
                  </a:lnTo>
                  <a:lnTo>
                    <a:pt x="1378" y="3006"/>
                  </a:lnTo>
                  <a:lnTo>
                    <a:pt x="1370" y="2973"/>
                  </a:lnTo>
                  <a:lnTo>
                    <a:pt x="1355" y="2943"/>
                  </a:lnTo>
                  <a:lnTo>
                    <a:pt x="1336" y="2916"/>
                  </a:lnTo>
                  <a:lnTo>
                    <a:pt x="1313" y="2893"/>
                  </a:lnTo>
                  <a:lnTo>
                    <a:pt x="1285" y="2874"/>
                  </a:lnTo>
                  <a:lnTo>
                    <a:pt x="1255" y="2860"/>
                  </a:lnTo>
                  <a:lnTo>
                    <a:pt x="1223" y="2850"/>
                  </a:lnTo>
                  <a:lnTo>
                    <a:pt x="1188" y="2847"/>
                  </a:lnTo>
                  <a:close/>
                  <a:moveTo>
                    <a:pt x="709" y="840"/>
                  </a:moveTo>
                  <a:lnTo>
                    <a:pt x="709" y="1867"/>
                  </a:lnTo>
                  <a:lnTo>
                    <a:pt x="712" y="1903"/>
                  </a:lnTo>
                  <a:lnTo>
                    <a:pt x="722" y="1936"/>
                  </a:lnTo>
                  <a:lnTo>
                    <a:pt x="736" y="1967"/>
                  </a:lnTo>
                  <a:lnTo>
                    <a:pt x="756" y="1994"/>
                  </a:lnTo>
                  <a:lnTo>
                    <a:pt x="780" y="2018"/>
                  </a:lnTo>
                  <a:lnTo>
                    <a:pt x="807" y="2038"/>
                  </a:lnTo>
                  <a:lnTo>
                    <a:pt x="838" y="2053"/>
                  </a:lnTo>
                  <a:lnTo>
                    <a:pt x="872" y="2062"/>
                  </a:lnTo>
                  <a:lnTo>
                    <a:pt x="907" y="2065"/>
                  </a:lnTo>
                  <a:lnTo>
                    <a:pt x="2798" y="2065"/>
                  </a:lnTo>
                  <a:lnTo>
                    <a:pt x="2834" y="2062"/>
                  </a:lnTo>
                  <a:lnTo>
                    <a:pt x="2867" y="2053"/>
                  </a:lnTo>
                  <a:lnTo>
                    <a:pt x="2899" y="2038"/>
                  </a:lnTo>
                  <a:lnTo>
                    <a:pt x="2926" y="2018"/>
                  </a:lnTo>
                  <a:lnTo>
                    <a:pt x="2950" y="1994"/>
                  </a:lnTo>
                  <a:lnTo>
                    <a:pt x="2970" y="1967"/>
                  </a:lnTo>
                  <a:lnTo>
                    <a:pt x="2984" y="1936"/>
                  </a:lnTo>
                  <a:lnTo>
                    <a:pt x="2994" y="1902"/>
                  </a:lnTo>
                  <a:lnTo>
                    <a:pt x="2997" y="1866"/>
                  </a:lnTo>
                  <a:lnTo>
                    <a:pt x="2997" y="1154"/>
                  </a:lnTo>
                  <a:lnTo>
                    <a:pt x="709" y="840"/>
                  </a:lnTo>
                  <a:close/>
                  <a:moveTo>
                    <a:pt x="89" y="0"/>
                  </a:moveTo>
                  <a:lnTo>
                    <a:pt x="111" y="2"/>
                  </a:lnTo>
                  <a:lnTo>
                    <a:pt x="132" y="9"/>
                  </a:lnTo>
                  <a:lnTo>
                    <a:pt x="652" y="226"/>
                  </a:lnTo>
                  <a:lnTo>
                    <a:pt x="656" y="229"/>
                  </a:lnTo>
                  <a:lnTo>
                    <a:pt x="661" y="231"/>
                  </a:lnTo>
                  <a:lnTo>
                    <a:pt x="662" y="232"/>
                  </a:lnTo>
                  <a:lnTo>
                    <a:pt x="663" y="232"/>
                  </a:lnTo>
                  <a:lnTo>
                    <a:pt x="664" y="233"/>
                  </a:lnTo>
                  <a:lnTo>
                    <a:pt x="666" y="234"/>
                  </a:lnTo>
                  <a:lnTo>
                    <a:pt x="668" y="236"/>
                  </a:lnTo>
                  <a:lnTo>
                    <a:pt x="670" y="237"/>
                  </a:lnTo>
                  <a:lnTo>
                    <a:pt x="672" y="239"/>
                  </a:lnTo>
                  <a:lnTo>
                    <a:pt x="674" y="240"/>
                  </a:lnTo>
                  <a:lnTo>
                    <a:pt x="676" y="241"/>
                  </a:lnTo>
                  <a:lnTo>
                    <a:pt x="678" y="243"/>
                  </a:lnTo>
                  <a:lnTo>
                    <a:pt x="680" y="245"/>
                  </a:lnTo>
                  <a:lnTo>
                    <a:pt x="682" y="247"/>
                  </a:lnTo>
                  <a:lnTo>
                    <a:pt x="689" y="254"/>
                  </a:lnTo>
                  <a:lnTo>
                    <a:pt x="690" y="256"/>
                  </a:lnTo>
                  <a:lnTo>
                    <a:pt x="691" y="258"/>
                  </a:lnTo>
                  <a:lnTo>
                    <a:pt x="693" y="262"/>
                  </a:lnTo>
                  <a:lnTo>
                    <a:pt x="694" y="263"/>
                  </a:lnTo>
                  <a:lnTo>
                    <a:pt x="695" y="265"/>
                  </a:lnTo>
                  <a:lnTo>
                    <a:pt x="698" y="267"/>
                  </a:lnTo>
                  <a:lnTo>
                    <a:pt x="699" y="269"/>
                  </a:lnTo>
                  <a:lnTo>
                    <a:pt x="699" y="270"/>
                  </a:lnTo>
                  <a:lnTo>
                    <a:pt x="700" y="271"/>
                  </a:lnTo>
                  <a:lnTo>
                    <a:pt x="700" y="272"/>
                  </a:lnTo>
                  <a:lnTo>
                    <a:pt x="701" y="274"/>
                  </a:lnTo>
                  <a:lnTo>
                    <a:pt x="702" y="275"/>
                  </a:lnTo>
                  <a:lnTo>
                    <a:pt x="703" y="278"/>
                  </a:lnTo>
                  <a:lnTo>
                    <a:pt x="703" y="279"/>
                  </a:lnTo>
                  <a:lnTo>
                    <a:pt x="704" y="280"/>
                  </a:lnTo>
                  <a:lnTo>
                    <a:pt x="704" y="281"/>
                  </a:lnTo>
                  <a:lnTo>
                    <a:pt x="706" y="287"/>
                  </a:lnTo>
                  <a:lnTo>
                    <a:pt x="706" y="288"/>
                  </a:lnTo>
                  <a:lnTo>
                    <a:pt x="706" y="289"/>
                  </a:lnTo>
                  <a:lnTo>
                    <a:pt x="706" y="290"/>
                  </a:lnTo>
                  <a:lnTo>
                    <a:pt x="707" y="292"/>
                  </a:lnTo>
                  <a:lnTo>
                    <a:pt x="707" y="294"/>
                  </a:lnTo>
                  <a:lnTo>
                    <a:pt x="708" y="296"/>
                  </a:lnTo>
                  <a:lnTo>
                    <a:pt x="708" y="299"/>
                  </a:lnTo>
                  <a:lnTo>
                    <a:pt x="708" y="303"/>
                  </a:lnTo>
                  <a:lnTo>
                    <a:pt x="709" y="304"/>
                  </a:lnTo>
                  <a:lnTo>
                    <a:pt x="709" y="305"/>
                  </a:lnTo>
                  <a:lnTo>
                    <a:pt x="710" y="308"/>
                  </a:lnTo>
                  <a:lnTo>
                    <a:pt x="710" y="312"/>
                  </a:lnTo>
                  <a:lnTo>
                    <a:pt x="710" y="315"/>
                  </a:lnTo>
                  <a:lnTo>
                    <a:pt x="710" y="649"/>
                  </a:lnTo>
                  <a:lnTo>
                    <a:pt x="3105" y="979"/>
                  </a:lnTo>
                  <a:lnTo>
                    <a:pt x="3108" y="979"/>
                  </a:lnTo>
                  <a:lnTo>
                    <a:pt x="3109" y="979"/>
                  </a:lnTo>
                  <a:lnTo>
                    <a:pt x="3111" y="979"/>
                  </a:lnTo>
                  <a:lnTo>
                    <a:pt x="3112" y="979"/>
                  </a:lnTo>
                  <a:lnTo>
                    <a:pt x="3114" y="980"/>
                  </a:lnTo>
                  <a:lnTo>
                    <a:pt x="3116" y="980"/>
                  </a:lnTo>
                  <a:lnTo>
                    <a:pt x="3118" y="981"/>
                  </a:lnTo>
                  <a:lnTo>
                    <a:pt x="3119" y="981"/>
                  </a:lnTo>
                  <a:lnTo>
                    <a:pt x="3121" y="981"/>
                  </a:lnTo>
                  <a:lnTo>
                    <a:pt x="3122" y="982"/>
                  </a:lnTo>
                  <a:lnTo>
                    <a:pt x="3124" y="983"/>
                  </a:lnTo>
                  <a:lnTo>
                    <a:pt x="3126" y="983"/>
                  </a:lnTo>
                  <a:lnTo>
                    <a:pt x="3130" y="985"/>
                  </a:lnTo>
                  <a:lnTo>
                    <a:pt x="3139" y="990"/>
                  </a:lnTo>
                  <a:lnTo>
                    <a:pt x="3141" y="992"/>
                  </a:lnTo>
                  <a:lnTo>
                    <a:pt x="3144" y="993"/>
                  </a:lnTo>
                  <a:lnTo>
                    <a:pt x="3145" y="994"/>
                  </a:lnTo>
                  <a:lnTo>
                    <a:pt x="3147" y="995"/>
                  </a:lnTo>
                  <a:lnTo>
                    <a:pt x="3149" y="996"/>
                  </a:lnTo>
                  <a:lnTo>
                    <a:pt x="3151" y="998"/>
                  </a:lnTo>
                  <a:lnTo>
                    <a:pt x="3152" y="999"/>
                  </a:lnTo>
                  <a:lnTo>
                    <a:pt x="3153" y="1000"/>
                  </a:lnTo>
                  <a:lnTo>
                    <a:pt x="3154" y="1001"/>
                  </a:lnTo>
                  <a:lnTo>
                    <a:pt x="3159" y="1004"/>
                  </a:lnTo>
                  <a:lnTo>
                    <a:pt x="3160" y="1005"/>
                  </a:lnTo>
                  <a:lnTo>
                    <a:pt x="3161" y="1005"/>
                  </a:lnTo>
                  <a:lnTo>
                    <a:pt x="3161" y="1007"/>
                  </a:lnTo>
                  <a:lnTo>
                    <a:pt x="3162" y="1008"/>
                  </a:lnTo>
                  <a:lnTo>
                    <a:pt x="3163" y="1009"/>
                  </a:lnTo>
                  <a:lnTo>
                    <a:pt x="3164" y="1010"/>
                  </a:lnTo>
                  <a:lnTo>
                    <a:pt x="3165" y="1011"/>
                  </a:lnTo>
                  <a:lnTo>
                    <a:pt x="3166" y="1012"/>
                  </a:lnTo>
                  <a:lnTo>
                    <a:pt x="3167" y="1013"/>
                  </a:lnTo>
                  <a:lnTo>
                    <a:pt x="3168" y="1016"/>
                  </a:lnTo>
                  <a:lnTo>
                    <a:pt x="3169" y="1017"/>
                  </a:lnTo>
                  <a:lnTo>
                    <a:pt x="3169" y="1018"/>
                  </a:lnTo>
                  <a:lnTo>
                    <a:pt x="3171" y="1020"/>
                  </a:lnTo>
                  <a:lnTo>
                    <a:pt x="3172" y="1022"/>
                  </a:lnTo>
                  <a:lnTo>
                    <a:pt x="3173" y="1023"/>
                  </a:lnTo>
                  <a:lnTo>
                    <a:pt x="3174" y="1025"/>
                  </a:lnTo>
                  <a:lnTo>
                    <a:pt x="3176" y="1029"/>
                  </a:lnTo>
                  <a:lnTo>
                    <a:pt x="3177" y="1031"/>
                  </a:lnTo>
                  <a:lnTo>
                    <a:pt x="3179" y="1033"/>
                  </a:lnTo>
                  <a:lnTo>
                    <a:pt x="3180" y="1035"/>
                  </a:lnTo>
                  <a:lnTo>
                    <a:pt x="3181" y="1037"/>
                  </a:lnTo>
                  <a:lnTo>
                    <a:pt x="3182" y="1040"/>
                  </a:lnTo>
                  <a:lnTo>
                    <a:pt x="3183" y="1042"/>
                  </a:lnTo>
                  <a:lnTo>
                    <a:pt x="3183" y="1044"/>
                  </a:lnTo>
                  <a:lnTo>
                    <a:pt x="3184" y="1046"/>
                  </a:lnTo>
                  <a:lnTo>
                    <a:pt x="3185" y="1049"/>
                  </a:lnTo>
                  <a:lnTo>
                    <a:pt x="3185" y="1051"/>
                  </a:lnTo>
                  <a:lnTo>
                    <a:pt x="3186" y="1053"/>
                  </a:lnTo>
                  <a:lnTo>
                    <a:pt x="3186" y="1055"/>
                  </a:lnTo>
                  <a:lnTo>
                    <a:pt x="3186" y="1057"/>
                  </a:lnTo>
                  <a:lnTo>
                    <a:pt x="3187" y="1058"/>
                  </a:lnTo>
                  <a:lnTo>
                    <a:pt x="3187" y="1060"/>
                  </a:lnTo>
                  <a:lnTo>
                    <a:pt x="3187" y="1062"/>
                  </a:lnTo>
                  <a:lnTo>
                    <a:pt x="3187" y="1065"/>
                  </a:lnTo>
                  <a:lnTo>
                    <a:pt x="3187" y="1867"/>
                  </a:lnTo>
                  <a:lnTo>
                    <a:pt x="3184" y="1915"/>
                  </a:lnTo>
                  <a:lnTo>
                    <a:pt x="3175" y="1962"/>
                  </a:lnTo>
                  <a:lnTo>
                    <a:pt x="3161" y="2007"/>
                  </a:lnTo>
                  <a:lnTo>
                    <a:pt x="3142" y="2050"/>
                  </a:lnTo>
                  <a:lnTo>
                    <a:pt x="3117" y="2088"/>
                  </a:lnTo>
                  <a:lnTo>
                    <a:pt x="3089" y="2125"/>
                  </a:lnTo>
                  <a:lnTo>
                    <a:pt x="3056" y="2157"/>
                  </a:lnTo>
                  <a:lnTo>
                    <a:pt x="3020" y="2185"/>
                  </a:lnTo>
                  <a:lnTo>
                    <a:pt x="2981" y="2210"/>
                  </a:lnTo>
                  <a:lnTo>
                    <a:pt x="2938" y="2229"/>
                  </a:lnTo>
                  <a:lnTo>
                    <a:pt x="2893" y="2244"/>
                  </a:lnTo>
                  <a:lnTo>
                    <a:pt x="2846" y="2252"/>
                  </a:lnTo>
                  <a:lnTo>
                    <a:pt x="2798" y="2255"/>
                  </a:lnTo>
                  <a:lnTo>
                    <a:pt x="907" y="2255"/>
                  </a:lnTo>
                  <a:lnTo>
                    <a:pt x="865" y="2253"/>
                  </a:lnTo>
                  <a:lnTo>
                    <a:pt x="823" y="2247"/>
                  </a:lnTo>
                  <a:lnTo>
                    <a:pt x="783" y="2235"/>
                  </a:lnTo>
                  <a:lnTo>
                    <a:pt x="745" y="2221"/>
                  </a:lnTo>
                  <a:lnTo>
                    <a:pt x="709" y="2202"/>
                  </a:lnTo>
                  <a:lnTo>
                    <a:pt x="709" y="2459"/>
                  </a:lnTo>
                  <a:lnTo>
                    <a:pt x="712" y="2495"/>
                  </a:lnTo>
                  <a:lnTo>
                    <a:pt x="722" y="2528"/>
                  </a:lnTo>
                  <a:lnTo>
                    <a:pt x="736" y="2559"/>
                  </a:lnTo>
                  <a:lnTo>
                    <a:pt x="756" y="2588"/>
                  </a:lnTo>
                  <a:lnTo>
                    <a:pt x="780" y="2612"/>
                  </a:lnTo>
                  <a:lnTo>
                    <a:pt x="807" y="2630"/>
                  </a:lnTo>
                  <a:lnTo>
                    <a:pt x="838" y="2646"/>
                  </a:lnTo>
                  <a:lnTo>
                    <a:pt x="872" y="2655"/>
                  </a:lnTo>
                  <a:lnTo>
                    <a:pt x="907" y="2658"/>
                  </a:lnTo>
                  <a:lnTo>
                    <a:pt x="2705" y="2658"/>
                  </a:lnTo>
                  <a:lnTo>
                    <a:pt x="2754" y="2661"/>
                  </a:lnTo>
                  <a:lnTo>
                    <a:pt x="2801" y="2670"/>
                  </a:lnTo>
                  <a:lnTo>
                    <a:pt x="2844" y="2683"/>
                  </a:lnTo>
                  <a:lnTo>
                    <a:pt x="2886" y="2703"/>
                  </a:lnTo>
                  <a:lnTo>
                    <a:pt x="2925" y="2727"/>
                  </a:lnTo>
                  <a:lnTo>
                    <a:pt x="2960" y="2755"/>
                  </a:lnTo>
                  <a:lnTo>
                    <a:pt x="2993" y="2787"/>
                  </a:lnTo>
                  <a:lnTo>
                    <a:pt x="3021" y="2823"/>
                  </a:lnTo>
                  <a:lnTo>
                    <a:pt x="3045" y="2862"/>
                  </a:lnTo>
                  <a:lnTo>
                    <a:pt x="3064" y="2903"/>
                  </a:lnTo>
                  <a:lnTo>
                    <a:pt x="3078" y="2947"/>
                  </a:lnTo>
                  <a:lnTo>
                    <a:pt x="3087" y="2994"/>
                  </a:lnTo>
                  <a:lnTo>
                    <a:pt x="3090" y="3042"/>
                  </a:lnTo>
                  <a:lnTo>
                    <a:pt x="3087" y="3090"/>
                  </a:lnTo>
                  <a:lnTo>
                    <a:pt x="3078" y="3136"/>
                  </a:lnTo>
                  <a:lnTo>
                    <a:pt x="3064" y="3180"/>
                  </a:lnTo>
                  <a:lnTo>
                    <a:pt x="3045" y="3221"/>
                  </a:lnTo>
                  <a:lnTo>
                    <a:pt x="3021" y="3261"/>
                  </a:lnTo>
                  <a:lnTo>
                    <a:pt x="2993" y="3296"/>
                  </a:lnTo>
                  <a:lnTo>
                    <a:pt x="2960" y="3328"/>
                  </a:lnTo>
                  <a:lnTo>
                    <a:pt x="2925" y="3356"/>
                  </a:lnTo>
                  <a:lnTo>
                    <a:pt x="2886" y="3380"/>
                  </a:lnTo>
                  <a:lnTo>
                    <a:pt x="2844" y="3400"/>
                  </a:lnTo>
                  <a:lnTo>
                    <a:pt x="2801" y="3413"/>
                  </a:lnTo>
                  <a:lnTo>
                    <a:pt x="2754" y="3423"/>
                  </a:lnTo>
                  <a:lnTo>
                    <a:pt x="2705" y="3426"/>
                  </a:lnTo>
                  <a:lnTo>
                    <a:pt x="2657" y="3423"/>
                  </a:lnTo>
                  <a:lnTo>
                    <a:pt x="2612" y="3413"/>
                  </a:lnTo>
                  <a:lnTo>
                    <a:pt x="2568" y="3400"/>
                  </a:lnTo>
                  <a:lnTo>
                    <a:pt x="2526" y="3380"/>
                  </a:lnTo>
                  <a:lnTo>
                    <a:pt x="2486" y="3357"/>
                  </a:lnTo>
                  <a:lnTo>
                    <a:pt x="2451" y="3329"/>
                  </a:lnTo>
                  <a:lnTo>
                    <a:pt x="2418" y="3296"/>
                  </a:lnTo>
                  <a:lnTo>
                    <a:pt x="2390" y="3261"/>
                  </a:lnTo>
                  <a:lnTo>
                    <a:pt x="2367" y="3222"/>
                  </a:lnTo>
                  <a:lnTo>
                    <a:pt x="2347" y="3181"/>
                  </a:lnTo>
                  <a:lnTo>
                    <a:pt x="2334" y="3136"/>
                  </a:lnTo>
                  <a:lnTo>
                    <a:pt x="2324" y="3090"/>
                  </a:lnTo>
                  <a:lnTo>
                    <a:pt x="2321" y="3042"/>
                  </a:lnTo>
                  <a:lnTo>
                    <a:pt x="2323" y="3000"/>
                  </a:lnTo>
                  <a:lnTo>
                    <a:pt x="2331" y="2960"/>
                  </a:lnTo>
                  <a:lnTo>
                    <a:pt x="2341" y="2920"/>
                  </a:lnTo>
                  <a:lnTo>
                    <a:pt x="2356" y="2884"/>
                  </a:lnTo>
                  <a:lnTo>
                    <a:pt x="2374" y="2848"/>
                  </a:lnTo>
                  <a:lnTo>
                    <a:pt x="1518" y="2848"/>
                  </a:lnTo>
                  <a:lnTo>
                    <a:pt x="1537" y="2883"/>
                  </a:lnTo>
                  <a:lnTo>
                    <a:pt x="1552" y="2920"/>
                  </a:lnTo>
                  <a:lnTo>
                    <a:pt x="1562" y="2960"/>
                  </a:lnTo>
                  <a:lnTo>
                    <a:pt x="1569" y="3000"/>
                  </a:lnTo>
                  <a:lnTo>
                    <a:pt x="1572" y="3042"/>
                  </a:lnTo>
                  <a:lnTo>
                    <a:pt x="1568" y="3090"/>
                  </a:lnTo>
                  <a:lnTo>
                    <a:pt x="1560" y="3136"/>
                  </a:lnTo>
                  <a:lnTo>
                    <a:pt x="1545" y="3180"/>
                  </a:lnTo>
                  <a:lnTo>
                    <a:pt x="1527" y="3221"/>
                  </a:lnTo>
                  <a:lnTo>
                    <a:pt x="1503" y="3261"/>
                  </a:lnTo>
                  <a:lnTo>
                    <a:pt x="1474" y="3296"/>
                  </a:lnTo>
                  <a:lnTo>
                    <a:pt x="1442" y="3328"/>
                  </a:lnTo>
                  <a:lnTo>
                    <a:pt x="1407" y="3356"/>
                  </a:lnTo>
                  <a:lnTo>
                    <a:pt x="1368" y="3380"/>
                  </a:lnTo>
                  <a:lnTo>
                    <a:pt x="1326" y="3400"/>
                  </a:lnTo>
                  <a:lnTo>
                    <a:pt x="1281" y="3413"/>
                  </a:lnTo>
                  <a:lnTo>
                    <a:pt x="1235" y="3423"/>
                  </a:lnTo>
                  <a:lnTo>
                    <a:pt x="1187" y="3426"/>
                  </a:lnTo>
                  <a:lnTo>
                    <a:pt x="1139" y="3423"/>
                  </a:lnTo>
                  <a:lnTo>
                    <a:pt x="1092" y="3413"/>
                  </a:lnTo>
                  <a:lnTo>
                    <a:pt x="1048" y="3400"/>
                  </a:lnTo>
                  <a:lnTo>
                    <a:pt x="1007" y="3380"/>
                  </a:lnTo>
                  <a:lnTo>
                    <a:pt x="968" y="3357"/>
                  </a:lnTo>
                  <a:lnTo>
                    <a:pt x="932" y="3329"/>
                  </a:lnTo>
                  <a:lnTo>
                    <a:pt x="900" y="3296"/>
                  </a:lnTo>
                  <a:lnTo>
                    <a:pt x="872" y="3261"/>
                  </a:lnTo>
                  <a:lnTo>
                    <a:pt x="848" y="3222"/>
                  </a:lnTo>
                  <a:lnTo>
                    <a:pt x="829" y="3181"/>
                  </a:lnTo>
                  <a:lnTo>
                    <a:pt x="814" y="3136"/>
                  </a:lnTo>
                  <a:lnTo>
                    <a:pt x="806" y="3090"/>
                  </a:lnTo>
                  <a:lnTo>
                    <a:pt x="803" y="3042"/>
                  </a:lnTo>
                  <a:lnTo>
                    <a:pt x="805" y="2999"/>
                  </a:lnTo>
                  <a:lnTo>
                    <a:pt x="812" y="2958"/>
                  </a:lnTo>
                  <a:lnTo>
                    <a:pt x="824" y="2918"/>
                  </a:lnTo>
                  <a:lnTo>
                    <a:pt x="838" y="2880"/>
                  </a:lnTo>
                  <a:lnTo>
                    <a:pt x="858" y="2845"/>
                  </a:lnTo>
                  <a:lnTo>
                    <a:pt x="811" y="2836"/>
                  </a:lnTo>
                  <a:lnTo>
                    <a:pt x="766" y="2821"/>
                  </a:lnTo>
                  <a:lnTo>
                    <a:pt x="725" y="2801"/>
                  </a:lnTo>
                  <a:lnTo>
                    <a:pt x="685" y="2777"/>
                  </a:lnTo>
                  <a:lnTo>
                    <a:pt x="649" y="2749"/>
                  </a:lnTo>
                  <a:lnTo>
                    <a:pt x="617" y="2717"/>
                  </a:lnTo>
                  <a:lnTo>
                    <a:pt x="588" y="2680"/>
                  </a:lnTo>
                  <a:lnTo>
                    <a:pt x="564" y="2642"/>
                  </a:lnTo>
                  <a:lnTo>
                    <a:pt x="545" y="2599"/>
                  </a:lnTo>
                  <a:lnTo>
                    <a:pt x="530" y="2555"/>
                  </a:lnTo>
                  <a:lnTo>
                    <a:pt x="522" y="2508"/>
                  </a:lnTo>
                  <a:lnTo>
                    <a:pt x="519" y="2459"/>
                  </a:lnTo>
                  <a:lnTo>
                    <a:pt x="519" y="378"/>
                  </a:lnTo>
                  <a:lnTo>
                    <a:pt x="57" y="184"/>
                  </a:lnTo>
                  <a:lnTo>
                    <a:pt x="39" y="172"/>
                  </a:lnTo>
                  <a:lnTo>
                    <a:pt x="23" y="159"/>
                  </a:lnTo>
                  <a:lnTo>
                    <a:pt x="10" y="141"/>
                  </a:lnTo>
                  <a:lnTo>
                    <a:pt x="3" y="122"/>
                  </a:lnTo>
                  <a:lnTo>
                    <a:pt x="0" y="101"/>
                  </a:lnTo>
                  <a:lnTo>
                    <a:pt x="1" y="79"/>
                  </a:lnTo>
                  <a:lnTo>
                    <a:pt x="7" y="59"/>
                  </a:lnTo>
                  <a:lnTo>
                    <a:pt x="18" y="40"/>
                  </a:lnTo>
                  <a:lnTo>
                    <a:pt x="32" y="24"/>
                  </a:lnTo>
                  <a:lnTo>
                    <a:pt x="49" y="12"/>
                  </a:lnTo>
                  <a:lnTo>
                    <a:pt x="69" y="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cs typeface="+mn-lt"/>
              </a:endParaRPr>
            </a:p>
          </p:txBody>
        </p:sp>
        <p:grpSp>
          <p:nvGrpSpPr>
            <p:cNvPr id="45" name="Group 51"/>
            <p:cNvGrpSpPr/>
            <p:nvPr/>
          </p:nvGrpSpPr>
          <p:grpSpPr>
            <a:xfrm>
              <a:off x="6897079" y="4838700"/>
              <a:ext cx="374808" cy="439652"/>
              <a:chOff x="1671638" y="5013325"/>
              <a:chExt cx="458787" cy="538162"/>
            </a:xfrm>
            <a:solidFill>
              <a:schemeClr val="bg1"/>
            </a:solidFill>
          </p:grpSpPr>
          <p:sp>
            <p:nvSpPr>
              <p:cNvPr id="47" name="Freeform 211"/>
              <p:cNvSpPr>
                <a:spLocks noEditPoints="1"/>
              </p:cNvSpPr>
              <p:nvPr/>
            </p:nvSpPr>
            <p:spPr bwMode="auto">
              <a:xfrm>
                <a:off x="1784350" y="5013325"/>
                <a:ext cx="233362" cy="290512"/>
              </a:xfrm>
              <a:custGeom>
                <a:avLst/>
                <a:gdLst>
                  <a:gd name="T0" fmla="*/ 662 w 1465"/>
                  <a:gd name="T1" fmla="*/ 193 h 1829"/>
                  <a:gd name="T2" fmla="*/ 555 w 1465"/>
                  <a:gd name="T3" fmla="*/ 214 h 1829"/>
                  <a:gd name="T4" fmla="*/ 441 w 1465"/>
                  <a:gd name="T5" fmla="*/ 263 h 1829"/>
                  <a:gd name="T6" fmla="*/ 332 w 1465"/>
                  <a:gd name="T7" fmla="*/ 351 h 1829"/>
                  <a:gd name="T8" fmla="*/ 247 w 1465"/>
                  <a:gd name="T9" fmla="*/ 489 h 1829"/>
                  <a:gd name="T10" fmla="*/ 199 w 1465"/>
                  <a:gd name="T11" fmla="*/ 688 h 1829"/>
                  <a:gd name="T12" fmla="*/ 193 w 1465"/>
                  <a:gd name="T13" fmla="*/ 755 h 1829"/>
                  <a:gd name="T14" fmla="*/ 190 w 1465"/>
                  <a:gd name="T15" fmla="*/ 808 h 1829"/>
                  <a:gd name="T16" fmla="*/ 190 w 1465"/>
                  <a:gd name="T17" fmla="*/ 943 h 1829"/>
                  <a:gd name="T18" fmla="*/ 209 w 1465"/>
                  <a:gd name="T19" fmla="*/ 1123 h 1829"/>
                  <a:gd name="T20" fmla="*/ 264 w 1465"/>
                  <a:gd name="T21" fmla="*/ 1317 h 1829"/>
                  <a:gd name="T22" fmla="*/ 367 w 1465"/>
                  <a:gd name="T23" fmla="*/ 1489 h 1829"/>
                  <a:gd name="T24" fmla="*/ 523 w 1465"/>
                  <a:gd name="T25" fmla="*/ 1601 h 1829"/>
                  <a:gd name="T26" fmla="*/ 729 w 1465"/>
                  <a:gd name="T27" fmla="*/ 1639 h 1829"/>
                  <a:gd name="T28" fmla="*/ 895 w 1465"/>
                  <a:gd name="T29" fmla="*/ 1617 h 1829"/>
                  <a:gd name="T30" fmla="*/ 1063 w 1465"/>
                  <a:gd name="T31" fmla="*/ 1524 h 1829"/>
                  <a:gd name="T32" fmla="*/ 1181 w 1465"/>
                  <a:gd name="T33" fmla="*/ 1363 h 1829"/>
                  <a:gd name="T34" fmla="*/ 1246 w 1465"/>
                  <a:gd name="T35" fmla="*/ 1172 h 1829"/>
                  <a:gd name="T36" fmla="*/ 1272 w 1465"/>
                  <a:gd name="T37" fmla="*/ 985 h 1829"/>
                  <a:gd name="T38" fmla="*/ 1276 w 1465"/>
                  <a:gd name="T39" fmla="*/ 836 h 1829"/>
                  <a:gd name="T40" fmla="*/ 1272 w 1465"/>
                  <a:gd name="T41" fmla="*/ 759 h 1829"/>
                  <a:gd name="T42" fmla="*/ 1270 w 1465"/>
                  <a:gd name="T43" fmla="*/ 748 h 1829"/>
                  <a:gd name="T44" fmla="*/ 1234 w 1465"/>
                  <a:gd name="T45" fmla="*/ 534 h 1829"/>
                  <a:gd name="T46" fmla="*/ 1156 w 1465"/>
                  <a:gd name="T47" fmla="*/ 383 h 1829"/>
                  <a:gd name="T48" fmla="*/ 1052 w 1465"/>
                  <a:gd name="T49" fmla="*/ 282 h 1829"/>
                  <a:gd name="T50" fmla="*/ 934 w 1465"/>
                  <a:gd name="T51" fmla="*/ 223 h 1829"/>
                  <a:gd name="T52" fmla="*/ 817 w 1465"/>
                  <a:gd name="T53" fmla="*/ 197 h 1829"/>
                  <a:gd name="T54" fmla="*/ 728 w 1465"/>
                  <a:gd name="T55" fmla="*/ 190 h 1829"/>
                  <a:gd name="T56" fmla="*/ 878 w 1465"/>
                  <a:gd name="T57" fmla="*/ 13 h 1829"/>
                  <a:gd name="T58" fmla="*/ 1119 w 1465"/>
                  <a:gd name="T59" fmla="*/ 99 h 1829"/>
                  <a:gd name="T60" fmla="*/ 1225 w 1465"/>
                  <a:gd name="T61" fmla="*/ 176 h 1829"/>
                  <a:gd name="T62" fmla="*/ 1326 w 1465"/>
                  <a:gd name="T63" fmla="*/ 292 h 1829"/>
                  <a:gd name="T64" fmla="*/ 1407 w 1465"/>
                  <a:gd name="T65" fmla="*/ 454 h 1829"/>
                  <a:gd name="T66" fmla="*/ 1455 w 1465"/>
                  <a:gd name="T67" fmla="*/ 673 h 1829"/>
                  <a:gd name="T68" fmla="*/ 1463 w 1465"/>
                  <a:gd name="T69" fmla="*/ 789 h 1829"/>
                  <a:gd name="T70" fmla="*/ 1464 w 1465"/>
                  <a:gd name="T71" fmla="*/ 933 h 1829"/>
                  <a:gd name="T72" fmla="*/ 1445 w 1465"/>
                  <a:gd name="T73" fmla="*/ 1134 h 1829"/>
                  <a:gd name="T74" fmla="*/ 1388 w 1465"/>
                  <a:gd name="T75" fmla="*/ 1356 h 1829"/>
                  <a:gd name="T76" fmla="*/ 1277 w 1465"/>
                  <a:gd name="T77" fmla="*/ 1568 h 1829"/>
                  <a:gd name="T78" fmla="*/ 1102 w 1465"/>
                  <a:gd name="T79" fmla="*/ 1731 h 1829"/>
                  <a:gd name="T80" fmla="*/ 874 w 1465"/>
                  <a:gd name="T81" fmla="*/ 1817 h 1829"/>
                  <a:gd name="T82" fmla="*/ 653 w 1465"/>
                  <a:gd name="T83" fmla="*/ 1826 h 1829"/>
                  <a:gd name="T84" fmla="*/ 415 w 1465"/>
                  <a:gd name="T85" fmla="*/ 1760 h 1829"/>
                  <a:gd name="T86" fmla="*/ 226 w 1465"/>
                  <a:gd name="T87" fmla="*/ 1615 h 1829"/>
                  <a:gd name="T88" fmla="*/ 99 w 1465"/>
                  <a:gd name="T89" fmla="*/ 1412 h 1829"/>
                  <a:gd name="T90" fmla="*/ 31 w 1465"/>
                  <a:gd name="T91" fmla="*/ 1189 h 1829"/>
                  <a:gd name="T92" fmla="*/ 3 w 1465"/>
                  <a:gd name="T93" fmla="*/ 980 h 1829"/>
                  <a:gd name="T94" fmla="*/ 1 w 1465"/>
                  <a:gd name="T95" fmla="*/ 818 h 1829"/>
                  <a:gd name="T96" fmla="*/ 6 w 1465"/>
                  <a:gd name="T97" fmla="*/ 737 h 1829"/>
                  <a:gd name="T98" fmla="*/ 42 w 1465"/>
                  <a:gd name="T99" fmla="*/ 502 h 1829"/>
                  <a:gd name="T100" fmla="*/ 118 w 1465"/>
                  <a:gd name="T101" fmla="*/ 325 h 1829"/>
                  <a:gd name="T102" fmla="*/ 216 w 1465"/>
                  <a:gd name="T103" fmla="*/ 198 h 1829"/>
                  <a:gd name="T104" fmla="*/ 324 w 1465"/>
                  <a:gd name="T105" fmla="*/ 112 h 1829"/>
                  <a:gd name="T106" fmla="*/ 514 w 1465"/>
                  <a:gd name="T107" fmla="*/ 29 h 1829"/>
                  <a:gd name="T108" fmla="*/ 696 w 1465"/>
                  <a:gd name="T109" fmla="*/ 0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65" h="1829">
                    <a:moveTo>
                      <a:pt x="728" y="190"/>
                    </a:moveTo>
                    <a:lnTo>
                      <a:pt x="708" y="190"/>
                    </a:lnTo>
                    <a:lnTo>
                      <a:pt x="685" y="191"/>
                    </a:lnTo>
                    <a:lnTo>
                      <a:pt x="662" y="193"/>
                    </a:lnTo>
                    <a:lnTo>
                      <a:pt x="637" y="197"/>
                    </a:lnTo>
                    <a:lnTo>
                      <a:pt x="610" y="201"/>
                    </a:lnTo>
                    <a:lnTo>
                      <a:pt x="583" y="207"/>
                    </a:lnTo>
                    <a:lnTo>
                      <a:pt x="555" y="214"/>
                    </a:lnTo>
                    <a:lnTo>
                      <a:pt x="526" y="223"/>
                    </a:lnTo>
                    <a:lnTo>
                      <a:pt x="497" y="234"/>
                    </a:lnTo>
                    <a:lnTo>
                      <a:pt x="469" y="247"/>
                    </a:lnTo>
                    <a:lnTo>
                      <a:pt x="441" y="263"/>
                    </a:lnTo>
                    <a:lnTo>
                      <a:pt x="412" y="280"/>
                    </a:lnTo>
                    <a:lnTo>
                      <a:pt x="385" y="301"/>
                    </a:lnTo>
                    <a:lnTo>
                      <a:pt x="358" y="325"/>
                    </a:lnTo>
                    <a:lnTo>
                      <a:pt x="332" y="351"/>
                    </a:lnTo>
                    <a:lnTo>
                      <a:pt x="308" y="380"/>
                    </a:lnTo>
                    <a:lnTo>
                      <a:pt x="286" y="413"/>
                    </a:lnTo>
                    <a:lnTo>
                      <a:pt x="266" y="449"/>
                    </a:lnTo>
                    <a:lnTo>
                      <a:pt x="247" y="489"/>
                    </a:lnTo>
                    <a:lnTo>
                      <a:pt x="231" y="532"/>
                    </a:lnTo>
                    <a:lnTo>
                      <a:pt x="218" y="580"/>
                    </a:lnTo>
                    <a:lnTo>
                      <a:pt x="206" y="632"/>
                    </a:lnTo>
                    <a:lnTo>
                      <a:pt x="199" y="688"/>
                    </a:lnTo>
                    <a:lnTo>
                      <a:pt x="194" y="748"/>
                    </a:lnTo>
                    <a:lnTo>
                      <a:pt x="194" y="750"/>
                    </a:lnTo>
                    <a:lnTo>
                      <a:pt x="194" y="752"/>
                    </a:lnTo>
                    <a:lnTo>
                      <a:pt x="193" y="755"/>
                    </a:lnTo>
                    <a:lnTo>
                      <a:pt x="193" y="759"/>
                    </a:lnTo>
                    <a:lnTo>
                      <a:pt x="192" y="769"/>
                    </a:lnTo>
                    <a:lnTo>
                      <a:pt x="191" y="786"/>
                    </a:lnTo>
                    <a:lnTo>
                      <a:pt x="190" y="808"/>
                    </a:lnTo>
                    <a:lnTo>
                      <a:pt x="189" y="836"/>
                    </a:lnTo>
                    <a:lnTo>
                      <a:pt x="189" y="867"/>
                    </a:lnTo>
                    <a:lnTo>
                      <a:pt x="189" y="903"/>
                    </a:lnTo>
                    <a:lnTo>
                      <a:pt x="190" y="943"/>
                    </a:lnTo>
                    <a:lnTo>
                      <a:pt x="193" y="985"/>
                    </a:lnTo>
                    <a:lnTo>
                      <a:pt x="197" y="1029"/>
                    </a:lnTo>
                    <a:lnTo>
                      <a:pt x="202" y="1076"/>
                    </a:lnTo>
                    <a:lnTo>
                      <a:pt x="209" y="1123"/>
                    </a:lnTo>
                    <a:lnTo>
                      <a:pt x="220" y="1172"/>
                    </a:lnTo>
                    <a:lnTo>
                      <a:pt x="231" y="1221"/>
                    </a:lnTo>
                    <a:lnTo>
                      <a:pt x="246" y="1269"/>
                    </a:lnTo>
                    <a:lnTo>
                      <a:pt x="264" y="1317"/>
                    </a:lnTo>
                    <a:lnTo>
                      <a:pt x="285" y="1363"/>
                    </a:lnTo>
                    <a:lnTo>
                      <a:pt x="308" y="1408"/>
                    </a:lnTo>
                    <a:lnTo>
                      <a:pt x="336" y="1450"/>
                    </a:lnTo>
                    <a:lnTo>
                      <a:pt x="367" y="1489"/>
                    </a:lnTo>
                    <a:lnTo>
                      <a:pt x="401" y="1524"/>
                    </a:lnTo>
                    <a:lnTo>
                      <a:pt x="440" y="1554"/>
                    </a:lnTo>
                    <a:lnTo>
                      <a:pt x="480" y="1580"/>
                    </a:lnTo>
                    <a:lnTo>
                      <a:pt x="523" y="1601"/>
                    </a:lnTo>
                    <a:lnTo>
                      <a:pt x="570" y="1617"/>
                    </a:lnTo>
                    <a:lnTo>
                      <a:pt x="619" y="1630"/>
                    </a:lnTo>
                    <a:lnTo>
                      <a:pt x="672" y="1637"/>
                    </a:lnTo>
                    <a:lnTo>
                      <a:pt x="729" y="1639"/>
                    </a:lnTo>
                    <a:lnTo>
                      <a:pt x="736" y="1639"/>
                    </a:lnTo>
                    <a:lnTo>
                      <a:pt x="792" y="1637"/>
                    </a:lnTo>
                    <a:lnTo>
                      <a:pt x="846" y="1630"/>
                    </a:lnTo>
                    <a:lnTo>
                      <a:pt x="895" y="1617"/>
                    </a:lnTo>
                    <a:lnTo>
                      <a:pt x="942" y="1601"/>
                    </a:lnTo>
                    <a:lnTo>
                      <a:pt x="985" y="1580"/>
                    </a:lnTo>
                    <a:lnTo>
                      <a:pt x="1025" y="1554"/>
                    </a:lnTo>
                    <a:lnTo>
                      <a:pt x="1063" y="1524"/>
                    </a:lnTo>
                    <a:lnTo>
                      <a:pt x="1098" y="1489"/>
                    </a:lnTo>
                    <a:lnTo>
                      <a:pt x="1130" y="1450"/>
                    </a:lnTo>
                    <a:lnTo>
                      <a:pt x="1156" y="1408"/>
                    </a:lnTo>
                    <a:lnTo>
                      <a:pt x="1181" y="1363"/>
                    </a:lnTo>
                    <a:lnTo>
                      <a:pt x="1202" y="1317"/>
                    </a:lnTo>
                    <a:lnTo>
                      <a:pt x="1219" y="1269"/>
                    </a:lnTo>
                    <a:lnTo>
                      <a:pt x="1234" y="1221"/>
                    </a:lnTo>
                    <a:lnTo>
                      <a:pt x="1246" y="1172"/>
                    </a:lnTo>
                    <a:lnTo>
                      <a:pt x="1256" y="1123"/>
                    </a:lnTo>
                    <a:lnTo>
                      <a:pt x="1263" y="1076"/>
                    </a:lnTo>
                    <a:lnTo>
                      <a:pt x="1269" y="1029"/>
                    </a:lnTo>
                    <a:lnTo>
                      <a:pt x="1272" y="985"/>
                    </a:lnTo>
                    <a:lnTo>
                      <a:pt x="1275" y="943"/>
                    </a:lnTo>
                    <a:lnTo>
                      <a:pt x="1276" y="903"/>
                    </a:lnTo>
                    <a:lnTo>
                      <a:pt x="1276" y="868"/>
                    </a:lnTo>
                    <a:lnTo>
                      <a:pt x="1276" y="836"/>
                    </a:lnTo>
                    <a:lnTo>
                      <a:pt x="1275" y="808"/>
                    </a:lnTo>
                    <a:lnTo>
                      <a:pt x="1274" y="787"/>
                    </a:lnTo>
                    <a:lnTo>
                      <a:pt x="1272" y="769"/>
                    </a:lnTo>
                    <a:lnTo>
                      <a:pt x="1272" y="759"/>
                    </a:lnTo>
                    <a:lnTo>
                      <a:pt x="1271" y="755"/>
                    </a:lnTo>
                    <a:lnTo>
                      <a:pt x="1271" y="752"/>
                    </a:lnTo>
                    <a:lnTo>
                      <a:pt x="1271" y="750"/>
                    </a:lnTo>
                    <a:lnTo>
                      <a:pt x="1270" y="748"/>
                    </a:lnTo>
                    <a:lnTo>
                      <a:pt x="1266" y="688"/>
                    </a:lnTo>
                    <a:lnTo>
                      <a:pt x="1259" y="634"/>
                    </a:lnTo>
                    <a:lnTo>
                      <a:pt x="1247" y="582"/>
                    </a:lnTo>
                    <a:lnTo>
                      <a:pt x="1234" y="534"/>
                    </a:lnTo>
                    <a:lnTo>
                      <a:pt x="1218" y="491"/>
                    </a:lnTo>
                    <a:lnTo>
                      <a:pt x="1200" y="452"/>
                    </a:lnTo>
                    <a:lnTo>
                      <a:pt x="1179" y="416"/>
                    </a:lnTo>
                    <a:lnTo>
                      <a:pt x="1156" y="383"/>
                    </a:lnTo>
                    <a:lnTo>
                      <a:pt x="1133" y="353"/>
                    </a:lnTo>
                    <a:lnTo>
                      <a:pt x="1107" y="327"/>
                    </a:lnTo>
                    <a:lnTo>
                      <a:pt x="1080" y="303"/>
                    </a:lnTo>
                    <a:lnTo>
                      <a:pt x="1052" y="282"/>
                    </a:lnTo>
                    <a:lnTo>
                      <a:pt x="1023" y="265"/>
                    </a:lnTo>
                    <a:lnTo>
                      <a:pt x="994" y="248"/>
                    </a:lnTo>
                    <a:lnTo>
                      <a:pt x="964" y="235"/>
                    </a:lnTo>
                    <a:lnTo>
                      <a:pt x="934" y="223"/>
                    </a:lnTo>
                    <a:lnTo>
                      <a:pt x="904" y="214"/>
                    </a:lnTo>
                    <a:lnTo>
                      <a:pt x="874" y="207"/>
                    </a:lnTo>
                    <a:lnTo>
                      <a:pt x="846" y="201"/>
                    </a:lnTo>
                    <a:lnTo>
                      <a:pt x="817" y="197"/>
                    </a:lnTo>
                    <a:lnTo>
                      <a:pt x="789" y="193"/>
                    </a:lnTo>
                    <a:lnTo>
                      <a:pt x="762" y="191"/>
                    </a:lnTo>
                    <a:lnTo>
                      <a:pt x="736" y="190"/>
                    </a:lnTo>
                    <a:lnTo>
                      <a:pt x="728" y="190"/>
                    </a:lnTo>
                    <a:close/>
                    <a:moveTo>
                      <a:pt x="729" y="0"/>
                    </a:moveTo>
                    <a:lnTo>
                      <a:pt x="740" y="0"/>
                    </a:lnTo>
                    <a:lnTo>
                      <a:pt x="810" y="4"/>
                    </a:lnTo>
                    <a:lnTo>
                      <a:pt x="878" y="13"/>
                    </a:lnTo>
                    <a:lnTo>
                      <a:pt x="942" y="27"/>
                    </a:lnTo>
                    <a:lnTo>
                      <a:pt x="1004" y="47"/>
                    </a:lnTo>
                    <a:lnTo>
                      <a:pt x="1062" y="70"/>
                    </a:lnTo>
                    <a:lnTo>
                      <a:pt x="1119" y="99"/>
                    </a:lnTo>
                    <a:lnTo>
                      <a:pt x="1145" y="115"/>
                    </a:lnTo>
                    <a:lnTo>
                      <a:pt x="1171" y="132"/>
                    </a:lnTo>
                    <a:lnTo>
                      <a:pt x="1198" y="153"/>
                    </a:lnTo>
                    <a:lnTo>
                      <a:pt x="1225" y="176"/>
                    </a:lnTo>
                    <a:lnTo>
                      <a:pt x="1250" y="201"/>
                    </a:lnTo>
                    <a:lnTo>
                      <a:pt x="1276" y="228"/>
                    </a:lnTo>
                    <a:lnTo>
                      <a:pt x="1302" y="259"/>
                    </a:lnTo>
                    <a:lnTo>
                      <a:pt x="1326" y="292"/>
                    </a:lnTo>
                    <a:lnTo>
                      <a:pt x="1349" y="327"/>
                    </a:lnTo>
                    <a:lnTo>
                      <a:pt x="1370" y="366"/>
                    </a:lnTo>
                    <a:lnTo>
                      <a:pt x="1390" y="408"/>
                    </a:lnTo>
                    <a:lnTo>
                      <a:pt x="1407" y="454"/>
                    </a:lnTo>
                    <a:lnTo>
                      <a:pt x="1423" y="503"/>
                    </a:lnTo>
                    <a:lnTo>
                      <a:pt x="1436" y="556"/>
                    </a:lnTo>
                    <a:lnTo>
                      <a:pt x="1447" y="613"/>
                    </a:lnTo>
                    <a:lnTo>
                      <a:pt x="1455" y="673"/>
                    </a:lnTo>
                    <a:lnTo>
                      <a:pt x="1460" y="737"/>
                    </a:lnTo>
                    <a:lnTo>
                      <a:pt x="1460" y="747"/>
                    </a:lnTo>
                    <a:lnTo>
                      <a:pt x="1462" y="765"/>
                    </a:lnTo>
                    <a:lnTo>
                      <a:pt x="1463" y="789"/>
                    </a:lnTo>
                    <a:lnTo>
                      <a:pt x="1464" y="818"/>
                    </a:lnTo>
                    <a:lnTo>
                      <a:pt x="1465" y="852"/>
                    </a:lnTo>
                    <a:lnTo>
                      <a:pt x="1465" y="891"/>
                    </a:lnTo>
                    <a:lnTo>
                      <a:pt x="1464" y="933"/>
                    </a:lnTo>
                    <a:lnTo>
                      <a:pt x="1462" y="980"/>
                    </a:lnTo>
                    <a:lnTo>
                      <a:pt x="1458" y="1028"/>
                    </a:lnTo>
                    <a:lnTo>
                      <a:pt x="1453" y="1080"/>
                    </a:lnTo>
                    <a:lnTo>
                      <a:pt x="1445" y="1134"/>
                    </a:lnTo>
                    <a:lnTo>
                      <a:pt x="1435" y="1189"/>
                    </a:lnTo>
                    <a:lnTo>
                      <a:pt x="1422" y="1244"/>
                    </a:lnTo>
                    <a:lnTo>
                      <a:pt x="1406" y="1300"/>
                    </a:lnTo>
                    <a:lnTo>
                      <a:pt x="1388" y="1356"/>
                    </a:lnTo>
                    <a:lnTo>
                      <a:pt x="1366" y="1412"/>
                    </a:lnTo>
                    <a:lnTo>
                      <a:pt x="1340" y="1465"/>
                    </a:lnTo>
                    <a:lnTo>
                      <a:pt x="1311" y="1517"/>
                    </a:lnTo>
                    <a:lnTo>
                      <a:pt x="1277" y="1568"/>
                    </a:lnTo>
                    <a:lnTo>
                      <a:pt x="1239" y="1615"/>
                    </a:lnTo>
                    <a:lnTo>
                      <a:pt x="1197" y="1659"/>
                    </a:lnTo>
                    <a:lnTo>
                      <a:pt x="1150" y="1698"/>
                    </a:lnTo>
                    <a:lnTo>
                      <a:pt x="1102" y="1731"/>
                    </a:lnTo>
                    <a:lnTo>
                      <a:pt x="1049" y="1760"/>
                    </a:lnTo>
                    <a:lnTo>
                      <a:pt x="994" y="1784"/>
                    </a:lnTo>
                    <a:lnTo>
                      <a:pt x="936" y="1803"/>
                    </a:lnTo>
                    <a:lnTo>
                      <a:pt x="874" y="1817"/>
                    </a:lnTo>
                    <a:lnTo>
                      <a:pt x="810" y="1826"/>
                    </a:lnTo>
                    <a:lnTo>
                      <a:pt x="743" y="1829"/>
                    </a:lnTo>
                    <a:lnTo>
                      <a:pt x="721" y="1829"/>
                    </a:lnTo>
                    <a:lnTo>
                      <a:pt x="653" y="1826"/>
                    </a:lnTo>
                    <a:lnTo>
                      <a:pt x="589" y="1817"/>
                    </a:lnTo>
                    <a:lnTo>
                      <a:pt x="528" y="1803"/>
                    </a:lnTo>
                    <a:lnTo>
                      <a:pt x="471" y="1784"/>
                    </a:lnTo>
                    <a:lnTo>
                      <a:pt x="415" y="1760"/>
                    </a:lnTo>
                    <a:lnTo>
                      <a:pt x="363" y="1731"/>
                    </a:lnTo>
                    <a:lnTo>
                      <a:pt x="315" y="1698"/>
                    </a:lnTo>
                    <a:lnTo>
                      <a:pt x="268" y="1659"/>
                    </a:lnTo>
                    <a:lnTo>
                      <a:pt x="226" y="1615"/>
                    </a:lnTo>
                    <a:lnTo>
                      <a:pt x="188" y="1568"/>
                    </a:lnTo>
                    <a:lnTo>
                      <a:pt x="155" y="1517"/>
                    </a:lnTo>
                    <a:lnTo>
                      <a:pt x="125" y="1465"/>
                    </a:lnTo>
                    <a:lnTo>
                      <a:pt x="99" y="1412"/>
                    </a:lnTo>
                    <a:lnTo>
                      <a:pt x="77" y="1356"/>
                    </a:lnTo>
                    <a:lnTo>
                      <a:pt x="58" y="1300"/>
                    </a:lnTo>
                    <a:lnTo>
                      <a:pt x="43" y="1244"/>
                    </a:lnTo>
                    <a:lnTo>
                      <a:pt x="31" y="1189"/>
                    </a:lnTo>
                    <a:lnTo>
                      <a:pt x="20" y="1134"/>
                    </a:lnTo>
                    <a:lnTo>
                      <a:pt x="13" y="1080"/>
                    </a:lnTo>
                    <a:lnTo>
                      <a:pt x="7" y="1028"/>
                    </a:lnTo>
                    <a:lnTo>
                      <a:pt x="3" y="980"/>
                    </a:lnTo>
                    <a:lnTo>
                      <a:pt x="1" y="933"/>
                    </a:lnTo>
                    <a:lnTo>
                      <a:pt x="0" y="891"/>
                    </a:lnTo>
                    <a:lnTo>
                      <a:pt x="0" y="852"/>
                    </a:lnTo>
                    <a:lnTo>
                      <a:pt x="1" y="818"/>
                    </a:lnTo>
                    <a:lnTo>
                      <a:pt x="2" y="789"/>
                    </a:lnTo>
                    <a:lnTo>
                      <a:pt x="3" y="765"/>
                    </a:lnTo>
                    <a:lnTo>
                      <a:pt x="5" y="747"/>
                    </a:lnTo>
                    <a:lnTo>
                      <a:pt x="6" y="737"/>
                    </a:lnTo>
                    <a:lnTo>
                      <a:pt x="10" y="672"/>
                    </a:lnTo>
                    <a:lnTo>
                      <a:pt x="18" y="612"/>
                    </a:lnTo>
                    <a:lnTo>
                      <a:pt x="29" y="555"/>
                    </a:lnTo>
                    <a:lnTo>
                      <a:pt x="42" y="502"/>
                    </a:lnTo>
                    <a:lnTo>
                      <a:pt x="58" y="453"/>
                    </a:lnTo>
                    <a:lnTo>
                      <a:pt x="76" y="406"/>
                    </a:lnTo>
                    <a:lnTo>
                      <a:pt x="97" y="364"/>
                    </a:lnTo>
                    <a:lnTo>
                      <a:pt x="118" y="325"/>
                    </a:lnTo>
                    <a:lnTo>
                      <a:pt x="141" y="289"/>
                    </a:lnTo>
                    <a:lnTo>
                      <a:pt x="166" y="255"/>
                    </a:lnTo>
                    <a:lnTo>
                      <a:pt x="191" y="225"/>
                    </a:lnTo>
                    <a:lnTo>
                      <a:pt x="216" y="198"/>
                    </a:lnTo>
                    <a:lnTo>
                      <a:pt x="243" y="173"/>
                    </a:lnTo>
                    <a:lnTo>
                      <a:pt x="270" y="150"/>
                    </a:lnTo>
                    <a:lnTo>
                      <a:pt x="297" y="130"/>
                    </a:lnTo>
                    <a:lnTo>
                      <a:pt x="324" y="112"/>
                    </a:lnTo>
                    <a:lnTo>
                      <a:pt x="351" y="96"/>
                    </a:lnTo>
                    <a:lnTo>
                      <a:pt x="406" y="68"/>
                    </a:lnTo>
                    <a:lnTo>
                      <a:pt x="460" y="46"/>
                    </a:lnTo>
                    <a:lnTo>
                      <a:pt x="514" y="29"/>
                    </a:lnTo>
                    <a:lnTo>
                      <a:pt x="566" y="17"/>
                    </a:lnTo>
                    <a:lnTo>
                      <a:pt x="613" y="8"/>
                    </a:lnTo>
                    <a:lnTo>
                      <a:pt x="658" y="3"/>
                    </a:lnTo>
                    <a:lnTo>
                      <a:pt x="696" y="0"/>
                    </a:lnTo>
                    <a:lnTo>
                      <a:pt x="72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cs typeface="+mn-lt"/>
                </a:endParaRPr>
              </a:p>
            </p:txBody>
          </p:sp>
          <p:sp>
            <p:nvSpPr>
              <p:cNvPr id="48" name="Freeform 212"/>
              <p:cNvSpPr/>
              <p:nvPr/>
            </p:nvSpPr>
            <p:spPr bwMode="auto">
              <a:xfrm>
                <a:off x="1671638" y="5302250"/>
                <a:ext cx="458787" cy="249237"/>
              </a:xfrm>
              <a:custGeom>
                <a:avLst/>
                <a:gdLst>
                  <a:gd name="T0" fmla="*/ 1041 w 2887"/>
                  <a:gd name="T1" fmla="*/ 40 h 1572"/>
                  <a:gd name="T2" fmla="*/ 1047 w 2887"/>
                  <a:gd name="T3" fmla="*/ 141 h 1572"/>
                  <a:gd name="T4" fmla="*/ 994 w 2887"/>
                  <a:gd name="T5" fmla="*/ 189 h 1572"/>
                  <a:gd name="T6" fmla="*/ 876 w 2887"/>
                  <a:gd name="T7" fmla="*/ 260 h 1572"/>
                  <a:gd name="T8" fmla="*/ 681 w 2887"/>
                  <a:gd name="T9" fmla="*/ 358 h 1572"/>
                  <a:gd name="T10" fmla="*/ 432 w 2887"/>
                  <a:gd name="T11" fmla="*/ 451 h 1572"/>
                  <a:gd name="T12" fmla="*/ 269 w 2887"/>
                  <a:gd name="T13" fmla="*/ 541 h 1572"/>
                  <a:gd name="T14" fmla="*/ 207 w 2887"/>
                  <a:gd name="T15" fmla="*/ 688 h 1572"/>
                  <a:gd name="T16" fmla="*/ 190 w 2887"/>
                  <a:gd name="T17" fmla="*/ 860 h 1572"/>
                  <a:gd name="T18" fmla="*/ 192 w 2887"/>
                  <a:gd name="T19" fmla="*/ 988 h 1572"/>
                  <a:gd name="T20" fmla="*/ 251 w 2887"/>
                  <a:gd name="T21" fmla="*/ 1119 h 1572"/>
                  <a:gd name="T22" fmla="*/ 462 w 2887"/>
                  <a:gd name="T23" fmla="*/ 1211 h 1572"/>
                  <a:gd name="T24" fmla="*/ 794 w 2887"/>
                  <a:gd name="T25" fmla="*/ 1311 h 1572"/>
                  <a:gd name="T26" fmla="*/ 1237 w 2887"/>
                  <a:gd name="T27" fmla="*/ 1376 h 1572"/>
                  <a:gd name="T28" fmla="*/ 1748 w 2887"/>
                  <a:gd name="T29" fmla="*/ 1368 h 1572"/>
                  <a:gd name="T30" fmla="*/ 2170 w 2887"/>
                  <a:gd name="T31" fmla="*/ 1293 h 1572"/>
                  <a:gd name="T32" fmla="*/ 2479 w 2887"/>
                  <a:gd name="T33" fmla="*/ 1191 h 1572"/>
                  <a:gd name="T34" fmla="*/ 2662 w 2887"/>
                  <a:gd name="T35" fmla="*/ 1107 h 1572"/>
                  <a:gd name="T36" fmla="*/ 2697 w 2887"/>
                  <a:gd name="T37" fmla="*/ 950 h 1572"/>
                  <a:gd name="T38" fmla="*/ 2694 w 2887"/>
                  <a:gd name="T39" fmla="*/ 791 h 1572"/>
                  <a:gd name="T40" fmla="*/ 2663 w 2887"/>
                  <a:gd name="T41" fmla="*/ 625 h 1572"/>
                  <a:gd name="T42" fmla="*/ 2572 w 2887"/>
                  <a:gd name="T43" fmla="*/ 498 h 1572"/>
                  <a:gd name="T44" fmla="*/ 2350 w 2887"/>
                  <a:gd name="T45" fmla="*/ 416 h 1572"/>
                  <a:gd name="T46" fmla="*/ 2119 w 2887"/>
                  <a:gd name="T47" fmla="*/ 318 h 1572"/>
                  <a:gd name="T48" fmla="*/ 1953 w 2887"/>
                  <a:gd name="T49" fmla="*/ 227 h 1572"/>
                  <a:gd name="T50" fmla="*/ 1873 w 2887"/>
                  <a:gd name="T51" fmla="*/ 176 h 1572"/>
                  <a:gd name="T52" fmla="*/ 1828 w 2887"/>
                  <a:gd name="T53" fmla="*/ 101 h 1572"/>
                  <a:gd name="T54" fmla="*/ 1877 w 2887"/>
                  <a:gd name="T55" fmla="*/ 12 h 1572"/>
                  <a:gd name="T56" fmla="*/ 1977 w 2887"/>
                  <a:gd name="T57" fmla="*/ 18 h 1572"/>
                  <a:gd name="T58" fmla="*/ 2035 w 2887"/>
                  <a:gd name="T59" fmla="*/ 55 h 1572"/>
                  <a:gd name="T60" fmla="*/ 2188 w 2887"/>
                  <a:gd name="T61" fmla="*/ 141 h 1572"/>
                  <a:gd name="T62" fmla="*/ 2408 w 2887"/>
                  <a:gd name="T63" fmla="*/ 236 h 1572"/>
                  <a:gd name="T64" fmla="*/ 2568 w 2887"/>
                  <a:gd name="T65" fmla="*/ 285 h 1572"/>
                  <a:gd name="T66" fmla="*/ 2745 w 2887"/>
                  <a:gd name="T67" fmla="*/ 399 h 1572"/>
                  <a:gd name="T68" fmla="*/ 2839 w 2887"/>
                  <a:gd name="T69" fmla="*/ 557 h 1572"/>
                  <a:gd name="T70" fmla="*/ 2878 w 2887"/>
                  <a:gd name="T71" fmla="*/ 721 h 1572"/>
                  <a:gd name="T72" fmla="*/ 2886 w 2887"/>
                  <a:gd name="T73" fmla="*/ 855 h 1572"/>
                  <a:gd name="T74" fmla="*/ 2887 w 2887"/>
                  <a:gd name="T75" fmla="*/ 907 h 1572"/>
                  <a:gd name="T76" fmla="*/ 2879 w 2887"/>
                  <a:gd name="T77" fmla="*/ 1064 h 1572"/>
                  <a:gd name="T78" fmla="*/ 2844 w 2887"/>
                  <a:gd name="T79" fmla="*/ 1209 h 1572"/>
                  <a:gd name="T80" fmla="*/ 2788 w 2887"/>
                  <a:gd name="T81" fmla="*/ 1253 h 1572"/>
                  <a:gd name="T82" fmla="*/ 2651 w 2887"/>
                  <a:gd name="T83" fmla="*/ 1324 h 1572"/>
                  <a:gd name="T84" fmla="*/ 2411 w 2887"/>
                  <a:gd name="T85" fmla="*/ 1419 h 1572"/>
                  <a:gd name="T86" fmla="*/ 2071 w 2887"/>
                  <a:gd name="T87" fmla="*/ 1510 h 1572"/>
                  <a:gd name="T88" fmla="*/ 1640 w 2887"/>
                  <a:gd name="T89" fmla="*/ 1567 h 1572"/>
                  <a:gd name="T90" fmla="*/ 1143 w 2887"/>
                  <a:gd name="T91" fmla="*/ 1558 h 1572"/>
                  <a:gd name="T92" fmla="*/ 718 w 2887"/>
                  <a:gd name="T93" fmla="*/ 1488 h 1572"/>
                  <a:gd name="T94" fmla="*/ 392 w 2887"/>
                  <a:gd name="T95" fmla="*/ 1389 h 1572"/>
                  <a:gd name="T96" fmla="*/ 177 w 2887"/>
                  <a:gd name="T97" fmla="*/ 1295 h 1572"/>
                  <a:gd name="T98" fmla="*/ 77 w 2887"/>
                  <a:gd name="T99" fmla="*/ 1239 h 1572"/>
                  <a:gd name="T100" fmla="*/ 27 w 2887"/>
                  <a:gd name="T101" fmla="*/ 1164 h 1572"/>
                  <a:gd name="T102" fmla="*/ 3 w 2887"/>
                  <a:gd name="T103" fmla="*/ 994 h 1572"/>
                  <a:gd name="T104" fmla="*/ 0 w 2887"/>
                  <a:gd name="T105" fmla="*/ 873 h 1572"/>
                  <a:gd name="T106" fmla="*/ 4 w 2887"/>
                  <a:gd name="T107" fmla="*/ 780 h 1572"/>
                  <a:gd name="T108" fmla="*/ 27 w 2887"/>
                  <a:gd name="T109" fmla="*/ 624 h 1572"/>
                  <a:gd name="T110" fmla="*/ 95 w 2887"/>
                  <a:gd name="T111" fmla="*/ 459 h 1572"/>
                  <a:gd name="T112" fmla="*/ 237 w 2887"/>
                  <a:gd name="T113" fmla="*/ 322 h 1572"/>
                  <a:gd name="T114" fmla="*/ 379 w 2887"/>
                  <a:gd name="T115" fmla="*/ 269 h 1572"/>
                  <a:gd name="T116" fmla="*/ 619 w 2887"/>
                  <a:gd name="T117" fmla="*/ 179 h 1572"/>
                  <a:gd name="T118" fmla="*/ 800 w 2887"/>
                  <a:gd name="T119" fmla="*/ 85 h 1572"/>
                  <a:gd name="T120" fmla="*/ 900 w 2887"/>
                  <a:gd name="T121" fmla="*/ 24 h 1572"/>
                  <a:gd name="T122" fmla="*/ 970 w 2887"/>
                  <a:gd name="T123" fmla="*/ 0 h 1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87" h="1572">
                    <a:moveTo>
                      <a:pt x="970" y="0"/>
                    </a:moveTo>
                    <a:lnTo>
                      <a:pt x="991" y="3"/>
                    </a:lnTo>
                    <a:lnTo>
                      <a:pt x="1010" y="11"/>
                    </a:lnTo>
                    <a:lnTo>
                      <a:pt x="1027" y="24"/>
                    </a:lnTo>
                    <a:lnTo>
                      <a:pt x="1041" y="40"/>
                    </a:lnTo>
                    <a:lnTo>
                      <a:pt x="1053" y="59"/>
                    </a:lnTo>
                    <a:lnTo>
                      <a:pt x="1058" y="80"/>
                    </a:lnTo>
                    <a:lnTo>
                      <a:pt x="1059" y="100"/>
                    </a:lnTo>
                    <a:lnTo>
                      <a:pt x="1055" y="121"/>
                    </a:lnTo>
                    <a:lnTo>
                      <a:pt x="1047" y="141"/>
                    </a:lnTo>
                    <a:lnTo>
                      <a:pt x="1035" y="158"/>
                    </a:lnTo>
                    <a:lnTo>
                      <a:pt x="1018" y="173"/>
                    </a:lnTo>
                    <a:lnTo>
                      <a:pt x="1014" y="175"/>
                    </a:lnTo>
                    <a:lnTo>
                      <a:pt x="1006" y="181"/>
                    </a:lnTo>
                    <a:lnTo>
                      <a:pt x="994" y="189"/>
                    </a:lnTo>
                    <a:lnTo>
                      <a:pt x="977" y="199"/>
                    </a:lnTo>
                    <a:lnTo>
                      <a:pt x="956" y="212"/>
                    </a:lnTo>
                    <a:lnTo>
                      <a:pt x="934" y="226"/>
                    </a:lnTo>
                    <a:lnTo>
                      <a:pt x="906" y="243"/>
                    </a:lnTo>
                    <a:lnTo>
                      <a:pt x="876" y="260"/>
                    </a:lnTo>
                    <a:lnTo>
                      <a:pt x="842" y="279"/>
                    </a:lnTo>
                    <a:lnTo>
                      <a:pt x="806" y="298"/>
                    </a:lnTo>
                    <a:lnTo>
                      <a:pt x="766" y="317"/>
                    </a:lnTo>
                    <a:lnTo>
                      <a:pt x="725" y="338"/>
                    </a:lnTo>
                    <a:lnTo>
                      <a:pt x="681" y="358"/>
                    </a:lnTo>
                    <a:lnTo>
                      <a:pt x="635" y="378"/>
                    </a:lnTo>
                    <a:lnTo>
                      <a:pt x="587" y="398"/>
                    </a:lnTo>
                    <a:lnTo>
                      <a:pt x="536" y="416"/>
                    </a:lnTo>
                    <a:lnTo>
                      <a:pt x="484" y="434"/>
                    </a:lnTo>
                    <a:lnTo>
                      <a:pt x="432" y="451"/>
                    </a:lnTo>
                    <a:lnTo>
                      <a:pt x="377" y="466"/>
                    </a:lnTo>
                    <a:lnTo>
                      <a:pt x="344" y="479"/>
                    </a:lnTo>
                    <a:lnTo>
                      <a:pt x="315" y="497"/>
                    </a:lnTo>
                    <a:lnTo>
                      <a:pt x="290" y="518"/>
                    </a:lnTo>
                    <a:lnTo>
                      <a:pt x="269" y="541"/>
                    </a:lnTo>
                    <a:lnTo>
                      <a:pt x="251" y="566"/>
                    </a:lnTo>
                    <a:lnTo>
                      <a:pt x="237" y="594"/>
                    </a:lnTo>
                    <a:lnTo>
                      <a:pt x="224" y="624"/>
                    </a:lnTo>
                    <a:lnTo>
                      <a:pt x="214" y="655"/>
                    </a:lnTo>
                    <a:lnTo>
                      <a:pt x="207" y="688"/>
                    </a:lnTo>
                    <a:lnTo>
                      <a:pt x="200" y="721"/>
                    </a:lnTo>
                    <a:lnTo>
                      <a:pt x="196" y="755"/>
                    </a:lnTo>
                    <a:lnTo>
                      <a:pt x="193" y="791"/>
                    </a:lnTo>
                    <a:lnTo>
                      <a:pt x="191" y="825"/>
                    </a:lnTo>
                    <a:lnTo>
                      <a:pt x="190" y="860"/>
                    </a:lnTo>
                    <a:lnTo>
                      <a:pt x="189" y="868"/>
                    </a:lnTo>
                    <a:lnTo>
                      <a:pt x="189" y="877"/>
                    </a:lnTo>
                    <a:lnTo>
                      <a:pt x="189" y="911"/>
                    </a:lnTo>
                    <a:lnTo>
                      <a:pt x="190" y="949"/>
                    </a:lnTo>
                    <a:lnTo>
                      <a:pt x="192" y="988"/>
                    </a:lnTo>
                    <a:lnTo>
                      <a:pt x="195" y="1027"/>
                    </a:lnTo>
                    <a:lnTo>
                      <a:pt x="198" y="1063"/>
                    </a:lnTo>
                    <a:lnTo>
                      <a:pt x="203" y="1094"/>
                    </a:lnTo>
                    <a:lnTo>
                      <a:pt x="225" y="1106"/>
                    </a:lnTo>
                    <a:lnTo>
                      <a:pt x="251" y="1119"/>
                    </a:lnTo>
                    <a:lnTo>
                      <a:pt x="283" y="1136"/>
                    </a:lnTo>
                    <a:lnTo>
                      <a:pt x="320" y="1152"/>
                    </a:lnTo>
                    <a:lnTo>
                      <a:pt x="362" y="1172"/>
                    </a:lnTo>
                    <a:lnTo>
                      <a:pt x="409" y="1191"/>
                    </a:lnTo>
                    <a:lnTo>
                      <a:pt x="462" y="1211"/>
                    </a:lnTo>
                    <a:lnTo>
                      <a:pt x="519" y="1232"/>
                    </a:lnTo>
                    <a:lnTo>
                      <a:pt x="580" y="1252"/>
                    </a:lnTo>
                    <a:lnTo>
                      <a:pt x="647" y="1273"/>
                    </a:lnTo>
                    <a:lnTo>
                      <a:pt x="719" y="1293"/>
                    </a:lnTo>
                    <a:lnTo>
                      <a:pt x="794" y="1311"/>
                    </a:lnTo>
                    <a:lnTo>
                      <a:pt x="875" y="1328"/>
                    </a:lnTo>
                    <a:lnTo>
                      <a:pt x="959" y="1343"/>
                    </a:lnTo>
                    <a:lnTo>
                      <a:pt x="1047" y="1357"/>
                    </a:lnTo>
                    <a:lnTo>
                      <a:pt x="1140" y="1368"/>
                    </a:lnTo>
                    <a:lnTo>
                      <a:pt x="1237" y="1376"/>
                    </a:lnTo>
                    <a:lnTo>
                      <a:pt x="1339" y="1382"/>
                    </a:lnTo>
                    <a:lnTo>
                      <a:pt x="1444" y="1383"/>
                    </a:lnTo>
                    <a:lnTo>
                      <a:pt x="1549" y="1382"/>
                    </a:lnTo>
                    <a:lnTo>
                      <a:pt x="1651" y="1376"/>
                    </a:lnTo>
                    <a:lnTo>
                      <a:pt x="1748" y="1368"/>
                    </a:lnTo>
                    <a:lnTo>
                      <a:pt x="1841" y="1357"/>
                    </a:lnTo>
                    <a:lnTo>
                      <a:pt x="1929" y="1343"/>
                    </a:lnTo>
                    <a:lnTo>
                      <a:pt x="2014" y="1328"/>
                    </a:lnTo>
                    <a:lnTo>
                      <a:pt x="2095" y="1311"/>
                    </a:lnTo>
                    <a:lnTo>
                      <a:pt x="2170" y="1293"/>
                    </a:lnTo>
                    <a:lnTo>
                      <a:pt x="2241" y="1273"/>
                    </a:lnTo>
                    <a:lnTo>
                      <a:pt x="2307" y="1253"/>
                    </a:lnTo>
                    <a:lnTo>
                      <a:pt x="2369" y="1233"/>
                    </a:lnTo>
                    <a:lnTo>
                      <a:pt x="2426" y="1212"/>
                    </a:lnTo>
                    <a:lnTo>
                      <a:pt x="2479" y="1191"/>
                    </a:lnTo>
                    <a:lnTo>
                      <a:pt x="2525" y="1172"/>
                    </a:lnTo>
                    <a:lnTo>
                      <a:pt x="2568" y="1153"/>
                    </a:lnTo>
                    <a:lnTo>
                      <a:pt x="2604" y="1136"/>
                    </a:lnTo>
                    <a:lnTo>
                      <a:pt x="2636" y="1120"/>
                    </a:lnTo>
                    <a:lnTo>
                      <a:pt x="2662" y="1107"/>
                    </a:lnTo>
                    <a:lnTo>
                      <a:pt x="2682" y="1094"/>
                    </a:lnTo>
                    <a:lnTo>
                      <a:pt x="2688" y="1063"/>
                    </a:lnTo>
                    <a:lnTo>
                      <a:pt x="2692" y="1027"/>
                    </a:lnTo>
                    <a:lnTo>
                      <a:pt x="2695" y="989"/>
                    </a:lnTo>
                    <a:lnTo>
                      <a:pt x="2697" y="950"/>
                    </a:lnTo>
                    <a:lnTo>
                      <a:pt x="2697" y="911"/>
                    </a:lnTo>
                    <a:lnTo>
                      <a:pt x="2698" y="877"/>
                    </a:lnTo>
                    <a:lnTo>
                      <a:pt x="2697" y="860"/>
                    </a:lnTo>
                    <a:lnTo>
                      <a:pt x="2696" y="826"/>
                    </a:lnTo>
                    <a:lnTo>
                      <a:pt x="2694" y="791"/>
                    </a:lnTo>
                    <a:lnTo>
                      <a:pt x="2691" y="756"/>
                    </a:lnTo>
                    <a:lnTo>
                      <a:pt x="2687" y="722"/>
                    </a:lnTo>
                    <a:lnTo>
                      <a:pt x="2680" y="688"/>
                    </a:lnTo>
                    <a:lnTo>
                      <a:pt x="2673" y="656"/>
                    </a:lnTo>
                    <a:lnTo>
                      <a:pt x="2663" y="625"/>
                    </a:lnTo>
                    <a:lnTo>
                      <a:pt x="2650" y="595"/>
                    </a:lnTo>
                    <a:lnTo>
                      <a:pt x="2636" y="567"/>
                    </a:lnTo>
                    <a:lnTo>
                      <a:pt x="2617" y="541"/>
                    </a:lnTo>
                    <a:lnTo>
                      <a:pt x="2597" y="519"/>
                    </a:lnTo>
                    <a:lnTo>
                      <a:pt x="2572" y="498"/>
                    </a:lnTo>
                    <a:lnTo>
                      <a:pt x="2543" y="481"/>
                    </a:lnTo>
                    <a:lnTo>
                      <a:pt x="2510" y="466"/>
                    </a:lnTo>
                    <a:lnTo>
                      <a:pt x="2455" y="452"/>
                    </a:lnTo>
                    <a:lnTo>
                      <a:pt x="2401" y="435"/>
                    </a:lnTo>
                    <a:lnTo>
                      <a:pt x="2350" y="416"/>
                    </a:lnTo>
                    <a:lnTo>
                      <a:pt x="2300" y="398"/>
                    </a:lnTo>
                    <a:lnTo>
                      <a:pt x="2252" y="379"/>
                    </a:lnTo>
                    <a:lnTo>
                      <a:pt x="2205" y="359"/>
                    </a:lnTo>
                    <a:lnTo>
                      <a:pt x="2162" y="339"/>
                    </a:lnTo>
                    <a:lnTo>
                      <a:pt x="2119" y="318"/>
                    </a:lnTo>
                    <a:lnTo>
                      <a:pt x="2080" y="299"/>
                    </a:lnTo>
                    <a:lnTo>
                      <a:pt x="2044" y="279"/>
                    </a:lnTo>
                    <a:lnTo>
                      <a:pt x="2011" y="261"/>
                    </a:lnTo>
                    <a:lnTo>
                      <a:pt x="1980" y="244"/>
                    </a:lnTo>
                    <a:lnTo>
                      <a:pt x="1953" y="227"/>
                    </a:lnTo>
                    <a:lnTo>
                      <a:pt x="1929" y="213"/>
                    </a:lnTo>
                    <a:lnTo>
                      <a:pt x="1910" y="200"/>
                    </a:lnTo>
                    <a:lnTo>
                      <a:pt x="1893" y="190"/>
                    </a:lnTo>
                    <a:lnTo>
                      <a:pt x="1881" y="182"/>
                    </a:lnTo>
                    <a:lnTo>
                      <a:pt x="1873" y="176"/>
                    </a:lnTo>
                    <a:lnTo>
                      <a:pt x="1868" y="173"/>
                    </a:lnTo>
                    <a:lnTo>
                      <a:pt x="1852" y="158"/>
                    </a:lnTo>
                    <a:lnTo>
                      <a:pt x="1840" y="142"/>
                    </a:lnTo>
                    <a:lnTo>
                      <a:pt x="1831" y="122"/>
                    </a:lnTo>
                    <a:lnTo>
                      <a:pt x="1828" y="101"/>
                    </a:lnTo>
                    <a:lnTo>
                      <a:pt x="1829" y="81"/>
                    </a:lnTo>
                    <a:lnTo>
                      <a:pt x="1834" y="60"/>
                    </a:lnTo>
                    <a:lnTo>
                      <a:pt x="1845" y="41"/>
                    </a:lnTo>
                    <a:lnTo>
                      <a:pt x="1859" y="25"/>
                    </a:lnTo>
                    <a:lnTo>
                      <a:pt x="1877" y="12"/>
                    </a:lnTo>
                    <a:lnTo>
                      <a:pt x="1896" y="4"/>
                    </a:lnTo>
                    <a:lnTo>
                      <a:pt x="1917" y="1"/>
                    </a:lnTo>
                    <a:lnTo>
                      <a:pt x="1938" y="2"/>
                    </a:lnTo>
                    <a:lnTo>
                      <a:pt x="1957" y="7"/>
                    </a:lnTo>
                    <a:lnTo>
                      <a:pt x="1977" y="18"/>
                    </a:lnTo>
                    <a:lnTo>
                      <a:pt x="1980" y="20"/>
                    </a:lnTo>
                    <a:lnTo>
                      <a:pt x="1987" y="25"/>
                    </a:lnTo>
                    <a:lnTo>
                      <a:pt x="2000" y="32"/>
                    </a:lnTo>
                    <a:lnTo>
                      <a:pt x="2015" y="42"/>
                    </a:lnTo>
                    <a:lnTo>
                      <a:pt x="2035" y="55"/>
                    </a:lnTo>
                    <a:lnTo>
                      <a:pt x="2060" y="69"/>
                    </a:lnTo>
                    <a:lnTo>
                      <a:pt x="2086" y="86"/>
                    </a:lnTo>
                    <a:lnTo>
                      <a:pt x="2117" y="102"/>
                    </a:lnTo>
                    <a:lnTo>
                      <a:pt x="2150" y="121"/>
                    </a:lnTo>
                    <a:lnTo>
                      <a:pt x="2188" y="141"/>
                    </a:lnTo>
                    <a:lnTo>
                      <a:pt x="2227" y="159"/>
                    </a:lnTo>
                    <a:lnTo>
                      <a:pt x="2269" y="179"/>
                    </a:lnTo>
                    <a:lnTo>
                      <a:pt x="2313" y="198"/>
                    </a:lnTo>
                    <a:lnTo>
                      <a:pt x="2359" y="218"/>
                    </a:lnTo>
                    <a:lnTo>
                      <a:pt x="2408" y="236"/>
                    </a:lnTo>
                    <a:lnTo>
                      <a:pt x="2457" y="253"/>
                    </a:lnTo>
                    <a:lnTo>
                      <a:pt x="2508" y="269"/>
                    </a:lnTo>
                    <a:lnTo>
                      <a:pt x="2561" y="283"/>
                    </a:lnTo>
                    <a:lnTo>
                      <a:pt x="2564" y="284"/>
                    </a:lnTo>
                    <a:lnTo>
                      <a:pt x="2568" y="285"/>
                    </a:lnTo>
                    <a:lnTo>
                      <a:pt x="2611" y="303"/>
                    </a:lnTo>
                    <a:lnTo>
                      <a:pt x="2650" y="323"/>
                    </a:lnTo>
                    <a:lnTo>
                      <a:pt x="2685" y="346"/>
                    </a:lnTo>
                    <a:lnTo>
                      <a:pt x="2718" y="371"/>
                    </a:lnTo>
                    <a:lnTo>
                      <a:pt x="2745" y="399"/>
                    </a:lnTo>
                    <a:lnTo>
                      <a:pt x="2770" y="428"/>
                    </a:lnTo>
                    <a:lnTo>
                      <a:pt x="2791" y="459"/>
                    </a:lnTo>
                    <a:lnTo>
                      <a:pt x="2810" y="491"/>
                    </a:lnTo>
                    <a:lnTo>
                      <a:pt x="2826" y="524"/>
                    </a:lnTo>
                    <a:lnTo>
                      <a:pt x="2839" y="557"/>
                    </a:lnTo>
                    <a:lnTo>
                      <a:pt x="2851" y="590"/>
                    </a:lnTo>
                    <a:lnTo>
                      <a:pt x="2860" y="624"/>
                    </a:lnTo>
                    <a:lnTo>
                      <a:pt x="2867" y="657"/>
                    </a:lnTo>
                    <a:lnTo>
                      <a:pt x="2872" y="690"/>
                    </a:lnTo>
                    <a:lnTo>
                      <a:pt x="2878" y="721"/>
                    </a:lnTo>
                    <a:lnTo>
                      <a:pt x="2881" y="751"/>
                    </a:lnTo>
                    <a:lnTo>
                      <a:pt x="2883" y="780"/>
                    </a:lnTo>
                    <a:lnTo>
                      <a:pt x="2884" y="807"/>
                    </a:lnTo>
                    <a:lnTo>
                      <a:pt x="2885" y="832"/>
                    </a:lnTo>
                    <a:lnTo>
                      <a:pt x="2886" y="855"/>
                    </a:lnTo>
                    <a:lnTo>
                      <a:pt x="2886" y="864"/>
                    </a:lnTo>
                    <a:lnTo>
                      <a:pt x="2887" y="872"/>
                    </a:lnTo>
                    <a:lnTo>
                      <a:pt x="2887" y="874"/>
                    </a:lnTo>
                    <a:lnTo>
                      <a:pt x="2887" y="888"/>
                    </a:lnTo>
                    <a:lnTo>
                      <a:pt x="2887" y="907"/>
                    </a:lnTo>
                    <a:lnTo>
                      <a:pt x="2886" y="933"/>
                    </a:lnTo>
                    <a:lnTo>
                      <a:pt x="2886" y="962"/>
                    </a:lnTo>
                    <a:lnTo>
                      <a:pt x="2884" y="994"/>
                    </a:lnTo>
                    <a:lnTo>
                      <a:pt x="2882" y="1029"/>
                    </a:lnTo>
                    <a:lnTo>
                      <a:pt x="2879" y="1064"/>
                    </a:lnTo>
                    <a:lnTo>
                      <a:pt x="2875" y="1099"/>
                    </a:lnTo>
                    <a:lnTo>
                      <a:pt x="2868" y="1133"/>
                    </a:lnTo>
                    <a:lnTo>
                      <a:pt x="2861" y="1165"/>
                    </a:lnTo>
                    <a:lnTo>
                      <a:pt x="2853" y="1191"/>
                    </a:lnTo>
                    <a:lnTo>
                      <a:pt x="2844" y="1209"/>
                    </a:lnTo>
                    <a:lnTo>
                      <a:pt x="2831" y="1225"/>
                    </a:lnTo>
                    <a:lnTo>
                      <a:pt x="2817" y="1236"/>
                    </a:lnTo>
                    <a:lnTo>
                      <a:pt x="2812" y="1239"/>
                    </a:lnTo>
                    <a:lnTo>
                      <a:pt x="2802" y="1245"/>
                    </a:lnTo>
                    <a:lnTo>
                      <a:pt x="2788" y="1253"/>
                    </a:lnTo>
                    <a:lnTo>
                      <a:pt x="2769" y="1264"/>
                    </a:lnTo>
                    <a:lnTo>
                      <a:pt x="2746" y="1276"/>
                    </a:lnTo>
                    <a:lnTo>
                      <a:pt x="2720" y="1291"/>
                    </a:lnTo>
                    <a:lnTo>
                      <a:pt x="2688" y="1306"/>
                    </a:lnTo>
                    <a:lnTo>
                      <a:pt x="2651" y="1324"/>
                    </a:lnTo>
                    <a:lnTo>
                      <a:pt x="2612" y="1341"/>
                    </a:lnTo>
                    <a:lnTo>
                      <a:pt x="2568" y="1360"/>
                    </a:lnTo>
                    <a:lnTo>
                      <a:pt x="2519" y="1380"/>
                    </a:lnTo>
                    <a:lnTo>
                      <a:pt x="2467" y="1399"/>
                    </a:lnTo>
                    <a:lnTo>
                      <a:pt x="2411" y="1419"/>
                    </a:lnTo>
                    <a:lnTo>
                      <a:pt x="2351" y="1438"/>
                    </a:lnTo>
                    <a:lnTo>
                      <a:pt x="2287" y="1458"/>
                    </a:lnTo>
                    <a:lnTo>
                      <a:pt x="2219" y="1477"/>
                    </a:lnTo>
                    <a:lnTo>
                      <a:pt x="2146" y="1494"/>
                    </a:lnTo>
                    <a:lnTo>
                      <a:pt x="2071" y="1510"/>
                    </a:lnTo>
                    <a:lnTo>
                      <a:pt x="1992" y="1525"/>
                    </a:lnTo>
                    <a:lnTo>
                      <a:pt x="1910" y="1539"/>
                    </a:lnTo>
                    <a:lnTo>
                      <a:pt x="1823" y="1550"/>
                    </a:lnTo>
                    <a:lnTo>
                      <a:pt x="1734" y="1559"/>
                    </a:lnTo>
                    <a:lnTo>
                      <a:pt x="1640" y="1567"/>
                    </a:lnTo>
                    <a:lnTo>
                      <a:pt x="1544" y="1571"/>
                    </a:lnTo>
                    <a:lnTo>
                      <a:pt x="1444" y="1572"/>
                    </a:lnTo>
                    <a:lnTo>
                      <a:pt x="1341" y="1571"/>
                    </a:lnTo>
                    <a:lnTo>
                      <a:pt x="1240" y="1566"/>
                    </a:lnTo>
                    <a:lnTo>
                      <a:pt x="1143" y="1558"/>
                    </a:lnTo>
                    <a:lnTo>
                      <a:pt x="1050" y="1548"/>
                    </a:lnTo>
                    <a:lnTo>
                      <a:pt x="962" y="1536"/>
                    </a:lnTo>
                    <a:lnTo>
                      <a:pt x="876" y="1522"/>
                    </a:lnTo>
                    <a:lnTo>
                      <a:pt x="795" y="1506"/>
                    </a:lnTo>
                    <a:lnTo>
                      <a:pt x="718" y="1488"/>
                    </a:lnTo>
                    <a:lnTo>
                      <a:pt x="645" y="1469"/>
                    </a:lnTo>
                    <a:lnTo>
                      <a:pt x="575" y="1450"/>
                    </a:lnTo>
                    <a:lnTo>
                      <a:pt x="510" y="1430"/>
                    </a:lnTo>
                    <a:lnTo>
                      <a:pt x="449" y="1409"/>
                    </a:lnTo>
                    <a:lnTo>
                      <a:pt x="392" y="1389"/>
                    </a:lnTo>
                    <a:lnTo>
                      <a:pt x="341" y="1368"/>
                    </a:lnTo>
                    <a:lnTo>
                      <a:pt x="293" y="1349"/>
                    </a:lnTo>
                    <a:lnTo>
                      <a:pt x="250" y="1330"/>
                    </a:lnTo>
                    <a:lnTo>
                      <a:pt x="211" y="1311"/>
                    </a:lnTo>
                    <a:lnTo>
                      <a:pt x="177" y="1295"/>
                    </a:lnTo>
                    <a:lnTo>
                      <a:pt x="148" y="1279"/>
                    </a:lnTo>
                    <a:lnTo>
                      <a:pt x="123" y="1266"/>
                    </a:lnTo>
                    <a:lnTo>
                      <a:pt x="103" y="1254"/>
                    </a:lnTo>
                    <a:lnTo>
                      <a:pt x="88" y="1246"/>
                    </a:lnTo>
                    <a:lnTo>
                      <a:pt x="77" y="1239"/>
                    </a:lnTo>
                    <a:lnTo>
                      <a:pt x="72" y="1236"/>
                    </a:lnTo>
                    <a:lnTo>
                      <a:pt x="57" y="1225"/>
                    </a:lnTo>
                    <a:lnTo>
                      <a:pt x="44" y="1209"/>
                    </a:lnTo>
                    <a:lnTo>
                      <a:pt x="36" y="1191"/>
                    </a:lnTo>
                    <a:lnTo>
                      <a:pt x="27" y="1164"/>
                    </a:lnTo>
                    <a:lnTo>
                      <a:pt x="20" y="1133"/>
                    </a:lnTo>
                    <a:lnTo>
                      <a:pt x="13" y="1098"/>
                    </a:lnTo>
                    <a:lnTo>
                      <a:pt x="8" y="1063"/>
                    </a:lnTo>
                    <a:lnTo>
                      <a:pt x="5" y="1028"/>
                    </a:lnTo>
                    <a:lnTo>
                      <a:pt x="3" y="994"/>
                    </a:lnTo>
                    <a:lnTo>
                      <a:pt x="1" y="961"/>
                    </a:lnTo>
                    <a:lnTo>
                      <a:pt x="0" y="932"/>
                    </a:lnTo>
                    <a:lnTo>
                      <a:pt x="0" y="907"/>
                    </a:lnTo>
                    <a:lnTo>
                      <a:pt x="0" y="887"/>
                    </a:lnTo>
                    <a:lnTo>
                      <a:pt x="0" y="873"/>
                    </a:lnTo>
                    <a:lnTo>
                      <a:pt x="0" y="871"/>
                    </a:lnTo>
                    <a:lnTo>
                      <a:pt x="1" y="854"/>
                    </a:lnTo>
                    <a:lnTo>
                      <a:pt x="1" y="832"/>
                    </a:lnTo>
                    <a:lnTo>
                      <a:pt x="2" y="807"/>
                    </a:lnTo>
                    <a:lnTo>
                      <a:pt x="4" y="780"/>
                    </a:lnTo>
                    <a:lnTo>
                      <a:pt x="6" y="751"/>
                    </a:lnTo>
                    <a:lnTo>
                      <a:pt x="9" y="721"/>
                    </a:lnTo>
                    <a:lnTo>
                      <a:pt x="13" y="689"/>
                    </a:lnTo>
                    <a:lnTo>
                      <a:pt x="20" y="657"/>
                    </a:lnTo>
                    <a:lnTo>
                      <a:pt x="27" y="624"/>
                    </a:lnTo>
                    <a:lnTo>
                      <a:pt x="36" y="590"/>
                    </a:lnTo>
                    <a:lnTo>
                      <a:pt x="48" y="557"/>
                    </a:lnTo>
                    <a:lnTo>
                      <a:pt x="61" y="523"/>
                    </a:lnTo>
                    <a:lnTo>
                      <a:pt x="76" y="491"/>
                    </a:lnTo>
                    <a:lnTo>
                      <a:pt x="95" y="459"/>
                    </a:lnTo>
                    <a:lnTo>
                      <a:pt x="117" y="428"/>
                    </a:lnTo>
                    <a:lnTo>
                      <a:pt x="142" y="399"/>
                    </a:lnTo>
                    <a:lnTo>
                      <a:pt x="169" y="371"/>
                    </a:lnTo>
                    <a:lnTo>
                      <a:pt x="200" y="345"/>
                    </a:lnTo>
                    <a:lnTo>
                      <a:pt x="237" y="322"/>
                    </a:lnTo>
                    <a:lnTo>
                      <a:pt x="276" y="302"/>
                    </a:lnTo>
                    <a:lnTo>
                      <a:pt x="319" y="285"/>
                    </a:lnTo>
                    <a:lnTo>
                      <a:pt x="322" y="284"/>
                    </a:lnTo>
                    <a:lnTo>
                      <a:pt x="326" y="283"/>
                    </a:lnTo>
                    <a:lnTo>
                      <a:pt x="379" y="269"/>
                    </a:lnTo>
                    <a:lnTo>
                      <a:pt x="430" y="252"/>
                    </a:lnTo>
                    <a:lnTo>
                      <a:pt x="479" y="236"/>
                    </a:lnTo>
                    <a:lnTo>
                      <a:pt x="528" y="217"/>
                    </a:lnTo>
                    <a:lnTo>
                      <a:pt x="574" y="197"/>
                    </a:lnTo>
                    <a:lnTo>
                      <a:pt x="619" y="179"/>
                    </a:lnTo>
                    <a:lnTo>
                      <a:pt x="660" y="159"/>
                    </a:lnTo>
                    <a:lnTo>
                      <a:pt x="699" y="140"/>
                    </a:lnTo>
                    <a:lnTo>
                      <a:pt x="736" y="120"/>
                    </a:lnTo>
                    <a:lnTo>
                      <a:pt x="769" y="102"/>
                    </a:lnTo>
                    <a:lnTo>
                      <a:pt x="800" y="85"/>
                    </a:lnTo>
                    <a:lnTo>
                      <a:pt x="827" y="69"/>
                    </a:lnTo>
                    <a:lnTo>
                      <a:pt x="851" y="55"/>
                    </a:lnTo>
                    <a:lnTo>
                      <a:pt x="872" y="42"/>
                    </a:lnTo>
                    <a:lnTo>
                      <a:pt x="887" y="32"/>
                    </a:lnTo>
                    <a:lnTo>
                      <a:pt x="900" y="24"/>
                    </a:lnTo>
                    <a:lnTo>
                      <a:pt x="907" y="19"/>
                    </a:lnTo>
                    <a:lnTo>
                      <a:pt x="910" y="17"/>
                    </a:lnTo>
                    <a:lnTo>
                      <a:pt x="929" y="6"/>
                    </a:lnTo>
                    <a:lnTo>
                      <a:pt x="949" y="1"/>
                    </a:lnTo>
                    <a:lnTo>
                      <a:pt x="9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cs typeface="+mn-lt"/>
                </a:endParaRPr>
              </a:p>
            </p:txBody>
          </p:sp>
        </p:grpSp>
        <p:sp>
          <p:nvSpPr>
            <p:cNvPr id="46" name="Freeform 206"/>
            <p:cNvSpPr>
              <a:spLocks noEditPoints="1"/>
            </p:cNvSpPr>
            <p:nvPr/>
          </p:nvSpPr>
          <p:spPr bwMode="auto">
            <a:xfrm>
              <a:off x="4714088" y="4714875"/>
              <a:ext cx="368404" cy="330366"/>
            </a:xfrm>
            <a:custGeom>
              <a:avLst/>
              <a:gdLst>
                <a:gd name="T0" fmla="*/ 194 w 3394"/>
                <a:gd name="T1" fmla="*/ 2074 h 3044"/>
                <a:gd name="T2" fmla="*/ 235 w 3394"/>
                <a:gd name="T3" fmla="*/ 2172 h 3044"/>
                <a:gd name="T4" fmla="*/ 314 w 3394"/>
                <a:gd name="T5" fmla="*/ 2239 h 3044"/>
                <a:gd name="T6" fmla="*/ 418 w 3394"/>
                <a:gd name="T7" fmla="*/ 2265 h 3044"/>
                <a:gd name="T8" fmla="*/ 3048 w 3394"/>
                <a:gd name="T9" fmla="*/ 2254 h 3044"/>
                <a:gd name="T10" fmla="*/ 3136 w 3394"/>
                <a:gd name="T11" fmla="*/ 2198 h 3044"/>
                <a:gd name="T12" fmla="*/ 3192 w 3394"/>
                <a:gd name="T13" fmla="*/ 2109 h 3044"/>
                <a:gd name="T14" fmla="*/ 3203 w 3394"/>
                <a:gd name="T15" fmla="*/ 1961 h 3044"/>
                <a:gd name="T16" fmla="*/ 381 w 3394"/>
                <a:gd name="T17" fmla="*/ 194 h 3044"/>
                <a:gd name="T18" fmla="*/ 283 w 3394"/>
                <a:gd name="T19" fmla="*/ 235 h 3044"/>
                <a:gd name="T20" fmla="*/ 215 w 3394"/>
                <a:gd name="T21" fmla="*/ 314 h 3044"/>
                <a:gd name="T22" fmla="*/ 191 w 3394"/>
                <a:gd name="T23" fmla="*/ 419 h 3044"/>
                <a:gd name="T24" fmla="*/ 3204 w 3394"/>
                <a:gd name="T25" fmla="*/ 419 h 3044"/>
                <a:gd name="T26" fmla="*/ 3178 w 3394"/>
                <a:gd name="T27" fmla="*/ 314 h 3044"/>
                <a:gd name="T28" fmla="*/ 3110 w 3394"/>
                <a:gd name="T29" fmla="*/ 235 h 3044"/>
                <a:gd name="T30" fmla="*/ 3013 w 3394"/>
                <a:gd name="T31" fmla="*/ 194 h 3044"/>
                <a:gd name="T32" fmla="*/ 418 w 3394"/>
                <a:gd name="T33" fmla="*/ 0 h 3044"/>
                <a:gd name="T34" fmla="*/ 3079 w 3394"/>
                <a:gd name="T35" fmla="*/ 14 h 3044"/>
                <a:gd name="T36" fmla="*/ 3215 w 3394"/>
                <a:gd name="T37" fmla="*/ 75 h 3044"/>
                <a:gd name="T38" fmla="*/ 3319 w 3394"/>
                <a:gd name="T39" fmla="*/ 179 h 3044"/>
                <a:gd name="T40" fmla="*/ 3380 w 3394"/>
                <a:gd name="T41" fmla="*/ 316 h 3044"/>
                <a:gd name="T42" fmla="*/ 3394 w 3394"/>
                <a:gd name="T43" fmla="*/ 2037 h 3044"/>
                <a:gd name="T44" fmla="*/ 3365 w 3394"/>
                <a:gd name="T45" fmla="*/ 2188 h 3044"/>
                <a:gd name="T46" fmla="*/ 3288 w 3394"/>
                <a:gd name="T47" fmla="*/ 2314 h 3044"/>
                <a:gd name="T48" fmla="*/ 3171 w 3394"/>
                <a:gd name="T49" fmla="*/ 2406 h 3044"/>
                <a:gd name="T50" fmla="*/ 3027 w 3394"/>
                <a:gd name="T51" fmla="*/ 2451 h 3044"/>
                <a:gd name="T52" fmla="*/ 1792 w 3394"/>
                <a:gd name="T53" fmla="*/ 2853 h 3044"/>
                <a:gd name="T54" fmla="*/ 2423 w 3394"/>
                <a:gd name="T55" fmla="*/ 2864 h 3044"/>
                <a:gd name="T56" fmla="*/ 2468 w 3394"/>
                <a:gd name="T57" fmla="*/ 2907 h 3044"/>
                <a:gd name="T58" fmla="*/ 2475 w 3394"/>
                <a:gd name="T59" fmla="*/ 2971 h 3044"/>
                <a:gd name="T60" fmla="*/ 2442 w 3394"/>
                <a:gd name="T61" fmla="*/ 3023 h 3044"/>
                <a:gd name="T62" fmla="*/ 2382 w 3394"/>
                <a:gd name="T63" fmla="*/ 3044 h 3044"/>
                <a:gd name="T64" fmla="*/ 970 w 3394"/>
                <a:gd name="T65" fmla="*/ 3034 h 3044"/>
                <a:gd name="T66" fmla="*/ 926 w 3394"/>
                <a:gd name="T67" fmla="*/ 2990 h 3044"/>
                <a:gd name="T68" fmla="*/ 919 w 3394"/>
                <a:gd name="T69" fmla="*/ 2926 h 3044"/>
                <a:gd name="T70" fmla="*/ 952 w 3394"/>
                <a:gd name="T71" fmla="*/ 2875 h 3044"/>
                <a:gd name="T72" fmla="*/ 1012 w 3394"/>
                <a:gd name="T73" fmla="*/ 2853 h 3044"/>
                <a:gd name="T74" fmla="*/ 418 w 3394"/>
                <a:gd name="T75" fmla="*/ 2455 h 3044"/>
                <a:gd name="T76" fmla="*/ 267 w 3394"/>
                <a:gd name="T77" fmla="*/ 2427 h 3044"/>
                <a:gd name="T78" fmla="*/ 140 w 3394"/>
                <a:gd name="T79" fmla="*/ 2349 h 3044"/>
                <a:gd name="T80" fmla="*/ 49 w 3394"/>
                <a:gd name="T81" fmla="*/ 2233 h 3044"/>
                <a:gd name="T82" fmla="*/ 3 w 3394"/>
                <a:gd name="T83" fmla="*/ 2089 h 3044"/>
                <a:gd name="T84" fmla="*/ 3 w 3394"/>
                <a:gd name="T85" fmla="*/ 366 h 3044"/>
                <a:gd name="T86" fmla="*/ 49 w 3394"/>
                <a:gd name="T87" fmla="*/ 222 h 3044"/>
                <a:gd name="T88" fmla="*/ 141 w 3394"/>
                <a:gd name="T89" fmla="*/ 106 h 3044"/>
                <a:gd name="T90" fmla="*/ 268 w 3394"/>
                <a:gd name="T91" fmla="*/ 29 h 3044"/>
                <a:gd name="T92" fmla="*/ 418 w 3394"/>
                <a:gd name="T93" fmla="*/ 0 h 3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94" h="3044">
                  <a:moveTo>
                    <a:pt x="191" y="1961"/>
                  </a:moveTo>
                  <a:lnTo>
                    <a:pt x="191" y="2037"/>
                  </a:lnTo>
                  <a:lnTo>
                    <a:pt x="194" y="2074"/>
                  </a:lnTo>
                  <a:lnTo>
                    <a:pt x="202" y="2109"/>
                  </a:lnTo>
                  <a:lnTo>
                    <a:pt x="216" y="2142"/>
                  </a:lnTo>
                  <a:lnTo>
                    <a:pt x="235" y="2172"/>
                  </a:lnTo>
                  <a:lnTo>
                    <a:pt x="258" y="2198"/>
                  </a:lnTo>
                  <a:lnTo>
                    <a:pt x="284" y="2221"/>
                  </a:lnTo>
                  <a:lnTo>
                    <a:pt x="314" y="2239"/>
                  </a:lnTo>
                  <a:lnTo>
                    <a:pt x="346" y="2254"/>
                  </a:lnTo>
                  <a:lnTo>
                    <a:pt x="381" y="2262"/>
                  </a:lnTo>
                  <a:lnTo>
                    <a:pt x="418" y="2265"/>
                  </a:lnTo>
                  <a:lnTo>
                    <a:pt x="2976" y="2265"/>
                  </a:lnTo>
                  <a:lnTo>
                    <a:pt x="3013" y="2262"/>
                  </a:lnTo>
                  <a:lnTo>
                    <a:pt x="3048" y="2254"/>
                  </a:lnTo>
                  <a:lnTo>
                    <a:pt x="3080" y="2239"/>
                  </a:lnTo>
                  <a:lnTo>
                    <a:pt x="3109" y="2221"/>
                  </a:lnTo>
                  <a:lnTo>
                    <a:pt x="3136" y="2198"/>
                  </a:lnTo>
                  <a:lnTo>
                    <a:pt x="3159" y="2172"/>
                  </a:lnTo>
                  <a:lnTo>
                    <a:pt x="3177" y="2142"/>
                  </a:lnTo>
                  <a:lnTo>
                    <a:pt x="3192" y="2109"/>
                  </a:lnTo>
                  <a:lnTo>
                    <a:pt x="3200" y="2074"/>
                  </a:lnTo>
                  <a:lnTo>
                    <a:pt x="3203" y="2037"/>
                  </a:lnTo>
                  <a:lnTo>
                    <a:pt x="3203" y="1961"/>
                  </a:lnTo>
                  <a:lnTo>
                    <a:pt x="191" y="1961"/>
                  </a:lnTo>
                  <a:close/>
                  <a:moveTo>
                    <a:pt x="418" y="190"/>
                  </a:moveTo>
                  <a:lnTo>
                    <a:pt x="381" y="194"/>
                  </a:lnTo>
                  <a:lnTo>
                    <a:pt x="346" y="202"/>
                  </a:lnTo>
                  <a:lnTo>
                    <a:pt x="313" y="216"/>
                  </a:lnTo>
                  <a:lnTo>
                    <a:pt x="283" y="235"/>
                  </a:lnTo>
                  <a:lnTo>
                    <a:pt x="258" y="257"/>
                  </a:lnTo>
                  <a:lnTo>
                    <a:pt x="234" y="284"/>
                  </a:lnTo>
                  <a:lnTo>
                    <a:pt x="215" y="314"/>
                  </a:lnTo>
                  <a:lnTo>
                    <a:pt x="202" y="347"/>
                  </a:lnTo>
                  <a:lnTo>
                    <a:pt x="194" y="382"/>
                  </a:lnTo>
                  <a:lnTo>
                    <a:pt x="191" y="419"/>
                  </a:lnTo>
                  <a:lnTo>
                    <a:pt x="191" y="1771"/>
                  </a:lnTo>
                  <a:lnTo>
                    <a:pt x="3204" y="1771"/>
                  </a:lnTo>
                  <a:lnTo>
                    <a:pt x="3204" y="419"/>
                  </a:lnTo>
                  <a:lnTo>
                    <a:pt x="3201" y="382"/>
                  </a:lnTo>
                  <a:lnTo>
                    <a:pt x="3193" y="347"/>
                  </a:lnTo>
                  <a:lnTo>
                    <a:pt x="3178" y="314"/>
                  </a:lnTo>
                  <a:lnTo>
                    <a:pt x="3160" y="284"/>
                  </a:lnTo>
                  <a:lnTo>
                    <a:pt x="3137" y="257"/>
                  </a:lnTo>
                  <a:lnTo>
                    <a:pt x="3110" y="235"/>
                  </a:lnTo>
                  <a:lnTo>
                    <a:pt x="3081" y="216"/>
                  </a:lnTo>
                  <a:lnTo>
                    <a:pt x="3048" y="202"/>
                  </a:lnTo>
                  <a:lnTo>
                    <a:pt x="3013" y="194"/>
                  </a:lnTo>
                  <a:lnTo>
                    <a:pt x="2976" y="190"/>
                  </a:lnTo>
                  <a:lnTo>
                    <a:pt x="418" y="190"/>
                  </a:lnTo>
                  <a:close/>
                  <a:moveTo>
                    <a:pt x="418" y="0"/>
                  </a:moveTo>
                  <a:lnTo>
                    <a:pt x="2976" y="0"/>
                  </a:lnTo>
                  <a:lnTo>
                    <a:pt x="3028" y="3"/>
                  </a:lnTo>
                  <a:lnTo>
                    <a:pt x="3079" y="14"/>
                  </a:lnTo>
                  <a:lnTo>
                    <a:pt x="3126" y="29"/>
                  </a:lnTo>
                  <a:lnTo>
                    <a:pt x="3172" y="50"/>
                  </a:lnTo>
                  <a:lnTo>
                    <a:pt x="3215" y="75"/>
                  </a:lnTo>
                  <a:lnTo>
                    <a:pt x="3253" y="106"/>
                  </a:lnTo>
                  <a:lnTo>
                    <a:pt x="3288" y="141"/>
                  </a:lnTo>
                  <a:lnTo>
                    <a:pt x="3319" y="179"/>
                  </a:lnTo>
                  <a:lnTo>
                    <a:pt x="3344" y="222"/>
                  </a:lnTo>
                  <a:lnTo>
                    <a:pt x="3366" y="268"/>
                  </a:lnTo>
                  <a:lnTo>
                    <a:pt x="3380" y="316"/>
                  </a:lnTo>
                  <a:lnTo>
                    <a:pt x="3391" y="366"/>
                  </a:lnTo>
                  <a:lnTo>
                    <a:pt x="3394" y="419"/>
                  </a:lnTo>
                  <a:lnTo>
                    <a:pt x="3394" y="2037"/>
                  </a:lnTo>
                  <a:lnTo>
                    <a:pt x="3391" y="2089"/>
                  </a:lnTo>
                  <a:lnTo>
                    <a:pt x="3380" y="2140"/>
                  </a:lnTo>
                  <a:lnTo>
                    <a:pt x="3365" y="2188"/>
                  </a:lnTo>
                  <a:lnTo>
                    <a:pt x="3344" y="2233"/>
                  </a:lnTo>
                  <a:lnTo>
                    <a:pt x="3319" y="2275"/>
                  </a:lnTo>
                  <a:lnTo>
                    <a:pt x="3288" y="2314"/>
                  </a:lnTo>
                  <a:lnTo>
                    <a:pt x="3253" y="2349"/>
                  </a:lnTo>
                  <a:lnTo>
                    <a:pt x="3214" y="2380"/>
                  </a:lnTo>
                  <a:lnTo>
                    <a:pt x="3171" y="2406"/>
                  </a:lnTo>
                  <a:lnTo>
                    <a:pt x="3126" y="2427"/>
                  </a:lnTo>
                  <a:lnTo>
                    <a:pt x="3078" y="2442"/>
                  </a:lnTo>
                  <a:lnTo>
                    <a:pt x="3027" y="2451"/>
                  </a:lnTo>
                  <a:lnTo>
                    <a:pt x="2976" y="2455"/>
                  </a:lnTo>
                  <a:lnTo>
                    <a:pt x="1792" y="2455"/>
                  </a:lnTo>
                  <a:lnTo>
                    <a:pt x="1792" y="2853"/>
                  </a:lnTo>
                  <a:lnTo>
                    <a:pt x="2382" y="2853"/>
                  </a:lnTo>
                  <a:lnTo>
                    <a:pt x="2404" y="2857"/>
                  </a:lnTo>
                  <a:lnTo>
                    <a:pt x="2423" y="2864"/>
                  </a:lnTo>
                  <a:lnTo>
                    <a:pt x="2442" y="2875"/>
                  </a:lnTo>
                  <a:lnTo>
                    <a:pt x="2456" y="2889"/>
                  </a:lnTo>
                  <a:lnTo>
                    <a:pt x="2468" y="2907"/>
                  </a:lnTo>
                  <a:lnTo>
                    <a:pt x="2475" y="2926"/>
                  </a:lnTo>
                  <a:lnTo>
                    <a:pt x="2477" y="2949"/>
                  </a:lnTo>
                  <a:lnTo>
                    <a:pt x="2475" y="2971"/>
                  </a:lnTo>
                  <a:lnTo>
                    <a:pt x="2468" y="2990"/>
                  </a:lnTo>
                  <a:lnTo>
                    <a:pt x="2456" y="3009"/>
                  </a:lnTo>
                  <a:lnTo>
                    <a:pt x="2442" y="3023"/>
                  </a:lnTo>
                  <a:lnTo>
                    <a:pt x="2423" y="3034"/>
                  </a:lnTo>
                  <a:lnTo>
                    <a:pt x="2404" y="3042"/>
                  </a:lnTo>
                  <a:lnTo>
                    <a:pt x="2382" y="3044"/>
                  </a:lnTo>
                  <a:lnTo>
                    <a:pt x="1012" y="3044"/>
                  </a:lnTo>
                  <a:lnTo>
                    <a:pt x="990" y="3042"/>
                  </a:lnTo>
                  <a:lnTo>
                    <a:pt x="970" y="3034"/>
                  </a:lnTo>
                  <a:lnTo>
                    <a:pt x="952" y="3023"/>
                  </a:lnTo>
                  <a:lnTo>
                    <a:pt x="938" y="3009"/>
                  </a:lnTo>
                  <a:lnTo>
                    <a:pt x="926" y="2990"/>
                  </a:lnTo>
                  <a:lnTo>
                    <a:pt x="919" y="2971"/>
                  </a:lnTo>
                  <a:lnTo>
                    <a:pt x="917" y="2949"/>
                  </a:lnTo>
                  <a:lnTo>
                    <a:pt x="919" y="2926"/>
                  </a:lnTo>
                  <a:lnTo>
                    <a:pt x="926" y="2907"/>
                  </a:lnTo>
                  <a:lnTo>
                    <a:pt x="938" y="2889"/>
                  </a:lnTo>
                  <a:lnTo>
                    <a:pt x="952" y="2875"/>
                  </a:lnTo>
                  <a:lnTo>
                    <a:pt x="970" y="2864"/>
                  </a:lnTo>
                  <a:lnTo>
                    <a:pt x="990" y="2857"/>
                  </a:lnTo>
                  <a:lnTo>
                    <a:pt x="1012" y="2853"/>
                  </a:lnTo>
                  <a:lnTo>
                    <a:pt x="1602" y="2853"/>
                  </a:lnTo>
                  <a:lnTo>
                    <a:pt x="1602" y="2455"/>
                  </a:lnTo>
                  <a:lnTo>
                    <a:pt x="418" y="2455"/>
                  </a:lnTo>
                  <a:lnTo>
                    <a:pt x="366" y="2451"/>
                  </a:lnTo>
                  <a:lnTo>
                    <a:pt x="315" y="2442"/>
                  </a:lnTo>
                  <a:lnTo>
                    <a:pt x="267" y="2427"/>
                  </a:lnTo>
                  <a:lnTo>
                    <a:pt x="222" y="2406"/>
                  </a:lnTo>
                  <a:lnTo>
                    <a:pt x="179" y="2380"/>
                  </a:lnTo>
                  <a:lnTo>
                    <a:pt x="140" y="2349"/>
                  </a:lnTo>
                  <a:lnTo>
                    <a:pt x="106" y="2314"/>
                  </a:lnTo>
                  <a:lnTo>
                    <a:pt x="75" y="2275"/>
                  </a:lnTo>
                  <a:lnTo>
                    <a:pt x="49" y="2233"/>
                  </a:lnTo>
                  <a:lnTo>
                    <a:pt x="28" y="2188"/>
                  </a:lnTo>
                  <a:lnTo>
                    <a:pt x="12" y="2140"/>
                  </a:lnTo>
                  <a:lnTo>
                    <a:pt x="3" y="2089"/>
                  </a:lnTo>
                  <a:lnTo>
                    <a:pt x="0" y="2037"/>
                  </a:lnTo>
                  <a:lnTo>
                    <a:pt x="0" y="419"/>
                  </a:lnTo>
                  <a:lnTo>
                    <a:pt x="3" y="366"/>
                  </a:lnTo>
                  <a:lnTo>
                    <a:pt x="12" y="316"/>
                  </a:lnTo>
                  <a:lnTo>
                    <a:pt x="28" y="268"/>
                  </a:lnTo>
                  <a:lnTo>
                    <a:pt x="49" y="222"/>
                  </a:lnTo>
                  <a:lnTo>
                    <a:pt x="75" y="179"/>
                  </a:lnTo>
                  <a:lnTo>
                    <a:pt x="106" y="141"/>
                  </a:lnTo>
                  <a:lnTo>
                    <a:pt x="141" y="106"/>
                  </a:lnTo>
                  <a:lnTo>
                    <a:pt x="179" y="75"/>
                  </a:lnTo>
                  <a:lnTo>
                    <a:pt x="223" y="50"/>
                  </a:lnTo>
                  <a:lnTo>
                    <a:pt x="268" y="29"/>
                  </a:lnTo>
                  <a:lnTo>
                    <a:pt x="315" y="14"/>
                  </a:lnTo>
                  <a:lnTo>
                    <a:pt x="366" y="3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cs typeface="+mn-lt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1F8260D-FF44-4A87-B08C-438915745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7968" y="1767803"/>
            <a:ext cx="3387085" cy="33870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0C76295-1EA5-4CCD-889B-11359BAB9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" y="1"/>
            <a:ext cx="4199377" cy="32123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92DDA-BE13-4524-ABDD-19425F6E8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45" y="0"/>
            <a:ext cx="4194116" cy="321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A32E1DC-AFDF-4020-925D-D8AC0E47E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1" y="3678678"/>
            <a:ext cx="4199377" cy="32123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90679C7-1E1B-439D-96FF-55F66E437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18" y="3645673"/>
            <a:ext cx="4206119" cy="324533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FFCABD28-4CDE-4231-B761-1DA7C0FE7DB8}"/>
              </a:ext>
            </a:extLst>
          </p:cNvPr>
          <p:cNvSpPr txBox="1"/>
          <p:nvPr/>
        </p:nvSpPr>
        <p:spPr>
          <a:xfrm>
            <a:off x="1755912" y="335069"/>
            <a:ext cx="969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And girl you show me </a:t>
            </a:r>
            <a:r>
              <a:rPr lang="en-US" altLang="zh-CN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things I never see…</a:t>
            </a:r>
            <a:endParaRPr lang="zh-CN" altLang="en-US" sz="4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BF05684-215A-4FCA-8AC4-56A1577C4FA2}"/>
              </a:ext>
            </a:extLst>
          </p:cNvPr>
          <p:cNvSpPr txBox="1"/>
          <p:nvPr/>
        </p:nvSpPr>
        <p:spPr>
          <a:xfrm>
            <a:off x="1232451" y="5768416"/>
            <a:ext cx="10740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If you were never there to </a:t>
            </a:r>
            <a:r>
              <a:rPr lang="en-US" altLang="zh-CN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see them with me</a:t>
            </a:r>
            <a:r>
              <a:rPr lang="en-US" altLang="zh-CN" sz="4800" b="1" dirty="0">
                <a:latin typeface="Monotype Corsiva" panose="03010101010201010101" pitchFamily="66" charset="0"/>
              </a:rPr>
              <a:t>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push dir="u"/>
      </p:transition>
    </mc:Choice>
    <mc:Fallback xmlns="">
      <p:transition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B6C9EF-C942-456C-A5BB-D5F49C720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33FF22-A42F-43AE-9851-7E55B975C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EEA839D-8686-464A-BC95-28895751D8B1}"/>
              </a:ext>
            </a:extLst>
          </p:cNvPr>
          <p:cNvSpPr txBox="1"/>
          <p:nvPr/>
        </p:nvSpPr>
        <p:spPr>
          <a:xfrm>
            <a:off x="0" y="4959988"/>
            <a:ext cx="631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And when I get a  little too crazy...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87177A-6E42-4608-8247-5E7AE1742C33}"/>
              </a:ext>
            </a:extLst>
          </p:cNvPr>
          <p:cNvSpPr txBox="1"/>
          <p:nvPr/>
        </p:nvSpPr>
        <p:spPr>
          <a:xfrm>
            <a:off x="7035835" y="881576"/>
            <a:ext cx="6314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You are my sanity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2FCCDA-8C30-4C92-86F4-DC3259C16710}"/>
              </a:ext>
            </a:extLst>
          </p:cNvPr>
          <p:cNvSpPr txBox="1"/>
          <p:nvPr/>
        </p:nvSpPr>
        <p:spPr>
          <a:xfrm>
            <a:off x="3288679" y="2644170"/>
            <a:ext cx="5897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And </a:t>
            </a:r>
          </a:p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everything will be okay…</a:t>
            </a:r>
            <a:endParaRPr lang="zh-CN" altLang="en-US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7">
            <a:extLst>
              <a:ext uri="{FF2B5EF4-FFF2-40B4-BE49-F238E27FC236}">
                <a16:creationId xmlns:a16="http://schemas.microsoft.com/office/drawing/2014/main" id="{ED1F93E8-8C29-4787-91ED-A49934543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51" y="0"/>
            <a:ext cx="6800049" cy="6858000"/>
          </a:xfrm>
          <a:prstGeom prst="rect">
            <a:avLst/>
          </a:prstGeom>
        </p:spPr>
      </p:pic>
      <p:pic>
        <p:nvPicPr>
          <p:cNvPr id="15" name="PA_图片 8">
            <a:extLst>
              <a:ext uri="{FF2B5EF4-FFF2-40B4-BE49-F238E27FC236}">
                <a16:creationId xmlns:a16="http://schemas.microsoft.com/office/drawing/2014/main" id="{763F370A-474C-4297-B5A6-23E6DEBBAB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2" y="-71911"/>
            <a:ext cx="6800049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D89ED8-8545-4C50-B795-3CEBD51A7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08" y="2404230"/>
            <a:ext cx="4878519" cy="48785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7B9E79A-C2A8-4047-A601-5FAB99526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72" y="2193171"/>
            <a:ext cx="5089578" cy="508957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9650E7-E647-49C0-8D54-B5239E2F92B7}"/>
              </a:ext>
            </a:extLst>
          </p:cNvPr>
          <p:cNvSpPr txBox="1"/>
          <p:nvPr/>
        </p:nvSpPr>
        <p:spPr>
          <a:xfrm>
            <a:off x="505380" y="266403"/>
            <a:ext cx="3921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Wherever I go</a:t>
            </a:r>
            <a:endParaRPr lang="zh-CN" alt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56ACC14-ECD3-454E-9EA9-2715D0C1692A}"/>
              </a:ext>
            </a:extLst>
          </p:cNvPr>
          <p:cNvSpPr txBox="1"/>
          <p:nvPr/>
        </p:nvSpPr>
        <p:spPr>
          <a:xfrm>
            <a:off x="7916494" y="284833"/>
            <a:ext cx="3921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Whatever I do</a:t>
            </a:r>
            <a:endParaRPr lang="zh-CN" alt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0A1976-E3DE-4A5D-B9F0-BB9993CD8A50}"/>
              </a:ext>
            </a:extLst>
          </p:cNvPr>
          <p:cNvSpPr txBox="1"/>
          <p:nvPr/>
        </p:nvSpPr>
        <p:spPr>
          <a:xfrm>
            <a:off x="4068906" y="2962529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</a:rPr>
              <a:t>Stay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99F8E6-F6E9-46B7-B5F1-B8A8108F6C29}"/>
              </a:ext>
            </a:extLst>
          </p:cNvPr>
          <p:cNvSpPr txBox="1"/>
          <p:nvPr/>
        </p:nvSpPr>
        <p:spPr>
          <a:xfrm>
            <a:off x="5033480" y="3742326"/>
            <a:ext cx="1075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F6600"/>
                </a:solidFill>
                <a:latin typeface="Algerian" panose="04020705040A02060702" pitchFamily="82" charset="0"/>
              </a:rPr>
              <a:t>By</a:t>
            </a:r>
            <a:endParaRPr lang="zh-CN" altLang="en-US" sz="5400" dirty="0">
              <a:solidFill>
                <a:srgbClr val="FF6600"/>
              </a:solidFill>
              <a:latin typeface="Algerian" panose="04020705040A02060702" pitchFamily="82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CA7CED-6B76-4D4E-9817-A9D9E60A9896}"/>
              </a:ext>
            </a:extLst>
          </p:cNvPr>
          <p:cNvSpPr txBox="1"/>
          <p:nvPr/>
        </p:nvSpPr>
        <p:spPr>
          <a:xfrm>
            <a:off x="6740442" y="5654204"/>
            <a:ext cx="19495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rgbClr val="C00000"/>
                </a:solidFill>
                <a:latin typeface="Algerian" panose="04020705040A02060702" pitchFamily="82" charset="0"/>
              </a:rPr>
              <a:t>Side</a:t>
            </a:r>
            <a:endParaRPr lang="zh-CN" altLang="en-US" sz="6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265A01-C765-4E66-88AD-DCBBA0DD9C81}"/>
              </a:ext>
            </a:extLst>
          </p:cNvPr>
          <p:cNvSpPr txBox="1"/>
          <p:nvPr/>
        </p:nvSpPr>
        <p:spPr>
          <a:xfrm>
            <a:off x="2648768" y="1779898"/>
            <a:ext cx="7654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lgerian" panose="04020705040A02060702" pitchFamily="82" charset="0"/>
              </a:rPr>
              <a:t>it’s always better with you</a:t>
            </a:r>
            <a:endParaRPr lang="zh-CN" altLang="en-US" sz="40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A84163-7F44-42FD-92C0-DA04F9A97D6B}"/>
              </a:ext>
            </a:extLst>
          </p:cNvPr>
          <p:cNvSpPr txBox="1"/>
          <p:nvPr/>
        </p:nvSpPr>
        <p:spPr>
          <a:xfrm>
            <a:off x="5900480" y="4710209"/>
            <a:ext cx="1241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Algerian" panose="04020705040A02060702" pitchFamily="82" charset="0"/>
              </a:rPr>
              <a:t>My</a:t>
            </a:r>
            <a:endParaRPr lang="zh-CN" altLang="en-US" sz="6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B4017C5-4A0B-44E6-B1D8-24F4560B573C}"/>
              </a:ext>
            </a:extLst>
          </p:cNvPr>
          <p:cNvSpPr txBox="1"/>
          <p:nvPr/>
        </p:nvSpPr>
        <p:spPr>
          <a:xfrm>
            <a:off x="4977919" y="1012193"/>
            <a:ext cx="2630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lgerian" panose="04020705040A02060702" pitchFamily="82" charset="0"/>
              </a:rPr>
              <a:t>CUZ BABY</a:t>
            </a:r>
            <a:endParaRPr lang="zh-CN" altLang="en-US" sz="40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60">
        <p14:window dir="vert"/>
      </p:transition>
    </mc:Choice>
    <mc:Fallback xmlns="">
      <p:transition spd="slow" advTm="1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6" grpId="1"/>
      <p:bldP spid="17" grpId="0" build="allAtOnce"/>
      <p:bldP spid="17" grpId="1" build="allAtOnce"/>
      <p:bldP spid="18" grpId="0"/>
      <p:bldP spid="20" grpId="0" build="allAtOnce"/>
      <p:bldP spid="20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7">
            <a:extLst>
              <a:ext uri="{FF2B5EF4-FFF2-40B4-BE49-F238E27FC236}">
                <a16:creationId xmlns:a16="http://schemas.microsoft.com/office/drawing/2014/main" id="{ED1F93E8-8C29-4787-91ED-A49934543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51" y="0"/>
            <a:ext cx="6800049" cy="6858000"/>
          </a:xfrm>
          <a:prstGeom prst="rect">
            <a:avLst/>
          </a:prstGeom>
        </p:spPr>
      </p:pic>
      <p:pic>
        <p:nvPicPr>
          <p:cNvPr id="15" name="PA_图片 8">
            <a:extLst>
              <a:ext uri="{FF2B5EF4-FFF2-40B4-BE49-F238E27FC236}">
                <a16:creationId xmlns:a16="http://schemas.microsoft.com/office/drawing/2014/main" id="{763F370A-474C-4297-B5A6-23E6DEBBAB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2" y="-71911"/>
            <a:ext cx="6800049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D89ED8-8545-4C50-B795-3CEBD51A7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08" y="2404230"/>
            <a:ext cx="4878519" cy="48785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7B9E79A-C2A8-4047-A601-5FAB99526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72" y="2193171"/>
            <a:ext cx="5089578" cy="508957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9650E7-E647-49C0-8D54-B5239E2F92B7}"/>
              </a:ext>
            </a:extLst>
          </p:cNvPr>
          <p:cNvSpPr txBox="1"/>
          <p:nvPr/>
        </p:nvSpPr>
        <p:spPr>
          <a:xfrm>
            <a:off x="505380" y="266403"/>
            <a:ext cx="3921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Wherever I go</a:t>
            </a:r>
            <a:endParaRPr lang="zh-CN" alt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56ACC14-ECD3-454E-9EA9-2715D0C1692A}"/>
              </a:ext>
            </a:extLst>
          </p:cNvPr>
          <p:cNvSpPr txBox="1"/>
          <p:nvPr/>
        </p:nvSpPr>
        <p:spPr>
          <a:xfrm>
            <a:off x="7916494" y="284833"/>
            <a:ext cx="3921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Whatever I do</a:t>
            </a:r>
            <a:endParaRPr lang="zh-CN" alt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0A1976-E3DE-4A5D-B9F0-BB9993CD8A50}"/>
              </a:ext>
            </a:extLst>
          </p:cNvPr>
          <p:cNvSpPr txBox="1"/>
          <p:nvPr/>
        </p:nvSpPr>
        <p:spPr>
          <a:xfrm>
            <a:off x="4068906" y="2962529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</a:rPr>
              <a:t>Stay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99F8E6-F6E9-46B7-B5F1-B8A8108F6C29}"/>
              </a:ext>
            </a:extLst>
          </p:cNvPr>
          <p:cNvSpPr txBox="1"/>
          <p:nvPr/>
        </p:nvSpPr>
        <p:spPr>
          <a:xfrm>
            <a:off x="5033480" y="3742326"/>
            <a:ext cx="1075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F6600"/>
                </a:solidFill>
                <a:latin typeface="Algerian" panose="04020705040A02060702" pitchFamily="82" charset="0"/>
              </a:rPr>
              <a:t>By</a:t>
            </a:r>
            <a:endParaRPr lang="zh-CN" altLang="en-US" sz="5400" dirty="0">
              <a:solidFill>
                <a:srgbClr val="FF6600"/>
              </a:solidFill>
              <a:latin typeface="Algerian" panose="04020705040A02060702" pitchFamily="82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CA7CED-6B76-4D4E-9817-A9D9E60A9896}"/>
              </a:ext>
            </a:extLst>
          </p:cNvPr>
          <p:cNvSpPr txBox="1"/>
          <p:nvPr/>
        </p:nvSpPr>
        <p:spPr>
          <a:xfrm>
            <a:off x="6740442" y="5654204"/>
            <a:ext cx="19495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rgbClr val="C00000"/>
                </a:solidFill>
                <a:latin typeface="Algerian" panose="04020705040A02060702" pitchFamily="82" charset="0"/>
              </a:rPr>
              <a:t>Side</a:t>
            </a:r>
            <a:endParaRPr lang="zh-CN" altLang="en-US" sz="6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265A01-C765-4E66-88AD-DCBBA0DD9C81}"/>
              </a:ext>
            </a:extLst>
          </p:cNvPr>
          <p:cNvSpPr txBox="1"/>
          <p:nvPr/>
        </p:nvSpPr>
        <p:spPr>
          <a:xfrm>
            <a:off x="2648768" y="1779898"/>
            <a:ext cx="7654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lgerian" panose="04020705040A02060702" pitchFamily="82" charset="0"/>
              </a:rPr>
              <a:t>it’s always better with you</a:t>
            </a:r>
            <a:endParaRPr lang="zh-CN" altLang="en-US" sz="40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A84163-7F44-42FD-92C0-DA04F9A97D6B}"/>
              </a:ext>
            </a:extLst>
          </p:cNvPr>
          <p:cNvSpPr txBox="1"/>
          <p:nvPr/>
        </p:nvSpPr>
        <p:spPr>
          <a:xfrm>
            <a:off x="5900480" y="4710209"/>
            <a:ext cx="1241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Algerian" panose="04020705040A02060702" pitchFamily="82" charset="0"/>
              </a:rPr>
              <a:t>My</a:t>
            </a:r>
            <a:endParaRPr lang="zh-CN" altLang="en-US" sz="6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B4017C5-4A0B-44E6-B1D8-24F4560B573C}"/>
              </a:ext>
            </a:extLst>
          </p:cNvPr>
          <p:cNvSpPr txBox="1"/>
          <p:nvPr/>
        </p:nvSpPr>
        <p:spPr>
          <a:xfrm>
            <a:off x="4977919" y="1012193"/>
            <a:ext cx="2630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lgerian" panose="04020705040A02060702" pitchFamily="82" charset="0"/>
              </a:rPr>
              <a:t>CUZ BABY</a:t>
            </a:r>
            <a:endParaRPr lang="zh-CN" altLang="en-US" sz="40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1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  <p:bldP spid="16" grpId="0"/>
      <p:bldP spid="16" grpId="1"/>
      <p:bldP spid="17" grpId="0" build="allAtOnce"/>
      <p:bldP spid="17" grpId="1" build="allAtOnce"/>
      <p:bldP spid="18" grpId="0"/>
      <p:bldP spid="18" grpId="1"/>
      <p:bldP spid="20" grpId="0" build="allAtOnce"/>
      <p:bldP spid="20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572DC148-90AC-49B1-A0DA-C659C730D3B2}"/>
              </a:ext>
            </a:extLst>
          </p:cNvPr>
          <p:cNvSpPr txBox="1"/>
          <p:nvPr/>
        </p:nvSpPr>
        <p:spPr>
          <a:xfrm>
            <a:off x="6814059" y="213518"/>
            <a:ext cx="5065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Girl, when I am alone 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8EF354C-14E7-4C11-9DDC-71823BF5999A}"/>
              </a:ext>
            </a:extLst>
          </p:cNvPr>
          <p:cNvSpPr txBox="1"/>
          <p:nvPr/>
        </p:nvSpPr>
        <p:spPr>
          <a:xfrm>
            <a:off x="5353208" y="1409433"/>
            <a:ext cx="4931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You’re where I belong</a:t>
            </a:r>
            <a:endParaRPr lang="zh-CN" altLang="en-US" sz="4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108C304-7A47-4A03-AE7C-B40002154031}"/>
              </a:ext>
            </a:extLst>
          </p:cNvPr>
          <p:cNvSpPr txBox="1"/>
          <p:nvPr/>
        </p:nvSpPr>
        <p:spPr>
          <a:xfrm>
            <a:off x="2997038" y="2731163"/>
            <a:ext cx="9440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Cause Baby, it’s always better with you…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6588FB-77CD-4C44-93DA-A37E1E8BB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16" y="3849866"/>
            <a:ext cx="3439704" cy="343970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94158D9-CDED-4BD9-AD70-045815BFDB73}"/>
              </a:ext>
            </a:extLst>
          </p:cNvPr>
          <p:cNvSpPr txBox="1"/>
          <p:nvPr/>
        </p:nvSpPr>
        <p:spPr>
          <a:xfrm>
            <a:off x="394980" y="5999203"/>
            <a:ext cx="8034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Baby, it’s always better with you…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  <p:grpSp>
        <p:nvGrpSpPr>
          <p:cNvPr id="12" name="组合 44">
            <a:extLst>
              <a:ext uri="{FF2B5EF4-FFF2-40B4-BE49-F238E27FC236}">
                <a16:creationId xmlns:a16="http://schemas.microsoft.com/office/drawing/2014/main" id="{00DE6736-7F4B-497A-B24F-7C4C9B2ACE83}"/>
              </a:ext>
            </a:extLst>
          </p:cNvPr>
          <p:cNvGrpSpPr/>
          <p:nvPr/>
        </p:nvGrpSpPr>
        <p:grpSpPr>
          <a:xfrm>
            <a:off x="1315847" y="4035514"/>
            <a:ext cx="1256215" cy="1877664"/>
            <a:chOff x="2385797" y="1956643"/>
            <a:chExt cx="1674953" cy="2502779"/>
          </a:xfrm>
        </p:grpSpPr>
        <p:grpSp>
          <p:nvGrpSpPr>
            <p:cNvPr id="13" name="组合 42">
              <a:extLst>
                <a:ext uri="{FF2B5EF4-FFF2-40B4-BE49-F238E27FC236}">
                  <a16:creationId xmlns:a16="http://schemas.microsoft.com/office/drawing/2014/main" id="{38D47330-14BA-4E68-94F0-0B2FFBBCEF19}"/>
                </a:ext>
              </a:extLst>
            </p:cNvPr>
            <p:cNvGrpSpPr/>
            <p:nvPr/>
          </p:nvGrpSpPr>
          <p:grpSpPr>
            <a:xfrm>
              <a:off x="2385797" y="1956643"/>
              <a:ext cx="1674953" cy="2502779"/>
              <a:chOff x="2385797" y="1956643"/>
              <a:chExt cx="1674953" cy="250277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35EA5C33-07E5-4358-A743-D8B24603D2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85797" y="2542127"/>
                <a:ext cx="1674953" cy="1917295"/>
              </a:xfrm>
              <a:custGeom>
                <a:avLst/>
                <a:gdLst>
                  <a:gd name="T0" fmla="*/ 123 w 696"/>
                  <a:gd name="T1" fmla="*/ 224 h 796"/>
                  <a:gd name="T2" fmla="*/ 123 w 696"/>
                  <a:gd name="T3" fmla="*/ 673 h 796"/>
                  <a:gd name="T4" fmla="*/ 572 w 696"/>
                  <a:gd name="T5" fmla="*/ 673 h 796"/>
                  <a:gd name="T6" fmla="*/ 572 w 696"/>
                  <a:gd name="T7" fmla="*/ 224 h 796"/>
                  <a:gd name="T8" fmla="*/ 348 w 696"/>
                  <a:gd name="T9" fmla="*/ 0 h 796"/>
                  <a:gd name="T10" fmla="*/ 123 w 696"/>
                  <a:gd name="T11" fmla="*/ 224 h 796"/>
                  <a:gd name="T12" fmla="*/ 361 w 696"/>
                  <a:gd name="T13" fmla="*/ 101 h 796"/>
                  <a:gd name="T14" fmla="*/ 328 w 696"/>
                  <a:gd name="T15" fmla="*/ 101 h 796"/>
                  <a:gd name="T16" fmla="*/ 328 w 696"/>
                  <a:gd name="T17" fmla="*/ 67 h 796"/>
                  <a:gd name="T18" fmla="*/ 361 w 696"/>
                  <a:gd name="T19" fmla="*/ 67 h 796"/>
                  <a:gd name="T20" fmla="*/ 361 w 696"/>
                  <a:gd name="T21" fmla="*/ 101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6" h="796">
                    <a:moveTo>
                      <a:pt x="123" y="224"/>
                    </a:moveTo>
                    <a:cubicBezTo>
                      <a:pt x="0" y="348"/>
                      <a:pt x="0" y="549"/>
                      <a:pt x="123" y="673"/>
                    </a:cubicBezTo>
                    <a:cubicBezTo>
                      <a:pt x="247" y="796"/>
                      <a:pt x="448" y="796"/>
                      <a:pt x="572" y="673"/>
                    </a:cubicBezTo>
                    <a:cubicBezTo>
                      <a:pt x="696" y="549"/>
                      <a:pt x="696" y="348"/>
                      <a:pt x="572" y="224"/>
                    </a:cubicBezTo>
                    <a:cubicBezTo>
                      <a:pt x="348" y="0"/>
                      <a:pt x="348" y="0"/>
                      <a:pt x="348" y="0"/>
                    </a:cubicBezTo>
                    <a:lnTo>
                      <a:pt x="123" y="224"/>
                    </a:lnTo>
                    <a:close/>
                    <a:moveTo>
                      <a:pt x="361" y="101"/>
                    </a:moveTo>
                    <a:cubicBezTo>
                      <a:pt x="352" y="110"/>
                      <a:pt x="337" y="110"/>
                      <a:pt x="328" y="101"/>
                    </a:cubicBezTo>
                    <a:cubicBezTo>
                      <a:pt x="318" y="92"/>
                      <a:pt x="318" y="76"/>
                      <a:pt x="328" y="67"/>
                    </a:cubicBezTo>
                    <a:cubicBezTo>
                      <a:pt x="337" y="58"/>
                      <a:pt x="352" y="58"/>
                      <a:pt x="361" y="67"/>
                    </a:cubicBezTo>
                    <a:cubicBezTo>
                      <a:pt x="371" y="76"/>
                      <a:pt x="371" y="92"/>
                      <a:pt x="361" y="1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91" eaLnBrk="0" hangingPunct="0"/>
                <a:endParaRPr lang="zh-CN" alt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F7B4CCDC-6797-4548-91C4-60AAF8986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689" y="1956643"/>
                <a:ext cx="452517" cy="844983"/>
              </a:xfrm>
              <a:custGeom>
                <a:avLst/>
                <a:gdLst>
                  <a:gd name="T0" fmla="*/ 107 w 188"/>
                  <a:gd name="T1" fmla="*/ 336 h 351"/>
                  <a:gd name="T2" fmla="*/ 179 w 188"/>
                  <a:gd name="T3" fmla="*/ 161 h 351"/>
                  <a:gd name="T4" fmla="*/ 129 w 188"/>
                  <a:gd name="T5" fmla="*/ 20 h 351"/>
                  <a:gd name="T6" fmla="*/ 10 w 188"/>
                  <a:gd name="T7" fmla="*/ 91 h 351"/>
                  <a:gd name="T8" fmla="*/ 61 w 188"/>
                  <a:gd name="T9" fmla="*/ 279 h 351"/>
                  <a:gd name="T10" fmla="*/ 85 w 188"/>
                  <a:gd name="T11" fmla="*/ 260 h 351"/>
                  <a:gd name="T12" fmla="*/ 34 w 188"/>
                  <a:gd name="T13" fmla="*/ 120 h 351"/>
                  <a:gd name="T14" fmla="*/ 51 w 188"/>
                  <a:gd name="T15" fmla="*/ 54 h 351"/>
                  <a:gd name="T16" fmla="*/ 123 w 188"/>
                  <a:gd name="T17" fmla="*/ 51 h 351"/>
                  <a:gd name="T18" fmla="*/ 150 w 188"/>
                  <a:gd name="T19" fmla="*/ 185 h 351"/>
                  <a:gd name="T20" fmla="*/ 90 w 188"/>
                  <a:gd name="T21" fmla="*/ 322 h 351"/>
                  <a:gd name="T22" fmla="*/ 107 w 188"/>
                  <a:gd name="T23" fmla="*/ 336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8" h="351">
                    <a:moveTo>
                      <a:pt x="107" y="336"/>
                    </a:moveTo>
                    <a:cubicBezTo>
                      <a:pt x="146" y="287"/>
                      <a:pt x="168" y="223"/>
                      <a:pt x="179" y="161"/>
                    </a:cubicBezTo>
                    <a:cubicBezTo>
                      <a:pt x="188" y="110"/>
                      <a:pt x="186" y="41"/>
                      <a:pt x="129" y="20"/>
                    </a:cubicBezTo>
                    <a:cubicBezTo>
                      <a:pt x="74" y="0"/>
                      <a:pt x="20" y="36"/>
                      <a:pt x="10" y="91"/>
                    </a:cubicBezTo>
                    <a:cubicBezTo>
                      <a:pt x="0" y="151"/>
                      <a:pt x="26" y="230"/>
                      <a:pt x="61" y="279"/>
                    </a:cubicBezTo>
                    <a:cubicBezTo>
                      <a:pt x="70" y="292"/>
                      <a:pt x="93" y="271"/>
                      <a:pt x="85" y="260"/>
                    </a:cubicBezTo>
                    <a:cubicBezTo>
                      <a:pt x="58" y="222"/>
                      <a:pt x="38" y="166"/>
                      <a:pt x="34" y="120"/>
                    </a:cubicBezTo>
                    <a:cubicBezTo>
                      <a:pt x="32" y="98"/>
                      <a:pt x="34" y="70"/>
                      <a:pt x="51" y="54"/>
                    </a:cubicBezTo>
                    <a:cubicBezTo>
                      <a:pt x="70" y="37"/>
                      <a:pt x="103" y="41"/>
                      <a:pt x="123" y="51"/>
                    </a:cubicBezTo>
                    <a:cubicBezTo>
                      <a:pt x="169" y="71"/>
                      <a:pt x="158" y="146"/>
                      <a:pt x="150" y="185"/>
                    </a:cubicBezTo>
                    <a:cubicBezTo>
                      <a:pt x="140" y="232"/>
                      <a:pt x="121" y="283"/>
                      <a:pt x="90" y="322"/>
                    </a:cubicBezTo>
                    <a:cubicBezTo>
                      <a:pt x="78" y="337"/>
                      <a:pt x="95" y="351"/>
                      <a:pt x="107" y="336"/>
                    </a:cubicBezTo>
                    <a:close/>
                  </a:path>
                </a:pathLst>
              </a:custGeom>
              <a:solidFill>
                <a:srgbClr val="BDB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91" eaLnBrk="0" hangingPunct="0"/>
                <a:endParaRPr lang="zh-CN" altLang="en-US" sz="1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7E18236-FE0C-4D77-9A29-F53CD90E5377}"/>
                </a:ext>
              </a:extLst>
            </p:cNvPr>
            <p:cNvSpPr/>
            <p:nvPr/>
          </p:nvSpPr>
          <p:spPr>
            <a:xfrm>
              <a:off x="2701548" y="3201645"/>
              <a:ext cx="1355500" cy="79997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r>
                <a:rPr lang="en-US" altLang="zh-CN" sz="3300" b="1" dirty="0">
                  <a:solidFill>
                    <a:prstClr val="white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Oh…</a:t>
              </a:r>
              <a:endParaRPr lang="zh-CN" altLang="en-US" sz="66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45">
            <a:extLst>
              <a:ext uri="{FF2B5EF4-FFF2-40B4-BE49-F238E27FC236}">
                <a16:creationId xmlns:a16="http://schemas.microsoft.com/office/drawing/2014/main" id="{93205AEB-D168-4341-83DE-EB22D1787091}"/>
              </a:ext>
            </a:extLst>
          </p:cNvPr>
          <p:cNvGrpSpPr/>
          <p:nvPr/>
        </p:nvGrpSpPr>
        <p:grpSpPr>
          <a:xfrm>
            <a:off x="2675323" y="4272282"/>
            <a:ext cx="1256215" cy="1888928"/>
            <a:chOff x="4371720" y="2098188"/>
            <a:chExt cx="1674953" cy="2517793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D24E4210-A592-4E1D-8187-B239C5DC9B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1720" y="2696540"/>
              <a:ext cx="1674953" cy="1919441"/>
            </a:xfrm>
            <a:custGeom>
              <a:avLst/>
              <a:gdLst>
                <a:gd name="T0" fmla="*/ 572 w 696"/>
                <a:gd name="T1" fmla="*/ 225 h 797"/>
                <a:gd name="T2" fmla="*/ 572 w 696"/>
                <a:gd name="T3" fmla="*/ 673 h 797"/>
                <a:gd name="T4" fmla="*/ 123 w 696"/>
                <a:gd name="T5" fmla="*/ 673 h 797"/>
                <a:gd name="T6" fmla="*/ 123 w 696"/>
                <a:gd name="T7" fmla="*/ 225 h 797"/>
                <a:gd name="T8" fmla="*/ 348 w 696"/>
                <a:gd name="T9" fmla="*/ 0 h 797"/>
                <a:gd name="T10" fmla="*/ 572 w 696"/>
                <a:gd name="T11" fmla="*/ 225 h 797"/>
                <a:gd name="T12" fmla="*/ 334 w 696"/>
                <a:gd name="T13" fmla="*/ 101 h 797"/>
                <a:gd name="T14" fmla="*/ 368 w 696"/>
                <a:gd name="T15" fmla="*/ 101 h 797"/>
                <a:gd name="T16" fmla="*/ 368 w 696"/>
                <a:gd name="T17" fmla="*/ 68 h 797"/>
                <a:gd name="T18" fmla="*/ 334 w 696"/>
                <a:gd name="T19" fmla="*/ 68 h 797"/>
                <a:gd name="T20" fmla="*/ 334 w 696"/>
                <a:gd name="T21" fmla="*/ 101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797">
                  <a:moveTo>
                    <a:pt x="572" y="225"/>
                  </a:moveTo>
                  <a:cubicBezTo>
                    <a:pt x="696" y="348"/>
                    <a:pt x="696" y="549"/>
                    <a:pt x="572" y="673"/>
                  </a:cubicBezTo>
                  <a:cubicBezTo>
                    <a:pt x="448" y="797"/>
                    <a:pt x="247" y="797"/>
                    <a:pt x="123" y="673"/>
                  </a:cubicBezTo>
                  <a:cubicBezTo>
                    <a:pt x="0" y="549"/>
                    <a:pt x="0" y="348"/>
                    <a:pt x="123" y="225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572" y="225"/>
                  </a:lnTo>
                  <a:close/>
                  <a:moveTo>
                    <a:pt x="334" y="101"/>
                  </a:moveTo>
                  <a:cubicBezTo>
                    <a:pt x="343" y="111"/>
                    <a:pt x="358" y="111"/>
                    <a:pt x="368" y="101"/>
                  </a:cubicBezTo>
                  <a:cubicBezTo>
                    <a:pt x="377" y="92"/>
                    <a:pt x="377" y="77"/>
                    <a:pt x="368" y="68"/>
                  </a:cubicBezTo>
                  <a:cubicBezTo>
                    <a:pt x="359" y="58"/>
                    <a:pt x="343" y="58"/>
                    <a:pt x="334" y="68"/>
                  </a:cubicBezTo>
                  <a:cubicBezTo>
                    <a:pt x="325" y="77"/>
                    <a:pt x="325" y="92"/>
                    <a:pt x="334" y="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endParaRPr lang="zh-CN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8544461-970F-476A-847F-0848C5ECE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361" y="2098188"/>
              <a:ext cx="454661" cy="847128"/>
            </a:xfrm>
            <a:custGeom>
              <a:avLst/>
              <a:gdLst>
                <a:gd name="T0" fmla="*/ 108 w 189"/>
                <a:gd name="T1" fmla="*/ 335 h 351"/>
                <a:gd name="T2" fmla="*/ 180 w 189"/>
                <a:gd name="T3" fmla="*/ 161 h 351"/>
                <a:gd name="T4" fmla="*/ 129 w 189"/>
                <a:gd name="T5" fmla="*/ 19 h 351"/>
                <a:gd name="T6" fmla="*/ 11 w 189"/>
                <a:gd name="T7" fmla="*/ 90 h 351"/>
                <a:gd name="T8" fmla="*/ 56 w 189"/>
                <a:gd name="T9" fmla="*/ 269 h 351"/>
                <a:gd name="T10" fmla="*/ 80 w 189"/>
                <a:gd name="T11" fmla="*/ 250 h 351"/>
                <a:gd name="T12" fmla="*/ 35 w 189"/>
                <a:gd name="T13" fmla="*/ 119 h 351"/>
                <a:gd name="T14" fmla="*/ 52 w 189"/>
                <a:gd name="T15" fmla="*/ 54 h 351"/>
                <a:gd name="T16" fmla="*/ 124 w 189"/>
                <a:gd name="T17" fmla="*/ 50 h 351"/>
                <a:gd name="T18" fmla="*/ 151 w 189"/>
                <a:gd name="T19" fmla="*/ 184 h 351"/>
                <a:gd name="T20" fmla="*/ 91 w 189"/>
                <a:gd name="T21" fmla="*/ 321 h 351"/>
                <a:gd name="T22" fmla="*/ 108 w 189"/>
                <a:gd name="T23" fmla="*/ 33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351">
                  <a:moveTo>
                    <a:pt x="108" y="335"/>
                  </a:moveTo>
                  <a:cubicBezTo>
                    <a:pt x="147" y="286"/>
                    <a:pt x="169" y="222"/>
                    <a:pt x="180" y="161"/>
                  </a:cubicBezTo>
                  <a:cubicBezTo>
                    <a:pt x="189" y="110"/>
                    <a:pt x="187" y="40"/>
                    <a:pt x="129" y="19"/>
                  </a:cubicBezTo>
                  <a:cubicBezTo>
                    <a:pt x="75" y="0"/>
                    <a:pt x="21" y="35"/>
                    <a:pt x="11" y="90"/>
                  </a:cubicBezTo>
                  <a:cubicBezTo>
                    <a:pt x="0" y="150"/>
                    <a:pt x="22" y="220"/>
                    <a:pt x="56" y="269"/>
                  </a:cubicBezTo>
                  <a:cubicBezTo>
                    <a:pt x="66" y="283"/>
                    <a:pt x="90" y="266"/>
                    <a:pt x="80" y="250"/>
                  </a:cubicBezTo>
                  <a:cubicBezTo>
                    <a:pt x="56" y="210"/>
                    <a:pt x="38" y="165"/>
                    <a:pt x="35" y="119"/>
                  </a:cubicBezTo>
                  <a:cubicBezTo>
                    <a:pt x="33" y="97"/>
                    <a:pt x="35" y="69"/>
                    <a:pt x="52" y="54"/>
                  </a:cubicBezTo>
                  <a:cubicBezTo>
                    <a:pt x="70" y="37"/>
                    <a:pt x="103" y="41"/>
                    <a:pt x="124" y="50"/>
                  </a:cubicBezTo>
                  <a:cubicBezTo>
                    <a:pt x="170" y="71"/>
                    <a:pt x="159" y="146"/>
                    <a:pt x="151" y="184"/>
                  </a:cubicBezTo>
                  <a:cubicBezTo>
                    <a:pt x="140" y="232"/>
                    <a:pt x="122" y="283"/>
                    <a:pt x="91" y="321"/>
                  </a:cubicBezTo>
                  <a:cubicBezTo>
                    <a:pt x="79" y="336"/>
                    <a:pt x="96" y="351"/>
                    <a:pt x="108" y="335"/>
                  </a:cubicBezTo>
                  <a:close/>
                </a:path>
              </a:pathLst>
            </a:custGeom>
            <a:solidFill>
              <a:srgbClr val="BDB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endParaRPr lang="zh-CN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22A4D82-B6C0-41F3-8018-3F23603FBD96}"/>
                </a:ext>
              </a:extLst>
            </p:cNvPr>
            <p:cNvSpPr/>
            <p:nvPr/>
          </p:nvSpPr>
          <p:spPr>
            <a:xfrm>
              <a:off x="4647865" y="3292487"/>
              <a:ext cx="1355500" cy="79997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r>
                <a:rPr lang="en-US" altLang="zh-CN" sz="3300" b="1" dirty="0">
                  <a:solidFill>
                    <a:prstClr val="white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Oh…</a:t>
              </a:r>
              <a:endParaRPr lang="zh-CN" altLang="en-US" sz="66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47">
            <a:extLst>
              <a:ext uri="{FF2B5EF4-FFF2-40B4-BE49-F238E27FC236}">
                <a16:creationId xmlns:a16="http://schemas.microsoft.com/office/drawing/2014/main" id="{3E685A3B-A3C9-45B1-A8B9-E48148EC767D}"/>
              </a:ext>
            </a:extLst>
          </p:cNvPr>
          <p:cNvGrpSpPr/>
          <p:nvPr/>
        </p:nvGrpSpPr>
        <p:grpSpPr>
          <a:xfrm>
            <a:off x="5414281" y="4103647"/>
            <a:ext cx="1264248" cy="1879272"/>
            <a:chOff x="8345713" y="1971656"/>
            <a:chExt cx="1685664" cy="2504923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A4516010-E75E-4E1C-BF35-DFAB9EDF01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5713" y="2557138"/>
              <a:ext cx="1674953" cy="1919441"/>
            </a:xfrm>
            <a:custGeom>
              <a:avLst/>
              <a:gdLst>
                <a:gd name="T0" fmla="*/ 124 w 696"/>
                <a:gd name="T1" fmla="*/ 224 h 797"/>
                <a:gd name="T2" fmla="*/ 124 w 696"/>
                <a:gd name="T3" fmla="*/ 673 h 797"/>
                <a:gd name="T4" fmla="*/ 572 w 696"/>
                <a:gd name="T5" fmla="*/ 673 h 797"/>
                <a:gd name="T6" fmla="*/ 572 w 696"/>
                <a:gd name="T7" fmla="*/ 224 h 797"/>
                <a:gd name="T8" fmla="*/ 348 w 696"/>
                <a:gd name="T9" fmla="*/ 0 h 797"/>
                <a:gd name="T10" fmla="*/ 124 w 696"/>
                <a:gd name="T11" fmla="*/ 224 h 797"/>
                <a:gd name="T12" fmla="*/ 362 w 696"/>
                <a:gd name="T13" fmla="*/ 101 h 797"/>
                <a:gd name="T14" fmla="*/ 328 w 696"/>
                <a:gd name="T15" fmla="*/ 101 h 797"/>
                <a:gd name="T16" fmla="*/ 328 w 696"/>
                <a:gd name="T17" fmla="*/ 67 h 797"/>
                <a:gd name="T18" fmla="*/ 361 w 696"/>
                <a:gd name="T19" fmla="*/ 67 h 797"/>
                <a:gd name="T20" fmla="*/ 362 w 696"/>
                <a:gd name="T21" fmla="*/ 101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797">
                  <a:moveTo>
                    <a:pt x="124" y="224"/>
                  </a:moveTo>
                  <a:cubicBezTo>
                    <a:pt x="0" y="348"/>
                    <a:pt x="0" y="549"/>
                    <a:pt x="124" y="673"/>
                  </a:cubicBezTo>
                  <a:cubicBezTo>
                    <a:pt x="247" y="797"/>
                    <a:pt x="448" y="797"/>
                    <a:pt x="572" y="673"/>
                  </a:cubicBezTo>
                  <a:cubicBezTo>
                    <a:pt x="696" y="549"/>
                    <a:pt x="696" y="348"/>
                    <a:pt x="572" y="224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124" y="224"/>
                  </a:lnTo>
                  <a:close/>
                  <a:moveTo>
                    <a:pt x="362" y="101"/>
                  </a:moveTo>
                  <a:cubicBezTo>
                    <a:pt x="352" y="110"/>
                    <a:pt x="337" y="110"/>
                    <a:pt x="328" y="101"/>
                  </a:cubicBezTo>
                  <a:cubicBezTo>
                    <a:pt x="318" y="92"/>
                    <a:pt x="318" y="77"/>
                    <a:pt x="328" y="67"/>
                  </a:cubicBezTo>
                  <a:cubicBezTo>
                    <a:pt x="337" y="58"/>
                    <a:pt x="352" y="58"/>
                    <a:pt x="361" y="67"/>
                  </a:cubicBezTo>
                  <a:cubicBezTo>
                    <a:pt x="371" y="77"/>
                    <a:pt x="371" y="92"/>
                    <a:pt x="362" y="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endParaRPr lang="zh-CN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9B076A88-5011-42A4-B07B-851DD5FC2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0497" y="1971656"/>
              <a:ext cx="454661" cy="844983"/>
            </a:xfrm>
            <a:custGeom>
              <a:avLst/>
              <a:gdLst>
                <a:gd name="T0" fmla="*/ 108 w 189"/>
                <a:gd name="T1" fmla="*/ 336 h 351"/>
                <a:gd name="T2" fmla="*/ 180 w 189"/>
                <a:gd name="T3" fmla="*/ 162 h 351"/>
                <a:gd name="T4" fmla="*/ 129 w 189"/>
                <a:gd name="T5" fmla="*/ 20 h 351"/>
                <a:gd name="T6" fmla="*/ 11 w 189"/>
                <a:gd name="T7" fmla="*/ 91 h 351"/>
                <a:gd name="T8" fmla="*/ 56 w 189"/>
                <a:gd name="T9" fmla="*/ 270 h 351"/>
                <a:gd name="T10" fmla="*/ 80 w 189"/>
                <a:gd name="T11" fmla="*/ 251 h 351"/>
                <a:gd name="T12" fmla="*/ 35 w 189"/>
                <a:gd name="T13" fmla="*/ 120 h 351"/>
                <a:gd name="T14" fmla="*/ 52 w 189"/>
                <a:gd name="T15" fmla="*/ 55 h 351"/>
                <a:gd name="T16" fmla="*/ 124 w 189"/>
                <a:gd name="T17" fmla="*/ 51 h 351"/>
                <a:gd name="T18" fmla="*/ 151 w 189"/>
                <a:gd name="T19" fmla="*/ 185 h 351"/>
                <a:gd name="T20" fmla="*/ 91 w 189"/>
                <a:gd name="T21" fmla="*/ 322 h 351"/>
                <a:gd name="T22" fmla="*/ 108 w 189"/>
                <a:gd name="T23" fmla="*/ 33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351">
                  <a:moveTo>
                    <a:pt x="108" y="336"/>
                  </a:moveTo>
                  <a:cubicBezTo>
                    <a:pt x="147" y="287"/>
                    <a:pt x="169" y="223"/>
                    <a:pt x="180" y="162"/>
                  </a:cubicBezTo>
                  <a:cubicBezTo>
                    <a:pt x="189" y="111"/>
                    <a:pt x="187" y="41"/>
                    <a:pt x="129" y="20"/>
                  </a:cubicBezTo>
                  <a:cubicBezTo>
                    <a:pt x="75" y="0"/>
                    <a:pt x="21" y="36"/>
                    <a:pt x="11" y="91"/>
                  </a:cubicBezTo>
                  <a:cubicBezTo>
                    <a:pt x="0" y="151"/>
                    <a:pt x="22" y="221"/>
                    <a:pt x="56" y="270"/>
                  </a:cubicBezTo>
                  <a:cubicBezTo>
                    <a:pt x="65" y="284"/>
                    <a:pt x="88" y="262"/>
                    <a:pt x="80" y="251"/>
                  </a:cubicBezTo>
                  <a:cubicBezTo>
                    <a:pt x="53" y="213"/>
                    <a:pt x="38" y="166"/>
                    <a:pt x="35" y="120"/>
                  </a:cubicBezTo>
                  <a:cubicBezTo>
                    <a:pt x="33" y="98"/>
                    <a:pt x="35" y="70"/>
                    <a:pt x="52" y="55"/>
                  </a:cubicBezTo>
                  <a:cubicBezTo>
                    <a:pt x="70" y="38"/>
                    <a:pt x="103" y="41"/>
                    <a:pt x="124" y="51"/>
                  </a:cubicBezTo>
                  <a:cubicBezTo>
                    <a:pt x="170" y="72"/>
                    <a:pt x="159" y="147"/>
                    <a:pt x="151" y="185"/>
                  </a:cubicBezTo>
                  <a:cubicBezTo>
                    <a:pt x="140" y="233"/>
                    <a:pt x="122" y="284"/>
                    <a:pt x="91" y="322"/>
                  </a:cubicBezTo>
                  <a:cubicBezTo>
                    <a:pt x="79" y="337"/>
                    <a:pt x="96" y="351"/>
                    <a:pt x="108" y="336"/>
                  </a:cubicBezTo>
                  <a:close/>
                </a:path>
              </a:pathLst>
            </a:custGeom>
            <a:solidFill>
              <a:srgbClr val="BDB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endParaRPr lang="zh-CN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114AC67-7BCF-40C7-8750-FF598A6AB14A}"/>
                </a:ext>
              </a:extLst>
            </p:cNvPr>
            <p:cNvSpPr/>
            <p:nvPr/>
          </p:nvSpPr>
          <p:spPr>
            <a:xfrm>
              <a:off x="8675877" y="3156352"/>
              <a:ext cx="1355500" cy="79997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r>
                <a:rPr lang="en-US" altLang="zh-CN" sz="3300" b="1" dirty="0">
                  <a:solidFill>
                    <a:prstClr val="white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Oh…</a:t>
              </a:r>
              <a:endParaRPr lang="zh-CN" altLang="en-US" sz="66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25" name="Freeform 9">
            <a:extLst>
              <a:ext uri="{FF2B5EF4-FFF2-40B4-BE49-F238E27FC236}">
                <a16:creationId xmlns:a16="http://schemas.microsoft.com/office/drawing/2014/main" id="{A4990241-0DD9-4296-A463-6F2CA9D3A73C}"/>
              </a:ext>
            </a:extLst>
          </p:cNvPr>
          <p:cNvSpPr>
            <a:spLocks/>
          </p:cNvSpPr>
          <p:nvPr/>
        </p:nvSpPr>
        <p:spPr bwMode="auto">
          <a:xfrm>
            <a:off x="810735" y="3858694"/>
            <a:ext cx="6137647" cy="559920"/>
          </a:xfrm>
          <a:custGeom>
            <a:avLst/>
            <a:gdLst>
              <a:gd name="T0" fmla="*/ 2 w 4909"/>
              <a:gd name="T1" fmla="*/ 0 h 310"/>
              <a:gd name="T2" fmla="*/ 609 w 4909"/>
              <a:gd name="T3" fmla="*/ 115 h 310"/>
              <a:gd name="T4" fmla="*/ 1222 w 4909"/>
              <a:gd name="T5" fmla="*/ 195 h 310"/>
              <a:gd name="T6" fmla="*/ 1838 w 4909"/>
              <a:gd name="T7" fmla="*/ 245 h 310"/>
              <a:gd name="T8" fmla="*/ 2456 w 4909"/>
              <a:gd name="T9" fmla="*/ 264 h 310"/>
              <a:gd name="T10" fmla="*/ 3073 w 4909"/>
              <a:gd name="T11" fmla="*/ 252 h 310"/>
              <a:gd name="T12" fmla="*/ 3382 w 4909"/>
              <a:gd name="T13" fmla="*/ 233 h 310"/>
              <a:gd name="T14" fmla="*/ 3535 w 4909"/>
              <a:gd name="T15" fmla="*/ 220 h 310"/>
              <a:gd name="T16" fmla="*/ 3689 w 4909"/>
              <a:gd name="T17" fmla="*/ 205 h 310"/>
              <a:gd name="T18" fmla="*/ 3996 w 4909"/>
              <a:gd name="T19" fmla="*/ 168 h 310"/>
              <a:gd name="T20" fmla="*/ 4302 w 4909"/>
              <a:gd name="T21" fmla="*/ 122 h 310"/>
              <a:gd name="T22" fmla="*/ 4606 w 4909"/>
              <a:gd name="T23" fmla="*/ 66 h 310"/>
              <a:gd name="T24" fmla="*/ 4757 w 4909"/>
              <a:gd name="T25" fmla="*/ 34 h 310"/>
              <a:gd name="T26" fmla="*/ 4908 w 4909"/>
              <a:gd name="T27" fmla="*/ 0 h 310"/>
              <a:gd name="T28" fmla="*/ 4909 w 4909"/>
              <a:gd name="T29" fmla="*/ 6 h 310"/>
              <a:gd name="T30" fmla="*/ 4760 w 4909"/>
              <a:gd name="T31" fmla="*/ 46 h 310"/>
              <a:gd name="T32" fmla="*/ 4609 w 4909"/>
              <a:gd name="T33" fmla="*/ 82 h 310"/>
              <a:gd name="T34" fmla="*/ 4306 w 4909"/>
              <a:gd name="T35" fmla="*/ 146 h 310"/>
              <a:gd name="T36" fmla="*/ 4001 w 4909"/>
              <a:gd name="T37" fmla="*/ 199 h 310"/>
              <a:gd name="T38" fmla="*/ 3693 w 4909"/>
              <a:gd name="T39" fmla="*/ 241 h 310"/>
              <a:gd name="T40" fmla="*/ 3075 w 4909"/>
              <a:gd name="T41" fmla="*/ 294 h 310"/>
              <a:gd name="T42" fmla="*/ 2455 w 4909"/>
              <a:gd name="T43" fmla="*/ 309 h 310"/>
              <a:gd name="T44" fmla="*/ 1836 w 4909"/>
              <a:gd name="T45" fmla="*/ 288 h 310"/>
              <a:gd name="T46" fmla="*/ 1218 w 4909"/>
              <a:gd name="T47" fmla="*/ 231 h 310"/>
              <a:gd name="T48" fmla="*/ 605 w 4909"/>
              <a:gd name="T49" fmla="*/ 140 h 310"/>
              <a:gd name="T50" fmla="*/ 301 w 4909"/>
              <a:gd name="T51" fmla="*/ 79 h 310"/>
              <a:gd name="T52" fmla="*/ 150 w 4909"/>
              <a:gd name="T53" fmla="*/ 45 h 310"/>
              <a:gd name="T54" fmla="*/ 0 w 4909"/>
              <a:gd name="T55" fmla="*/ 6 h 310"/>
              <a:gd name="T56" fmla="*/ 2 w 4909"/>
              <a:gd name="T57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09" h="310">
                <a:moveTo>
                  <a:pt x="2" y="0"/>
                </a:moveTo>
                <a:cubicBezTo>
                  <a:pt x="203" y="46"/>
                  <a:pt x="406" y="83"/>
                  <a:pt x="609" y="115"/>
                </a:cubicBezTo>
                <a:cubicBezTo>
                  <a:pt x="813" y="147"/>
                  <a:pt x="1017" y="173"/>
                  <a:pt x="1222" y="195"/>
                </a:cubicBezTo>
                <a:cubicBezTo>
                  <a:pt x="1427" y="217"/>
                  <a:pt x="1633" y="234"/>
                  <a:pt x="1838" y="245"/>
                </a:cubicBezTo>
                <a:cubicBezTo>
                  <a:pt x="2044" y="257"/>
                  <a:pt x="2250" y="264"/>
                  <a:pt x="2456" y="264"/>
                </a:cubicBezTo>
                <a:cubicBezTo>
                  <a:pt x="2662" y="266"/>
                  <a:pt x="2868" y="262"/>
                  <a:pt x="3073" y="252"/>
                </a:cubicBezTo>
                <a:cubicBezTo>
                  <a:pt x="3176" y="247"/>
                  <a:pt x="3279" y="241"/>
                  <a:pt x="3382" y="233"/>
                </a:cubicBezTo>
                <a:cubicBezTo>
                  <a:pt x="3433" y="229"/>
                  <a:pt x="3484" y="225"/>
                  <a:pt x="3535" y="220"/>
                </a:cubicBezTo>
                <a:cubicBezTo>
                  <a:pt x="3587" y="215"/>
                  <a:pt x="3638" y="210"/>
                  <a:pt x="3689" y="205"/>
                </a:cubicBezTo>
                <a:cubicBezTo>
                  <a:pt x="3792" y="194"/>
                  <a:pt x="3894" y="182"/>
                  <a:pt x="3996" y="168"/>
                </a:cubicBezTo>
                <a:cubicBezTo>
                  <a:pt x="4098" y="154"/>
                  <a:pt x="4200" y="139"/>
                  <a:pt x="4302" y="122"/>
                </a:cubicBezTo>
                <a:cubicBezTo>
                  <a:pt x="4403" y="105"/>
                  <a:pt x="4505" y="86"/>
                  <a:pt x="4606" y="66"/>
                </a:cubicBezTo>
                <a:cubicBezTo>
                  <a:pt x="4656" y="56"/>
                  <a:pt x="4707" y="45"/>
                  <a:pt x="4757" y="34"/>
                </a:cubicBezTo>
                <a:cubicBezTo>
                  <a:pt x="4807" y="23"/>
                  <a:pt x="4858" y="12"/>
                  <a:pt x="4908" y="0"/>
                </a:cubicBezTo>
                <a:cubicBezTo>
                  <a:pt x="4909" y="6"/>
                  <a:pt x="4909" y="6"/>
                  <a:pt x="4909" y="6"/>
                </a:cubicBezTo>
                <a:cubicBezTo>
                  <a:pt x="4860" y="20"/>
                  <a:pt x="4810" y="33"/>
                  <a:pt x="4760" y="46"/>
                </a:cubicBezTo>
                <a:cubicBezTo>
                  <a:pt x="4710" y="58"/>
                  <a:pt x="4659" y="70"/>
                  <a:pt x="4609" y="82"/>
                </a:cubicBezTo>
                <a:cubicBezTo>
                  <a:pt x="4508" y="105"/>
                  <a:pt x="4407" y="127"/>
                  <a:pt x="4306" y="146"/>
                </a:cubicBezTo>
                <a:cubicBezTo>
                  <a:pt x="4204" y="166"/>
                  <a:pt x="4103" y="183"/>
                  <a:pt x="4001" y="199"/>
                </a:cubicBezTo>
                <a:cubicBezTo>
                  <a:pt x="3898" y="215"/>
                  <a:pt x="3796" y="229"/>
                  <a:pt x="3693" y="241"/>
                </a:cubicBezTo>
                <a:cubicBezTo>
                  <a:pt x="3488" y="266"/>
                  <a:pt x="3282" y="283"/>
                  <a:pt x="3075" y="294"/>
                </a:cubicBezTo>
                <a:cubicBezTo>
                  <a:pt x="2869" y="305"/>
                  <a:pt x="2662" y="310"/>
                  <a:pt x="2455" y="309"/>
                </a:cubicBezTo>
                <a:cubicBezTo>
                  <a:pt x="2249" y="308"/>
                  <a:pt x="2042" y="301"/>
                  <a:pt x="1836" y="288"/>
                </a:cubicBezTo>
                <a:cubicBezTo>
                  <a:pt x="1629" y="274"/>
                  <a:pt x="1423" y="256"/>
                  <a:pt x="1218" y="231"/>
                </a:cubicBezTo>
                <a:cubicBezTo>
                  <a:pt x="1013" y="207"/>
                  <a:pt x="809" y="176"/>
                  <a:pt x="605" y="140"/>
                </a:cubicBezTo>
                <a:cubicBezTo>
                  <a:pt x="504" y="121"/>
                  <a:pt x="402" y="101"/>
                  <a:pt x="301" y="79"/>
                </a:cubicBezTo>
                <a:cubicBezTo>
                  <a:pt x="251" y="68"/>
                  <a:pt x="200" y="57"/>
                  <a:pt x="150" y="45"/>
                </a:cubicBezTo>
                <a:cubicBezTo>
                  <a:pt x="100" y="33"/>
                  <a:pt x="50" y="20"/>
                  <a:pt x="0" y="6"/>
                </a:cubicBezTo>
                <a:lnTo>
                  <a:pt x="2" y="0"/>
                </a:lnTo>
                <a:close/>
              </a:path>
            </a:pathLst>
          </a:custGeom>
          <a:solidFill>
            <a:srgbClr val="BDBB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91" eaLnBrk="0" hangingPunct="0"/>
            <a:endParaRPr lang="zh-CN" altLang="en-US" sz="1400" dirty="0">
              <a:solidFill>
                <a:prstClr val="black"/>
              </a:solidFill>
            </a:endParaRPr>
          </a:p>
        </p:txBody>
      </p:sp>
      <p:grpSp>
        <p:nvGrpSpPr>
          <p:cNvPr id="26" name="组合 46">
            <a:extLst>
              <a:ext uri="{FF2B5EF4-FFF2-40B4-BE49-F238E27FC236}">
                <a16:creationId xmlns:a16="http://schemas.microsoft.com/office/drawing/2014/main" id="{63F10940-E5EB-4A5B-A1FD-9806547B9E16}"/>
              </a:ext>
            </a:extLst>
          </p:cNvPr>
          <p:cNvGrpSpPr/>
          <p:nvPr/>
        </p:nvGrpSpPr>
        <p:grpSpPr>
          <a:xfrm>
            <a:off x="4029671" y="4290179"/>
            <a:ext cx="1276157" cy="1888926"/>
            <a:chOff x="6359789" y="2113201"/>
            <a:chExt cx="1701543" cy="2517791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688C7E7-7448-4720-A2A5-51BCE4B10D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9789" y="2713697"/>
              <a:ext cx="1672808" cy="1917295"/>
            </a:xfrm>
            <a:custGeom>
              <a:avLst/>
              <a:gdLst>
                <a:gd name="T0" fmla="*/ 572 w 696"/>
                <a:gd name="T1" fmla="*/ 224 h 796"/>
                <a:gd name="T2" fmla="*/ 572 w 696"/>
                <a:gd name="T3" fmla="*/ 672 h 796"/>
                <a:gd name="T4" fmla="*/ 124 w 696"/>
                <a:gd name="T5" fmla="*/ 672 h 796"/>
                <a:gd name="T6" fmla="*/ 124 w 696"/>
                <a:gd name="T7" fmla="*/ 224 h 796"/>
                <a:gd name="T8" fmla="*/ 348 w 696"/>
                <a:gd name="T9" fmla="*/ 0 h 796"/>
                <a:gd name="T10" fmla="*/ 572 w 696"/>
                <a:gd name="T11" fmla="*/ 224 h 796"/>
                <a:gd name="T12" fmla="*/ 334 w 696"/>
                <a:gd name="T13" fmla="*/ 101 h 796"/>
                <a:gd name="T14" fmla="*/ 368 w 696"/>
                <a:gd name="T15" fmla="*/ 101 h 796"/>
                <a:gd name="T16" fmla="*/ 368 w 696"/>
                <a:gd name="T17" fmla="*/ 67 h 796"/>
                <a:gd name="T18" fmla="*/ 334 w 696"/>
                <a:gd name="T19" fmla="*/ 67 h 796"/>
                <a:gd name="T20" fmla="*/ 334 w 696"/>
                <a:gd name="T21" fmla="*/ 101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796">
                  <a:moveTo>
                    <a:pt x="572" y="224"/>
                  </a:moveTo>
                  <a:cubicBezTo>
                    <a:pt x="696" y="348"/>
                    <a:pt x="696" y="548"/>
                    <a:pt x="572" y="672"/>
                  </a:cubicBezTo>
                  <a:cubicBezTo>
                    <a:pt x="448" y="796"/>
                    <a:pt x="247" y="796"/>
                    <a:pt x="124" y="672"/>
                  </a:cubicBezTo>
                  <a:cubicBezTo>
                    <a:pt x="0" y="548"/>
                    <a:pt x="0" y="348"/>
                    <a:pt x="124" y="224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572" y="224"/>
                  </a:lnTo>
                  <a:close/>
                  <a:moveTo>
                    <a:pt x="334" y="101"/>
                  </a:moveTo>
                  <a:cubicBezTo>
                    <a:pt x="343" y="110"/>
                    <a:pt x="359" y="110"/>
                    <a:pt x="368" y="101"/>
                  </a:cubicBezTo>
                  <a:cubicBezTo>
                    <a:pt x="377" y="91"/>
                    <a:pt x="377" y="76"/>
                    <a:pt x="368" y="67"/>
                  </a:cubicBezTo>
                  <a:cubicBezTo>
                    <a:pt x="359" y="57"/>
                    <a:pt x="343" y="57"/>
                    <a:pt x="334" y="67"/>
                  </a:cubicBezTo>
                  <a:cubicBezTo>
                    <a:pt x="325" y="76"/>
                    <a:pt x="325" y="91"/>
                    <a:pt x="334" y="1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endParaRPr lang="zh-CN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6384DF29-26A1-4910-A854-265D600B6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28" y="2113201"/>
              <a:ext cx="454661" cy="844983"/>
            </a:xfrm>
            <a:custGeom>
              <a:avLst/>
              <a:gdLst>
                <a:gd name="T0" fmla="*/ 108 w 189"/>
                <a:gd name="T1" fmla="*/ 336 h 351"/>
                <a:gd name="T2" fmla="*/ 180 w 189"/>
                <a:gd name="T3" fmla="*/ 161 h 351"/>
                <a:gd name="T4" fmla="*/ 129 w 189"/>
                <a:gd name="T5" fmla="*/ 19 h 351"/>
                <a:gd name="T6" fmla="*/ 11 w 189"/>
                <a:gd name="T7" fmla="*/ 90 h 351"/>
                <a:gd name="T8" fmla="*/ 56 w 189"/>
                <a:gd name="T9" fmla="*/ 270 h 351"/>
                <a:gd name="T10" fmla="*/ 80 w 189"/>
                <a:gd name="T11" fmla="*/ 250 h 351"/>
                <a:gd name="T12" fmla="*/ 35 w 189"/>
                <a:gd name="T13" fmla="*/ 119 h 351"/>
                <a:gd name="T14" fmla="*/ 52 w 189"/>
                <a:gd name="T15" fmla="*/ 54 h 351"/>
                <a:gd name="T16" fmla="*/ 124 w 189"/>
                <a:gd name="T17" fmla="*/ 50 h 351"/>
                <a:gd name="T18" fmla="*/ 151 w 189"/>
                <a:gd name="T19" fmla="*/ 184 h 351"/>
                <a:gd name="T20" fmla="*/ 91 w 189"/>
                <a:gd name="T21" fmla="*/ 322 h 351"/>
                <a:gd name="T22" fmla="*/ 108 w 189"/>
                <a:gd name="T23" fmla="*/ 33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351">
                  <a:moveTo>
                    <a:pt x="108" y="336"/>
                  </a:moveTo>
                  <a:cubicBezTo>
                    <a:pt x="147" y="286"/>
                    <a:pt x="169" y="222"/>
                    <a:pt x="180" y="161"/>
                  </a:cubicBezTo>
                  <a:cubicBezTo>
                    <a:pt x="189" y="110"/>
                    <a:pt x="187" y="40"/>
                    <a:pt x="129" y="19"/>
                  </a:cubicBezTo>
                  <a:cubicBezTo>
                    <a:pt x="75" y="0"/>
                    <a:pt x="21" y="35"/>
                    <a:pt x="11" y="90"/>
                  </a:cubicBezTo>
                  <a:cubicBezTo>
                    <a:pt x="0" y="150"/>
                    <a:pt x="20" y="222"/>
                    <a:pt x="56" y="270"/>
                  </a:cubicBezTo>
                  <a:cubicBezTo>
                    <a:pt x="69" y="286"/>
                    <a:pt x="88" y="262"/>
                    <a:pt x="80" y="250"/>
                  </a:cubicBezTo>
                  <a:cubicBezTo>
                    <a:pt x="53" y="212"/>
                    <a:pt x="38" y="166"/>
                    <a:pt x="35" y="119"/>
                  </a:cubicBezTo>
                  <a:cubicBezTo>
                    <a:pt x="33" y="98"/>
                    <a:pt x="35" y="70"/>
                    <a:pt x="52" y="54"/>
                  </a:cubicBezTo>
                  <a:cubicBezTo>
                    <a:pt x="70" y="37"/>
                    <a:pt x="103" y="41"/>
                    <a:pt x="124" y="50"/>
                  </a:cubicBezTo>
                  <a:cubicBezTo>
                    <a:pt x="170" y="71"/>
                    <a:pt x="159" y="146"/>
                    <a:pt x="151" y="184"/>
                  </a:cubicBezTo>
                  <a:cubicBezTo>
                    <a:pt x="140" y="232"/>
                    <a:pt x="122" y="283"/>
                    <a:pt x="91" y="322"/>
                  </a:cubicBezTo>
                  <a:cubicBezTo>
                    <a:pt x="79" y="337"/>
                    <a:pt x="96" y="351"/>
                    <a:pt x="108" y="336"/>
                  </a:cubicBezTo>
                  <a:close/>
                </a:path>
              </a:pathLst>
            </a:custGeom>
            <a:solidFill>
              <a:srgbClr val="BDB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endParaRPr lang="zh-CN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1AC602C-1C97-4EB0-8747-3EC9A8B33ABE}"/>
                </a:ext>
              </a:extLst>
            </p:cNvPr>
            <p:cNvSpPr/>
            <p:nvPr/>
          </p:nvSpPr>
          <p:spPr>
            <a:xfrm>
              <a:off x="6705832" y="3287772"/>
              <a:ext cx="1355500" cy="79997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91" eaLnBrk="0" hangingPunct="0"/>
              <a:r>
                <a:rPr lang="en-US" altLang="zh-CN" sz="3300" b="1" dirty="0">
                  <a:solidFill>
                    <a:prstClr val="white"/>
                  </a:solidFill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Oh…</a:t>
              </a:r>
              <a:endParaRPr lang="zh-CN" altLang="en-US" sz="66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0A7A531-20FE-4F07-962E-74DBAB782EF8}"/>
              </a:ext>
            </a:extLst>
          </p:cNvPr>
          <p:cNvGrpSpPr/>
          <p:nvPr/>
        </p:nvGrpSpPr>
        <p:grpSpPr>
          <a:xfrm>
            <a:off x="226478" y="80534"/>
            <a:ext cx="3827506" cy="3606800"/>
            <a:chOff x="5607051" y="-5110163"/>
            <a:chExt cx="4887913" cy="5554663"/>
          </a:xfrm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8082144-FCF9-4853-A5AC-D5F6D9A4574F}"/>
                </a:ext>
              </a:extLst>
            </p:cNvPr>
            <p:cNvSpPr/>
            <p:nvPr/>
          </p:nvSpPr>
          <p:spPr bwMode="auto">
            <a:xfrm>
              <a:off x="5710238" y="-2505076"/>
              <a:ext cx="4721225" cy="2820988"/>
            </a:xfrm>
            <a:custGeom>
              <a:avLst/>
              <a:gdLst>
                <a:gd name="T0" fmla="*/ 1696 w 2759"/>
                <a:gd name="T1" fmla="*/ 1647 h 1647"/>
                <a:gd name="T2" fmla="*/ 86 w 2759"/>
                <a:gd name="T3" fmla="*/ 700 h 1647"/>
                <a:gd name="T4" fmla="*/ 85 w 2759"/>
                <a:gd name="T5" fmla="*/ 539 h 1647"/>
                <a:gd name="T6" fmla="*/ 996 w 2759"/>
                <a:gd name="T7" fmla="*/ 0 h 1647"/>
                <a:gd name="T8" fmla="*/ 2759 w 2759"/>
                <a:gd name="T9" fmla="*/ 1017 h 1647"/>
                <a:gd name="T10" fmla="*/ 1696 w 2759"/>
                <a:gd name="T11" fmla="*/ 1647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9" h="1647">
                  <a:moveTo>
                    <a:pt x="1696" y="1647"/>
                  </a:moveTo>
                  <a:cubicBezTo>
                    <a:pt x="86" y="700"/>
                    <a:pt x="86" y="700"/>
                    <a:pt x="86" y="700"/>
                  </a:cubicBezTo>
                  <a:cubicBezTo>
                    <a:pt x="0" y="650"/>
                    <a:pt x="0" y="590"/>
                    <a:pt x="85" y="539"/>
                  </a:cubicBezTo>
                  <a:cubicBezTo>
                    <a:pt x="996" y="0"/>
                    <a:pt x="996" y="0"/>
                    <a:pt x="996" y="0"/>
                  </a:cubicBezTo>
                  <a:cubicBezTo>
                    <a:pt x="2759" y="1017"/>
                    <a:pt x="2759" y="1017"/>
                    <a:pt x="2759" y="1017"/>
                  </a:cubicBezTo>
                  <a:cubicBezTo>
                    <a:pt x="1696" y="1647"/>
                    <a:pt x="1696" y="1647"/>
                    <a:pt x="1696" y="1647"/>
                  </a:cubicBezTo>
                </a:path>
              </a:pathLst>
            </a:custGeom>
            <a:solidFill>
              <a:schemeClr val="tx1">
                <a:lumMod val="75000"/>
                <a:lumOff val="25000"/>
                <a:alpha val="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91E5D336-DA83-41B0-A706-762E5A2073B9}"/>
                </a:ext>
              </a:extLst>
            </p:cNvPr>
            <p:cNvSpPr/>
            <p:nvPr/>
          </p:nvSpPr>
          <p:spPr bwMode="auto">
            <a:xfrm>
              <a:off x="10186988" y="-2124076"/>
              <a:ext cx="303213" cy="1443038"/>
            </a:xfrm>
            <a:custGeom>
              <a:avLst/>
              <a:gdLst>
                <a:gd name="T0" fmla="*/ 148 w 177"/>
                <a:gd name="T1" fmla="*/ 840 h 842"/>
                <a:gd name="T2" fmla="*/ 153 w 177"/>
                <a:gd name="T3" fmla="*/ 839 h 842"/>
                <a:gd name="T4" fmla="*/ 175 w 177"/>
                <a:gd name="T5" fmla="*/ 810 h 842"/>
                <a:gd name="T6" fmla="*/ 58 w 177"/>
                <a:gd name="T7" fmla="*/ 24 h 842"/>
                <a:gd name="T8" fmla="*/ 29 w 177"/>
                <a:gd name="T9" fmla="*/ 2 h 842"/>
                <a:gd name="T10" fmla="*/ 24 w 177"/>
                <a:gd name="T11" fmla="*/ 3 h 842"/>
                <a:gd name="T12" fmla="*/ 2 w 177"/>
                <a:gd name="T13" fmla="*/ 32 h 842"/>
                <a:gd name="T14" fmla="*/ 119 w 177"/>
                <a:gd name="T15" fmla="*/ 818 h 842"/>
                <a:gd name="T16" fmla="*/ 148 w 177"/>
                <a:gd name="T17" fmla="*/ 840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842">
                  <a:moveTo>
                    <a:pt x="148" y="840"/>
                  </a:moveTo>
                  <a:cubicBezTo>
                    <a:pt x="153" y="839"/>
                    <a:pt x="153" y="839"/>
                    <a:pt x="153" y="839"/>
                  </a:cubicBezTo>
                  <a:cubicBezTo>
                    <a:pt x="167" y="837"/>
                    <a:pt x="177" y="824"/>
                    <a:pt x="175" y="810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6" y="10"/>
                    <a:pt x="43" y="0"/>
                    <a:pt x="29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0" y="5"/>
                    <a:pt x="0" y="18"/>
                    <a:pt x="2" y="32"/>
                  </a:cubicBezTo>
                  <a:cubicBezTo>
                    <a:pt x="119" y="818"/>
                    <a:pt x="119" y="818"/>
                    <a:pt x="119" y="818"/>
                  </a:cubicBezTo>
                  <a:cubicBezTo>
                    <a:pt x="121" y="832"/>
                    <a:pt x="134" y="842"/>
                    <a:pt x="148" y="840"/>
                  </a:cubicBezTo>
                  <a:close/>
                </a:path>
              </a:pathLst>
            </a:custGeom>
            <a:solidFill>
              <a:srgbClr val="91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DB9DA1AC-99D5-42FB-9D8D-2AAF5B48A26C}"/>
                </a:ext>
              </a:extLst>
            </p:cNvPr>
            <p:cNvSpPr/>
            <p:nvPr/>
          </p:nvSpPr>
          <p:spPr bwMode="auto">
            <a:xfrm>
              <a:off x="8529638" y="-1833563"/>
              <a:ext cx="288925" cy="2278063"/>
            </a:xfrm>
            <a:custGeom>
              <a:avLst/>
              <a:gdLst>
                <a:gd name="T0" fmla="*/ 27 w 168"/>
                <a:gd name="T1" fmla="*/ 1329 h 1330"/>
                <a:gd name="T2" fmla="*/ 1 w 168"/>
                <a:gd name="T3" fmla="*/ 1299 h 1330"/>
                <a:gd name="T4" fmla="*/ 111 w 168"/>
                <a:gd name="T5" fmla="*/ 27 h 1330"/>
                <a:gd name="T6" fmla="*/ 141 w 168"/>
                <a:gd name="T7" fmla="*/ 1 h 1330"/>
                <a:gd name="T8" fmla="*/ 167 w 168"/>
                <a:gd name="T9" fmla="*/ 31 h 1330"/>
                <a:gd name="T10" fmla="*/ 57 w 168"/>
                <a:gd name="T11" fmla="*/ 1303 h 1330"/>
                <a:gd name="T12" fmla="*/ 27 w 168"/>
                <a:gd name="T13" fmla="*/ 132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330">
                  <a:moveTo>
                    <a:pt x="27" y="1329"/>
                  </a:moveTo>
                  <a:cubicBezTo>
                    <a:pt x="11" y="1327"/>
                    <a:pt x="0" y="1314"/>
                    <a:pt x="1" y="1299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12" y="11"/>
                    <a:pt x="126" y="0"/>
                    <a:pt x="141" y="1"/>
                  </a:cubicBezTo>
                  <a:cubicBezTo>
                    <a:pt x="156" y="3"/>
                    <a:pt x="168" y="16"/>
                    <a:pt x="167" y="31"/>
                  </a:cubicBezTo>
                  <a:cubicBezTo>
                    <a:pt x="57" y="1303"/>
                    <a:pt x="57" y="1303"/>
                    <a:pt x="57" y="1303"/>
                  </a:cubicBezTo>
                  <a:cubicBezTo>
                    <a:pt x="56" y="1319"/>
                    <a:pt x="42" y="1330"/>
                    <a:pt x="27" y="1329"/>
                  </a:cubicBezTo>
                </a:path>
              </a:pathLst>
            </a:custGeom>
            <a:solidFill>
              <a:srgbClr val="91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EB8A65BD-F50F-416B-9C5E-9F34E14BE9AC}"/>
                </a:ext>
              </a:extLst>
            </p:cNvPr>
            <p:cNvSpPr/>
            <p:nvPr/>
          </p:nvSpPr>
          <p:spPr bwMode="auto">
            <a:xfrm>
              <a:off x="8637588" y="-1095376"/>
              <a:ext cx="122238" cy="323850"/>
            </a:xfrm>
            <a:custGeom>
              <a:avLst/>
              <a:gdLst>
                <a:gd name="T0" fmla="*/ 58 w 77"/>
                <a:gd name="T1" fmla="*/ 204 h 204"/>
                <a:gd name="T2" fmla="*/ 0 w 77"/>
                <a:gd name="T3" fmla="*/ 165 h 204"/>
                <a:gd name="T4" fmla="*/ 17 w 77"/>
                <a:gd name="T5" fmla="*/ 0 h 204"/>
                <a:gd name="T6" fmla="*/ 77 w 77"/>
                <a:gd name="T7" fmla="*/ 10 h 204"/>
                <a:gd name="T8" fmla="*/ 58 w 77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04">
                  <a:moveTo>
                    <a:pt x="58" y="204"/>
                  </a:moveTo>
                  <a:lnTo>
                    <a:pt x="0" y="165"/>
                  </a:lnTo>
                  <a:lnTo>
                    <a:pt x="17" y="0"/>
                  </a:lnTo>
                  <a:lnTo>
                    <a:pt x="77" y="10"/>
                  </a:lnTo>
                  <a:lnTo>
                    <a:pt x="58" y="204"/>
                  </a:lnTo>
                  <a:close/>
                </a:path>
              </a:pathLst>
            </a:custGeom>
            <a:solidFill>
              <a:srgbClr val="6B5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38FE6F5-BA6A-49C2-A4AD-1FC3518EA6A7}"/>
                </a:ext>
              </a:extLst>
            </p:cNvPr>
            <p:cNvSpPr/>
            <p:nvPr/>
          </p:nvSpPr>
          <p:spPr bwMode="auto">
            <a:xfrm>
              <a:off x="10217151" y="-1870076"/>
              <a:ext cx="138113" cy="327025"/>
            </a:xfrm>
            <a:custGeom>
              <a:avLst/>
              <a:gdLst>
                <a:gd name="T0" fmla="*/ 33 w 87"/>
                <a:gd name="T1" fmla="*/ 206 h 206"/>
                <a:gd name="T2" fmla="*/ 87 w 87"/>
                <a:gd name="T3" fmla="*/ 164 h 206"/>
                <a:gd name="T4" fmla="*/ 60 w 87"/>
                <a:gd name="T5" fmla="*/ 0 h 206"/>
                <a:gd name="T6" fmla="*/ 0 w 87"/>
                <a:gd name="T7" fmla="*/ 14 h 206"/>
                <a:gd name="T8" fmla="*/ 33 w 87"/>
                <a:gd name="T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06">
                  <a:moveTo>
                    <a:pt x="33" y="206"/>
                  </a:moveTo>
                  <a:lnTo>
                    <a:pt x="87" y="164"/>
                  </a:lnTo>
                  <a:lnTo>
                    <a:pt x="60" y="0"/>
                  </a:lnTo>
                  <a:lnTo>
                    <a:pt x="0" y="14"/>
                  </a:lnTo>
                  <a:lnTo>
                    <a:pt x="33" y="206"/>
                  </a:lnTo>
                  <a:close/>
                </a:path>
              </a:pathLst>
            </a:custGeom>
            <a:solidFill>
              <a:srgbClr val="6B5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2266709A-252C-40E7-AC38-51BFB1F62611}"/>
                </a:ext>
              </a:extLst>
            </p:cNvPr>
            <p:cNvSpPr/>
            <p:nvPr/>
          </p:nvSpPr>
          <p:spPr bwMode="auto">
            <a:xfrm>
              <a:off x="5675313" y="-1260476"/>
              <a:ext cx="2540000" cy="1381125"/>
            </a:xfrm>
            <a:custGeom>
              <a:avLst/>
              <a:gdLst>
                <a:gd name="T0" fmla="*/ 0 w 1600"/>
                <a:gd name="T1" fmla="*/ 543 h 870"/>
                <a:gd name="T2" fmla="*/ 1034 w 1600"/>
                <a:gd name="T3" fmla="*/ 0 h 870"/>
                <a:gd name="T4" fmla="*/ 1600 w 1600"/>
                <a:gd name="T5" fmla="*/ 327 h 870"/>
                <a:gd name="T6" fmla="*/ 566 w 1600"/>
                <a:gd name="T7" fmla="*/ 870 h 870"/>
                <a:gd name="T8" fmla="*/ 0 w 1600"/>
                <a:gd name="T9" fmla="*/ 543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870">
                  <a:moveTo>
                    <a:pt x="0" y="543"/>
                  </a:moveTo>
                  <a:lnTo>
                    <a:pt x="1034" y="0"/>
                  </a:lnTo>
                  <a:lnTo>
                    <a:pt x="1600" y="327"/>
                  </a:lnTo>
                  <a:lnTo>
                    <a:pt x="566" y="870"/>
                  </a:lnTo>
                  <a:lnTo>
                    <a:pt x="0" y="54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973D4311-9538-4710-9CCE-434238825DE9}"/>
                </a:ext>
              </a:extLst>
            </p:cNvPr>
            <p:cNvSpPr/>
            <p:nvPr/>
          </p:nvSpPr>
          <p:spPr bwMode="auto">
            <a:xfrm>
              <a:off x="5773738" y="-2081213"/>
              <a:ext cx="1895475" cy="1184275"/>
            </a:xfrm>
            <a:custGeom>
              <a:avLst/>
              <a:gdLst>
                <a:gd name="T0" fmla="*/ 592 w 1107"/>
                <a:gd name="T1" fmla="*/ 662 h 691"/>
                <a:gd name="T2" fmla="*/ 51 w 1107"/>
                <a:gd name="T3" fmla="*/ 349 h 691"/>
                <a:gd name="T4" fmla="*/ 96 w 1107"/>
                <a:gd name="T5" fmla="*/ 208 h 691"/>
                <a:gd name="T6" fmla="*/ 290 w 1107"/>
                <a:gd name="T7" fmla="*/ 82 h 691"/>
                <a:gd name="T8" fmla="*/ 718 w 1107"/>
                <a:gd name="T9" fmla="*/ 29 h 691"/>
                <a:gd name="T10" fmla="*/ 1057 w 1107"/>
                <a:gd name="T11" fmla="*/ 237 h 691"/>
                <a:gd name="T12" fmla="*/ 1014 w 1107"/>
                <a:gd name="T13" fmla="*/ 500 h 691"/>
                <a:gd name="T14" fmla="*/ 819 w 1107"/>
                <a:gd name="T15" fmla="*/ 626 h 691"/>
                <a:gd name="T16" fmla="*/ 592 w 1107"/>
                <a:gd name="T17" fmla="*/ 662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7" h="691">
                  <a:moveTo>
                    <a:pt x="592" y="662"/>
                  </a:moveTo>
                  <a:cubicBezTo>
                    <a:pt x="51" y="349"/>
                    <a:pt x="51" y="349"/>
                    <a:pt x="51" y="349"/>
                  </a:cubicBezTo>
                  <a:cubicBezTo>
                    <a:pt x="0" y="320"/>
                    <a:pt x="21" y="257"/>
                    <a:pt x="96" y="208"/>
                  </a:cubicBezTo>
                  <a:cubicBezTo>
                    <a:pt x="290" y="82"/>
                    <a:pt x="290" y="82"/>
                    <a:pt x="290" y="82"/>
                  </a:cubicBezTo>
                  <a:cubicBezTo>
                    <a:pt x="365" y="33"/>
                    <a:pt x="668" y="0"/>
                    <a:pt x="718" y="29"/>
                  </a:cubicBezTo>
                  <a:cubicBezTo>
                    <a:pt x="1057" y="237"/>
                    <a:pt x="1057" y="237"/>
                    <a:pt x="1057" y="237"/>
                  </a:cubicBezTo>
                  <a:cubicBezTo>
                    <a:pt x="1107" y="266"/>
                    <a:pt x="1089" y="451"/>
                    <a:pt x="1014" y="500"/>
                  </a:cubicBezTo>
                  <a:cubicBezTo>
                    <a:pt x="819" y="626"/>
                    <a:pt x="819" y="626"/>
                    <a:pt x="819" y="626"/>
                  </a:cubicBezTo>
                  <a:cubicBezTo>
                    <a:pt x="744" y="674"/>
                    <a:pt x="642" y="691"/>
                    <a:pt x="592" y="662"/>
                  </a:cubicBezTo>
                  <a:close/>
                </a:path>
              </a:pathLst>
            </a:custGeom>
            <a:solidFill>
              <a:srgbClr val="BC4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AB30FBF8-2E3E-4A89-94D5-9D5532320036}"/>
                </a:ext>
              </a:extLst>
            </p:cNvPr>
            <p:cNvSpPr/>
            <p:nvPr/>
          </p:nvSpPr>
          <p:spPr bwMode="auto">
            <a:xfrm>
              <a:off x="6942138" y="-1162051"/>
              <a:ext cx="630238" cy="447675"/>
            </a:xfrm>
            <a:custGeom>
              <a:avLst/>
              <a:gdLst>
                <a:gd name="T0" fmla="*/ 277 w 368"/>
                <a:gd name="T1" fmla="*/ 160 h 261"/>
                <a:gd name="T2" fmla="*/ 223 w 368"/>
                <a:gd name="T3" fmla="*/ 186 h 261"/>
                <a:gd name="T4" fmla="*/ 195 w 368"/>
                <a:gd name="T5" fmla="*/ 205 h 261"/>
                <a:gd name="T6" fmla="*/ 83 w 368"/>
                <a:gd name="T7" fmla="*/ 225 h 261"/>
                <a:gd name="T8" fmla="*/ 212 w 368"/>
                <a:gd name="T9" fmla="*/ 47 h 261"/>
                <a:gd name="T10" fmla="*/ 305 w 368"/>
                <a:gd name="T11" fmla="*/ 5 h 261"/>
                <a:gd name="T12" fmla="*/ 340 w 368"/>
                <a:gd name="T13" fmla="*/ 7 h 261"/>
                <a:gd name="T14" fmla="*/ 355 w 368"/>
                <a:gd name="T15" fmla="*/ 65 h 261"/>
                <a:gd name="T16" fmla="*/ 277 w 368"/>
                <a:gd name="T17" fmla="*/ 1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261">
                  <a:moveTo>
                    <a:pt x="277" y="160"/>
                  </a:moveTo>
                  <a:cubicBezTo>
                    <a:pt x="273" y="163"/>
                    <a:pt x="226" y="184"/>
                    <a:pt x="223" y="186"/>
                  </a:cubicBezTo>
                  <a:cubicBezTo>
                    <a:pt x="218" y="190"/>
                    <a:pt x="204" y="200"/>
                    <a:pt x="195" y="205"/>
                  </a:cubicBezTo>
                  <a:cubicBezTo>
                    <a:pt x="178" y="217"/>
                    <a:pt x="139" y="261"/>
                    <a:pt x="83" y="225"/>
                  </a:cubicBezTo>
                  <a:cubicBezTo>
                    <a:pt x="0" y="173"/>
                    <a:pt x="212" y="47"/>
                    <a:pt x="212" y="47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16" y="0"/>
                    <a:pt x="329" y="1"/>
                    <a:pt x="340" y="7"/>
                  </a:cubicBezTo>
                  <a:cubicBezTo>
                    <a:pt x="361" y="19"/>
                    <a:pt x="368" y="45"/>
                    <a:pt x="355" y="65"/>
                  </a:cubicBezTo>
                  <a:cubicBezTo>
                    <a:pt x="334" y="98"/>
                    <a:pt x="332" y="118"/>
                    <a:pt x="277" y="160"/>
                  </a:cubicBezTo>
                  <a:close/>
                </a:path>
              </a:pathLst>
            </a:custGeom>
            <a:solidFill>
              <a:srgbClr val="152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0E4BEAA4-9598-4EC6-B488-CC07E911D773}"/>
                </a:ext>
              </a:extLst>
            </p:cNvPr>
            <p:cNvSpPr/>
            <p:nvPr/>
          </p:nvSpPr>
          <p:spPr bwMode="auto">
            <a:xfrm>
              <a:off x="6926263" y="-1206501"/>
              <a:ext cx="631825" cy="447675"/>
            </a:xfrm>
            <a:custGeom>
              <a:avLst/>
              <a:gdLst>
                <a:gd name="T0" fmla="*/ 277 w 369"/>
                <a:gd name="T1" fmla="*/ 160 h 261"/>
                <a:gd name="T2" fmla="*/ 223 w 369"/>
                <a:gd name="T3" fmla="*/ 186 h 261"/>
                <a:gd name="T4" fmla="*/ 196 w 369"/>
                <a:gd name="T5" fmla="*/ 205 h 261"/>
                <a:gd name="T6" fmla="*/ 83 w 369"/>
                <a:gd name="T7" fmla="*/ 225 h 261"/>
                <a:gd name="T8" fmla="*/ 212 w 369"/>
                <a:gd name="T9" fmla="*/ 47 h 261"/>
                <a:gd name="T10" fmla="*/ 305 w 369"/>
                <a:gd name="T11" fmla="*/ 5 h 261"/>
                <a:gd name="T12" fmla="*/ 341 w 369"/>
                <a:gd name="T13" fmla="*/ 7 h 261"/>
                <a:gd name="T14" fmla="*/ 356 w 369"/>
                <a:gd name="T15" fmla="*/ 64 h 261"/>
                <a:gd name="T16" fmla="*/ 277 w 369"/>
                <a:gd name="T17" fmla="*/ 1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9" h="261">
                  <a:moveTo>
                    <a:pt x="277" y="160"/>
                  </a:moveTo>
                  <a:cubicBezTo>
                    <a:pt x="274" y="163"/>
                    <a:pt x="226" y="184"/>
                    <a:pt x="223" y="186"/>
                  </a:cubicBezTo>
                  <a:cubicBezTo>
                    <a:pt x="219" y="190"/>
                    <a:pt x="205" y="200"/>
                    <a:pt x="196" y="205"/>
                  </a:cubicBezTo>
                  <a:cubicBezTo>
                    <a:pt x="179" y="216"/>
                    <a:pt x="140" y="261"/>
                    <a:pt x="83" y="225"/>
                  </a:cubicBezTo>
                  <a:cubicBezTo>
                    <a:pt x="0" y="172"/>
                    <a:pt x="212" y="47"/>
                    <a:pt x="212" y="47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17" y="0"/>
                    <a:pt x="330" y="0"/>
                    <a:pt x="341" y="7"/>
                  </a:cubicBezTo>
                  <a:cubicBezTo>
                    <a:pt x="362" y="18"/>
                    <a:pt x="369" y="45"/>
                    <a:pt x="356" y="64"/>
                  </a:cubicBezTo>
                  <a:cubicBezTo>
                    <a:pt x="335" y="98"/>
                    <a:pt x="332" y="117"/>
                    <a:pt x="277" y="160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7160D5E4-D2F1-4EA2-8E18-F8AE47DFA73C}"/>
                </a:ext>
              </a:extLst>
            </p:cNvPr>
            <p:cNvSpPr/>
            <p:nvPr/>
          </p:nvSpPr>
          <p:spPr bwMode="auto">
            <a:xfrm>
              <a:off x="7370763" y="-1206501"/>
              <a:ext cx="188913" cy="168275"/>
            </a:xfrm>
            <a:custGeom>
              <a:avLst/>
              <a:gdLst>
                <a:gd name="T0" fmla="*/ 77 w 110"/>
                <a:gd name="T1" fmla="*/ 98 h 98"/>
                <a:gd name="T2" fmla="*/ 97 w 110"/>
                <a:gd name="T3" fmla="*/ 62 h 98"/>
                <a:gd name="T4" fmla="*/ 81 w 110"/>
                <a:gd name="T5" fmla="*/ 7 h 98"/>
                <a:gd name="T6" fmla="*/ 45 w 110"/>
                <a:gd name="T7" fmla="*/ 5 h 98"/>
                <a:gd name="T8" fmla="*/ 0 w 110"/>
                <a:gd name="T9" fmla="*/ 25 h 98"/>
                <a:gd name="T10" fmla="*/ 77 w 110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98">
                  <a:moveTo>
                    <a:pt x="77" y="98"/>
                  </a:moveTo>
                  <a:cubicBezTo>
                    <a:pt x="83" y="90"/>
                    <a:pt x="91" y="73"/>
                    <a:pt x="97" y="62"/>
                  </a:cubicBezTo>
                  <a:cubicBezTo>
                    <a:pt x="110" y="43"/>
                    <a:pt x="102" y="18"/>
                    <a:pt x="81" y="7"/>
                  </a:cubicBezTo>
                  <a:cubicBezTo>
                    <a:pt x="70" y="0"/>
                    <a:pt x="57" y="0"/>
                    <a:pt x="45" y="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6" y="36"/>
                    <a:pt x="55" y="61"/>
                    <a:pt x="77" y="98"/>
                  </a:cubicBezTo>
                  <a:close/>
                </a:path>
              </a:pathLst>
            </a:custGeom>
            <a:solidFill>
              <a:srgbClr val="9153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7F6D62EA-ADF1-461C-A4E6-34E6F8323F8F}"/>
                </a:ext>
              </a:extLst>
            </p:cNvPr>
            <p:cNvSpPr/>
            <p:nvPr/>
          </p:nvSpPr>
          <p:spPr bwMode="auto">
            <a:xfrm>
              <a:off x="6551613" y="-1971676"/>
              <a:ext cx="893763" cy="1063625"/>
            </a:xfrm>
            <a:custGeom>
              <a:avLst/>
              <a:gdLst>
                <a:gd name="T0" fmla="*/ 133 w 522"/>
                <a:gd name="T1" fmla="*/ 307 h 620"/>
                <a:gd name="T2" fmla="*/ 345 w 522"/>
                <a:gd name="T3" fmla="*/ 179 h 620"/>
                <a:gd name="T4" fmla="*/ 353 w 522"/>
                <a:gd name="T5" fmla="*/ 176 h 620"/>
                <a:gd name="T6" fmla="*/ 347 w 522"/>
                <a:gd name="T7" fmla="*/ 178 h 620"/>
                <a:gd name="T8" fmla="*/ 362 w 522"/>
                <a:gd name="T9" fmla="*/ 173 h 620"/>
                <a:gd name="T10" fmla="*/ 390 w 522"/>
                <a:gd name="T11" fmla="*/ 166 h 620"/>
                <a:gd name="T12" fmla="*/ 381 w 522"/>
                <a:gd name="T13" fmla="*/ 168 h 620"/>
                <a:gd name="T14" fmla="*/ 371 w 522"/>
                <a:gd name="T15" fmla="*/ 166 h 620"/>
                <a:gd name="T16" fmla="*/ 379 w 522"/>
                <a:gd name="T17" fmla="*/ 168 h 620"/>
                <a:gd name="T18" fmla="*/ 365 w 522"/>
                <a:gd name="T19" fmla="*/ 161 h 620"/>
                <a:gd name="T20" fmla="*/ 370 w 522"/>
                <a:gd name="T21" fmla="*/ 164 h 620"/>
                <a:gd name="T22" fmla="*/ 361 w 522"/>
                <a:gd name="T23" fmla="*/ 158 h 620"/>
                <a:gd name="T24" fmla="*/ 354 w 522"/>
                <a:gd name="T25" fmla="*/ 149 h 620"/>
                <a:gd name="T26" fmla="*/ 358 w 522"/>
                <a:gd name="T27" fmla="*/ 156 h 620"/>
                <a:gd name="T28" fmla="*/ 354 w 522"/>
                <a:gd name="T29" fmla="*/ 148 h 620"/>
                <a:gd name="T30" fmla="*/ 358 w 522"/>
                <a:gd name="T31" fmla="*/ 168 h 620"/>
                <a:gd name="T32" fmla="*/ 357 w 522"/>
                <a:gd name="T33" fmla="*/ 160 h 620"/>
                <a:gd name="T34" fmla="*/ 358 w 522"/>
                <a:gd name="T35" fmla="*/ 174 h 620"/>
                <a:gd name="T36" fmla="*/ 360 w 522"/>
                <a:gd name="T37" fmla="*/ 231 h 620"/>
                <a:gd name="T38" fmla="*/ 360 w 522"/>
                <a:gd name="T39" fmla="*/ 262 h 620"/>
                <a:gd name="T40" fmla="*/ 361 w 522"/>
                <a:gd name="T41" fmla="*/ 276 h 620"/>
                <a:gd name="T42" fmla="*/ 362 w 522"/>
                <a:gd name="T43" fmla="*/ 263 h 620"/>
                <a:gd name="T44" fmla="*/ 359 w 522"/>
                <a:gd name="T45" fmla="*/ 272 h 620"/>
                <a:gd name="T46" fmla="*/ 358 w 522"/>
                <a:gd name="T47" fmla="*/ 277 h 620"/>
                <a:gd name="T48" fmla="*/ 347 w 522"/>
                <a:gd name="T49" fmla="*/ 303 h 620"/>
                <a:gd name="T50" fmla="*/ 315 w 522"/>
                <a:gd name="T51" fmla="*/ 379 h 620"/>
                <a:gd name="T52" fmla="*/ 278 w 522"/>
                <a:gd name="T53" fmla="*/ 539 h 620"/>
                <a:gd name="T54" fmla="*/ 358 w 522"/>
                <a:gd name="T55" fmla="*/ 618 h 620"/>
                <a:gd name="T56" fmla="*/ 438 w 522"/>
                <a:gd name="T57" fmla="*/ 539 h 620"/>
                <a:gd name="T58" fmla="*/ 439 w 522"/>
                <a:gd name="T59" fmla="*/ 520 h 620"/>
                <a:gd name="T60" fmla="*/ 440 w 522"/>
                <a:gd name="T61" fmla="*/ 517 h 620"/>
                <a:gd name="T62" fmla="*/ 447 w 522"/>
                <a:gd name="T63" fmla="*/ 486 h 620"/>
                <a:gd name="T64" fmla="*/ 471 w 522"/>
                <a:gd name="T65" fmla="*/ 416 h 620"/>
                <a:gd name="T66" fmla="*/ 477 w 522"/>
                <a:gd name="T67" fmla="*/ 400 h 620"/>
                <a:gd name="T68" fmla="*/ 477 w 522"/>
                <a:gd name="T69" fmla="*/ 401 h 620"/>
                <a:gd name="T70" fmla="*/ 488 w 522"/>
                <a:gd name="T71" fmla="*/ 375 h 620"/>
                <a:gd name="T72" fmla="*/ 513 w 522"/>
                <a:gd name="T73" fmla="*/ 314 h 620"/>
                <a:gd name="T74" fmla="*/ 519 w 522"/>
                <a:gd name="T75" fmla="*/ 234 h 620"/>
                <a:gd name="T76" fmla="*/ 517 w 522"/>
                <a:gd name="T77" fmla="*/ 172 h 620"/>
                <a:gd name="T78" fmla="*/ 470 w 522"/>
                <a:gd name="T79" fmla="*/ 42 h 620"/>
                <a:gd name="T80" fmla="*/ 308 w 522"/>
                <a:gd name="T81" fmla="*/ 23 h 620"/>
                <a:gd name="T82" fmla="*/ 53 w 522"/>
                <a:gd name="T83" fmla="*/ 169 h 620"/>
                <a:gd name="T84" fmla="*/ 24 w 522"/>
                <a:gd name="T85" fmla="*/ 278 h 620"/>
                <a:gd name="T86" fmla="*/ 133 w 522"/>
                <a:gd name="T87" fmla="*/ 307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2" h="620">
                  <a:moveTo>
                    <a:pt x="133" y="307"/>
                  </a:moveTo>
                  <a:cubicBezTo>
                    <a:pt x="201" y="261"/>
                    <a:pt x="270" y="213"/>
                    <a:pt x="345" y="179"/>
                  </a:cubicBezTo>
                  <a:cubicBezTo>
                    <a:pt x="348" y="178"/>
                    <a:pt x="351" y="177"/>
                    <a:pt x="353" y="176"/>
                  </a:cubicBezTo>
                  <a:cubicBezTo>
                    <a:pt x="331" y="187"/>
                    <a:pt x="341" y="180"/>
                    <a:pt x="347" y="178"/>
                  </a:cubicBezTo>
                  <a:cubicBezTo>
                    <a:pt x="352" y="176"/>
                    <a:pt x="357" y="175"/>
                    <a:pt x="362" y="173"/>
                  </a:cubicBezTo>
                  <a:cubicBezTo>
                    <a:pt x="368" y="171"/>
                    <a:pt x="384" y="164"/>
                    <a:pt x="390" y="166"/>
                  </a:cubicBezTo>
                  <a:cubicBezTo>
                    <a:pt x="385" y="164"/>
                    <a:pt x="365" y="169"/>
                    <a:pt x="381" y="168"/>
                  </a:cubicBezTo>
                  <a:cubicBezTo>
                    <a:pt x="392" y="167"/>
                    <a:pt x="394" y="175"/>
                    <a:pt x="371" y="166"/>
                  </a:cubicBezTo>
                  <a:cubicBezTo>
                    <a:pt x="373" y="167"/>
                    <a:pt x="377" y="168"/>
                    <a:pt x="379" y="168"/>
                  </a:cubicBezTo>
                  <a:cubicBezTo>
                    <a:pt x="385" y="168"/>
                    <a:pt x="364" y="161"/>
                    <a:pt x="365" y="161"/>
                  </a:cubicBezTo>
                  <a:cubicBezTo>
                    <a:pt x="366" y="162"/>
                    <a:pt x="368" y="163"/>
                    <a:pt x="370" y="164"/>
                  </a:cubicBezTo>
                  <a:cubicBezTo>
                    <a:pt x="375" y="168"/>
                    <a:pt x="350" y="148"/>
                    <a:pt x="361" y="158"/>
                  </a:cubicBezTo>
                  <a:cubicBezTo>
                    <a:pt x="370" y="166"/>
                    <a:pt x="348" y="137"/>
                    <a:pt x="354" y="149"/>
                  </a:cubicBezTo>
                  <a:cubicBezTo>
                    <a:pt x="355" y="151"/>
                    <a:pt x="356" y="154"/>
                    <a:pt x="358" y="156"/>
                  </a:cubicBezTo>
                  <a:cubicBezTo>
                    <a:pt x="345" y="139"/>
                    <a:pt x="350" y="137"/>
                    <a:pt x="354" y="148"/>
                  </a:cubicBezTo>
                  <a:cubicBezTo>
                    <a:pt x="356" y="155"/>
                    <a:pt x="357" y="161"/>
                    <a:pt x="358" y="168"/>
                  </a:cubicBezTo>
                  <a:cubicBezTo>
                    <a:pt x="360" y="177"/>
                    <a:pt x="355" y="141"/>
                    <a:pt x="357" y="160"/>
                  </a:cubicBezTo>
                  <a:cubicBezTo>
                    <a:pt x="357" y="165"/>
                    <a:pt x="358" y="169"/>
                    <a:pt x="358" y="174"/>
                  </a:cubicBezTo>
                  <a:cubicBezTo>
                    <a:pt x="359" y="193"/>
                    <a:pt x="359" y="212"/>
                    <a:pt x="360" y="231"/>
                  </a:cubicBezTo>
                  <a:cubicBezTo>
                    <a:pt x="360" y="241"/>
                    <a:pt x="360" y="251"/>
                    <a:pt x="360" y="262"/>
                  </a:cubicBezTo>
                  <a:cubicBezTo>
                    <a:pt x="361" y="266"/>
                    <a:pt x="360" y="271"/>
                    <a:pt x="361" y="276"/>
                  </a:cubicBezTo>
                  <a:cubicBezTo>
                    <a:pt x="357" y="256"/>
                    <a:pt x="365" y="254"/>
                    <a:pt x="362" y="263"/>
                  </a:cubicBezTo>
                  <a:cubicBezTo>
                    <a:pt x="361" y="266"/>
                    <a:pt x="360" y="269"/>
                    <a:pt x="359" y="272"/>
                  </a:cubicBezTo>
                  <a:cubicBezTo>
                    <a:pt x="357" y="278"/>
                    <a:pt x="347" y="302"/>
                    <a:pt x="358" y="277"/>
                  </a:cubicBezTo>
                  <a:cubicBezTo>
                    <a:pt x="354" y="286"/>
                    <a:pt x="350" y="295"/>
                    <a:pt x="347" y="303"/>
                  </a:cubicBezTo>
                  <a:cubicBezTo>
                    <a:pt x="336" y="328"/>
                    <a:pt x="325" y="354"/>
                    <a:pt x="315" y="379"/>
                  </a:cubicBezTo>
                  <a:cubicBezTo>
                    <a:pt x="295" y="430"/>
                    <a:pt x="281" y="483"/>
                    <a:pt x="278" y="539"/>
                  </a:cubicBezTo>
                  <a:cubicBezTo>
                    <a:pt x="276" y="580"/>
                    <a:pt x="317" y="620"/>
                    <a:pt x="358" y="618"/>
                  </a:cubicBezTo>
                  <a:cubicBezTo>
                    <a:pt x="403" y="616"/>
                    <a:pt x="436" y="583"/>
                    <a:pt x="438" y="539"/>
                  </a:cubicBezTo>
                  <a:cubicBezTo>
                    <a:pt x="438" y="533"/>
                    <a:pt x="437" y="525"/>
                    <a:pt x="439" y="520"/>
                  </a:cubicBezTo>
                  <a:cubicBezTo>
                    <a:pt x="432" y="538"/>
                    <a:pt x="439" y="522"/>
                    <a:pt x="440" y="517"/>
                  </a:cubicBezTo>
                  <a:cubicBezTo>
                    <a:pt x="442" y="506"/>
                    <a:pt x="444" y="496"/>
                    <a:pt x="447" y="486"/>
                  </a:cubicBezTo>
                  <a:cubicBezTo>
                    <a:pt x="453" y="462"/>
                    <a:pt x="462" y="439"/>
                    <a:pt x="471" y="416"/>
                  </a:cubicBezTo>
                  <a:cubicBezTo>
                    <a:pt x="473" y="411"/>
                    <a:pt x="475" y="405"/>
                    <a:pt x="477" y="400"/>
                  </a:cubicBezTo>
                  <a:cubicBezTo>
                    <a:pt x="468" y="417"/>
                    <a:pt x="475" y="405"/>
                    <a:pt x="477" y="401"/>
                  </a:cubicBezTo>
                  <a:cubicBezTo>
                    <a:pt x="481" y="392"/>
                    <a:pt x="484" y="383"/>
                    <a:pt x="488" y="375"/>
                  </a:cubicBezTo>
                  <a:cubicBezTo>
                    <a:pt x="497" y="355"/>
                    <a:pt x="506" y="335"/>
                    <a:pt x="513" y="314"/>
                  </a:cubicBezTo>
                  <a:cubicBezTo>
                    <a:pt x="522" y="288"/>
                    <a:pt x="520" y="261"/>
                    <a:pt x="519" y="234"/>
                  </a:cubicBezTo>
                  <a:cubicBezTo>
                    <a:pt x="519" y="213"/>
                    <a:pt x="519" y="192"/>
                    <a:pt x="517" y="172"/>
                  </a:cubicBezTo>
                  <a:cubicBezTo>
                    <a:pt x="514" y="124"/>
                    <a:pt x="506" y="76"/>
                    <a:pt x="470" y="42"/>
                  </a:cubicBezTo>
                  <a:cubicBezTo>
                    <a:pt x="426" y="0"/>
                    <a:pt x="361" y="3"/>
                    <a:pt x="308" y="23"/>
                  </a:cubicBezTo>
                  <a:cubicBezTo>
                    <a:pt x="216" y="58"/>
                    <a:pt x="133" y="114"/>
                    <a:pt x="53" y="169"/>
                  </a:cubicBezTo>
                  <a:cubicBezTo>
                    <a:pt x="18" y="192"/>
                    <a:pt x="0" y="240"/>
                    <a:pt x="24" y="278"/>
                  </a:cubicBezTo>
                  <a:cubicBezTo>
                    <a:pt x="46" y="312"/>
                    <a:pt x="96" y="332"/>
                    <a:pt x="133" y="307"/>
                  </a:cubicBezTo>
                  <a:close/>
                </a:path>
              </a:pathLst>
            </a:custGeom>
            <a:solidFill>
              <a:srgbClr val="CEA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C890142-466F-4F5D-98B8-42CD97F6DB26}"/>
                </a:ext>
              </a:extLst>
            </p:cNvPr>
            <p:cNvSpPr/>
            <p:nvPr/>
          </p:nvSpPr>
          <p:spPr bwMode="auto">
            <a:xfrm>
              <a:off x="7046913" y="-1108076"/>
              <a:ext cx="230188" cy="263525"/>
            </a:xfrm>
            <a:custGeom>
              <a:avLst/>
              <a:gdLst>
                <a:gd name="T0" fmla="*/ 135 w 135"/>
                <a:gd name="T1" fmla="*/ 19 h 153"/>
                <a:gd name="T2" fmla="*/ 6 w 135"/>
                <a:gd name="T3" fmla="*/ 0 h 153"/>
                <a:gd name="T4" fmla="*/ 3 w 135"/>
                <a:gd name="T5" fmla="*/ 61 h 153"/>
                <a:gd name="T6" fmla="*/ 133 w 135"/>
                <a:gd name="T7" fmla="*/ 69 h 153"/>
                <a:gd name="T8" fmla="*/ 135 w 135"/>
                <a:gd name="T9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53">
                  <a:moveTo>
                    <a:pt x="135" y="19"/>
                  </a:moveTo>
                  <a:cubicBezTo>
                    <a:pt x="100" y="47"/>
                    <a:pt x="30" y="39"/>
                    <a:pt x="6" y="0"/>
                  </a:cubicBezTo>
                  <a:cubicBezTo>
                    <a:pt x="4" y="20"/>
                    <a:pt x="3" y="41"/>
                    <a:pt x="3" y="61"/>
                  </a:cubicBezTo>
                  <a:cubicBezTo>
                    <a:pt x="0" y="145"/>
                    <a:pt x="130" y="153"/>
                    <a:pt x="133" y="69"/>
                  </a:cubicBezTo>
                  <a:cubicBezTo>
                    <a:pt x="133" y="52"/>
                    <a:pt x="134" y="35"/>
                    <a:pt x="135" y="19"/>
                  </a:cubicBezTo>
                  <a:close/>
                </a:path>
              </a:pathLst>
            </a:custGeom>
            <a:solidFill>
              <a:srgbClr val="E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43D69F5-4197-4122-9BAD-44D8295E09C8}"/>
                </a:ext>
              </a:extLst>
            </p:cNvPr>
            <p:cNvSpPr/>
            <p:nvPr/>
          </p:nvSpPr>
          <p:spPr bwMode="auto">
            <a:xfrm>
              <a:off x="6996113" y="-1158876"/>
              <a:ext cx="357188" cy="228600"/>
            </a:xfrm>
            <a:custGeom>
              <a:avLst/>
              <a:gdLst>
                <a:gd name="T0" fmla="*/ 1 w 208"/>
                <a:gd name="T1" fmla="*/ 15 h 133"/>
                <a:gd name="T2" fmla="*/ 0 w 208"/>
                <a:gd name="T3" fmla="*/ 73 h 133"/>
                <a:gd name="T4" fmla="*/ 2 w 208"/>
                <a:gd name="T5" fmla="*/ 80 h 133"/>
                <a:gd name="T6" fmla="*/ 105 w 208"/>
                <a:gd name="T7" fmla="*/ 126 h 133"/>
                <a:gd name="T8" fmla="*/ 202 w 208"/>
                <a:gd name="T9" fmla="*/ 96 h 133"/>
                <a:gd name="T10" fmla="*/ 208 w 208"/>
                <a:gd name="T11" fmla="*/ 85 h 133"/>
                <a:gd name="T12" fmla="*/ 205 w 208"/>
                <a:gd name="T13" fmla="*/ 26 h 133"/>
                <a:gd name="T14" fmla="*/ 188 w 208"/>
                <a:gd name="T15" fmla="*/ 16 h 133"/>
                <a:gd name="T16" fmla="*/ 20 w 208"/>
                <a:gd name="T17" fmla="*/ 5 h 133"/>
                <a:gd name="T18" fmla="*/ 1 w 208"/>
                <a:gd name="T19" fmla="*/ 1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133">
                  <a:moveTo>
                    <a:pt x="1" y="15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0" y="78"/>
                    <a:pt x="2" y="80"/>
                  </a:cubicBezTo>
                  <a:cubicBezTo>
                    <a:pt x="10" y="92"/>
                    <a:pt x="42" y="133"/>
                    <a:pt x="105" y="126"/>
                  </a:cubicBezTo>
                  <a:cubicBezTo>
                    <a:pt x="160" y="119"/>
                    <a:pt x="190" y="103"/>
                    <a:pt x="202" y="96"/>
                  </a:cubicBezTo>
                  <a:cubicBezTo>
                    <a:pt x="206" y="94"/>
                    <a:pt x="208" y="90"/>
                    <a:pt x="208" y="85"/>
                  </a:cubicBezTo>
                  <a:cubicBezTo>
                    <a:pt x="205" y="26"/>
                    <a:pt x="205" y="26"/>
                    <a:pt x="205" y="26"/>
                  </a:cubicBezTo>
                  <a:cubicBezTo>
                    <a:pt x="205" y="17"/>
                    <a:pt x="196" y="12"/>
                    <a:pt x="188" y="16"/>
                  </a:cubicBezTo>
                  <a:cubicBezTo>
                    <a:pt x="159" y="31"/>
                    <a:pt x="96" y="52"/>
                    <a:pt x="20" y="5"/>
                  </a:cubicBezTo>
                  <a:cubicBezTo>
                    <a:pt x="12" y="0"/>
                    <a:pt x="2" y="5"/>
                    <a:pt x="1" y="15"/>
                  </a:cubicBezTo>
                  <a:close/>
                </a:path>
              </a:pathLst>
            </a:custGeom>
            <a:solidFill>
              <a:srgbClr val="E5C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604295DF-58D4-4AFE-A396-A00959342182}"/>
                </a:ext>
              </a:extLst>
            </p:cNvPr>
            <p:cNvSpPr/>
            <p:nvPr/>
          </p:nvSpPr>
          <p:spPr bwMode="auto">
            <a:xfrm>
              <a:off x="6499226" y="-2012951"/>
              <a:ext cx="841375" cy="701675"/>
            </a:xfrm>
            <a:custGeom>
              <a:avLst/>
              <a:gdLst>
                <a:gd name="T0" fmla="*/ 35 w 492"/>
                <a:gd name="T1" fmla="*/ 242 h 409"/>
                <a:gd name="T2" fmla="*/ 35 w 492"/>
                <a:gd name="T3" fmla="*/ 242 h 409"/>
                <a:gd name="T4" fmla="*/ 25 w 492"/>
                <a:gd name="T5" fmla="*/ 196 h 409"/>
                <a:gd name="T6" fmla="*/ 214 w 492"/>
                <a:gd name="T7" fmla="*/ 396 h 409"/>
                <a:gd name="T8" fmla="*/ 148 w 492"/>
                <a:gd name="T9" fmla="*/ 313 h 409"/>
                <a:gd name="T10" fmla="*/ 485 w 492"/>
                <a:gd name="T11" fmla="*/ 102 h 409"/>
                <a:gd name="T12" fmla="*/ 266 w 492"/>
                <a:gd name="T13" fmla="*/ 42 h 409"/>
                <a:gd name="T14" fmla="*/ 35 w 492"/>
                <a:gd name="T15" fmla="*/ 242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2" h="409">
                  <a:moveTo>
                    <a:pt x="35" y="242"/>
                  </a:moveTo>
                  <a:cubicBezTo>
                    <a:pt x="35" y="242"/>
                    <a:pt x="35" y="242"/>
                    <a:pt x="35" y="242"/>
                  </a:cubicBezTo>
                  <a:cubicBezTo>
                    <a:pt x="42" y="258"/>
                    <a:pt x="13" y="183"/>
                    <a:pt x="25" y="196"/>
                  </a:cubicBezTo>
                  <a:cubicBezTo>
                    <a:pt x="49" y="223"/>
                    <a:pt x="180" y="385"/>
                    <a:pt x="214" y="396"/>
                  </a:cubicBezTo>
                  <a:cubicBezTo>
                    <a:pt x="256" y="409"/>
                    <a:pt x="148" y="313"/>
                    <a:pt x="148" y="313"/>
                  </a:cubicBezTo>
                  <a:cubicBezTo>
                    <a:pt x="148" y="313"/>
                    <a:pt x="492" y="112"/>
                    <a:pt x="485" y="102"/>
                  </a:cubicBezTo>
                  <a:cubicBezTo>
                    <a:pt x="429" y="24"/>
                    <a:pt x="375" y="0"/>
                    <a:pt x="266" y="42"/>
                  </a:cubicBezTo>
                  <a:cubicBezTo>
                    <a:pt x="142" y="91"/>
                    <a:pt x="0" y="167"/>
                    <a:pt x="35" y="242"/>
                  </a:cubicBezTo>
                  <a:close/>
                </a:path>
              </a:pathLst>
            </a:custGeom>
            <a:solidFill>
              <a:srgbClr val="BC9A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02B6E162-D83D-4908-9EEE-72C95D475181}"/>
                </a:ext>
              </a:extLst>
            </p:cNvPr>
            <p:cNvSpPr/>
            <p:nvPr/>
          </p:nvSpPr>
          <p:spPr bwMode="auto">
            <a:xfrm>
              <a:off x="7299326" y="-958851"/>
              <a:ext cx="638175" cy="439738"/>
            </a:xfrm>
            <a:custGeom>
              <a:avLst/>
              <a:gdLst>
                <a:gd name="T0" fmla="*/ 278 w 373"/>
                <a:gd name="T1" fmla="*/ 160 h 256"/>
                <a:gd name="T2" fmla="*/ 223 w 373"/>
                <a:gd name="T3" fmla="*/ 184 h 256"/>
                <a:gd name="T4" fmla="*/ 195 w 373"/>
                <a:gd name="T5" fmla="*/ 202 h 256"/>
                <a:gd name="T6" fmla="*/ 82 w 373"/>
                <a:gd name="T7" fmla="*/ 218 h 256"/>
                <a:gd name="T8" fmla="*/ 216 w 373"/>
                <a:gd name="T9" fmla="*/ 44 h 256"/>
                <a:gd name="T10" fmla="*/ 311 w 373"/>
                <a:gd name="T11" fmla="*/ 5 h 256"/>
                <a:gd name="T12" fmla="*/ 346 w 373"/>
                <a:gd name="T13" fmla="*/ 8 h 256"/>
                <a:gd name="T14" fmla="*/ 360 w 373"/>
                <a:gd name="T15" fmla="*/ 67 h 256"/>
                <a:gd name="T16" fmla="*/ 278 w 373"/>
                <a:gd name="T17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3" h="256">
                  <a:moveTo>
                    <a:pt x="278" y="160"/>
                  </a:moveTo>
                  <a:cubicBezTo>
                    <a:pt x="274" y="162"/>
                    <a:pt x="226" y="181"/>
                    <a:pt x="223" y="184"/>
                  </a:cubicBezTo>
                  <a:cubicBezTo>
                    <a:pt x="218" y="187"/>
                    <a:pt x="204" y="197"/>
                    <a:pt x="195" y="202"/>
                  </a:cubicBezTo>
                  <a:cubicBezTo>
                    <a:pt x="177" y="213"/>
                    <a:pt x="137" y="256"/>
                    <a:pt x="82" y="218"/>
                  </a:cubicBezTo>
                  <a:cubicBezTo>
                    <a:pt x="0" y="163"/>
                    <a:pt x="216" y="44"/>
                    <a:pt x="216" y="44"/>
                  </a:cubicBezTo>
                  <a:cubicBezTo>
                    <a:pt x="311" y="5"/>
                    <a:pt x="311" y="5"/>
                    <a:pt x="311" y="5"/>
                  </a:cubicBezTo>
                  <a:cubicBezTo>
                    <a:pt x="322" y="0"/>
                    <a:pt x="335" y="2"/>
                    <a:pt x="346" y="8"/>
                  </a:cubicBezTo>
                  <a:cubicBezTo>
                    <a:pt x="367" y="21"/>
                    <a:pt x="373" y="48"/>
                    <a:pt x="360" y="67"/>
                  </a:cubicBezTo>
                  <a:cubicBezTo>
                    <a:pt x="337" y="99"/>
                    <a:pt x="334" y="119"/>
                    <a:pt x="278" y="160"/>
                  </a:cubicBezTo>
                  <a:close/>
                </a:path>
              </a:pathLst>
            </a:custGeom>
            <a:solidFill>
              <a:srgbClr val="152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77F530E2-8197-4415-89BA-5957321F6168}"/>
                </a:ext>
              </a:extLst>
            </p:cNvPr>
            <p:cNvSpPr/>
            <p:nvPr/>
          </p:nvSpPr>
          <p:spPr bwMode="auto">
            <a:xfrm>
              <a:off x="7288213" y="-1003301"/>
              <a:ext cx="636588" cy="439738"/>
            </a:xfrm>
            <a:custGeom>
              <a:avLst/>
              <a:gdLst>
                <a:gd name="T0" fmla="*/ 277 w 372"/>
                <a:gd name="T1" fmla="*/ 159 h 256"/>
                <a:gd name="T2" fmla="*/ 222 w 372"/>
                <a:gd name="T3" fmla="*/ 183 h 256"/>
                <a:gd name="T4" fmla="*/ 195 w 372"/>
                <a:gd name="T5" fmla="*/ 201 h 256"/>
                <a:gd name="T6" fmla="*/ 81 w 372"/>
                <a:gd name="T7" fmla="*/ 218 h 256"/>
                <a:gd name="T8" fmla="*/ 216 w 372"/>
                <a:gd name="T9" fmla="*/ 44 h 256"/>
                <a:gd name="T10" fmla="*/ 310 w 372"/>
                <a:gd name="T11" fmla="*/ 5 h 256"/>
                <a:gd name="T12" fmla="*/ 346 w 372"/>
                <a:gd name="T13" fmla="*/ 8 h 256"/>
                <a:gd name="T14" fmla="*/ 359 w 372"/>
                <a:gd name="T15" fmla="*/ 66 h 256"/>
                <a:gd name="T16" fmla="*/ 277 w 372"/>
                <a:gd name="T17" fmla="*/ 15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256">
                  <a:moveTo>
                    <a:pt x="277" y="159"/>
                  </a:moveTo>
                  <a:cubicBezTo>
                    <a:pt x="274" y="162"/>
                    <a:pt x="225" y="181"/>
                    <a:pt x="222" y="183"/>
                  </a:cubicBezTo>
                  <a:cubicBezTo>
                    <a:pt x="218" y="187"/>
                    <a:pt x="203" y="196"/>
                    <a:pt x="195" y="201"/>
                  </a:cubicBezTo>
                  <a:cubicBezTo>
                    <a:pt x="177" y="212"/>
                    <a:pt x="137" y="256"/>
                    <a:pt x="81" y="218"/>
                  </a:cubicBezTo>
                  <a:cubicBezTo>
                    <a:pt x="0" y="162"/>
                    <a:pt x="216" y="44"/>
                    <a:pt x="216" y="44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22" y="0"/>
                    <a:pt x="335" y="1"/>
                    <a:pt x="346" y="8"/>
                  </a:cubicBezTo>
                  <a:cubicBezTo>
                    <a:pt x="366" y="20"/>
                    <a:pt x="372" y="47"/>
                    <a:pt x="359" y="66"/>
                  </a:cubicBezTo>
                  <a:cubicBezTo>
                    <a:pt x="336" y="98"/>
                    <a:pt x="334" y="118"/>
                    <a:pt x="277" y="159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98632F73-E0B6-44C7-A8C4-B58B3ABF7C72}"/>
                </a:ext>
              </a:extLst>
            </p:cNvPr>
            <p:cNvSpPr/>
            <p:nvPr/>
          </p:nvSpPr>
          <p:spPr bwMode="auto">
            <a:xfrm>
              <a:off x="7739063" y="-1003301"/>
              <a:ext cx="188913" cy="169863"/>
            </a:xfrm>
            <a:custGeom>
              <a:avLst/>
              <a:gdLst>
                <a:gd name="T0" fmla="*/ 75 w 110"/>
                <a:gd name="T1" fmla="*/ 99 h 99"/>
                <a:gd name="T2" fmla="*/ 96 w 110"/>
                <a:gd name="T3" fmla="*/ 64 h 99"/>
                <a:gd name="T4" fmla="*/ 82 w 110"/>
                <a:gd name="T5" fmla="*/ 8 h 99"/>
                <a:gd name="T6" fmla="*/ 46 w 110"/>
                <a:gd name="T7" fmla="*/ 5 h 99"/>
                <a:gd name="T8" fmla="*/ 0 w 110"/>
                <a:gd name="T9" fmla="*/ 24 h 99"/>
                <a:gd name="T10" fmla="*/ 75 w 110"/>
                <a:gd name="T1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99">
                  <a:moveTo>
                    <a:pt x="75" y="99"/>
                  </a:moveTo>
                  <a:cubicBezTo>
                    <a:pt x="81" y="91"/>
                    <a:pt x="89" y="74"/>
                    <a:pt x="96" y="64"/>
                  </a:cubicBezTo>
                  <a:cubicBezTo>
                    <a:pt x="110" y="45"/>
                    <a:pt x="102" y="20"/>
                    <a:pt x="82" y="8"/>
                  </a:cubicBezTo>
                  <a:cubicBezTo>
                    <a:pt x="71" y="1"/>
                    <a:pt x="58" y="0"/>
                    <a:pt x="46" y="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5" y="35"/>
                    <a:pt x="54" y="61"/>
                    <a:pt x="75" y="99"/>
                  </a:cubicBezTo>
                  <a:close/>
                </a:path>
              </a:pathLst>
            </a:custGeom>
            <a:solidFill>
              <a:srgbClr val="9153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057B68AA-0E41-46AA-BDD1-31ECECAAD6DE}"/>
                </a:ext>
              </a:extLst>
            </p:cNvPr>
            <p:cNvSpPr/>
            <p:nvPr/>
          </p:nvSpPr>
          <p:spPr bwMode="auto">
            <a:xfrm>
              <a:off x="6808788" y="-1846263"/>
              <a:ext cx="873125" cy="1133475"/>
            </a:xfrm>
            <a:custGeom>
              <a:avLst/>
              <a:gdLst>
                <a:gd name="T0" fmla="*/ 134 w 510"/>
                <a:gd name="T1" fmla="*/ 338 h 661"/>
                <a:gd name="T2" fmla="*/ 334 w 510"/>
                <a:gd name="T3" fmla="*/ 202 h 661"/>
                <a:gd name="T4" fmla="*/ 367 w 510"/>
                <a:gd name="T5" fmla="*/ 184 h 661"/>
                <a:gd name="T6" fmla="*/ 374 w 510"/>
                <a:gd name="T7" fmla="*/ 181 h 661"/>
                <a:gd name="T8" fmla="*/ 364 w 510"/>
                <a:gd name="T9" fmla="*/ 185 h 661"/>
                <a:gd name="T10" fmla="*/ 380 w 510"/>
                <a:gd name="T11" fmla="*/ 179 h 661"/>
                <a:gd name="T12" fmla="*/ 390 w 510"/>
                <a:gd name="T13" fmla="*/ 176 h 661"/>
                <a:gd name="T14" fmla="*/ 381 w 510"/>
                <a:gd name="T15" fmla="*/ 178 h 661"/>
                <a:gd name="T16" fmla="*/ 370 w 510"/>
                <a:gd name="T17" fmla="*/ 176 h 661"/>
                <a:gd name="T18" fmla="*/ 362 w 510"/>
                <a:gd name="T19" fmla="*/ 172 h 661"/>
                <a:gd name="T20" fmla="*/ 353 w 510"/>
                <a:gd name="T21" fmla="*/ 165 h 661"/>
                <a:gd name="T22" fmla="*/ 346 w 510"/>
                <a:gd name="T23" fmla="*/ 156 h 661"/>
                <a:gd name="T24" fmla="*/ 343 w 510"/>
                <a:gd name="T25" fmla="*/ 148 h 661"/>
                <a:gd name="T26" fmla="*/ 346 w 510"/>
                <a:gd name="T27" fmla="*/ 160 h 661"/>
                <a:gd name="T28" fmla="*/ 345 w 510"/>
                <a:gd name="T29" fmla="*/ 153 h 661"/>
                <a:gd name="T30" fmla="*/ 346 w 510"/>
                <a:gd name="T31" fmla="*/ 168 h 661"/>
                <a:gd name="T32" fmla="*/ 346 w 510"/>
                <a:gd name="T33" fmla="*/ 203 h 661"/>
                <a:gd name="T34" fmla="*/ 346 w 510"/>
                <a:gd name="T35" fmla="*/ 345 h 661"/>
                <a:gd name="T36" fmla="*/ 342 w 510"/>
                <a:gd name="T37" fmla="*/ 579 h 661"/>
                <a:gd name="T38" fmla="*/ 421 w 510"/>
                <a:gd name="T39" fmla="*/ 659 h 661"/>
                <a:gd name="T40" fmla="*/ 501 w 510"/>
                <a:gd name="T41" fmla="*/ 579 h 661"/>
                <a:gd name="T42" fmla="*/ 506 w 510"/>
                <a:gd name="T43" fmla="*/ 200 h 661"/>
                <a:gd name="T44" fmla="*/ 461 w 510"/>
                <a:gd name="T45" fmla="*/ 48 h 661"/>
                <a:gd name="T46" fmla="*/ 283 w 510"/>
                <a:gd name="T47" fmla="*/ 48 h 661"/>
                <a:gd name="T48" fmla="*/ 54 w 510"/>
                <a:gd name="T49" fmla="*/ 200 h 661"/>
                <a:gd name="T50" fmla="*/ 25 w 510"/>
                <a:gd name="T51" fmla="*/ 309 h 661"/>
                <a:gd name="T52" fmla="*/ 134 w 510"/>
                <a:gd name="T53" fmla="*/ 338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0" h="661">
                  <a:moveTo>
                    <a:pt x="134" y="338"/>
                  </a:moveTo>
                  <a:cubicBezTo>
                    <a:pt x="200" y="291"/>
                    <a:pt x="265" y="242"/>
                    <a:pt x="334" y="202"/>
                  </a:cubicBezTo>
                  <a:cubicBezTo>
                    <a:pt x="345" y="195"/>
                    <a:pt x="356" y="189"/>
                    <a:pt x="367" y="184"/>
                  </a:cubicBezTo>
                  <a:cubicBezTo>
                    <a:pt x="369" y="183"/>
                    <a:pt x="372" y="182"/>
                    <a:pt x="374" y="181"/>
                  </a:cubicBezTo>
                  <a:cubicBezTo>
                    <a:pt x="384" y="175"/>
                    <a:pt x="363" y="185"/>
                    <a:pt x="364" y="185"/>
                  </a:cubicBezTo>
                  <a:cubicBezTo>
                    <a:pt x="369" y="183"/>
                    <a:pt x="374" y="181"/>
                    <a:pt x="380" y="179"/>
                  </a:cubicBezTo>
                  <a:cubicBezTo>
                    <a:pt x="383" y="178"/>
                    <a:pt x="387" y="177"/>
                    <a:pt x="390" y="176"/>
                  </a:cubicBezTo>
                  <a:cubicBezTo>
                    <a:pt x="404" y="173"/>
                    <a:pt x="366" y="178"/>
                    <a:pt x="381" y="178"/>
                  </a:cubicBezTo>
                  <a:cubicBezTo>
                    <a:pt x="390" y="178"/>
                    <a:pt x="398" y="182"/>
                    <a:pt x="370" y="176"/>
                  </a:cubicBezTo>
                  <a:cubicBezTo>
                    <a:pt x="386" y="179"/>
                    <a:pt x="351" y="165"/>
                    <a:pt x="362" y="172"/>
                  </a:cubicBezTo>
                  <a:cubicBezTo>
                    <a:pt x="370" y="177"/>
                    <a:pt x="343" y="155"/>
                    <a:pt x="353" y="165"/>
                  </a:cubicBezTo>
                  <a:cubicBezTo>
                    <a:pt x="361" y="173"/>
                    <a:pt x="339" y="145"/>
                    <a:pt x="346" y="156"/>
                  </a:cubicBezTo>
                  <a:cubicBezTo>
                    <a:pt x="355" y="170"/>
                    <a:pt x="341" y="140"/>
                    <a:pt x="343" y="148"/>
                  </a:cubicBezTo>
                  <a:cubicBezTo>
                    <a:pt x="344" y="152"/>
                    <a:pt x="345" y="156"/>
                    <a:pt x="346" y="160"/>
                  </a:cubicBezTo>
                  <a:cubicBezTo>
                    <a:pt x="350" y="178"/>
                    <a:pt x="344" y="142"/>
                    <a:pt x="345" y="153"/>
                  </a:cubicBezTo>
                  <a:cubicBezTo>
                    <a:pt x="346" y="158"/>
                    <a:pt x="346" y="163"/>
                    <a:pt x="346" y="168"/>
                  </a:cubicBezTo>
                  <a:cubicBezTo>
                    <a:pt x="347" y="180"/>
                    <a:pt x="347" y="192"/>
                    <a:pt x="346" y="203"/>
                  </a:cubicBezTo>
                  <a:cubicBezTo>
                    <a:pt x="345" y="251"/>
                    <a:pt x="345" y="298"/>
                    <a:pt x="346" y="345"/>
                  </a:cubicBezTo>
                  <a:cubicBezTo>
                    <a:pt x="346" y="423"/>
                    <a:pt x="347" y="501"/>
                    <a:pt x="342" y="579"/>
                  </a:cubicBezTo>
                  <a:cubicBezTo>
                    <a:pt x="339" y="621"/>
                    <a:pt x="380" y="661"/>
                    <a:pt x="421" y="659"/>
                  </a:cubicBezTo>
                  <a:cubicBezTo>
                    <a:pt x="467" y="657"/>
                    <a:pt x="498" y="624"/>
                    <a:pt x="501" y="579"/>
                  </a:cubicBezTo>
                  <a:cubicBezTo>
                    <a:pt x="510" y="453"/>
                    <a:pt x="503" y="326"/>
                    <a:pt x="506" y="200"/>
                  </a:cubicBezTo>
                  <a:cubicBezTo>
                    <a:pt x="508" y="147"/>
                    <a:pt x="503" y="86"/>
                    <a:pt x="461" y="48"/>
                  </a:cubicBezTo>
                  <a:cubicBezTo>
                    <a:pt x="409" y="0"/>
                    <a:pt x="339" y="20"/>
                    <a:pt x="283" y="48"/>
                  </a:cubicBezTo>
                  <a:cubicBezTo>
                    <a:pt x="201" y="89"/>
                    <a:pt x="127" y="147"/>
                    <a:pt x="54" y="200"/>
                  </a:cubicBezTo>
                  <a:cubicBezTo>
                    <a:pt x="20" y="224"/>
                    <a:pt x="0" y="271"/>
                    <a:pt x="25" y="309"/>
                  </a:cubicBezTo>
                  <a:cubicBezTo>
                    <a:pt x="47" y="343"/>
                    <a:pt x="98" y="364"/>
                    <a:pt x="134" y="338"/>
                  </a:cubicBezTo>
                  <a:close/>
                </a:path>
              </a:pathLst>
            </a:custGeom>
            <a:solidFill>
              <a:srgbClr val="CEA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F0D97C34-18BB-44DF-9DE5-BDA01B834511}"/>
                </a:ext>
              </a:extLst>
            </p:cNvPr>
            <p:cNvSpPr/>
            <p:nvPr/>
          </p:nvSpPr>
          <p:spPr bwMode="auto">
            <a:xfrm>
              <a:off x="7405688" y="-917576"/>
              <a:ext cx="238125" cy="269875"/>
            </a:xfrm>
            <a:custGeom>
              <a:avLst/>
              <a:gdLst>
                <a:gd name="T0" fmla="*/ 139 w 139"/>
                <a:gd name="T1" fmla="*/ 24 h 157"/>
                <a:gd name="T2" fmla="*/ 10 w 139"/>
                <a:gd name="T3" fmla="*/ 0 h 157"/>
                <a:gd name="T4" fmla="*/ 5 w 139"/>
                <a:gd name="T5" fmla="*/ 62 h 157"/>
                <a:gd name="T6" fmla="*/ 135 w 139"/>
                <a:gd name="T7" fmla="*/ 73 h 157"/>
                <a:gd name="T8" fmla="*/ 139 w 139"/>
                <a:gd name="T9" fmla="*/ 2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57">
                  <a:moveTo>
                    <a:pt x="139" y="24"/>
                  </a:moveTo>
                  <a:cubicBezTo>
                    <a:pt x="103" y="50"/>
                    <a:pt x="33" y="40"/>
                    <a:pt x="10" y="0"/>
                  </a:cubicBezTo>
                  <a:cubicBezTo>
                    <a:pt x="8" y="21"/>
                    <a:pt x="6" y="41"/>
                    <a:pt x="5" y="62"/>
                  </a:cubicBezTo>
                  <a:cubicBezTo>
                    <a:pt x="0" y="145"/>
                    <a:pt x="130" y="157"/>
                    <a:pt x="135" y="73"/>
                  </a:cubicBezTo>
                  <a:cubicBezTo>
                    <a:pt x="136" y="57"/>
                    <a:pt x="137" y="40"/>
                    <a:pt x="139" y="24"/>
                  </a:cubicBezTo>
                  <a:close/>
                </a:path>
              </a:pathLst>
            </a:custGeom>
            <a:solidFill>
              <a:srgbClr val="E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E4C97B13-5444-49D7-9F99-225F3C79C368}"/>
                </a:ext>
              </a:extLst>
            </p:cNvPr>
            <p:cNvSpPr/>
            <p:nvPr/>
          </p:nvSpPr>
          <p:spPr bwMode="auto">
            <a:xfrm>
              <a:off x="7361238" y="-968376"/>
              <a:ext cx="354013" cy="228600"/>
            </a:xfrm>
            <a:custGeom>
              <a:avLst/>
              <a:gdLst>
                <a:gd name="T0" fmla="*/ 3 w 207"/>
                <a:gd name="T1" fmla="*/ 14 h 134"/>
                <a:gd name="T2" fmla="*/ 0 w 207"/>
                <a:gd name="T3" fmla="*/ 72 h 134"/>
                <a:gd name="T4" fmla="*/ 1 w 207"/>
                <a:gd name="T5" fmla="*/ 79 h 134"/>
                <a:gd name="T6" fmla="*/ 103 w 207"/>
                <a:gd name="T7" fmla="*/ 128 h 134"/>
                <a:gd name="T8" fmla="*/ 201 w 207"/>
                <a:gd name="T9" fmla="*/ 102 h 134"/>
                <a:gd name="T10" fmla="*/ 207 w 207"/>
                <a:gd name="T11" fmla="*/ 91 h 134"/>
                <a:gd name="T12" fmla="*/ 207 w 207"/>
                <a:gd name="T13" fmla="*/ 32 h 134"/>
                <a:gd name="T14" fmla="*/ 190 w 207"/>
                <a:gd name="T15" fmla="*/ 21 h 134"/>
                <a:gd name="T16" fmla="*/ 22 w 207"/>
                <a:gd name="T17" fmla="*/ 5 h 134"/>
                <a:gd name="T18" fmla="*/ 3 w 207"/>
                <a:gd name="T19" fmla="*/ 1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134">
                  <a:moveTo>
                    <a:pt x="3" y="14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9" y="91"/>
                    <a:pt x="40" y="134"/>
                    <a:pt x="103" y="128"/>
                  </a:cubicBezTo>
                  <a:cubicBezTo>
                    <a:pt x="158" y="123"/>
                    <a:pt x="189" y="109"/>
                    <a:pt x="201" y="102"/>
                  </a:cubicBezTo>
                  <a:cubicBezTo>
                    <a:pt x="205" y="100"/>
                    <a:pt x="207" y="96"/>
                    <a:pt x="207" y="91"/>
                  </a:cubicBezTo>
                  <a:cubicBezTo>
                    <a:pt x="207" y="32"/>
                    <a:pt x="207" y="32"/>
                    <a:pt x="207" y="32"/>
                  </a:cubicBezTo>
                  <a:cubicBezTo>
                    <a:pt x="207" y="23"/>
                    <a:pt x="198" y="17"/>
                    <a:pt x="190" y="21"/>
                  </a:cubicBezTo>
                  <a:cubicBezTo>
                    <a:pt x="160" y="35"/>
                    <a:pt x="97" y="54"/>
                    <a:pt x="22" y="5"/>
                  </a:cubicBezTo>
                  <a:cubicBezTo>
                    <a:pt x="14" y="0"/>
                    <a:pt x="4" y="5"/>
                    <a:pt x="3" y="14"/>
                  </a:cubicBezTo>
                  <a:close/>
                </a:path>
              </a:pathLst>
            </a:custGeom>
            <a:solidFill>
              <a:srgbClr val="E5C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38B5660-398C-4D53-8BA4-6A52B865AD93}"/>
                </a:ext>
              </a:extLst>
            </p:cNvPr>
            <p:cNvSpPr/>
            <p:nvPr/>
          </p:nvSpPr>
          <p:spPr bwMode="auto">
            <a:xfrm>
              <a:off x="7346951" y="-1450976"/>
              <a:ext cx="225425" cy="1046163"/>
            </a:xfrm>
            <a:custGeom>
              <a:avLst/>
              <a:gdLst>
                <a:gd name="T0" fmla="*/ 109 w 131"/>
                <a:gd name="T1" fmla="*/ 609 h 610"/>
                <a:gd name="T2" fmla="*/ 111 w 131"/>
                <a:gd name="T3" fmla="*/ 608 h 610"/>
                <a:gd name="T4" fmla="*/ 129 w 131"/>
                <a:gd name="T5" fmla="*/ 584 h 610"/>
                <a:gd name="T6" fmla="*/ 46 w 131"/>
                <a:gd name="T7" fmla="*/ 19 h 610"/>
                <a:gd name="T8" fmla="*/ 21 w 131"/>
                <a:gd name="T9" fmla="*/ 1 h 610"/>
                <a:gd name="T10" fmla="*/ 19 w 131"/>
                <a:gd name="T11" fmla="*/ 2 h 610"/>
                <a:gd name="T12" fmla="*/ 1 w 131"/>
                <a:gd name="T13" fmla="*/ 26 h 610"/>
                <a:gd name="T14" fmla="*/ 85 w 131"/>
                <a:gd name="T15" fmla="*/ 591 h 610"/>
                <a:gd name="T16" fmla="*/ 109 w 131"/>
                <a:gd name="T17" fmla="*/ 609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610">
                  <a:moveTo>
                    <a:pt x="109" y="609"/>
                  </a:moveTo>
                  <a:cubicBezTo>
                    <a:pt x="111" y="608"/>
                    <a:pt x="111" y="608"/>
                    <a:pt x="111" y="608"/>
                  </a:cubicBezTo>
                  <a:cubicBezTo>
                    <a:pt x="123" y="607"/>
                    <a:pt x="131" y="596"/>
                    <a:pt x="129" y="584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4" y="8"/>
                    <a:pt x="33" y="0"/>
                    <a:pt x="21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8" y="3"/>
                    <a:pt x="0" y="14"/>
                    <a:pt x="1" y="26"/>
                  </a:cubicBezTo>
                  <a:cubicBezTo>
                    <a:pt x="85" y="591"/>
                    <a:pt x="85" y="591"/>
                    <a:pt x="85" y="591"/>
                  </a:cubicBezTo>
                  <a:cubicBezTo>
                    <a:pt x="87" y="602"/>
                    <a:pt x="98" y="610"/>
                    <a:pt x="109" y="609"/>
                  </a:cubicBezTo>
                  <a:close/>
                </a:path>
              </a:pathLst>
            </a:custGeom>
            <a:solidFill>
              <a:srgbClr val="513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F610CCC-65FB-4DCA-A066-69E9E2E92585}"/>
                </a:ext>
              </a:extLst>
            </p:cNvPr>
            <p:cNvSpPr/>
            <p:nvPr/>
          </p:nvSpPr>
          <p:spPr bwMode="auto">
            <a:xfrm>
              <a:off x="5705476" y="-3125788"/>
              <a:ext cx="293688" cy="1479550"/>
            </a:xfrm>
            <a:custGeom>
              <a:avLst/>
              <a:gdLst>
                <a:gd name="T0" fmla="*/ 25 w 171"/>
                <a:gd name="T1" fmla="*/ 863 h 864"/>
                <a:gd name="T2" fmla="*/ 18 w 171"/>
                <a:gd name="T3" fmla="*/ 862 h 864"/>
                <a:gd name="T4" fmla="*/ 2 w 171"/>
                <a:gd name="T5" fmla="*/ 839 h 864"/>
                <a:gd name="T6" fmla="*/ 123 w 171"/>
                <a:gd name="T7" fmla="*/ 18 h 864"/>
                <a:gd name="T8" fmla="*/ 146 w 171"/>
                <a:gd name="T9" fmla="*/ 1 h 864"/>
                <a:gd name="T10" fmla="*/ 153 w 171"/>
                <a:gd name="T11" fmla="*/ 2 h 864"/>
                <a:gd name="T12" fmla="*/ 169 w 171"/>
                <a:gd name="T13" fmla="*/ 25 h 864"/>
                <a:gd name="T14" fmla="*/ 47 w 171"/>
                <a:gd name="T15" fmla="*/ 846 h 864"/>
                <a:gd name="T16" fmla="*/ 25 w 171"/>
                <a:gd name="T17" fmla="*/ 863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864">
                  <a:moveTo>
                    <a:pt x="25" y="863"/>
                  </a:moveTo>
                  <a:cubicBezTo>
                    <a:pt x="18" y="862"/>
                    <a:pt x="18" y="862"/>
                    <a:pt x="18" y="862"/>
                  </a:cubicBezTo>
                  <a:cubicBezTo>
                    <a:pt x="7" y="860"/>
                    <a:pt x="0" y="850"/>
                    <a:pt x="2" y="839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25" y="7"/>
                    <a:pt x="135" y="0"/>
                    <a:pt x="146" y="1"/>
                  </a:cubicBezTo>
                  <a:cubicBezTo>
                    <a:pt x="153" y="2"/>
                    <a:pt x="153" y="2"/>
                    <a:pt x="153" y="2"/>
                  </a:cubicBezTo>
                  <a:cubicBezTo>
                    <a:pt x="163" y="4"/>
                    <a:pt x="171" y="14"/>
                    <a:pt x="169" y="25"/>
                  </a:cubicBezTo>
                  <a:cubicBezTo>
                    <a:pt x="47" y="846"/>
                    <a:pt x="47" y="846"/>
                    <a:pt x="47" y="846"/>
                  </a:cubicBezTo>
                  <a:cubicBezTo>
                    <a:pt x="46" y="857"/>
                    <a:pt x="36" y="864"/>
                    <a:pt x="25" y="863"/>
                  </a:cubicBezTo>
                  <a:close/>
                </a:path>
              </a:pathLst>
            </a:custGeom>
            <a:solidFill>
              <a:srgbClr val="6B5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3860E96A-7DAE-483D-ACA8-C41A72B88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-2997201"/>
              <a:ext cx="252413" cy="147638"/>
            </a:xfrm>
            <a:prstGeom prst="rect">
              <a:avLst/>
            </a:pr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4" name="Rectangle 30">
              <a:extLst>
                <a:ext uri="{FF2B5EF4-FFF2-40B4-BE49-F238E27FC236}">
                  <a16:creationId xmlns:a16="http://schemas.microsoft.com/office/drawing/2014/main" id="{EBB78226-91B3-46F5-ADFC-CCFD67630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6676" y="-2057401"/>
              <a:ext cx="254000" cy="147638"/>
            </a:xfrm>
            <a:prstGeom prst="rect">
              <a:avLst/>
            </a:pr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A9476A8F-F7B1-4C6D-B1A5-258460FCFD28}"/>
                </a:ext>
              </a:extLst>
            </p:cNvPr>
            <p:cNvSpPr/>
            <p:nvPr/>
          </p:nvSpPr>
          <p:spPr bwMode="auto">
            <a:xfrm>
              <a:off x="5607051" y="-3790951"/>
              <a:ext cx="4887913" cy="2825750"/>
            </a:xfrm>
            <a:custGeom>
              <a:avLst/>
              <a:gdLst>
                <a:gd name="T0" fmla="*/ 1855 w 2856"/>
                <a:gd name="T1" fmla="*/ 1633 h 1649"/>
                <a:gd name="T2" fmla="*/ 29 w 2856"/>
                <a:gd name="T3" fmla="*/ 578 h 1649"/>
                <a:gd name="T4" fmla="*/ 37 w 2856"/>
                <a:gd name="T5" fmla="*/ 514 h 1649"/>
                <a:gd name="T6" fmla="*/ 889 w 2856"/>
                <a:gd name="T7" fmla="*/ 21 h 1649"/>
                <a:gd name="T8" fmla="*/ 1001 w 2856"/>
                <a:gd name="T9" fmla="*/ 17 h 1649"/>
                <a:gd name="T10" fmla="*/ 2828 w 2856"/>
                <a:gd name="T11" fmla="*/ 1071 h 1649"/>
                <a:gd name="T12" fmla="*/ 2820 w 2856"/>
                <a:gd name="T13" fmla="*/ 1136 h 1649"/>
                <a:gd name="T14" fmla="*/ 1967 w 2856"/>
                <a:gd name="T15" fmla="*/ 1628 h 1649"/>
                <a:gd name="T16" fmla="*/ 1855 w 2856"/>
                <a:gd name="T17" fmla="*/ 1633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6" h="1649">
                  <a:moveTo>
                    <a:pt x="1855" y="1633"/>
                  </a:moveTo>
                  <a:cubicBezTo>
                    <a:pt x="29" y="578"/>
                    <a:pt x="29" y="578"/>
                    <a:pt x="29" y="578"/>
                  </a:cubicBezTo>
                  <a:cubicBezTo>
                    <a:pt x="0" y="562"/>
                    <a:pt x="4" y="533"/>
                    <a:pt x="37" y="514"/>
                  </a:cubicBezTo>
                  <a:cubicBezTo>
                    <a:pt x="889" y="21"/>
                    <a:pt x="889" y="21"/>
                    <a:pt x="889" y="21"/>
                  </a:cubicBezTo>
                  <a:cubicBezTo>
                    <a:pt x="922" y="2"/>
                    <a:pt x="972" y="0"/>
                    <a:pt x="1001" y="17"/>
                  </a:cubicBezTo>
                  <a:cubicBezTo>
                    <a:pt x="2828" y="1071"/>
                    <a:pt x="2828" y="1071"/>
                    <a:pt x="2828" y="1071"/>
                  </a:cubicBezTo>
                  <a:cubicBezTo>
                    <a:pt x="2856" y="1088"/>
                    <a:pt x="2853" y="1117"/>
                    <a:pt x="2820" y="1136"/>
                  </a:cubicBezTo>
                  <a:cubicBezTo>
                    <a:pt x="1967" y="1628"/>
                    <a:pt x="1967" y="1628"/>
                    <a:pt x="1967" y="1628"/>
                  </a:cubicBezTo>
                  <a:cubicBezTo>
                    <a:pt x="1934" y="1647"/>
                    <a:pt x="1884" y="1649"/>
                    <a:pt x="1855" y="1633"/>
                  </a:cubicBezTo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37C7D3B1-72FB-455F-B064-65EF67E07AE4}"/>
                </a:ext>
              </a:extLst>
            </p:cNvPr>
            <p:cNvSpPr/>
            <p:nvPr/>
          </p:nvSpPr>
          <p:spPr bwMode="auto">
            <a:xfrm>
              <a:off x="5607051" y="-3932238"/>
              <a:ext cx="4887913" cy="2825750"/>
            </a:xfrm>
            <a:custGeom>
              <a:avLst/>
              <a:gdLst>
                <a:gd name="T0" fmla="*/ 1855 w 2856"/>
                <a:gd name="T1" fmla="*/ 1632 h 1649"/>
                <a:gd name="T2" fmla="*/ 29 w 2856"/>
                <a:gd name="T3" fmla="*/ 578 h 1649"/>
                <a:gd name="T4" fmla="*/ 37 w 2856"/>
                <a:gd name="T5" fmla="*/ 513 h 1649"/>
                <a:gd name="T6" fmla="*/ 889 w 2856"/>
                <a:gd name="T7" fmla="*/ 21 h 1649"/>
                <a:gd name="T8" fmla="*/ 1001 w 2856"/>
                <a:gd name="T9" fmla="*/ 16 h 1649"/>
                <a:gd name="T10" fmla="*/ 2828 w 2856"/>
                <a:gd name="T11" fmla="*/ 1071 h 1649"/>
                <a:gd name="T12" fmla="*/ 2820 w 2856"/>
                <a:gd name="T13" fmla="*/ 1136 h 1649"/>
                <a:gd name="T14" fmla="*/ 1967 w 2856"/>
                <a:gd name="T15" fmla="*/ 1628 h 1649"/>
                <a:gd name="T16" fmla="*/ 1855 w 2856"/>
                <a:gd name="T17" fmla="*/ 1632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6" h="1649">
                  <a:moveTo>
                    <a:pt x="1855" y="1632"/>
                  </a:moveTo>
                  <a:cubicBezTo>
                    <a:pt x="29" y="578"/>
                    <a:pt x="29" y="578"/>
                    <a:pt x="29" y="578"/>
                  </a:cubicBezTo>
                  <a:cubicBezTo>
                    <a:pt x="0" y="561"/>
                    <a:pt x="4" y="532"/>
                    <a:pt x="37" y="513"/>
                  </a:cubicBezTo>
                  <a:cubicBezTo>
                    <a:pt x="889" y="21"/>
                    <a:pt x="889" y="21"/>
                    <a:pt x="889" y="21"/>
                  </a:cubicBezTo>
                  <a:cubicBezTo>
                    <a:pt x="922" y="2"/>
                    <a:pt x="972" y="0"/>
                    <a:pt x="1001" y="16"/>
                  </a:cubicBezTo>
                  <a:cubicBezTo>
                    <a:pt x="2828" y="1071"/>
                    <a:pt x="2828" y="1071"/>
                    <a:pt x="2828" y="1071"/>
                  </a:cubicBezTo>
                  <a:cubicBezTo>
                    <a:pt x="2856" y="1088"/>
                    <a:pt x="2853" y="1116"/>
                    <a:pt x="2820" y="1136"/>
                  </a:cubicBezTo>
                  <a:cubicBezTo>
                    <a:pt x="1967" y="1628"/>
                    <a:pt x="1967" y="1628"/>
                    <a:pt x="1967" y="1628"/>
                  </a:cubicBezTo>
                  <a:cubicBezTo>
                    <a:pt x="1934" y="1647"/>
                    <a:pt x="1884" y="1649"/>
                    <a:pt x="1855" y="1632"/>
                  </a:cubicBezTo>
                </a:path>
              </a:pathLst>
            </a:custGeom>
            <a:solidFill>
              <a:srgbClr val="E9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6A2FA2F7-F83F-4F94-AF9B-78A2FF54B11A}"/>
                </a:ext>
              </a:extLst>
            </p:cNvPr>
            <p:cNvSpPr/>
            <p:nvPr/>
          </p:nvSpPr>
          <p:spPr bwMode="auto">
            <a:xfrm>
              <a:off x="5716588" y="-2525713"/>
              <a:ext cx="1036638" cy="1141413"/>
            </a:xfrm>
            <a:custGeom>
              <a:avLst/>
              <a:gdLst>
                <a:gd name="T0" fmla="*/ 493 w 606"/>
                <a:gd name="T1" fmla="*/ 337 h 666"/>
                <a:gd name="T2" fmla="*/ 115 w 606"/>
                <a:gd name="T3" fmla="*/ 629 h 666"/>
                <a:gd name="T4" fmla="*/ 7 w 606"/>
                <a:gd name="T5" fmla="*/ 564 h 666"/>
                <a:gd name="T6" fmla="*/ 0 w 606"/>
                <a:gd name="T7" fmla="*/ 458 h 666"/>
                <a:gd name="T8" fmla="*/ 112 w 606"/>
                <a:gd name="T9" fmla="*/ 271 h 666"/>
                <a:gd name="T10" fmla="*/ 494 w 606"/>
                <a:gd name="T11" fmla="*/ 38 h 666"/>
                <a:gd name="T12" fmla="*/ 606 w 606"/>
                <a:gd name="T13" fmla="*/ 87 h 666"/>
                <a:gd name="T14" fmla="*/ 606 w 606"/>
                <a:gd name="T15" fmla="*/ 150 h 666"/>
                <a:gd name="T16" fmla="*/ 493 w 606"/>
                <a:gd name="T17" fmla="*/ 337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666">
                  <a:moveTo>
                    <a:pt x="493" y="337"/>
                  </a:moveTo>
                  <a:cubicBezTo>
                    <a:pt x="115" y="629"/>
                    <a:pt x="115" y="629"/>
                    <a:pt x="115" y="629"/>
                  </a:cubicBezTo>
                  <a:cubicBezTo>
                    <a:pt x="54" y="666"/>
                    <a:pt x="7" y="629"/>
                    <a:pt x="7" y="564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0" y="393"/>
                    <a:pt x="51" y="309"/>
                    <a:pt x="112" y="271"/>
                  </a:cubicBezTo>
                  <a:cubicBezTo>
                    <a:pt x="494" y="38"/>
                    <a:pt x="494" y="38"/>
                    <a:pt x="494" y="38"/>
                  </a:cubicBezTo>
                  <a:cubicBezTo>
                    <a:pt x="556" y="0"/>
                    <a:pt x="606" y="22"/>
                    <a:pt x="606" y="87"/>
                  </a:cubicBezTo>
                  <a:cubicBezTo>
                    <a:pt x="606" y="150"/>
                    <a:pt x="606" y="150"/>
                    <a:pt x="606" y="150"/>
                  </a:cubicBezTo>
                  <a:cubicBezTo>
                    <a:pt x="606" y="215"/>
                    <a:pt x="555" y="299"/>
                    <a:pt x="493" y="337"/>
                  </a:cubicBezTo>
                  <a:close/>
                </a:path>
              </a:pathLst>
            </a:custGeom>
            <a:solidFill>
              <a:srgbClr val="A334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9BC792C0-D96E-425D-A1E3-EBB0D96194FF}"/>
                </a:ext>
              </a:extLst>
            </p:cNvPr>
            <p:cNvSpPr/>
            <p:nvPr/>
          </p:nvSpPr>
          <p:spPr bwMode="auto">
            <a:xfrm>
              <a:off x="5684838" y="-1657351"/>
              <a:ext cx="263525" cy="1298575"/>
            </a:xfrm>
            <a:custGeom>
              <a:avLst/>
              <a:gdLst>
                <a:gd name="T0" fmla="*/ 21 w 154"/>
                <a:gd name="T1" fmla="*/ 756 h 758"/>
                <a:gd name="T2" fmla="*/ 21 w 154"/>
                <a:gd name="T3" fmla="*/ 756 h 758"/>
                <a:gd name="T4" fmla="*/ 2 w 154"/>
                <a:gd name="T5" fmla="*/ 731 h 758"/>
                <a:gd name="T6" fmla="*/ 108 w 154"/>
                <a:gd name="T7" fmla="*/ 20 h 758"/>
                <a:gd name="T8" fmla="*/ 133 w 154"/>
                <a:gd name="T9" fmla="*/ 1 h 758"/>
                <a:gd name="T10" fmla="*/ 133 w 154"/>
                <a:gd name="T11" fmla="*/ 1 h 758"/>
                <a:gd name="T12" fmla="*/ 152 w 154"/>
                <a:gd name="T13" fmla="*/ 27 h 758"/>
                <a:gd name="T14" fmla="*/ 47 w 154"/>
                <a:gd name="T15" fmla="*/ 737 h 758"/>
                <a:gd name="T16" fmla="*/ 21 w 154"/>
                <a:gd name="T17" fmla="*/ 756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758">
                  <a:moveTo>
                    <a:pt x="21" y="756"/>
                  </a:moveTo>
                  <a:cubicBezTo>
                    <a:pt x="21" y="756"/>
                    <a:pt x="21" y="756"/>
                    <a:pt x="21" y="756"/>
                  </a:cubicBezTo>
                  <a:cubicBezTo>
                    <a:pt x="9" y="754"/>
                    <a:pt x="0" y="743"/>
                    <a:pt x="2" y="731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9" y="8"/>
                    <a:pt x="121" y="0"/>
                    <a:pt x="133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45" y="3"/>
                    <a:pt x="154" y="15"/>
                    <a:pt x="152" y="27"/>
                  </a:cubicBezTo>
                  <a:cubicBezTo>
                    <a:pt x="47" y="737"/>
                    <a:pt x="47" y="737"/>
                    <a:pt x="47" y="737"/>
                  </a:cubicBezTo>
                  <a:cubicBezTo>
                    <a:pt x="45" y="750"/>
                    <a:pt x="33" y="758"/>
                    <a:pt x="21" y="756"/>
                  </a:cubicBezTo>
                  <a:close/>
                </a:path>
              </a:pathLst>
            </a:custGeom>
            <a:solidFill>
              <a:srgbClr val="513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96732C3-369E-4C81-A8A9-5FAA25B7E170}"/>
                </a:ext>
              </a:extLst>
            </p:cNvPr>
            <p:cNvSpPr/>
            <p:nvPr/>
          </p:nvSpPr>
          <p:spPr bwMode="auto">
            <a:xfrm>
              <a:off x="6537326" y="-1300163"/>
              <a:ext cx="288925" cy="1458913"/>
            </a:xfrm>
            <a:custGeom>
              <a:avLst/>
              <a:gdLst>
                <a:gd name="T0" fmla="*/ 21 w 168"/>
                <a:gd name="T1" fmla="*/ 849 h 851"/>
                <a:gd name="T2" fmla="*/ 21 w 168"/>
                <a:gd name="T3" fmla="*/ 849 h 851"/>
                <a:gd name="T4" fmla="*/ 2 w 168"/>
                <a:gd name="T5" fmla="*/ 823 h 851"/>
                <a:gd name="T6" fmla="*/ 120 w 168"/>
                <a:gd name="T7" fmla="*/ 22 h 851"/>
                <a:gd name="T8" fmla="*/ 147 w 168"/>
                <a:gd name="T9" fmla="*/ 2 h 851"/>
                <a:gd name="T10" fmla="*/ 166 w 168"/>
                <a:gd name="T11" fmla="*/ 28 h 851"/>
                <a:gd name="T12" fmla="*/ 47 w 168"/>
                <a:gd name="T13" fmla="*/ 830 h 851"/>
                <a:gd name="T14" fmla="*/ 21 w 168"/>
                <a:gd name="T15" fmla="*/ 849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851">
                  <a:moveTo>
                    <a:pt x="21" y="849"/>
                  </a:moveTo>
                  <a:cubicBezTo>
                    <a:pt x="21" y="849"/>
                    <a:pt x="21" y="849"/>
                    <a:pt x="21" y="849"/>
                  </a:cubicBezTo>
                  <a:cubicBezTo>
                    <a:pt x="8" y="847"/>
                    <a:pt x="0" y="836"/>
                    <a:pt x="2" y="823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22" y="9"/>
                    <a:pt x="134" y="0"/>
                    <a:pt x="147" y="2"/>
                  </a:cubicBezTo>
                  <a:cubicBezTo>
                    <a:pt x="159" y="4"/>
                    <a:pt x="168" y="16"/>
                    <a:pt x="166" y="28"/>
                  </a:cubicBezTo>
                  <a:cubicBezTo>
                    <a:pt x="47" y="830"/>
                    <a:pt x="47" y="830"/>
                    <a:pt x="47" y="830"/>
                  </a:cubicBezTo>
                  <a:cubicBezTo>
                    <a:pt x="46" y="842"/>
                    <a:pt x="34" y="851"/>
                    <a:pt x="21" y="849"/>
                  </a:cubicBezTo>
                  <a:close/>
                </a:path>
              </a:pathLst>
            </a:custGeom>
            <a:solidFill>
              <a:srgbClr val="513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F9F4412B-19E1-497C-8AB3-C42A1B7EA446}"/>
                </a:ext>
              </a:extLst>
            </p:cNvPr>
            <p:cNvSpPr/>
            <p:nvPr/>
          </p:nvSpPr>
          <p:spPr bwMode="auto">
            <a:xfrm>
              <a:off x="5748338" y="-1573213"/>
              <a:ext cx="1149350" cy="814388"/>
            </a:xfrm>
            <a:custGeom>
              <a:avLst/>
              <a:gdLst>
                <a:gd name="T0" fmla="*/ 578 w 671"/>
                <a:gd name="T1" fmla="*/ 442 h 475"/>
                <a:gd name="T2" fmla="*/ 99 w 671"/>
                <a:gd name="T3" fmla="*/ 165 h 475"/>
                <a:gd name="T4" fmla="*/ 19 w 671"/>
                <a:gd name="T5" fmla="*/ 77 h 475"/>
                <a:gd name="T6" fmla="*/ 97 w 671"/>
                <a:gd name="T7" fmla="*/ 30 h 475"/>
                <a:gd name="T8" fmla="*/ 600 w 671"/>
                <a:gd name="T9" fmla="*/ 326 h 475"/>
                <a:gd name="T10" fmla="*/ 663 w 671"/>
                <a:gd name="T11" fmla="*/ 424 h 475"/>
                <a:gd name="T12" fmla="*/ 578 w 671"/>
                <a:gd name="T13" fmla="*/ 442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1" h="475">
                  <a:moveTo>
                    <a:pt x="578" y="442"/>
                  </a:moveTo>
                  <a:cubicBezTo>
                    <a:pt x="99" y="165"/>
                    <a:pt x="99" y="165"/>
                    <a:pt x="99" y="165"/>
                  </a:cubicBezTo>
                  <a:cubicBezTo>
                    <a:pt x="48" y="136"/>
                    <a:pt x="19" y="77"/>
                    <a:pt x="19" y="77"/>
                  </a:cubicBezTo>
                  <a:cubicBezTo>
                    <a:pt x="0" y="32"/>
                    <a:pt x="46" y="0"/>
                    <a:pt x="97" y="30"/>
                  </a:cubicBezTo>
                  <a:cubicBezTo>
                    <a:pt x="600" y="326"/>
                    <a:pt x="600" y="326"/>
                    <a:pt x="600" y="326"/>
                  </a:cubicBezTo>
                  <a:cubicBezTo>
                    <a:pt x="652" y="356"/>
                    <a:pt x="671" y="387"/>
                    <a:pt x="663" y="424"/>
                  </a:cubicBezTo>
                  <a:cubicBezTo>
                    <a:pt x="663" y="424"/>
                    <a:pt x="643" y="475"/>
                    <a:pt x="578" y="442"/>
                  </a:cubicBezTo>
                  <a:close/>
                </a:path>
              </a:pathLst>
            </a:custGeom>
            <a:solidFill>
              <a:srgbClr val="D841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5B1F6C58-0EAF-4EA7-8260-C34BE6824321}"/>
                </a:ext>
              </a:extLst>
            </p:cNvPr>
            <p:cNvSpPr/>
            <p:nvPr/>
          </p:nvSpPr>
          <p:spPr bwMode="auto">
            <a:xfrm>
              <a:off x="7161213" y="-3000376"/>
              <a:ext cx="1225550" cy="720725"/>
            </a:xfrm>
            <a:custGeom>
              <a:avLst/>
              <a:gdLst>
                <a:gd name="T0" fmla="*/ 710 w 716"/>
                <a:gd name="T1" fmla="*/ 308 h 421"/>
                <a:gd name="T2" fmla="*/ 178 w 716"/>
                <a:gd name="T3" fmla="*/ 1 h 421"/>
                <a:gd name="T4" fmla="*/ 168 w 716"/>
                <a:gd name="T5" fmla="*/ 1 h 421"/>
                <a:gd name="T6" fmla="*/ 6 w 716"/>
                <a:gd name="T7" fmla="*/ 97 h 421"/>
                <a:gd name="T8" fmla="*/ 6 w 716"/>
                <a:gd name="T9" fmla="*/ 113 h 421"/>
                <a:gd name="T10" fmla="*/ 537 w 716"/>
                <a:gd name="T11" fmla="*/ 420 h 421"/>
                <a:gd name="T12" fmla="*/ 546 w 716"/>
                <a:gd name="T13" fmla="*/ 420 h 421"/>
                <a:gd name="T14" fmla="*/ 710 w 716"/>
                <a:gd name="T15" fmla="*/ 325 h 421"/>
                <a:gd name="T16" fmla="*/ 710 w 716"/>
                <a:gd name="T17" fmla="*/ 308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6" h="421">
                  <a:moveTo>
                    <a:pt x="710" y="308"/>
                  </a:moveTo>
                  <a:cubicBezTo>
                    <a:pt x="178" y="1"/>
                    <a:pt x="178" y="1"/>
                    <a:pt x="178" y="1"/>
                  </a:cubicBezTo>
                  <a:cubicBezTo>
                    <a:pt x="175" y="0"/>
                    <a:pt x="171" y="0"/>
                    <a:pt x="168" y="1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0" y="100"/>
                    <a:pt x="0" y="110"/>
                    <a:pt x="6" y="113"/>
                  </a:cubicBezTo>
                  <a:cubicBezTo>
                    <a:pt x="537" y="420"/>
                    <a:pt x="537" y="420"/>
                    <a:pt x="537" y="420"/>
                  </a:cubicBezTo>
                  <a:cubicBezTo>
                    <a:pt x="540" y="421"/>
                    <a:pt x="543" y="421"/>
                    <a:pt x="546" y="420"/>
                  </a:cubicBezTo>
                  <a:cubicBezTo>
                    <a:pt x="710" y="325"/>
                    <a:pt x="710" y="325"/>
                    <a:pt x="710" y="325"/>
                  </a:cubicBezTo>
                  <a:cubicBezTo>
                    <a:pt x="716" y="322"/>
                    <a:pt x="716" y="312"/>
                    <a:pt x="710" y="308"/>
                  </a:cubicBez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3F30CB25-EBE3-4D6D-80B7-8AA92BFE7EC4}"/>
                </a:ext>
              </a:extLst>
            </p:cNvPr>
            <p:cNvSpPr/>
            <p:nvPr/>
          </p:nvSpPr>
          <p:spPr bwMode="auto">
            <a:xfrm>
              <a:off x="7178676" y="-3036888"/>
              <a:ext cx="1225550" cy="720725"/>
            </a:xfrm>
            <a:custGeom>
              <a:avLst/>
              <a:gdLst>
                <a:gd name="T0" fmla="*/ 537 w 716"/>
                <a:gd name="T1" fmla="*/ 420 h 421"/>
                <a:gd name="T2" fmla="*/ 7 w 716"/>
                <a:gd name="T3" fmla="*/ 113 h 421"/>
                <a:gd name="T4" fmla="*/ 6 w 716"/>
                <a:gd name="T5" fmla="*/ 97 h 421"/>
                <a:gd name="T6" fmla="*/ 168 w 716"/>
                <a:gd name="T7" fmla="*/ 1 h 421"/>
                <a:gd name="T8" fmla="*/ 178 w 716"/>
                <a:gd name="T9" fmla="*/ 1 h 421"/>
                <a:gd name="T10" fmla="*/ 710 w 716"/>
                <a:gd name="T11" fmla="*/ 308 h 421"/>
                <a:gd name="T12" fmla="*/ 710 w 716"/>
                <a:gd name="T13" fmla="*/ 325 h 421"/>
                <a:gd name="T14" fmla="*/ 546 w 716"/>
                <a:gd name="T15" fmla="*/ 420 h 421"/>
                <a:gd name="T16" fmla="*/ 537 w 716"/>
                <a:gd name="T17" fmla="*/ 42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6" h="421">
                  <a:moveTo>
                    <a:pt x="537" y="420"/>
                  </a:moveTo>
                  <a:cubicBezTo>
                    <a:pt x="7" y="113"/>
                    <a:pt x="7" y="113"/>
                    <a:pt x="7" y="113"/>
                  </a:cubicBezTo>
                  <a:cubicBezTo>
                    <a:pt x="0" y="110"/>
                    <a:pt x="0" y="100"/>
                    <a:pt x="6" y="97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171" y="0"/>
                    <a:pt x="175" y="0"/>
                    <a:pt x="178" y="1"/>
                  </a:cubicBezTo>
                  <a:cubicBezTo>
                    <a:pt x="710" y="308"/>
                    <a:pt x="710" y="308"/>
                    <a:pt x="710" y="308"/>
                  </a:cubicBezTo>
                  <a:cubicBezTo>
                    <a:pt x="716" y="312"/>
                    <a:pt x="716" y="322"/>
                    <a:pt x="710" y="325"/>
                  </a:cubicBezTo>
                  <a:cubicBezTo>
                    <a:pt x="546" y="420"/>
                    <a:pt x="546" y="420"/>
                    <a:pt x="546" y="420"/>
                  </a:cubicBezTo>
                  <a:cubicBezTo>
                    <a:pt x="543" y="421"/>
                    <a:pt x="540" y="421"/>
                    <a:pt x="537" y="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85BE0A3-5CC2-49B3-B8D5-1F52E5BD9569}"/>
                </a:ext>
              </a:extLst>
            </p:cNvPr>
            <p:cNvSpPr/>
            <p:nvPr/>
          </p:nvSpPr>
          <p:spPr bwMode="auto">
            <a:xfrm>
              <a:off x="7440613" y="-3017838"/>
              <a:ext cx="112713" cy="65088"/>
            </a:xfrm>
            <a:custGeom>
              <a:avLst/>
              <a:gdLst>
                <a:gd name="T0" fmla="*/ 41 w 66"/>
                <a:gd name="T1" fmla="*/ 38 h 38"/>
                <a:gd name="T2" fmla="*/ 37 w 66"/>
                <a:gd name="T3" fmla="*/ 38 h 38"/>
                <a:gd name="T4" fmla="*/ 2 w 66"/>
                <a:gd name="T5" fmla="*/ 17 h 38"/>
                <a:gd name="T6" fmla="*/ 1 w 66"/>
                <a:gd name="T7" fmla="*/ 15 h 38"/>
                <a:gd name="T8" fmla="*/ 24 w 66"/>
                <a:gd name="T9" fmla="*/ 1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8"/>
                  </a:moveTo>
                  <a:cubicBezTo>
                    <a:pt x="40" y="38"/>
                    <a:pt x="39" y="38"/>
                    <a:pt x="37" y="3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6"/>
                    <a:pt x="0" y="15"/>
                    <a:pt x="1" y="1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7" y="1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3"/>
                    <a:pt x="66" y="24"/>
                    <a:pt x="65" y="24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E909A263-A65B-46B6-B2D6-1D50D8154AC6}"/>
                </a:ext>
              </a:extLst>
            </p:cNvPr>
            <p:cNvSpPr/>
            <p:nvPr/>
          </p:nvSpPr>
          <p:spPr bwMode="auto">
            <a:xfrm>
              <a:off x="7510463" y="-2911476"/>
              <a:ext cx="112713" cy="65088"/>
            </a:xfrm>
            <a:custGeom>
              <a:avLst/>
              <a:gdLst>
                <a:gd name="T0" fmla="*/ 42 w 66"/>
                <a:gd name="T1" fmla="*/ 38 h 38"/>
                <a:gd name="T2" fmla="*/ 38 w 66"/>
                <a:gd name="T3" fmla="*/ 37 h 38"/>
                <a:gd name="T4" fmla="*/ 2 w 66"/>
                <a:gd name="T5" fmla="*/ 17 h 38"/>
                <a:gd name="T6" fmla="*/ 1 w 66"/>
                <a:gd name="T7" fmla="*/ 14 h 38"/>
                <a:gd name="T8" fmla="*/ 25 w 66"/>
                <a:gd name="T9" fmla="*/ 1 h 38"/>
                <a:gd name="T10" fmla="*/ 29 w 66"/>
                <a:gd name="T11" fmla="*/ 1 h 38"/>
                <a:gd name="T12" fmla="*/ 65 w 66"/>
                <a:gd name="T13" fmla="*/ 22 h 38"/>
                <a:gd name="T14" fmla="*/ 65 w 66"/>
                <a:gd name="T15" fmla="*/ 24 h 38"/>
                <a:gd name="T16" fmla="*/ 42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8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0" y="15"/>
                    <a:pt x="1" y="1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8" y="0"/>
                    <a:pt x="29" y="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6" y="22"/>
                    <a:pt x="66" y="23"/>
                    <a:pt x="65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D1A2E631-A36A-44D6-A6E8-2EA6F7EA6B8B}"/>
                </a:ext>
              </a:extLst>
            </p:cNvPr>
            <p:cNvSpPr/>
            <p:nvPr/>
          </p:nvSpPr>
          <p:spPr bwMode="auto">
            <a:xfrm>
              <a:off x="7473951" y="-2867026"/>
              <a:ext cx="112713" cy="65088"/>
            </a:xfrm>
            <a:custGeom>
              <a:avLst/>
              <a:gdLst>
                <a:gd name="T0" fmla="*/ 42 w 66"/>
                <a:gd name="T1" fmla="*/ 37 h 38"/>
                <a:gd name="T2" fmla="*/ 38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9 w 66"/>
                <a:gd name="T11" fmla="*/ 1 h 38"/>
                <a:gd name="T12" fmla="*/ 65 w 66"/>
                <a:gd name="T13" fmla="*/ 21 h 38"/>
                <a:gd name="T14" fmla="*/ 65 w 66"/>
                <a:gd name="T15" fmla="*/ 23 h 38"/>
                <a:gd name="T16" fmla="*/ 42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7"/>
                  </a:moveTo>
                  <a:cubicBezTo>
                    <a:pt x="41" y="38"/>
                    <a:pt x="39" y="37"/>
                    <a:pt x="38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5"/>
                    <a:pt x="0" y="14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0"/>
                    <a:pt x="29" y="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6" y="22"/>
                    <a:pt x="66" y="23"/>
                    <a:pt x="65" y="23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7790BB48-15FF-4BD4-BEC9-4C872F61854C}"/>
                </a:ext>
              </a:extLst>
            </p:cNvPr>
            <p:cNvSpPr/>
            <p:nvPr/>
          </p:nvSpPr>
          <p:spPr bwMode="auto">
            <a:xfrm>
              <a:off x="7378701" y="-2859088"/>
              <a:ext cx="112713" cy="65088"/>
            </a:xfrm>
            <a:custGeom>
              <a:avLst/>
              <a:gdLst>
                <a:gd name="T0" fmla="*/ 41 w 66"/>
                <a:gd name="T1" fmla="*/ 37 h 38"/>
                <a:gd name="T2" fmla="*/ 37 w 66"/>
                <a:gd name="T3" fmla="*/ 37 h 38"/>
                <a:gd name="T4" fmla="*/ 1 w 66"/>
                <a:gd name="T5" fmla="*/ 16 h 38"/>
                <a:gd name="T6" fmla="*/ 1 w 66"/>
                <a:gd name="T7" fmla="*/ 14 h 38"/>
                <a:gd name="T8" fmla="*/ 24 w 66"/>
                <a:gd name="T9" fmla="*/ 0 h 38"/>
                <a:gd name="T10" fmla="*/ 28 w 66"/>
                <a:gd name="T11" fmla="*/ 1 h 38"/>
                <a:gd name="T12" fmla="*/ 64 w 66"/>
                <a:gd name="T13" fmla="*/ 21 h 38"/>
                <a:gd name="T14" fmla="*/ 65 w 66"/>
                <a:gd name="T15" fmla="*/ 23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0" y="38"/>
                    <a:pt x="38" y="37"/>
                    <a:pt x="37" y="3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4"/>
                    <a:pt x="1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2"/>
                    <a:pt x="66" y="23"/>
                    <a:pt x="65" y="2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B3DA9D1F-50C8-4A28-95DE-20F77A76B046}"/>
                </a:ext>
              </a:extLst>
            </p:cNvPr>
            <p:cNvSpPr/>
            <p:nvPr/>
          </p:nvSpPr>
          <p:spPr bwMode="auto">
            <a:xfrm>
              <a:off x="7292976" y="-2840038"/>
              <a:ext cx="141288" cy="82550"/>
            </a:xfrm>
            <a:custGeom>
              <a:avLst/>
              <a:gdLst>
                <a:gd name="T0" fmla="*/ 54 w 83"/>
                <a:gd name="T1" fmla="*/ 47 h 48"/>
                <a:gd name="T2" fmla="*/ 50 w 83"/>
                <a:gd name="T3" fmla="*/ 46 h 48"/>
                <a:gd name="T4" fmla="*/ 3 w 83"/>
                <a:gd name="T5" fmla="*/ 19 h 48"/>
                <a:gd name="T6" fmla="*/ 1 w 83"/>
                <a:gd name="T7" fmla="*/ 17 h 48"/>
                <a:gd name="T8" fmla="*/ 29 w 83"/>
                <a:gd name="T9" fmla="*/ 1 h 48"/>
                <a:gd name="T10" fmla="*/ 34 w 83"/>
                <a:gd name="T11" fmla="*/ 2 h 48"/>
                <a:gd name="T12" fmla="*/ 81 w 83"/>
                <a:gd name="T13" fmla="*/ 29 h 48"/>
                <a:gd name="T14" fmla="*/ 82 w 83"/>
                <a:gd name="T15" fmla="*/ 31 h 48"/>
                <a:gd name="T16" fmla="*/ 54 w 83"/>
                <a:gd name="T1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48">
                  <a:moveTo>
                    <a:pt x="54" y="47"/>
                  </a:moveTo>
                  <a:cubicBezTo>
                    <a:pt x="53" y="48"/>
                    <a:pt x="51" y="47"/>
                    <a:pt x="50" y="46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18"/>
                    <a:pt x="0" y="17"/>
                    <a:pt x="1" y="17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0"/>
                    <a:pt x="32" y="1"/>
                    <a:pt x="34" y="2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2" y="30"/>
                    <a:pt x="83" y="31"/>
                    <a:pt x="82" y="31"/>
                  </a:cubicBezTo>
                  <a:lnTo>
                    <a:pt x="54" y="4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4A487959-2551-4584-AA5D-568B99B43FF4}"/>
                </a:ext>
              </a:extLst>
            </p:cNvPr>
            <p:cNvSpPr/>
            <p:nvPr/>
          </p:nvSpPr>
          <p:spPr bwMode="auto">
            <a:xfrm>
              <a:off x="7842251" y="-2503488"/>
              <a:ext cx="88900" cy="50800"/>
            </a:xfrm>
            <a:custGeom>
              <a:avLst/>
              <a:gdLst>
                <a:gd name="T0" fmla="*/ 41 w 52"/>
                <a:gd name="T1" fmla="*/ 29 h 30"/>
                <a:gd name="T2" fmla="*/ 37 w 52"/>
                <a:gd name="T3" fmla="*/ 29 h 30"/>
                <a:gd name="T4" fmla="*/ 2 w 52"/>
                <a:gd name="T5" fmla="*/ 8 h 30"/>
                <a:gd name="T6" fmla="*/ 1 w 52"/>
                <a:gd name="T7" fmla="*/ 6 h 30"/>
                <a:gd name="T8" fmla="*/ 11 w 52"/>
                <a:gd name="T9" fmla="*/ 0 h 30"/>
                <a:gd name="T10" fmla="*/ 15 w 52"/>
                <a:gd name="T11" fmla="*/ 1 h 30"/>
                <a:gd name="T12" fmla="*/ 50 w 52"/>
                <a:gd name="T13" fmla="*/ 21 h 30"/>
                <a:gd name="T14" fmla="*/ 51 w 52"/>
                <a:gd name="T15" fmla="*/ 23 h 30"/>
                <a:gd name="T16" fmla="*/ 41 w 52"/>
                <a:gd name="T17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0">
                  <a:moveTo>
                    <a:pt x="41" y="29"/>
                  </a:moveTo>
                  <a:cubicBezTo>
                    <a:pt x="40" y="30"/>
                    <a:pt x="39" y="29"/>
                    <a:pt x="37" y="2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6"/>
                    <a:pt x="1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5" y="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2" y="22"/>
                    <a:pt x="52" y="23"/>
                    <a:pt x="51" y="23"/>
                  </a:cubicBezTo>
                  <a:lnTo>
                    <a:pt x="41" y="29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84D097BB-2E6E-4971-A79D-9F7D4C38C004}"/>
                </a:ext>
              </a:extLst>
            </p:cNvPr>
            <p:cNvSpPr/>
            <p:nvPr/>
          </p:nvSpPr>
          <p:spPr bwMode="auto">
            <a:xfrm>
              <a:off x="7924801" y="-2455863"/>
              <a:ext cx="88900" cy="50800"/>
            </a:xfrm>
            <a:custGeom>
              <a:avLst/>
              <a:gdLst>
                <a:gd name="T0" fmla="*/ 41 w 52"/>
                <a:gd name="T1" fmla="*/ 30 h 30"/>
                <a:gd name="T2" fmla="*/ 37 w 52"/>
                <a:gd name="T3" fmla="*/ 29 h 30"/>
                <a:gd name="T4" fmla="*/ 2 w 52"/>
                <a:gd name="T5" fmla="*/ 8 h 30"/>
                <a:gd name="T6" fmla="*/ 0 w 52"/>
                <a:gd name="T7" fmla="*/ 6 h 30"/>
                <a:gd name="T8" fmla="*/ 11 w 52"/>
                <a:gd name="T9" fmla="*/ 0 h 30"/>
                <a:gd name="T10" fmla="*/ 14 w 52"/>
                <a:gd name="T11" fmla="*/ 1 h 30"/>
                <a:gd name="T12" fmla="*/ 50 w 52"/>
                <a:gd name="T13" fmla="*/ 22 h 30"/>
                <a:gd name="T14" fmla="*/ 51 w 52"/>
                <a:gd name="T15" fmla="*/ 24 h 30"/>
                <a:gd name="T16" fmla="*/ 41 w 52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0">
                  <a:moveTo>
                    <a:pt x="41" y="30"/>
                  </a:moveTo>
                  <a:cubicBezTo>
                    <a:pt x="40" y="30"/>
                    <a:pt x="39" y="30"/>
                    <a:pt x="37" y="2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2" y="23"/>
                    <a:pt x="51" y="24"/>
                  </a:cubicBezTo>
                  <a:lnTo>
                    <a:pt x="41" y="30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4DB4770D-A15E-45CB-A90D-00434E0A8DB9}"/>
                </a:ext>
              </a:extLst>
            </p:cNvPr>
            <p:cNvSpPr/>
            <p:nvPr/>
          </p:nvSpPr>
          <p:spPr bwMode="auto">
            <a:xfrm>
              <a:off x="8010526" y="-2406651"/>
              <a:ext cx="88900" cy="52388"/>
            </a:xfrm>
            <a:custGeom>
              <a:avLst/>
              <a:gdLst>
                <a:gd name="T0" fmla="*/ 42 w 52"/>
                <a:gd name="T1" fmla="*/ 29 h 30"/>
                <a:gd name="T2" fmla="*/ 38 w 52"/>
                <a:gd name="T3" fmla="*/ 28 h 30"/>
                <a:gd name="T4" fmla="*/ 2 w 52"/>
                <a:gd name="T5" fmla="*/ 8 h 30"/>
                <a:gd name="T6" fmla="*/ 1 w 52"/>
                <a:gd name="T7" fmla="*/ 6 h 30"/>
                <a:gd name="T8" fmla="*/ 11 w 52"/>
                <a:gd name="T9" fmla="*/ 0 h 30"/>
                <a:gd name="T10" fmla="*/ 15 w 52"/>
                <a:gd name="T11" fmla="*/ 1 h 30"/>
                <a:gd name="T12" fmla="*/ 50 w 52"/>
                <a:gd name="T13" fmla="*/ 21 h 30"/>
                <a:gd name="T14" fmla="*/ 51 w 52"/>
                <a:gd name="T15" fmla="*/ 23 h 30"/>
                <a:gd name="T16" fmla="*/ 42 w 52"/>
                <a:gd name="T17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0">
                  <a:moveTo>
                    <a:pt x="42" y="29"/>
                  </a:moveTo>
                  <a:cubicBezTo>
                    <a:pt x="41" y="30"/>
                    <a:pt x="39" y="29"/>
                    <a:pt x="38" y="2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0" y="6"/>
                    <a:pt x="1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5" y="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2" y="22"/>
                    <a:pt x="52" y="23"/>
                    <a:pt x="51" y="23"/>
                  </a:cubicBezTo>
                  <a:lnTo>
                    <a:pt x="42" y="29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56DC4B65-73FB-4D83-9C35-56F08F0E78D8}"/>
                </a:ext>
              </a:extLst>
            </p:cNvPr>
            <p:cNvSpPr/>
            <p:nvPr/>
          </p:nvSpPr>
          <p:spPr bwMode="auto">
            <a:xfrm>
              <a:off x="7956551" y="-2474913"/>
              <a:ext cx="88900" cy="50800"/>
            </a:xfrm>
            <a:custGeom>
              <a:avLst/>
              <a:gdLst>
                <a:gd name="T0" fmla="*/ 41 w 52"/>
                <a:gd name="T1" fmla="*/ 30 h 30"/>
                <a:gd name="T2" fmla="*/ 38 w 52"/>
                <a:gd name="T3" fmla="*/ 29 h 30"/>
                <a:gd name="T4" fmla="*/ 2 w 52"/>
                <a:gd name="T5" fmla="*/ 8 h 30"/>
                <a:gd name="T6" fmla="*/ 1 w 52"/>
                <a:gd name="T7" fmla="*/ 6 h 30"/>
                <a:gd name="T8" fmla="*/ 11 w 52"/>
                <a:gd name="T9" fmla="*/ 1 h 30"/>
                <a:gd name="T10" fmla="*/ 14 w 52"/>
                <a:gd name="T11" fmla="*/ 1 h 30"/>
                <a:gd name="T12" fmla="*/ 50 w 52"/>
                <a:gd name="T13" fmla="*/ 22 h 30"/>
                <a:gd name="T14" fmla="*/ 51 w 52"/>
                <a:gd name="T15" fmla="*/ 24 h 30"/>
                <a:gd name="T16" fmla="*/ 41 w 52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0">
                  <a:moveTo>
                    <a:pt x="41" y="30"/>
                  </a:moveTo>
                  <a:cubicBezTo>
                    <a:pt x="41" y="30"/>
                    <a:pt x="39" y="30"/>
                    <a:pt x="38" y="2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3"/>
                    <a:pt x="52" y="24"/>
                    <a:pt x="51" y="24"/>
                  </a:cubicBezTo>
                  <a:lnTo>
                    <a:pt x="41" y="30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14AB93A0-69D3-41BC-82C8-B62D3460CF2E}"/>
                </a:ext>
              </a:extLst>
            </p:cNvPr>
            <p:cNvSpPr/>
            <p:nvPr/>
          </p:nvSpPr>
          <p:spPr bwMode="auto">
            <a:xfrm>
              <a:off x="7399338" y="-2778126"/>
              <a:ext cx="457200" cy="263525"/>
            </a:xfrm>
            <a:custGeom>
              <a:avLst/>
              <a:gdLst>
                <a:gd name="T0" fmla="*/ 238 w 267"/>
                <a:gd name="T1" fmla="*/ 153 h 154"/>
                <a:gd name="T2" fmla="*/ 234 w 267"/>
                <a:gd name="T3" fmla="*/ 153 h 154"/>
                <a:gd name="T4" fmla="*/ 2 w 267"/>
                <a:gd name="T5" fmla="*/ 19 h 154"/>
                <a:gd name="T6" fmla="*/ 1 w 267"/>
                <a:gd name="T7" fmla="*/ 16 h 154"/>
                <a:gd name="T8" fmla="*/ 29 w 267"/>
                <a:gd name="T9" fmla="*/ 0 h 154"/>
                <a:gd name="T10" fmla="*/ 33 w 267"/>
                <a:gd name="T11" fmla="*/ 1 h 154"/>
                <a:gd name="T12" fmla="*/ 265 w 267"/>
                <a:gd name="T13" fmla="*/ 135 h 154"/>
                <a:gd name="T14" fmla="*/ 266 w 267"/>
                <a:gd name="T15" fmla="*/ 137 h 154"/>
                <a:gd name="T16" fmla="*/ 238 w 267"/>
                <a:gd name="T17" fmla="*/ 15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154">
                  <a:moveTo>
                    <a:pt x="238" y="153"/>
                  </a:moveTo>
                  <a:cubicBezTo>
                    <a:pt x="237" y="154"/>
                    <a:pt x="236" y="154"/>
                    <a:pt x="234" y="15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31" y="0"/>
                    <a:pt x="33" y="1"/>
                  </a:cubicBezTo>
                  <a:cubicBezTo>
                    <a:pt x="265" y="135"/>
                    <a:pt x="265" y="135"/>
                    <a:pt x="265" y="135"/>
                  </a:cubicBezTo>
                  <a:cubicBezTo>
                    <a:pt x="267" y="136"/>
                    <a:pt x="267" y="137"/>
                    <a:pt x="266" y="137"/>
                  </a:cubicBezTo>
                  <a:lnTo>
                    <a:pt x="238" y="153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7AC83C69-89DE-4394-8394-C214493CE724}"/>
                </a:ext>
              </a:extLst>
            </p:cNvPr>
            <p:cNvSpPr/>
            <p:nvPr/>
          </p:nvSpPr>
          <p:spPr bwMode="auto">
            <a:xfrm>
              <a:off x="7442201" y="-2738438"/>
              <a:ext cx="327025" cy="187325"/>
            </a:xfrm>
            <a:custGeom>
              <a:avLst/>
              <a:gdLst>
                <a:gd name="T0" fmla="*/ 189 w 191"/>
                <a:gd name="T1" fmla="*/ 110 h 110"/>
                <a:gd name="T2" fmla="*/ 187 w 191"/>
                <a:gd name="T3" fmla="*/ 109 h 110"/>
                <a:gd name="T4" fmla="*/ 2 w 191"/>
                <a:gd name="T5" fmla="*/ 2 h 110"/>
                <a:gd name="T6" fmla="*/ 0 w 191"/>
                <a:gd name="T7" fmla="*/ 1 h 110"/>
                <a:gd name="T8" fmla="*/ 2 w 191"/>
                <a:gd name="T9" fmla="*/ 0 h 110"/>
                <a:gd name="T10" fmla="*/ 4 w 191"/>
                <a:gd name="T11" fmla="*/ 1 h 110"/>
                <a:gd name="T12" fmla="*/ 189 w 191"/>
                <a:gd name="T13" fmla="*/ 108 h 110"/>
                <a:gd name="T14" fmla="*/ 191 w 191"/>
                <a:gd name="T15" fmla="*/ 109 h 110"/>
                <a:gd name="T16" fmla="*/ 189 w 191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10">
                  <a:moveTo>
                    <a:pt x="189" y="110"/>
                  </a:moveTo>
                  <a:cubicBezTo>
                    <a:pt x="189" y="110"/>
                    <a:pt x="188" y="110"/>
                    <a:pt x="187" y="109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90" y="108"/>
                    <a:pt x="191" y="109"/>
                    <a:pt x="191" y="109"/>
                  </a:cubicBezTo>
                  <a:lnTo>
                    <a:pt x="189" y="110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B451E2D5-7094-4FA0-9B88-D78EC9F64A9D}"/>
                </a:ext>
              </a:extLst>
            </p:cNvPr>
            <p:cNvSpPr/>
            <p:nvPr/>
          </p:nvSpPr>
          <p:spPr bwMode="auto">
            <a:xfrm>
              <a:off x="7462838" y="-2811463"/>
              <a:ext cx="112713" cy="65088"/>
            </a:xfrm>
            <a:custGeom>
              <a:avLst/>
              <a:gdLst>
                <a:gd name="T0" fmla="*/ 41 w 66"/>
                <a:gd name="T1" fmla="*/ 37 h 38"/>
                <a:gd name="T2" fmla="*/ 37 w 66"/>
                <a:gd name="T3" fmla="*/ 37 h 38"/>
                <a:gd name="T4" fmla="*/ 1 w 66"/>
                <a:gd name="T5" fmla="*/ 16 h 38"/>
                <a:gd name="T6" fmla="*/ 1 w 66"/>
                <a:gd name="T7" fmla="*/ 14 h 38"/>
                <a:gd name="T8" fmla="*/ 24 w 66"/>
                <a:gd name="T9" fmla="*/ 0 h 38"/>
                <a:gd name="T10" fmla="*/ 28 w 66"/>
                <a:gd name="T11" fmla="*/ 1 h 38"/>
                <a:gd name="T12" fmla="*/ 64 w 66"/>
                <a:gd name="T13" fmla="*/ 21 h 38"/>
                <a:gd name="T14" fmla="*/ 65 w 66"/>
                <a:gd name="T15" fmla="*/ 24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0" y="38"/>
                    <a:pt x="38" y="38"/>
                    <a:pt x="37" y="3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2"/>
                    <a:pt x="66" y="23"/>
                    <a:pt x="65" y="24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C4E25A15-0B62-445E-B9AB-0402EAE933B1}"/>
                </a:ext>
              </a:extLst>
            </p:cNvPr>
            <p:cNvSpPr/>
            <p:nvPr/>
          </p:nvSpPr>
          <p:spPr bwMode="auto">
            <a:xfrm>
              <a:off x="7545388" y="-2762251"/>
              <a:ext cx="114300" cy="65088"/>
            </a:xfrm>
            <a:custGeom>
              <a:avLst/>
              <a:gdLst>
                <a:gd name="T0" fmla="*/ 41 w 66"/>
                <a:gd name="T1" fmla="*/ 38 h 38"/>
                <a:gd name="T2" fmla="*/ 37 w 66"/>
                <a:gd name="T3" fmla="*/ 37 h 38"/>
                <a:gd name="T4" fmla="*/ 2 w 66"/>
                <a:gd name="T5" fmla="*/ 17 h 38"/>
                <a:gd name="T6" fmla="*/ 1 w 66"/>
                <a:gd name="T7" fmla="*/ 14 h 38"/>
                <a:gd name="T8" fmla="*/ 25 w 66"/>
                <a:gd name="T9" fmla="*/ 1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8"/>
                  </a:moveTo>
                  <a:cubicBezTo>
                    <a:pt x="40" y="38"/>
                    <a:pt x="39" y="38"/>
                    <a:pt x="37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3"/>
                    <a:pt x="66" y="24"/>
                    <a:pt x="65" y="24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B3646720-B5E0-40B5-9343-101468EA558A}"/>
                </a:ext>
              </a:extLst>
            </p:cNvPr>
            <p:cNvSpPr/>
            <p:nvPr/>
          </p:nvSpPr>
          <p:spPr bwMode="auto">
            <a:xfrm>
              <a:off x="7629526" y="-2713038"/>
              <a:ext cx="112713" cy="65088"/>
            </a:xfrm>
            <a:custGeom>
              <a:avLst/>
              <a:gdLst>
                <a:gd name="T0" fmla="*/ 42 w 66"/>
                <a:gd name="T1" fmla="*/ 37 h 38"/>
                <a:gd name="T2" fmla="*/ 38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9 w 66"/>
                <a:gd name="T11" fmla="*/ 1 h 38"/>
                <a:gd name="T12" fmla="*/ 64 w 66"/>
                <a:gd name="T13" fmla="*/ 21 h 38"/>
                <a:gd name="T14" fmla="*/ 65 w 66"/>
                <a:gd name="T15" fmla="*/ 24 h 38"/>
                <a:gd name="T16" fmla="*/ 42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7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5"/>
                    <a:pt x="0" y="14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9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6" y="22"/>
                    <a:pt x="66" y="23"/>
                    <a:pt x="65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32E9FFFF-1064-4A72-B9DD-7A635ECA0A49}"/>
                </a:ext>
              </a:extLst>
            </p:cNvPr>
            <p:cNvSpPr/>
            <p:nvPr/>
          </p:nvSpPr>
          <p:spPr bwMode="auto">
            <a:xfrm>
              <a:off x="7713663" y="-2665413"/>
              <a:ext cx="112713" cy="65088"/>
            </a:xfrm>
            <a:custGeom>
              <a:avLst/>
              <a:gdLst>
                <a:gd name="T0" fmla="*/ 42 w 66"/>
                <a:gd name="T1" fmla="*/ 38 h 38"/>
                <a:gd name="T2" fmla="*/ 38 w 66"/>
                <a:gd name="T3" fmla="*/ 37 h 38"/>
                <a:gd name="T4" fmla="*/ 2 w 66"/>
                <a:gd name="T5" fmla="*/ 17 h 38"/>
                <a:gd name="T6" fmla="*/ 1 w 66"/>
                <a:gd name="T7" fmla="*/ 14 h 38"/>
                <a:gd name="T8" fmla="*/ 25 w 66"/>
                <a:gd name="T9" fmla="*/ 1 h 38"/>
                <a:gd name="T10" fmla="*/ 29 w 66"/>
                <a:gd name="T11" fmla="*/ 1 h 38"/>
                <a:gd name="T12" fmla="*/ 65 w 66"/>
                <a:gd name="T13" fmla="*/ 22 h 38"/>
                <a:gd name="T14" fmla="*/ 65 w 66"/>
                <a:gd name="T15" fmla="*/ 24 h 38"/>
                <a:gd name="T16" fmla="*/ 42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8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0" y="15"/>
                    <a:pt x="1" y="1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8" y="0"/>
                    <a:pt x="29" y="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6" y="22"/>
                    <a:pt x="66" y="23"/>
                    <a:pt x="65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824B656F-D93B-47B8-8A78-861267E1E33D}"/>
                </a:ext>
              </a:extLst>
            </p:cNvPr>
            <p:cNvSpPr/>
            <p:nvPr/>
          </p:nvSpPr>
          <p:spPr bwMode="auto">
            <a:xfrm>
              <a:off x="7799388" y="-2616201"/>
              <a:ext cx="112713" cy="65088"/>
            </a:xfrm>
            <a:custGeom>
              <a:avLst/>
              <a:gdLst>
                <a:gd name="T0" fmla="*/ 41 w 66"/>
                <a:gd name="T1" fmla="*/ 37 h 38"/>
                <a:gd name="T2" fmla="*/ 37 w 66"/>
                <a:gd name="T3" fmla="*/ 37 h 38"/>
                <a:gd name="T4" fmla="*/ 1 w 66"/>
                <a:gd name="T5" fmla="*/ 16 h 38"/>
                <a:gd name="T6" fmla="*/ 1 w 66"/>
                <a:gd name="T7" fmla="*/ 14 h 38"/>
                <a:gd name="T8" fmla="*/ 24 w 66"/>
                <a:gd name="T9" fmla="*/ 0 h 38"/>
                <a:gd name="T10" fmla="*/ 28 w 66"/>
                <a:gd name="T11" fmla="*/ 0 h 38"/>
                <a:gd name="T12" fmla="*/ 64 w 66"/>
                <a:gd name="T13" fmla="*/ 21 h 38"/>
                <a:gd name="T14" fmla="*/ 65 w 66"/>
                <a:gd name="T15" fmla="*/ 23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0" y="38"/>
                    <a:pt x="38" y="37"/>
                    <a:pt x="37" y="3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4"/>
                    <a:pt x="1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0"/>
                    <a:pt x="28" y="0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2"/>
                    <a:pt x="66" y="23"/>
                    <a:pt x="65" y="2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83DAC000-0C8B-42EC-8E5C-51A62178241E}"/>
                </a:ext>
              </a:extLst>
            </p:cNvPr>
            <p:cNvSpPr/>
            <p:nvPr/>
          </p:nvSpPr>
          <p:spPr bwMode="auto">
            <a:xfrm>
              <a:off x="7883526" y="-2566988"/>
              <a:ext cx="112713" cy="65088"/>
            </a:xfrm>
            <a:custGeom>
              <a:avLst/>
              <a:gdLst>
                <a:gd name="T0" fmla="*/ 41 w 66"/>
                <a:gd name="T1" fmla="*/ 37 h 38"/>
                <a:gd name="T2" fmla="*/ 37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0" y="38"/>
                    <a:pt x="39" y="38"/>
                    <a:pt x="37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2"/>
                    <a:pt x="66" y="23"/>
                    <a:pt x="65" y="24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10C4F312-77B0-4697-95A4-D4B328256A21}"/>
                </a:ext>
              </a:extLst>
            </p:cNvPr>
            <p:cNvSpPr/>
            <p:nvPr/>
          </p:nvSpPr>
          <p:spPr bwMode="auto">
            <a:xfrm>
              <a:off x="7967663" y="-2519363"/>
              <a:ext cx="219075" cy="127000"/>
            </a:xfrm>
            <a:custGeom>
              <a:avLst/>
              <a:gdLst>
                <a:gd name="T0" fmla="*/ 103 w 128"/>
                <a:gd name="T1" fmla="*/ 73 h 74"/>
                <a:gd name="T2" fmla="*/ 99 w 128"/>
                <a:gd name="T3" fmla="*/ 73 h 74"/>
                <a:gd name="T4" fmla="*/ 2 w 128"/>
                <a:gd name="T5" fmla="*/ 17 h 74"/>
                <a:gd name="T6" fmla="*/ 1 w 128"/>
                <a:gd name="T7" fmla="*/ 15 h 74"/>
                <a:gd name="T8" fmla="*/ 25 w 128"/>
                <a:gd name="T9" fmla="*/ 1 h 74"/>
                <a:gd name="T10" fmla="*/ 29 w 128"/>
                <a:gd name="T11" fmla="*/ 1 h 74"/>
                <a:gd name="T12" fmla="*/ 126 w 128"/>
                <a:gd name="T13" fmla="*/ 58 h 74"/>
                <a:gd name="T14" fmla="*/ 127 w 128"/>
                <a:gd name="T15" fmla="*/ 60 h 74"/>
                <a:gd name="T16" fmla="*/ 103 w 128"/>
                <a:gd name="T17" fmla="*/ 7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4">
                  <a:moveTo>
                    <a:pt x="103" y="73"/>
                  </a:moveTo>
                  <a:cubicBezTo>
                    <a:pt x="102" y="74"/>
                    <a:pt x="101" y="74"/>
                    <a:pt x="99" y="73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0" y="15"/>
                    <a:pt x="1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7" y="1"/>
                    <a:pt x="29" y="1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7" y="58"/>
                    <a:pt x="128" y="59"/>
                    <a:pt x="127" y="60"/>
                  </a:cubicBezTo>
                  <a:lnTo>
                    <a:pt x="103" y="73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1" name="Freeform 57">
              <a:extLst>
                <a:ext uri="{FF2B5EF4-FFF2-40B4-BE49-F238E27FC236}">
                  <a16:creationId xmlns:a16="http://schemas.microsoft.com/office/drawing/2014/main" id="{BE0C8B99-66A4-41AA-9513-BB319A91C583}"/>
                </a:ext>
              </a:extLst>
            </p:cNvPr>
            <p:cNvSpPr/>
            <p:nvPr/>
          </p:nvSpPr>
          <p:spPr bwMode="auto">
            <a:xfrm>
              <a:off x="7558088" y="-2819401"/>
              <a:ext cx="112713" cy="65088"/>
            </a:xfrm>
            <a:custGeom>
              <a:avLst/>
              <a:gdLst>
                <a:gd name="T0" fmla="*/ 42 w 66"/>
                <a:gd name="T1" fmla="*/ 37 h 38"/>
                <a:gd name="T2" fmla="*/ 38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9 w 66"/>
                <a:gd name="T11" fmla="*/ 1 h 38"/>
                <a:gd name="T12" fmla="*/ 65 w 66"/>
                <a:gd name="T13" fmla="*/ 22 h 38"/>
                <a:gd name="T14" fmla="*/ 65 w 66"/>
                <a:gd name="T15" fmla="*/ 24 h 38"/>
                <a:gd name="T16" fmla="*/ 42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7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0"/>
                    <a:pt x="29" y="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6" y="22"/>
                    <a:pt x="66" y="23"/>
                    <a:pt x="65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2" name="Freeform 58">
              <a:extLst>
                <a:ext uri="{FF2B5EF4-FFF2-40B4-BE49-F238E27FC236}">
                  <a16:creationId xmlns:a16="http://schemas.microsoft.com/office/drawing/2014/main" id="{0084BC9F-73A6-43FA-A9D5-34570965A202}"/>
                </a:ext>
              </a:extLst>
            </p:cNvPr>
            <p:cNvSpPr/>
            <p:nvPr/>
          </p:nvSpPr>
          <p:spPr bwMode="auto">
            <a:xfrm>
              <a:off x="7643813" y="-2771776"/>
              <a:ext cx="112713" cy="65088"/>
            </a:xfrm>
            <a:custGeom>
              <a:avLst/>
              <a:gdLst>
                <a:gd name="T0" fmla="*/ 41 w 66"/>
                <a:gd name="T1" fmla="*/ 38 h 38"/>
                <a:gd name="T2" fmla="*/ 37 w 66"/>
                <a:gd name="T3" fmla="*/ 37 h 38"/>
                <a:gd name="T4" fmla="*/ 1 w 66"/>
                <a:gd name="T5" fmla="*/ 17 h 38"/>
                <a:gd name="T6" fmla="*/ 1 w 66"/>
                <a:gd name="T7" fmla="*/ 15 h 38"/>
                <a:gd name="T8" fmla="*/ 24 w 66"/>
                <a:gd name="T9" fmla="*/ 1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8"/>
                  </a:moveTo>
                  <a:cubicBezTo>
                    <a:pt x="40" y="38"/>
                    <a:pt x="38" y="38"/>
                    <a:pt x="37" y="3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5"/>
                    <a:pt x="1" y="1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7" y="1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3"/>
                    <a:pt x="66" y="24"/>
                    <a:pt x="65" y="24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8DF9F08A-00B8-43A9-ADEF-F075E2FB952F}"/>
                </a:ext>
              </a:extLst>
            </p:cNvPr>
            <p:cNvSpPr/>
            <p:nvPr/>
          </p:nvSpPr>
          <p:spPr bwMode="auto">
            <a:xfrm>
              <a:off x="7727951" y="-2720976"/>
              <a:ext cx="112713" cy="65088"/>
            </a:xfrm>
            <a:custGeom>
              <a:avLst/>
              <a:gdLst>
                <a:gd name="T0" fmla="*/ 41 w 66"/>
                <a:gd name="T1" fmla="*/ 37 h 38"/>
                <a:gd name="T2" fmla="*/ 37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8 w 66"/>
                <a:gd name="T11" fmla="*/ 1 h 38"/>
                <a:gd name="T12" fmla="*/ 64 w 66"/>
                <a:gd name="T13" fmla="*/ 21 h 38"/>
                <a:gd name="T14" fmla="*/ 65 w 66"/>
                <a:gd name="T15" fmla="*/ 24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0" y="38"/>
                    <a:pt x="39" y="38"/>
                    <a:pt x="37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5"/>
                    <a:pt x="0" y="14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2"/>
                    <a:pt x="66" y="23"/>
                    <a:pt x="65" y="24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4" name="Freeform 60">
              <a:extLst>
                <a:ext uri="{FF2B5EF4-FFF2-40B4-BE49-F238E27FC236}">
                  <a16:creationId xmlns:a16="http://schemas.microsoft.com/office/drawing/2014/main" id="{E18B3839-D703-4C99-81B5-8FE33C66E7C2}"/>
                </a:ext>
              </a:extLst>
            </p:cNvPr>
            <p:cNvSpPr/>
            <p:nvPr/>
          </p:nvSpPr>
          <p:spPr bwMode="auto">
            <a:xfrm>
              <a:off x="7812088" y="-2673351"/>
              <a:ext cx="112713" cy="65088"/>
            </a:xfrm>
            <a:custGeom>
              <a:avLst/>
              <a:gdLst>
                <a:gd name="T0" fmla="*/ 42 w 66"/>
                <a:gd name="T1" fmla="*/ 38 h 38"/>
                <a:gd name="T2" fmla="*/ 38 w 66"/>
                <a:gd name="T3" fmla="*/ 37 h 38"/>
                <a:gd name="T4" fmla="*/ 2 w 66"/>
                <a:gd name="T5" fmla="*/ 17 h 38"/>
                <a:gd name="T6" fmla="*/ 1 w 66"/>
                <a:gd name="T7" fmla="*/ 14 h 38"/>
                <a:gd name="T8" fmla="*/ 25 w 66"/>
                <a:gd name="T9" fmla="*/ 1 h 38"/>
                <a:gd name="T10" fmla="*/ 29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2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8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0" y="15"/>
                    <a:pt x="1" y="1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7" y="0"/>
                    <a:pt x="29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6" y="23"/>
                    <a:pt x="66" y="24"/>
                    <a:pt x="65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5" name="Freeform 61">
              <a:extLst>
                <a:ext uri="{FF2B5EF4-FFF2-40B4-BE49-F238E27FC236}">
                  <a16:creationId xmlns:a16="http://schemas.microsoft.com/office/drawing/2014/main" id="{FD3C801F-4FF3-43BB-B206-5C96A7563266}"/>
                </a:ext>
              </a:extLst>
            </p:cNvPr>
            <p:cNvSpPr/>
            <p:nvPr/>
          </p:nvSpPr>
          <p:spPr bwMode="auto">
            <a:xfrm>
              <a:off x="7894638" y="-2624138"/>
              <a:ext cx="114300" cy="65088"/>
            </a:xfrm>
            <a:custGeom>
              <a:avLst/>
              <a:gdLst>
                <a:gd name="T0" fmla="*/ 42 w 66"/>
                <a:gd name="T1" fmla="*/ 37 h 38"/>
                <a:gd name="T2" fmla="*/ 38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9 w 66"/>
                <a:gd name="T11" fmla="*/ 1 h 38"/>
                <a:gd name="T12" fmla="*/ 65 w 66"/>
                <a:gd name="T13" fmla="*/ 21 h 38"/>
                <a:gd name="T14" fmla="*/ 65 w 66"/>
                <a:gd name="T15" fmla="*/ 23 h 38"/>
                <a:gd name="T16" fmla="*/ 42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7"/>
                  </a:moveTo>
                  <a:cubicBezTo>
                    <a:pt x="41" y="38"/>
                    <a:pt x="39" y="37"/>
                    <a:pt x="38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5"/>
                    <a:pt x="0" y="14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0"/>
                    <a:pt x="29" y="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6" y="22"/>
                    <a:pt x="66" y="23"/>
                    <a:pt x="65" y="23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6" name="Freeform 62">
              <a:extLst>
                <a:ext uri="{FF2B5EF4-FFF2-40B4-BE49-F238E27FC236}">
                  <a16:creationId xmlns:a16="http://schemas.microsoft.com/office/drawing/2014/main" id="{7675021B-1282-4ECF-8BD0-63B42923BE9A}"/>
                </a:ext>
              </a:extLst>
            </p:cNvPr>
            <p:cNvSpPr/>
            <p:nvPr/>
          </p:nvSpPr>
          <p:spPr bwMode="auto">
            <a:xfrm>
              <a:off x="7980363" y="-2576513"/>
              <a:ext cx="114300" cy="65088"/>
            </a:xfrm>
            <a:custGeom>
              <a:avLst/>
              <a:gdLst>
                <a:gd name="T0" fmla="*/ 41 w 66"/>
                <a:gd name="T1" fmla="*/ 38 h 38"/>
                <a:gd name="T2" fmla="*/ 37 w 66"/>
                <a:gd name="T3" fmla="*/ 37 h 38"/>
                <a:gd name="T4" fmla="*/ 1 w 66"/>
                <a:gd name="T5" fmla="*/ 16 h 38"/>
                <a:gd name="T6" fmla="*/ 1 w 66"/>
                <a:gd name="T7" fmla="*/ 14 h 38"/>
                <a:gd name="T8" fmla="*/ 24 w 66"/>
                <a:gd name="T9" fmla="*/ 1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8"/>
                  </a:moveTo>
                  <a:cubicBezTo>
                    <a:pt x="40" y="38"/>
                    <a:pt x="38" y="38"/>
                    <a:pt x="37" y="3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2"/>
                    <a:pt x="66" y="23"/>
                    <a:pt x="65" y="24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7" name="Freeform 63">
              <a:extLst>
                <a:ext uri="{FF2B5EF4-FFF2-40B4-BE49-F238E27FC236}">
                  <a16:creationId xmlns:a16="http://schemas.microsoft.com/office/drawing/2014/main" id="{E0894E8F-19EA-432B-BCE8-F5B22044F7F8}"/>
                </a:ext>
              </a:extLst>
            </p:cNvPr>
            <p:cNvSpPr/>
            <p:nvPr/>
          </p:nvSpPr>
          <p:spPr bwMode="auto">
            <a:xfrm>
              <a:off x="8064501" y="-2527301"/>
              <a:ext cx="112713" cy="65088"/>
            </a:xfrm>
            <a:custGeom>
              <a:avLst/>
              <a:gdLst>
                <a:gd name="T0" fmla="*/ 41 w 66"/>
                <a:gd name="T1" fmla="*/ 38 h 38"/>
                <a:gd name="T2" fmla="*/ 37 w 66"/>
                <a:gd name="T3" fmla="*/ 37 h 38"/>
                <a:gd name="T4" fmla="*/ 2 w 66"/>
                <a:gd name="T5" fmla="*/ 17 h 38"/>
                <a:gd name="T6" fmla="*/ 1 w 66"/>
                <a:gd name="T7" fmla="*/ 15 h 38"/>
                <a:gd name="T8" fmla="*/ 25 w 66"/>
                <a:gd name="T9" fmla="*/ 1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8"/>
                  </a:moveTo>
                  <a:cubicBezTo>
                    <a:pt x="40" y="38"/>
                    <a:pt x="39" y="38"/>
                    <a:pt x="37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6"/>
                    <a:pt x="0" y="15"/>
                    <a:pt x="1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7" y="1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3"/>
                    <a:pt x="66" y="24"/>
                    <a:pt x="65" y="24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8" name="Freeform 64">
              <a:extLst>
                <a:ext uri="{FF2B5EF4-FFF2-40B4-BE49-F238E27FC236}">
                  <a16:creationId xmlns:a16="http://schemas.microsoft.com/office/drawing/2014/main" id="{7D8DB450-3C05-4C4C-AED8-93B26A1B7581}"/>
                </a:ext>
              </a:extLst>
            </p:cNvPr>
            <p:cNvSpPr/>
            <p:nvPr/>
          </p:nvSpPr>
          <p:spPr bwMode="auto">
            <a:xfrm>
              <a:off x="7594601" y="-2863851"/>
              <a:ext cx="112713" cy="65088"/>
            </a:xfrm>
            <a:custGeom>
              <a:avLst/>
              <a:gdLst>
                <a:gd name="T0" fmla="*/ 42 w 66"/>
                <a:gd name="T1" fmla="*/ 38 h 38"/>
                <a:gd name="T2" fmla="*/ 38 w 66"/>
                <a:gd name="T3" fmla="*/ 37 h 38"/>
                <a:gd name="T4" fmla="*/ 2 w 66"/>
                <a:gd name="T5" fmla="*/ 17 h 38"/>
                <a:gd name="T6" fmla="*/ 1 w 66"/>
                <a:gd name="T7" fmla="*/ 15 h 38"/>
                <a:gd name="T8" fmla="*/ 25 w 66"/>
                <a:gd name="T9" fmla="*/ 1 h 38"/>
                <a:gd name="T10" fmla="*/ 29 w 66"/>
                <a:gd name="T11" fmla="*/ 1 h 38"/>
                <a:gd name="T12" fmla="*/ 65 w 66"/>
                <a:gd name="T13" fmla="*/ 22 h 38"/>
                <a:gd name="T14" fmla="*/ 65 w 66"/>
                <a:gd name="T15" fmla="*/ 24 h 38"/>
                <a:gd name="T16" fmla="*/ 42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8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0" y="15"/>
                    <a:pt x="1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8" y="1"/>
                    <a:pt x="29" y="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6" y="23"/>
                    <a:pt x="66" y="24"/>
                    <a:pt x="65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89" name="Freeform 65">
              <a:extLst>
                <a:ext uri="{FF2B5EF4-FFF2-40B4-BE49-F238E27FC236}">
                  <a16:creationId xmlns:a16="http://schemas.microsoft.com/office/drawing/2014/main" id="{95999099-B3B4-46E8-8569-FD2B9E02E059}"/>
                </a:ext>
              </a:extLst>
            </p:cNvPr>
            <p:cNvSpPr/>
            <p:nvPr/>
          </p:nvSpPr>
          <p:spPr bwMode="auto">
            <a:xfrm>
              <a:off x="7680326" y="-2814638"/>
              <a:ext cx="112713" cy="65088"/>
            </a:xfrm>
            <a:custGeom>
              <a:avLst/>
              <a:gdLst>
                <a:gd name="T0" fmla="*/ 41 w 66"/>
                <a:gd name="T1" fmla="*/ 37 h 38"/>
                <a:gd name="T2" fmla="*/ 37 w 66"/>
                <a:gd name="T3" fmla="*/ 37 h 38"/>
                <a:gd name="T4" fmla="*/ 1 w 66"/>
                <a:gd name="T5" fmla="*/ 16 h 38"/>
                <a:gd name="T6" fmla="*/ 1 w 66"/>
                <a:gd name="T7" fmla="*/ 14 h 38"/>
                <a:gd name="T8" fmla="*/ 24 w 66"/>
                <a:gd name="T9" fmla="*/ 0 h 38"/>
                <a:gd name="T10" fmla="*/ 28 w 66"/>
                <a:gd name="T11" fmla="*/ 1 h 38"/>
                <a:gd name="T12" fmla="*/ 64 w 66"/>
                <a:gd name="T13" fmla="*/ 21 h 38"/>
                <a:gd name="T14" fmla="*/ 65 w 66"/>
                <a:gd name="T15" fmla="*/ 24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0" y="38"/>
                    <a:pt x="38" y="38"/>
                    <a:pt x="37" y="3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4"/>
                    <a:pt x="1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2"/>
                    <a:pt x="66" y="23"/>
                    <a:pt x="65" y="24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0" name="Freeform 66">
              <a:extLst>
                <a:ext uri="{FF2B5EF4-FFF2-40B4-BE49-F238E27FC236}">
                  <a16:creationId xmlns:a16="http://schemas.microsoft.com/office/drawing/2014/main" id="{A0DB89A3-8E3E-456D-B25C-3652DE037935}"/>
                </a:ext>
              </a:extLst>
            </p:cNvPr>
            <p:cNvSpPr/>
            <p:nvPr/>
          </p:nvSpPr>
          <p:spPr bwMode="auto">
            <a:xfrm>
              <a:off x="7762876" y="-2767013"/>
              <a:ext cx="114300" cy="65088"/>
            </a:xfrm>
            <a:custGeom>
              <a:avLst/>
              <a:gdLst>
                <a:gd name="T0" fmla="*/ 41 w 66"/>
                <a:gd name="T1" fmla="*/ 38 h 38"/>
                <a:gd name="T2" fmla="*/ 37 w 66"/>
                <a:gd name="T3" fmla="*/ 37 h 38"/>
                <a:gd name="T4" fmla="*/ 2 w 66"/>
                <a:gd name="T5" fmla="*/ 17 h 38"/>
                <a:gd name="T6" fmla="*/ 1 w 66"/>
                <a:gd name="T7" fmla="*/ 14 h 38"/>
                <a:gd name="T8" fmla="*/ 25 w 66"/>
                <a:gd name="T9" fmla="*/ 1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8"/>
                  </a:moveTo>
                  <a:cubicBezTo>
                    <a:pt x="40" y="38"/>
                    <a:pt x="39" y="38"/>
                    <a:pt x="37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3"/>
                    <a:pt x="66" y="24"/>
                    <a:pt x="65" y="24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1" name="Freeform 67">
              <a:extLst>
                <a:ext uri="{FF2B5EF4-FFF2-40B4-BE49-F238E27FC236}">
                  <a16:creationId xmlns:a16="http://schemas.microsoft.com/office/drawing/2014/main" id="{42DEAC58-6777-49E7-B80B-BB5408CC2490}"/>
                </a:ext>
              </a:extLst>
            </p:cNvPr>
            <p:cNvSpPr/>
            <p:nvPr/>
          </p:nvSpPr>
          <p:spPr bwMode="auto">
            <a:xfrm>
              <a:off x="7847013" y="-2716213"/>
              <a:ext cx="112713" cy="65088"/>
            </a:xfrm>
            <a:custGeom>
              <a:avLst/>
              <a:gdLst>
                <a:gd name="T0" fmla="*/ 41 w 66"/>
                <a:gd name="T1" fmla="*/ 37 h 38"/>
                <a:gd name="T2" fmla="*/ 38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9 w 66"/>
                <a:gd name="T11" fmla="*/ 1 h 38"/>
                <a:gd name="T12" fmla="*/ 64 w 66"/>
                <a:gd name="T13" fmla="*/ 21 h 38"/>
                <a:gd name="T14" fmla="*/ 65 w 66"/>
                <a:gd name="T15" fmla="*/ 23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1" y="38"/>
                    <a:pt x="39" y="37"/>
                    <a:pt x="38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5"/>
                    <a:pt x="0" y="14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9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6" y="22"/>
                    <a:pt x="66" y="23"/>
                    <a:pt x="65" y="2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2" name="Freeform 68">
              <a:extLst>
                <a:ext uri="{FF2B5EF4-FFF2-40B4-BE49-F238E27FC236}">
                  <a16:creationId xmlns:a16="http://schemas.microsoft.com/office/drawing/2014/main" id="{9240893B-9DF5-424C-BFA8-341D0AFA4AB8}"/>
                </a:ext>
              </a:extLst>
            </p:cNvPr>
            <p:cNvSpPr/>
            <p:nvPr/>
          </p:nvSpPr>
          <p:spPr bwMode="auto">
            <a:xfrm>
              <a:off x="7931151" y="-2668588"/>
              <a:ext cx="112713" cy="65088"/>
            </a:xfrm>
            <a:custGeom>
              <a:avLst/>
              <a:gdLst>
                <a:gd name="T0" fmla="*/ 42 w 66"/>
                <a:gd name="T1" fmla="*/ 38 h 38"/>
                <a:gd name="T2" fmla="*/ 38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1 h 38"/>
                <a:gd name="T10" fmla="*/ 29 w 66"/>
                <a:gd name="T11" fmla="*/ 1 h 38"/>
                <a:gd name="T12" fmla="*/ 65 w 66"/>
                <a:gd name="T13" fmla="*/ 22 h 38"/>
                <a:gd name="T14" fmla="*/ 65 w 66"/>
                <a:gd name="T15" fmla="*/ 24 h 38"/>
                <a:gd name="T16" fmla="*/ 42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8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1" y="1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8" y="0"/>
                    <a:pt x="29" y="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6" y="22"/>
                    <a:pt x="66" y="23"/>
                    <a:pt x="65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3" name="Freeform 69">
              <a:extLst>
                <a:ext uri="{FF2B5EF4-FFF2-40B4-BE49-F238E27FC236}">
                  <a16:creationId xmlns:a16="http://schemas.microsoft.com/office/drawing/2014/main" id="{4DDA1F12-DDC2-4F0A-9B84-327597921C12}"/>
                </a:ext>
              </a:extLst>
            </p:cNvPr>
            <p:cNvSpPr/>
            <p:nvPr/>
          </p:nvSpPr>
          <p:spPr bwMode="auto">
            <a:xfrm>
              <a:off x="8016876" y="-2620963"/>
              <a:ext cx="112713" cy="65088"/>
            </a:xfrm>
            <a:custGeom>
              <a:avLst/>
              <a:gdLst>
                <a:gd name="T0" fmla="*/ 41 w 66"/>
                <a:gd name="T1" fmla="*/ 38 h 38"/>
                <a:gd name="T2" fmla="*/ 37 w 66"/>
                <a:gd name="T3" fmla="*/ 37 h 38"/>
                <a:gd name="T4" fmla="*/ 1 w 66"/>
                <a:gd name="T5" fmla="*/ 17 h 38"/>
                <a:gd name="T6" fmla="*/ 1 w 66"/>
                <a:gd name="T7" fmla="*/ 15 h 38"/>
                <a:gd name="T8" fmla="*/ 24 w 66"/>
                <a:gd name="T9" fmla="*/ 1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8"/>
                  </a:moveTo>
                  <a:cubicBezTo>
                    <a:pt x="40" y="38"/>
                    <a:pt x="38" y="38"/>
                    <a:pt x="37" y="3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5"/>
                    <a:pt x="1" y="1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7" y="1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3"/>
                    <a:pt x="66" y="24"/>
                    <a:pt x="65" y="24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4" name="Freeform 70">
              <a:extLst>
                <a:ext uri="{FF2B5EF4-FFF2-40B4-BE49-F238E27FC236}">
                  <a16:creationId xmlns:a16="http://schemas.microsoft.com/office/drawing/2014/main" id="{C83826B9-50CA-4BB2-88ED-705A3EA6FEFF}"/>
                </a:ext>
              </a:extLst>
            </p:cNvPr>
            <p:cNvSpPr/>
            <p:nvPr/>
          </p:nvSpPr>
          <p:spPr bwMode="auto">
            <a:xfrm>
              <a:off x="8101013" y="-2570163"/>
              <a:ext cx="112713" cy="65088"/>
            </a:xfrm>
            <a:custGeom>
              <a:avLst/>
              <a:gdLst>
                <a:gd name="T0" fmla="*/ 41 w 66"/>
                <a:gd name="T1" fmla="*/ 37 h 38"/>
                <a:gd name="T2" fmla="*/ 37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8 w 66"/>
                <a:gd name="T11" fmla="*/ 1 h 38"/>
                <a:gd name="T12" fmla="*/ 64 w 66"/>
                <a:gd name="T13" fmla="*/ 21 h 38"/>
                <a:gd name="T14" fmla="*/ 65 w 66"/>
                <a:gd name="T15" fmla="*/ 24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0" y="38"/>
                    <a:pt x="39" y="38"/>
                    <a:pt x="37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2"/>
                    <a:pt x="66" y="23"/>
                    <a:pt x="65" y="24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5" name="Freeform 71">
              <a:extLst>
                <a:ext uri="{FF2B5EF4-FFF2-40B4-BE49-F238E27FC236}">
                  <a16:creationId xmlns:a16="http://schemas.microsoft.com/office/drawing/2014/main" id="{F023BF83-59E2-4C2E-94B1-AB60039CB457}"/>
                </a:ext>
              </a:extLst>
            </p:cNvPr>
            <p:cNvSpPr/>
            <p:nvPr/>
          </p:nvSpPr>
          <p:spPr bwMode="auto">
            <a:xfrm>
              <a:off x="7383463" y="-2986088"/>
              <a:ext cx="155575" cy="92075"/>
            </a:xfrm>
            <a:custGeom>
              <a:avLst/>
              <a:gdLst>
                <a:gd name="T0" fmla="*/ 66 w 91"/>
                <a:gd name="T1" fmla="*/ 52 h 53"/>
                <a:gd name="T2" fmla="*/ 63 w 91"/>
                <a:gd name="T3" fmla="*/ 52 h 53"/>
                <a:gd name="T4" fmla="*/ 2 w 91"/>
                <a:gd name="T5" fmla="*/ 17 h 53"/>
                <a:gd name="T6" fmla="*/ 1 w 91"/>
                <a:gd name="T7" fmla="*/ 14 h 53"/>
                <a:gd name="T8" fmla="*/ 25 w 91"/>
                <a:gd name="T9" fmla="*/ 1 h 53"/>
                <a:gd name="T10" fmla="*/ 29 w 91"/>
                <a:gd name="T11" fmla="*/ 1 h 53"/>
                <a:gd name="T12" fmla="*/ 89 w 91"/>
                <a:gd name="T13" fmla="*/ 36 h 53"/>
                <a:gd name="T14" fmla="*/ 90 w 91"/>
                <a:gd name="T15" fmla="*/ 38 h 53"/>
                <a:gd name="T16" fmla="*/ 66 w 91"/>
                <a:gd name="T1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53">
                  <a:moveTo>
                    <a:pt x="66" y="52"/>
                  </a:moveTo>
                  <a:cubicBezTo>
                    <a:pt x="66" y="53"/>
                    <a:pt x="64" y="52"/>
                    <a:pt x="63" y="52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0" y="15"/>
                    <a:pt x="1" y="1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7" y="1"/>
                    <a:pt x="29" y="1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1" y="37"/>
                    <a:pt x="91" y="38"/>
                    <a:pt x="90" y="38"/>
                  </a:cubicBezTo>
                  <a:lnTo>
                    <a:pt x="66" y="52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6" name="Freeform 72">
              <a:extLst>
                <a:ext uri="{FF2B5EF4-FFF2-40B4-BE49-F238E27FC236}">
                  <a16:creationId xmlns:a16="http://schemas.microsoft.com/office/drawing/2014/main" id="{E931D9FF-A2AC-4CD0-B81D-5F2887712AEC}"/>
                </a:ext>
              </a:extLst>
            </p:cNvPr>
            <p:cNvSpPr/>
            <p:nvPr/>
          </p:nvSpPr>
          <p:spPr bwMode="auto">
            <a:xfrm>
              <a:off x="8197851" y="-2579688"/>
              <a:ext cx="155575" cy="88900"/>
            </a:xfrm>
            <a:custGeom>
              <a:avLst/>
              <a:gdLst>
                <a:gd name="T0" fmla="*/ 66 w 91"/>
                <a:gd name="T1" fmla="*/ 52 h 52"/>
                <a:gd name="T2" fmla="*/ 62 w 91"/>
                <a:gd name="T3" fmla="*/ 51 h 52"/>
                <a:gd name="T4" fmla="*/ 2 w 91"/>
                <a:gd name="T5" fmla="*/ 16 h 52"/>
                <a:gd name="T6" fmla="*/ 1 w 91"/>
                <a:gd name="T7" fmla="*/ 14 h 52"/>
                <a:gd name="T8" fmla="*/ 24 w 91"/>
                <a:gd name="T9" fmla="*/ 1 h 52"/>
                <a:gd name="T10" fmla="*/ 28 w 91"/>
                <a:gd name="T11" fmla="*/ 1 h 52"/>
                <a:gd name="T12" fmla="*/ 89 w 91"/>
                <a:gd name="T13" fmla="*/ 36 h 52"/>
                <a:gd name="T14" fmla="*/ 90 w 91"/>
                <a:gd name="T15" fmla="*/ 38 h 52"/>
                <a:gd name="T16" fmla="*/ 66 w 91"/>
                <a:gd name="T1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52">
                  <a:moveTo>
                    <a:pt x="66" y="52"/>
                  </a:moveTo>
                  <a:cubicBezTo>
                    <a:pt x="65" y="52"/>
                    <a:pt x="64" y="52"/>
                    <a:pt x="62" y="51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0" y="37"/>
                    <a:pt x="91" y="38"/>
                    <a:pt x="90" y="38"/>
                  </a:cubicBezTo>
                  <a:lnTo>
                    <a:pt x="66" y="52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7" name="Freeform 73">
              <a:extLst>
                <a:ext uri="{FF2B5EF4-FFF2-40B4-BE49-F238E27FC236}">
                  <a16:creationId xmlns:a16="http://schemas.microsoft.com/office/drawing/2014/main" id="{1768861D-6E1C-4E85-89DB-CF082477199F}"/>
                </a:ext>
              </a:extLst>
            </p:cNvPr>
            <p:cNvSpPr/>
            <p:nvPr/>
          </p:nvSpPr>
          <p:spPr bwMode="auto">
            <a:xfrm>
              <a:off x="7329488" y="-2952751"/>
              <a:ext cx="174625" cy="101600"/>
            </a:xfrm>
            <a:custGeom>
              <a:avLst/>
              <a:gdLst>
                <a:gd name="T0" fmla="*/ 77 w 102"/>
                <a:gd name="T1" fmla="*/ 59 h 59"/>
                <a:gd name="T2" fmla="*/ 74 w 102"/>
                <a:gd name="T3" fmla="*/ 58 h 59"/>
                <a:gd name="T4" fmla="*/ 1 w 102"/>
                <a:gd name="T5" fmla="*/ 17 h 59"/>
                <a:gd name="T6" fmla="*/ 1 w 102"/>
                <a:gd name="T7" fmla="*/ 14 h 59"/>
                <a:gd name="T8" fmla="*/ 24 w 102"/>
                <a:gd name="T9" fmla="*/ 1 h 59"/>
                <a:gd name="T10" fmla="*/ 28 w 102"/>
                <a:gd name="T11" fmla="*/ 1 h 59"/>
                <a:gd name="T12" fmla="*/ 100 w 102"/>
                <a:gd name="T13" fmla="*/ 43 h 59"/>
                <a:gd name="T14" fmla="*/ 101 w 102"/>
                <a:gd name="T15" fmla="*/ 45 h 59"/>
                <a:gd name="T16" fmla="*/ 77 w 102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59">
                  <a:moveTo>
                    <a:pt x="77" y="59"/>
                  </a:moveTo>
                  <a:cubicBezTo>
                    <a:pt x="77" y="59"/>
                    <a:pt x="75" y="59"/>
                    <a:pt x="74" y="5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2" y="44"/>
                    <a:pt x="102" y="45"/>
                    <a:pt x="101" y="45"/>
                  </a:cubicBezTo>
                  <a:lnTo>
                    <a:pt x="77" y="59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8" name="Freeform 74">
              <a:extLst>
                <a:ext uri="{FF2B5EF4-FFF2-40B4-BE49-F238E27FC236}">
                  <a16:creationId xmlns:a16="http://schemas.microsoft.com/office/drawing/2014/main" id="{82705A0B-1160-4C59-BC67-41D3BE7EBD74}"/>
                </a:ext>
              </a:extLst>
            </p:cNvPr>
            <p:cNvSpPr/>
            <p:nvPr/>
          </p:nvSpPr>
          <p:spPr bwMode="auto">
            <a:xfrm>
              <a:off x="7272338" y="-2921001"/>
              <a:ext cx="133350" cy="77788"/>
            </a:xfrm>
            <a:custGeom>
              <a:avLst/>
              <a:gdLst>
                <a:gd name="T0" fmla="*/ 54 w 78"/>
                <a:gd name="T1" fmla="*/ 45 h 45"/>
                <a:gd name="T2" fmla="*/ 50 w 78"/>
                <a:gd name="T3" fmla="*/ 44 h 45"/>
                <a:gd name="T4" fmla="*/ 2 w 78"/>
                <a:gd name="T5" fmla="*/ 16 h 45"/>
                <a:gd name="T6" fmla="*/ 1 w 78"/>
                <a:gd name="T7" fmla="*/ 14 h 45"/>
                <a:gd name="T8" fmla="*/ 25 w 78"/>
                <a:gd name="T9" fmla="*/ 0 h 45"/>
                <a:gd name="T10" fmla="*/ 28 w 78"/>
                <a:gd name="T11" fmla="*/ 1 h 45"/>
                <a:gd name="T12" fmla="*/ 77 w 78"/>
                <a:gd name="T13" fmla="*/ 29 h 45"/>
                <a:gd name="T14" fmla="*/ 77 w 78"/>
                <a:gd name="T15" fmla="*/ 31 h 45"/>
                <a:gd name="T16" fmla="*/ 54 w 78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45">
                  <a:moveTo>
                    <a:pt x="54" y="45"/>
                  </a:moveTo>
                  <a:cubicBezTo>
                    <a:pt x="53" y="45"/>
                    <a:pt x="51" y="45"/>
                    <a:pt x="50" y="4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8" y="30"/>
                    <a:pt x="78" y="31"/>
                    <a:pt x="77" y="31"/>
                  </a:cubicBezTo>
                  <a:lnTo>
                    <a:pt x="54" y="45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99" name="Freeform 75">
              <a:extLst>
                <a:ext uri="{FF2B5EF4-FFF2-40B4-BE49-F238E27FC236}">
                  <a16:creationId xmlns:a16="http://schemas.microsoft.com/office/drawing/2014/main" id="{A90D3734-9A2D-45A0-BB72-7AC398085862}"/>
                </a:ext>
              </a:extLst>
            </p:cNvPr>
            <p:cNvSpPr/>
            <p:nvPr/>
          </p:nvSpPr>
          <p:spPr bwMode="auto">
            <a:xfrm>
              <a:off x="7523163" y="-2968626"/>
              <a:ext cx="114300" cy="65088"/>
            </a:xfrm>
            <a:custGeom>
              <a:avLst/>
              <a:gdLst>
                <a:gd name="T0" fmla="*/ 41 w 66"/>
                <a:gd name="T1" fmla="*/ 37 h 38"/>
                <a:gd name="T2" fmla="*/ 38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9 w 66"/>
                <a:gd name="T11" fmla="*/ 1 h 38"/>
                <a:gd name="T12" fmla="*/ 64 w 66"/>
                <a:gd name="T13" fmla="*/ 21 h 38"/>
                <a:gd name="T14" fmla="*/ 65 w 66"/>
                <a:gd name="T15" fmla="*/ 24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9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6" y="22"/>
                    <a:pt x="66" y="23"/>
                    <a:pt x="65" y="24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0" name="Freeform 76">
              <a:extLst>
                <a:ext uri="{FF2B5EF4-FFF2-40B4-BE49-F238E27FC236}">
                  <a16:creationId xmlns:a16="http://schemas.microsoft.com/office/drawing/2014/main" id="{13CE6A20-3087-45CB-A1ED-400B1A3649B2}"/>
                </a:ext>
              </a:extLst>
            </p:cNvPr>
            <p:cNvSpPr/>
            <p:nvPr/>
          </p:nvSpPr>
          <p:spPr bwMode="auto">
            <a:xfrm>
              <a:off x="7607301" y="-2921001"/>
              <a:ext cx="112713" cy="65088"/>
            </a:xfrm>
            <a:custGeom>
              <a:avLst/>
              <a:gdLst>
                <a:gd name="T0" fmla="*/ 42 w 66"/>
                <a:gd name="T1" fmla="*/ 38 h 38"/>
                <a:gd name="T2" fmla="*/ 38 w 66"/>
                <a:gd name="T3" fmla="*/ 37 h 38"/>
                <a:gd name="T4" fmla="*/ 2 w 66"/>
                <a:gd name="T5" fmla="*/ 17 h 38"/>
                <a:gd name="T6" fmla="*/ 1 w 66"/>
                <a:gd name="T7" fmla="*/ 14 h 38"/>
                <a:gd name="T8" fmla="*/ 25 w 66"/>
                <a:gd name="T9" fmla="*/ 1 h 38"/>
                <a:gd name="T10" fmla="*/ 29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2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8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0" y="15"/>
                    <a:pt x="1" y="1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7" y="0"/>
                    <a:pt x="29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6" y="22"/>
                    <a:pt x="66" y="23"/>
                    <a:pt x="65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1" name="Freeform 77">
              <a:extLst>
                <a:ext uri="{FF2B5EF4-FFF2-40B4-BE49-F238E27FC236}">
                  <a16:creationId xmlns:a16="http://schemas.microsoft.com/office/drawing/2014/main" id="{BA6F8C0D-DCB4-43FB-AA83-B3C35934F4A5}"/>
                </a:ext>
              </a:extLst>
            </p:cNvPr>
            <p:cNvSpPr/>
            <p:nvPr/>
          </p:nvSpPr>
          <p:spPr bwMode="auto">
            <a:xfrm>
              <a:off x="7691438" y="-2870201"/>
              <a:ext cx="112713" cy="65088"/>
            </a:xfrm>
            <a:custGeom>
              <a:avLst/>
              <a:gdLst>
                <a:gd name="T0" fmla="*/ 42 w 66"/>
                <a:gd name="T1" fmla="*/ 37 h 38"/>
                <a:gd name="T2" fmla="*/ 38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9 w 66"/>
                <a:gd name="T11" fmla="*/ 0 h 38"/>
                <a:gd name="T12" fmla="*/ 65 w 66"/>
                <a:gd name="T13" fmla="*/ 21 h 38"/>
                <a:gd name="T14" fmla="*/ 65 w 66"/>
                <a:gd name="T15" fmla="*/ 23 h 38"/>
                <a:gd name="T16" fmla="*/ 42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7"/>
                  </a:moveTo>
                  <a:cubicBezTo>
                    <a:pt x="41" y="38"/>
                    <a:pt x="39" y="37"/>
                    <a:pt x="38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5"/>
                    <a:pt x="0" y="14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0"/>
                    <a:pt x="29" y="0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6" y="22"/>
                    <a:pt x="66" y="23"/>
                    <a:pt x="65" y="23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2" name="Freeform 78">
              <a:extLst>
                <a:ext uri="{FF2B5EF4-FFF2-40B4-BE49-F238E27FC236}">
                  <a16:creationId xmlns:a16="http://schemas.microsoft.com/office/drawing/2014/main" id="{1A6B488A-A1CE-4606-BD47-B5FC80ED9F21}"/>
                </a:ext>
              </a:extLst>
            </p:cNvPr>
            <p:cNvSpPr/>
            <p:nvPr/>
          </p:nvSpPr>
          <p:spPr bwMode="auto">
            <a:xfrm>
              <a:off x="7777163" y="-2822576"/>
              <a:ext cx="112713" cy="65088"/>
            </a:xfrm>
            <a:custGeom>
              <a:avLst/>
              <a:gdLst>
                <a:gd name="T0" fmla="*/ 41 w 66"/>
                <a:gd name="T1" fmla="*/ 37 h 38"/>
                <a:gd name="T2" fmla="*/ 37 w 66"/>
                <a:gd name="T3" fmla="*/ 37 h 38"/>
                <a:gd name="T4" fmla="*/ 1 w 66"/>
                <a:gd name="T5" fmla="*/ 16 h 38"/>
                <a:gd name="T6" fmla="*/ 1 w 66"/>
                <a:gd name="T7" fmla="*/ 14 h 38"/>
                <a:gd name="T8" fmla="*/ 24 w 66"/>
                <a:gd name="T9" fmla="*/ 0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0" y="38"/>
                    <a:pt x="38" y="38"/>
                    <a:pt x="37" y="3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2"/>
                    <a:pt x="66" y="23"/>
                    <a:pt x="65" y="24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3" name="Freeform 79">
              <a:extLst>
                <a:ext uri="{FF2B5EF4-FFF2-40B4-BE49-F238E27FC236}">
                  <a16:creationId xmlns:a16="http://schemas.microsoft.com/office/drawing/2014/main" id="{FD6338D9-ABDF-455E-96BA-D57623C74E32}"/>
                </a:ext>
              </a:extLst>
            </p:cNvPr>
            <p:cNvSpPr/>
            <p:nvPr/>
          </p:nvSpPr>
          <p:spPr bwMode="auto">
            <a:xfrm>
              <a:off x="7861301" y="-2774951"/>
              <a:ext cx="112713" cy="65088"/>
            </a:xfrm>
            <a:custGeom>
              <a:avLst/>
              <a:gdLst>
                <a:gd name="T0" fmla="*/ 41 w 66"/>
                <a:gd name="T1" fmla="*/ 38 h 38"/>
                <a:gd name="T2" fmla="*/ 37 w 66"/>
                <a:gd name="T3" fmla="*/ 37 h 38"/>
                <a:gd name="T4" fmla="*/ 2 w 66"/>
                <a:gd name="T5" fmla="*/ 17 h 38"/>
                <a:gd name="T6" fmla="*/ 1 w 66"/>
                <a:gd name="T7" fmla="*/ 15 h 38"/>
                <a:gd name="T8" fmla="*/ 24 w 66"/>
                <a:gd name="T9" fmla="*/ 1 h 38"/>
                <a:gd name="T10" fmla="*/ 28 w 66"/>
                <a:gd name="T11" fmla="*/ 1 h 38"/>
                <a:gd name="T12" fmla="*/ 64 w 66"/>
                <a:gd name="T13" fmla="*/ 22 h 38"/>
                <a:gd name="T14" fmla="*/ 65 w 66"/>
                <a:gd name="T15" fmla="*/ 24 h 38"/>
                <a:gd name="T16" fmla="*/ 41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8"/>
                  </a:moveTo>
                  <a:cubicBezTo>
                    <a:pt x="40" y="38"/>
                    <a:pt x="39" y="38"/>
                    <a:pt x="37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6"/>
                    <a:pt x="0" y="15"/>
                    <a:pt x="1" y="1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7" y="1"/>
                    <a:pt x="28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3"/>
                    <a:pt x="66" y="24"/>
                    <a:pt x="65" y="24"/>
                  </a:cubicBezTo>
                  <a:lnTo>
                    <a:pt x="41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4" name="Freeform 80">
              <a:extLst>
                <a:ext uri="{FF2B5EF4-FFF2-40B4-BE49-F238E27FC236}">
                  <a16:creationId xmlns:a16="http://schemas.microsoft.com/office/drawing/2014/main" id="{0B430DD9-86DF-4CF6-B030-405E0D0E2BDF}"/>
                </a:ext>
              </a:extLst>
            </p:cNvPr>
            <p:cNvSpPr/>
            <p:nvPr/>
          </p:nvSpPr>
          <p:spPr bwMode="auto">
            <a:xfrm>
              <a:off x="7945438" y="-2725738"/>
              <a:ext cx="112713" cy="65088"/>
            </a:xfrm>
            <a:custGeom>
              <a:avLst/>
              <a:gdLst>
                <a:gd name="T0" fmla="*/ 42 w 66"/>
                <a:gd name="T1" fmla="*/ 37 h 38"/>
                <a:gd name="T2" fmla="*/ 38 w 66"/>
                <a:gd name="T3" fmla="*/ 37 h 38"/>
                <a:gd name="T4" fmla="*/ 2 w 66"/>
                <a:gd name="T5" fmla="*/ 16 h 38"/>
                <a:gd name="T6" fmla="*/ 1 w 66"/>
                <a:gd name="T7" fmla="*/ 14 h 38"/>
                <a:gd name="T8" fmla="*/ 25 w 66"/>
                <a:gd name="T9" fmla="*/ 0 h 38"/>
                <a:gd name="T10" fmla="*/ 29 w 66"/>
                <a:gd name="T11" fmla="*/ 1 h 38"/>
                <a:gd name="T12" fmla="*/ 64 w 66"/>
                <a:gd name="T13" fmla="*/ 21 h 38"/>
                <a:gd name="T14" fmla="*/ 65 w 66"/>
                <a:gd name="T15" fmla="*/ 24 h 38"/>
                <a:gd name="T16" fmla="*/ 42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7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5"/>
                    <a:pt x="0" y="14"/>
                    <a:pt x="1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9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6" y="22"/>
                    <a:pt x="66" y="23"/>
                    <a:pt x="65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5" name="Freeform 81">
              <a:extLst>
                <a:ext uri="{FF2B5EF4-FFF2-40B4-BE49-F238E27FC236}">
                  <a16:creationId xmlns:a16="http://schemas.microsoft.com/office/drawing/2014/main" id="{C4B65881-DD64-4BA9-8E55-7A5D0774651A}"/>
                </a:ext>
              </a:extLst>
            </p:cNvPr>
            <p:cNvSpPr/>
            <p:nvPr/>
          </p:nvSpPr>
          <p:spPr bwMode="auto">
            <a:xfrm>
              <a:off x="8029576" y="-2676526"/>
              <a:ext cx="112713" cy="65088"/>
            </a:xfrm>
            <a:custGeom>
              <a:avLst/>
              <a:gdLst>
                <a:gd name="T0" fmla="*/ 42 w 66"/>
                <a:gd name="T1" fmla="*/ 38 h 38"/>
                <a:gd name="T2" fmla="*/ 38 w 66"/>
                <a:gd name="T3" fmla="*/ 37 h 38"/>
                <a:gd name="T4" fmla="*/ 2 w 66"/>
                <a:gd name="T5" fmla="*/ 17 h 38"/>
                <a:gd name="T6" fmla="*/ 1 w 66"/>
                <a:gd name="T7" fmla="*/ 14 h 38"/>
                <a:gd name="T8" fmla="*/ 25 w 66"/>
                <a:gd name="T9" fmla="*/ 1 h 38"/>
                <a:gd name="T10" fmla="*/ 29 w 66"/>
                <a:gd name="T11" fmla="*/ 1 h 38"/>
                <a:gd name="T12" fmla="*/ 65 w 66"/>
                <a:gd name="T13" fmla="*/ 22 h 38"/>
                <a:gd name="T14" fmla="*/ 65 w 66"/>
                <a:gd name="T15" fmla="*/ 24 h 38"/>
                <a:gd name="T16" fmla="*/ 42 w 66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2" y="38"/>
                  </a:moveTo>
                  <a:cubicBezTo>
                    <a:pt x="41" y="38"/>
                    <a:pt x="39" y="38"/>
                    <a:pt x="38" y="3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0" y="15"/>
                    <a:pt x="1" y="1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6" y="0"/>
                    <a:pt x="28" y="0"/>
                    <a:pt x="29" y="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6" y="23"/>
                    <a:pt x="66" y="24"/>
                    <a:pt x="65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6" name="Freeform 82">
              <a:extLst>
                <a:ext uri="{FF2B5EF4-FFF2-40B4-BE49-F238E27FC236}">
                  <a16:creationId xmlns:a16="http://schemas.microsoft.com/office/drawing/2014/main" id="{7D18D637-B933-48DC-923A-0989BBAA2C51}"/>
                </a:ext>
              </a:extLst>
            </p:cNvPr>
            <p:cNvSpPr/>
            <p:nvPr/>
          </p:nvSpPr>
          <p:spPr bwMode="auto">
            <a:xfrm>
              <a:off x="8113713" y="-2627313"/>
              <a:ext cx="114300" cy="65088"/>
            </a:xfrm>
            <a:custGeom>
              <a:avLst/>
              <a:gdLst>
                <a:gd name="T0" fmla="*/ 41 w 66"/>
                <a:gd name="T1" fmla="*/ 37 h 38"/>
                <a:gd name="T2" fmla="*/ 37 w 66"/>
                <a:gd name="T3" fmla="*/ 37 h 38"/>
                <a:gd name="T4" fmla="*/ 1 w 66"/>
                <a:gd name="T5" fmla="*/ 16 h 38"/>
                <a:gd name="T6" fmla="*/ 1 w 66"/>
                <a:gd name="T7" fmla="*/ 14 h 38"/>
                <a:gd name="T8" fmla="*/ 24 w 66"/>
                <a:gd name="T9" fmla="*/ 0 h 38"/>
                <a:gd name="T10" fmla="*/ 28 w 66"/>
                <a:gd name="T11" fmla="*/ 1 h 38"/>
                <a:gd name="T12" fmla="*/ 64 w 66"/>
                <a:gd name="T13" fmla="*/ 21 h 38"/>
                <a:gd name="T14" fmla="*/ 65 w 66"/>
                <a:gd name="T15" fmla="*/ 23 h 38"/>
                <a:gd name="T16" fmla="*/ 41 w 66"/>
                <a:gd name="T1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41" y="37"/>
                  </a:moveTo>
                  <a:cubicBezTo>
                    <a:pt x="40" y="38"/>
                    <a:pt x="38" y="37"/>
                    <a:pt x="37" y="3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4"/>
                    <a:pt x="1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0"/>
                    <a:pt x="28" y="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2"/>
                    <a:pt x="66" y="23"/>
                    <a:pt x="65" y="2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7" name="Freeform 83">
              <a:extLst>
                <a:ext uri="{FF2B5EF4-FFF2-40B4-BE49-F238E27FC236}">
                  <a16:creationId xmlns:a16="http://schemas.microsoft.com/office/drawing/2014/main" id="{B119D2DE-D1FB-473F-A617-739DAB340D52}"/>
                </a:ext>
              </a:extLst>
            </p:cNvPr>
            <p:cNvSpPr/>
            <p:nvPr/>
          </p:nvSpPr>
          <p:spPr bwMode="auto">
            <a:xfrm>
              <a:off x="8150226" y="-2522538"/>
              <a:ext cx="147638" cy="96838"/>
            </a:xfrm>
            <a:custGeom>
              <a:avLst/>
              <a:gdLst>
                <a:gd name="T0" fmla="*/ 49 w 86"/>
                <a:gd name="T1" fmla="*/ 1 h 57"/>
                <a:gd name="T2" fmla="*/ 47 w 86"/>
                <a:gd name="T3" fmla="*/ 1 h 57"/>
                <a:gd name="T4" fmla="*/ 45 w 86"/>
                <a:gd name="T5" fmla="*/ 1 h 57"/>
                <a:gd name="T6" fmla="*/ 21 w 86"/>
                <a:gd name="T7" fmla="*/ 14 h 57"/>
                <a:gd name="T8" fmla="*/ 21 w 86"/>
                <a:gd name="T9" fmla="*/ 15 h 57"/>
                <a:gd name="T10" fmla="*/ 22 w 86"/>
                <a:gd name="T11" fmla="*/ 17 h 57"/>
                <a:gd name="T12" fmla="*/ 31 w 86"/>
                <a:gd name="T13" fmla="*/ 22 h 57"/>
                <a:gd name="T14" fmla="*/ 0 w 86"/>
                <a:gd name="T15" fmla="*/ 40 h 57"/>
                <a:gd name="T16" fmla="*/ 0 w 86"/>
                <a:gd name="T17" fmla="*/ 41 h 57"/>
                <a:gd name="T18" fmla="*/ 1 w 86"/>
                <a:gd name="T19" fmla="*/ 42 h 57"/>
                <a:gd name="T20" fmla="*/ 25 w 86"/>
                <a:gd name="T21" fmla="*/ 56 h 57"/>
                <a:gd name="T22" fmla="*/ 27 w 86"/>
                <a:gd name="T23" fmla="*/ 57 h 57"/>
                <a:gd name="T24" fmla="*/ 29 w 86"/>
                <a:gd name="T25" fmla="*/ 57 h 57"/>
                <a:gd name="T26" fmla="*/ 85 w 86"/>
                <a:gd name="T27" fmla="*/ 24 h 57"/>
                <a:gd name="T28" fmla="*/ 86 w 86"/>
                <a:gd name="T29" fmla="*/ 23 h 57"/>
                <a:gd name="T30" fmla="*/ 84 w 86"/>
                <a:gd name="T31" fmla="*/ 22 h 57"/>
                <a:gd name="T32" fmla="*/ 49 w 86"/>
                <a:gd name="T3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57">
                  <a:moveTo>
                    <a:pt x="49" y="1"/>
                  </a:moveTo>
                  <a:cubicBezTo>
                    <a:pt x="48" y="1"/>
                    <a:pt x="47" y="1"/>
                    <a:pt x="47" y="1"/>
                  </a:cubicBezTo>
                  <a:cubicBezTo>
                    <a:pt x="46" y="0"/>
                    <a:pt x="45" y="1"/>
                    <a:pt x="45" y="1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0" y="15"/>
                    <a:pt x="21" y="15"/>
                  </a:cubicBezTo>
                  <a:cubicBezTo>
                    <a:pt x="21" y="16"/>
                    <a:pt x="21" y="16"/>
                    <a:pt x="22" y="17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2"/>
                    <a:pt x="0" y="42"/>
                    <a:pt x="1" y="42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7"/>
                    <a:pt x="26" y="57"/>
                    <a:pt x="27" y="57"/>
                  </a:cubicBezTo>
                  <a:cubicBezTo>
                    <a:pt x="28" y="57"/>
                    <a:pt x="28" y="57"/>
                    <a:pt x="29" y="5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6" y="24"/>
                    <a:pt x="86" y="24"/>
                    <a:pt x="86" y="23"/>
                  </a:cubicBezTo>
                  <a:cubicBezTo>
                    <a:pt x="85" y="23"/>
                    <a:pt x="85" y="22"/>
                    <a:pt x="84" y="2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8" name="Freeform 84">
              <a:extLst>
                <a:ext uri="{FF2B5EF4-FFF2-40B4-BE49-F238E27FC236}">
                  <a16:creationId xmlns:a16="http://schemas.microsoft.com/office/drawing/2014/main" id="{050C352E-C10D-4758-A8BA-94517E04712F}"/>
                </a:ext>
              </a:extLst>
            </p:cNvPr>
            <p:cNvSpPr/>
            <p:nvPr/>
          </p:nvSpPr>
          <p:spPr bwMode="auto">
            <a:xfrm>
              <a:off x="6164263" y="-3041651"/>
              <a:ext cx="1282700" cy="676275"/>
            </a:xfrm>
            <a:custGeom>
              <a:avLst/>
              <a:gdLst>
                <a:gd name="T0" fmla="*/ 17 w 749"/>
                <a:gd name="T1" fmla="*/ 219 h 395"/>
                <a:gd name="T2" fmla="*/ 109 w 749"/>
                <a:gd name="T3" fmla="*/ 338 h 395"/>
                <a:gd name="T4" fmla="*/ 168 w 749"/>
                <a:gd name="T5" fmla="*/ 385 h 395"/>
                <a:gd name="T6" fmla="*/ 242 w 749"/>
                <a:gd name="T7" fmla="*/ 344 h 395"/>
                <a:gd name="T8" fmla="*/ 247 w 749"/>
                <a:gd name="T9" fmla="*/ 300 h 395"/>
                <a:gd name="T10" fmla="*/ 247 w 749"/>
                <a:gd name="T11" fmla="*/ 290 h 395"/>
                <a:gd name="T12" fmla="*/ 247 w 749"/>
                <a:gd name="T13" fmla="*/ 292 h 395"/>
                <a:gd name="T14" fmla="*/ 249 w 749"/>
                <a:gd name="T15" fmla="*/ 284 h 395"/>
                <a:gd name="T16" fmla="*/ 248 w 749"/>
                <a:gd name="T17" fmla="*/ 285 h 395"/>
                <a:gd name="T18" fmla="*/ 246 w 749"/>
                <a:gd name="T19" fmla="*/ 288 h 395"/>
                <a:gd name="T20" fmla="*/ 240 w 749"/>
                <a:gd name="T21" fmla="*/ 292 h 395"/>
                <a:gd name="T22" fmla="*/ 234 w 749"/>
                <a:gd name="T23" fmla="*/ 295 h 395"/>
                <a:gd name="T24" fmla="*/ 230 w 749"/>
                <a:gd name="T25" fmla="*/ 295 h 395"/>
                <a:gd name="T26" fmla="*/ 262 w 749"/>
                <a:gd name="T27" fmla="*/ 294 h 395"/>
                <a:gd name="T28" fmla="*/ 513 w 749"/>
                <a:gd name="T29" fmla="*/ 202 h 395"/>
                <a:gd name="T30" fmla="*/ 621 w 749"/>
                <a:gd name="T31" fmla="*/ 134 h 395"/>
                <a:gd name="T32" fmla="*/ 645 w 749"/>
                <a:gd name="T33" fmla="*/ 121 h 395"/>
                <a:gd name="T34" fmla="*/ 655 w 749"/>
                <a:gd name="T35" fmla="*/ 116 h 395"/>
                <a:gd name="T36" fmla="*/ 660 w 749"/>
                <a:gd name="T37" fmla="*/ 115 h 395"/>
                <a:gd name="T38" fmla="*/ 681 w 749"/>
                <a:gd name="T39" fmla="*/ 110 h 395"/>
                <a:gd name="T40" fmla="*/ 679 w 749"/>
                <a:gd name="T41" fmla="*/ 110 h 395"/>
                <a:gd name="T42" fmla="*/ 679 w 749"/>
                <a:gd name="T43" fmla="*/ 109 h 395"/>
                <a:gd name="T44" fmla="*/ 743 w 749"/>
                <a:gd name="T45" fmla="*/ 74 h 395"/>
                <a:gd name="T46" fmla="*/ 707 w 749"/>
                <a:gd name="T47" fmla="*/ 11 h 395"/>
                <a:gd name="T48" fmla="*/ 517 w 749"/>
                <a:gd name="T49" fmla="*/ 77 h 395"/>
                <a:gd name="T50" fmla="*/ 417 w 749"/>
                <a:gd name="T51" fmla="*/ 139 h 395"/>
                <a:gd name="T52" fmla="*/ 306 w 749"/>
                <a:gd name="T53" fmla="*/ 185 h 395"/>
                <a:gd name="T54" fmla="*/ 256 w 749"/>
                <a:gd name="T55" fmla="*/ 192 h 395"/>
                <a:gd name="T56" fmla="*/ 208 w 749"/>
                <a:gd name="T57" fmla="*/ 195 h 395"/>
                <a:gd name="T58" fmla="*/ 152 w 749"/>
                <a:gd name="T59" fmla="*/ 251 h 395"/>
                <a:gd name="T60" fmla="*/ 144 w 749"/>
                <a:gd name="T61" fmla="*/ 300 h 395"/>
                <a:gd name="T62" fmla="*/ 143 w 749"/>
                <a:gd name="T63" fmla="*/ 317 h 395"/>
                <a:gd name="T64" fmla="*/ 144 w 749"/>
                <a:gd name="T65" fmla="*/ 312 h 395"/>
                <a:gd name="T66" fmla="*/ 147 w 749"/>
                <a:gd name="T67" fmla="*/ 307 h 395"/>
                <a:gd name="T68" fmla="*/ 186 w 749"/>
                <a:gd name="T69" fmla="*/ 285 h 395"/>
                <a:gd name="T70" fmla="*/ 196 w 749"/>
                <a:gd name="T71" fmla="*/ 286 h 395"/>
                <a:gd name="T72" fmla="*/ 203 w 749"/>
                <a:gd name="T73" fmla="*/ 289 h 395"/>
                <a:gd name="T74" fmla="*/ 208 w 749"/>
                <a:gd name="T75" fmla="*/ 293 h 395"/>
                <a:gd name="T76" fmla="*/ 202 w 749"/>
                <a:gd name="T77" fmla="*/ 287 h 395"/>
                <a:gd name="T78" fmla="*/ 191 w 749"/>
                <a:gd name="T79" fmla="*/ 276 h 395"/>
                <a:gd name="T80" fmla="*/ 105 w 749"/>
                <a:gd name="T81" fmla="*/ 168 h 395"/>
                <a:gd name="T82" fmla="*/ 35 w 749"/>
                <a:gd name="T83" fmla="*/ 149 h 395"/>
                <a:gd name="T84" fmla="*/ 17 w 749"/>
                <a:gd name="T85" fmla="*/ 219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9" h="395">
                  <a:moveTo>
                    <a:pt x="17" y="219"/>
                  </a:moveTo>
                  <a:cubicBezTo>
                    <a:pt x="46" y="260"/>
                    <a:pt x="76" y="300"/>
                    <a:pt x="109" y="338"/>
                  </a:cubicBezTo>
                  <a:cubicBezTo>
                    <a:pt x="125" y="357"/>
                    <a:pt x="143" y="378"/>
                    <a:pt x="168" y="385"/>
                  </a:cubicBezTo>
                  <a:cubicBezTo>
                    <a:pt x="200" y="395"/>
                    <a:pt x="232" y="376"/>
                    <a:pt x="242" y="344"/>
                  </a:cubicBezTo>
                  <a:cubicBezTo>
                    <a:pt x="246" y="330"/>
                    <a:pt x="246" y="314"/>
                    <a:pt x="247" y="300"/>
                  </a:cubicBezTo>
                  <a:cubicBezTo>
                    <a:pt x="247" y="297"/>
                    <a:pt x="247" y="293"/>
                    <a:pt x="247" y="290"/>
                  </a:cubicBezTo>
                  <a:cubicBezTo>
                    <a:pt x="248" y="276"/>
                    <a:pt x="244" y="302"/>
                    <a:pt x="247" y="292"/>
                  </a:cubicBezTo>
                  <a:cubicBezTo>
                    <a:pt x="248" y="290"/>
                    <a:pt x="248" y="287"/>
                    <a:pt x="249" y="284"/>
                  </a:cubicBezTo>
                  <a:cubicBezTo>
                    <a:pt x="252" y="270"/>
                    <a:pt x="244" y="293"/>
                    <a:pt x="248" y="285"/>
                  </a:cubicBezTo>
                  <a:cubicBezTo>
                    <a:pt x="254" y="274"/>
                    <a:pt x="239" y="294"/>
                    <a:pt x="246" y="288"/>
                  </a:cubicBezTo>
                  <a:cubicBezTo>
                    <a:pt x="251" y="282"/>
                    <a:pt x="234" y="296"/>
                    <a:pt x="240" y="292"/>
                  </a:cubicBezTo>
                  <a:cubicBezTo>
                    <a:pt x="244" y="290"/>
                    <a:pt x="250" y="289"/>
                    <a:pt x="234" y="295"/>
                  </a:cubicBezTo>
                  <a:cubicBezTo>
                    <a:pt x="245" y="291"/>
                    <a:pt x="225" y="294"/>
                    <a:pt x="230" y="295"/>
                  </a:cubicBezTo>
                  <a:cubicBezTo>
                    <a:pt x="240" y="297"/>
                    <a:pt x="252" y="295"/>
                    <a:pt x="262" y="294"/>
                  </a:cubicBezTo>
                  <a:cubicBezTo>
                    <a:pt x="353" y="289"/>
                    <a:pt x="436" y="249"/>
                    <a:pt x="513" y="202"/>
                  </a:cubicBezTo>
                  <a:cubicBezTo>
                    <a:pt x="549" y="179"/>
                    <a:pt x="584" y="155"/>
                    <a:pt x="621" y="134"/>
                  </a:cubicBezTo>
                  <a:cubicBezTo>
                    <a:pt x="629" y="129"/>
                    <a:pt x="637" y="125"/>
                    <a:pt x="645" y="121"/>
                  </a:cubicBezTo>
                  <a:cubicBezTo>
                    <a:pt x="649" y="119"/>
                    <a:pt x="652" y="118"/>
                    <a:pt x="655" y="116"/>
                  </a:cubicBezTo>
                  <a:cubicBezTo>
                    <a:pt x="642" y="122"/>
                    <a:pt x="657" y="116"/>
                    <a:pt x="660" y="115"/>
                  </a:cubicBezTo>
                  <a:cubicBezTo>
                    <a:pt x="667" y="113"/>
                    <a:pt x="674" y="111"/>
                    <a:pt x="681" y="110"/>
                  </a:cubicBezTo>
                  <a:cubicBezTo>
                    <a:pt x="666" y="113"/>
                    <a:pt x="675" y="110"/>
                    <a:pt x="679" y="110"/>
                  </a:cubicBezTo>
                  <a:cubicBezTo>
                    <a:pt x="683" y="111"/>
                    <a:pt x="697" y="112"/>
                    <a:pt x="679" y="109"/>
                  </a:cubicBezTo>
                  <a:cubicBezTo>
                    <a:pt x="707" y="114"/>
                    <a:pt x="735" y="103"/>
                    <a:pt x="743" y="74"/>
                  </a:cubicBezTo>
                  <a:cubicBezTo>
                    <a:pt x="749" y="49"/>
                    <a:pt x="734" y="15"/>
                    <a:pt x="707" y="11"/>
                  </a:cubicBezTo>
                  <a:cubicBezTo>
                    <a:pt x="636" y="0"/>
                    <a:pt x="575" y="40"/>
                    <a:pt x="517" y="77"/>
                  </a:cubicBezTo>
                  <a:cubicBezTo>
                    <a:pt x="484" y="98"/>
                    <a:pt x="451" y="120"/>
                    <a:pt x="417" y="139"/>
                  </a:cubicBezTo>
                  <a:cubicBezTo>
                    <a:pt x="377" y="161"/>
                    <a:pt x="350" y="174"/>
                    <a:pt x="306" y="185"/>
                  </a:cubicBezTo>
                  <a:cubicBezTo>
                    <a:pt x="284" y="190"/>
                    <a:pt x="276" y="191"/>
                    <a:pt x="256" y="192"/>
                  </a:cubicBezTo>
                  <a:cubicBezTo>
                    <a:pt x="240" y="193"/>
                    <a:pt x="224" y="191"/>
                    <a:pt x="208" y="195"/>
                  </a:cubicBezTo>
                  <a:cubicBezTo>
                    <a:pt x="180" y="203"/>
                    <a:pt x="161" y="224"/>
                    <a:pt x="152" y="251"/>
                  </a:cubicBezTo>
                  <a:cubicBezTo>
                    <a:pt x="146" y="267"/>
                    <a:pt x="145" y="283"/>
                    <a:pt x="144" y="300"/>
                  </a:cubicBezTo>
                  <a:cubicBezTo>
                    <a:pt x="144" y="306"/>
                    <a:pt x="143" y="311"/>
                    <a:pt x="143" y="317"/>
                  </a:cubicBezTo>
                  <a:cubicBezTo>
                    <a:pt x="143" y="329"/>
                    <a:pt x="145" y="308"/>
                    <a:pt x="144" y="312"/>
                  </a:cubicBezTo>
                  <a:cubicBezTo>
                    <a:pt x="141" y="322"/>
                    <a:pt x="146" y="309"/>
                    <a:pt x="147" y="307"/>
                  </a:cubicBezTo>
                  <a:cubicBezTo>
                    <a:pt x="153" y="296"/>
                    <a:pt x="169" y="285"/>
                    <a:pt x="186" y="285"/>
                  </a:cubicBezTo>
                  <a:cubicBezTo>
                    <a:pt x="202" y="285"/>
                    <a:pt x="201" y="288"/>
                    <a:pt x="196" y="286"/>
                  </a:cubicBezTo>
                  <a:cubicBezTo>
                    <a:pt x="212" y="291"/>
                    <a:pt x="208" y="292"/>
                    <a:pt x="203" y="289"/>
                  </a:cubicBezTo>
                  <a:cubicBezTo>
                    <a:pt x="196" y="285"/>
                    <a:pt x="206" y="287"/>
                    <a:pt x="208" y="293"/>
                  </a:cubicBezTo>
                  <a:cubicBezTo>
                    <a:pt x="208" y="291"/>
                    <a:pt x="203" y="289"/>
                    <a:pt x="202" y="287"/>
                  </a:cubicBezTo>
                  <a:cubicBezTo>
                    <a:pt x="198" y="284"/>
                    <a:pt x="194" y="280"/>
                    <a:pt x="191" y="276"/>
                  </a:cubicBezTo>
                  <a:cubicBezTo>
                    <a:pt x="158" y="240"/>
                    <a:pt x="134" y="207"/>
                    <a:pt x="105" y="168"/>
                  </a:cubicBezTo>
                  <a:cubicBezTo>
                    <a:pt x="89" y="145"/>
                    <a:pt x="61" y="134"/>
                    <a:pt x="35" y="149"/>
                  </a:cubicBezTo>
                  <a:cubicBezTo>
                    <a:pt x="13" y="162"/>
                    <a:pt x="0" y="197"/>
                    <a:pt x="17" y="219"/>
                  </a:cubicBezTo>
                  <a:close/>
                </a:path>
              </a:pathLst>
            </a:custGeom>
            <a:solidFill>
              <a:srgbClr val="FFA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09" name="Freeform 85">
              <a:extLst>
                <a:ext uri="{FF2B5EF4-FFF2-40B4-BE49-F238E27FC236}">
                  <a16:creationId xmlns:a16="http://schemas.microsoft.com/office/drawing/2014/main" id="{E0DB64AC-E80F-4679-B327-665D8ED9535B}"/>
                </a:ext>
              </a:extLst>
            </p:cNvPr>
            <p:cNvSpPr/>
            <p:nvPr/>
          </p:nvSpPr>
          <p:spPr bwMode="auto">
            <a:xfrm>
              <a:off x="8570913" y="-2455863"/>
              <a:ext cx="371475" cy="214313"/>
            </a:xfrm>
            <a:custGeom>
              <a:avLst/>
              <a:gdLst>
                <a:gd name="T0" fmla="*/ 178 w 217"/>
                <a:gd name="T1" fmla="*/ 103 h 125"/>
                <a:gd name="T2" fmla="*/ 39 w 217"/>
                <a:gd name="T3" fmla="*/ 103 h 125"/>
                <a:gd name="T4" fmla="*/ 38 w 217"/>
                <a:gd name="T5" fmla="*/ 22 h 125"/>
                <a:gd name="T6" fmla="*/ 178 w 217"/>
                <a:gd name="T7" fmla="*/ 22 h 125"/>
                <a:gd name="T8" fmla="*/ 178 w 217"/>
                <a:gd name="T9" fmla="*/ 10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125">
                  <a:moveTo>
                    <a:pt x="178" y="103"/>
                  </a:moveTo>
                  <a:cubicBezTo>
                    <a:pt x="140" y="125"/>
                    <a:pt x="77" y="125"/>
                    <a:pt x="39" y="103"/>
                  </a:cubicBezTo>
                  <a:cubicBezTo>
                    <a:pt x="0" y="80"/>
                    <a:pt x="0" y="44"/>
                    <a:pt x="38" y="22"/>
                  </a:cubicBezTo>
                  <a:cubicBezTo>
                    <a:pt x="77" y="0"/>
                    <a:pt x="139" y="0"/>
                    <a:pt x="178" y="22"/>
                  </a:cubicBezTo>
                  <a:cubicBezTo>
                    <a:pt x="217" y="45"/>
                    <a:pt x="217" y="81"/>
                    <a:pt x="178" y="103"/>
                  </a:cubicBez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0" name="Freeform 86">
              <a:extLst>
                <a:ext uri="{FF2B5EF4-FFF2-40B4-BE49-F238E27FC236}">
                  <a16:creationId xmlns:a16="http://schemas.microsoft.com/office/drawing/2014/main" id="{9796E2D1-F739-4A1E-8E0B-1AB493932CBA}"/>
                </a:ext>
              </a:extLst>
            </p:cNvPr>
            <p:cNvSpPr/>
            <p:nvPr/>
          </p:nvSpPr>
          <p:spPr bwMode="auto">
            <a:xfrm>
              <a:off x="9517063" y="-2222501"/>
              <a:ext cx="325438" cy="187325"/>
            </a:xfrm>
            <a:custGeom>
              <a:avLst/>
              <a:gdLst>
                <a:gd name="T0" fmla="*/ 157 w 191"/>
                <a:gd name="T1" fmla="*/ 90 h 110"/>
                <a:gd name="T2" fmla="*/ 34 w 191"/>
                <a:gd name="T3" fmla="*/ 90 h 110"/>
                <a:gd name="T4" fmla="*/ 34 w 191"/>
                <a:gd name="T5" fmla="*/ 19 h 110"/>
                <a:gd name="T6" fmla="*/ 157 w 191"/>
                <a:gd name="T7" fmla="*/ 19 h 110"/>
                <a:gd name="T8" fmla="*/ 157 w 191"/>
                <a:gd name="T9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10">
                  <a:moveTo>
                    <a:pt x="157" y="90"/>
                  </a:moveTo>
                  <a:cubicBezTo>
                    <a:pt x="123" y="110"/>
                    <a:pt x="68" y="110"/>
                    <a:pt x="34" y="90"/>
                  </a:cubicBezTo>
                  <a:cubicBezTo>
                    <a:pt x="0" y="71"/>
                    <a:pt x="0" y="39"/>
                    <a:pt x="34" y="19"/>
                  </a:cubicBezTo>
                  <a:cubicBezTo>
                    <a:pt x="68" y="0"/>
                    <a:pt x="123" y="0"/>
                    <a:pt x="157" y="19"/>
                  </a:cubicBezTo>
                  <a:cubicBezTo>
                    <a:pt x="191" y="39"/>
                    <a:pt x="191" y="71"/>
                    <a:pt x="157" y="90"/>
                  </a:cubicBez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1" name="Freeform 87">
              <a:extLst>
                <a:ext uri="{FF2B5EF4-FFF2-40B4-BE49-F238E27FC236}">
                  <a16:creationId xmlns:a16="http://schemas.microsoft.com/office/drawing/2014/main" id="{E1CB2931-8D40-41FF-9B93-0E61D601E7C1}"/>
                </a:ext>
              </a:extLst>
            </p:cNvPr>
            <p:cNvSpPr/>
            <p:nvPr/>
          </p:nvSpPr>
          <p:spPr bwMode="auto">
            <a:xfrm>
              <a:off x="8539163" y="-2454276"/>
              <a:ext cx="327025" cy="190500"/>
            </a:xfrm>
            <a:custGeom>
              <a:avLst/>
              <a:gdLst>
                <a:gd name="T0" fmla="*/ 157 w 191"/>
                <a:gd name="T1" fmla="*/ 91 h 111"/>
                <a:gd name="T2" fmla="*/ 34 w 191"/>
                <a:gd name="T3" fmla="*/ 91 h 111"/>
                <a:gd name="T4" fmla="*/ 34 w 191"/>
                <a:gd name="T5" fmla="*/ 20 h 111"/>
                <a:gd name="T6" fmla="*/ 157 w 191"/>
                <a:gd name="T7" fmla="*/ 20 h 111"/>
                <a:gd name="T8" fmla="*/ 157 w 191"/>
                <a:gd name="T9" fmla="*/ 9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11">
                  <a:moveTo>
                    <a:pt x="157" y="91"/>
                  </a:moveTo>
                  <a:cubicBezTo>
                    <a:pt x="123" y="111"/>
                    <a:pt x="68" y="111"/>
                    <a:pt x="34" y="91"/>
                  </a:cubicBezTo>
                  <a:cubicBezTo>
                    <a:pt x="0" y="71"/>
                    <a:pt x="0" y="40"/>
                    <a:pt x="34" y="20"/>
                  </a:cubicBezTo>
                  <a:cubicBezTo>
                    <a:pt x="68" y="0"/>
                    <a:pt x="123" y="0"/>
                    <a:pt x="157" y="20"/>
                  </a:cubicBezTo>
                  <a:cubicBezTo>
                    <a:pt x="191" y="40"/>
                    <a:pt x="191" y="72"/>
                    <a:pt x="157" y="91"/>
                  </a:cubicBezTo>
                  <a:close/>
                </a:path>
              </a:pathLst>
            </a:custGeom>
            <a:solidFill>
              <a:srgbClr val="858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8CD22E06-E64C-4FDC-A8D9-FCA45DE94CB2}"/>
                </a:ext>
              </a:extLst>
            </p:cNvPr>
            <p:cNvSpPr/>
            <p:nvPr/>
          </p:nvSpPr>
          <p:spPr bwMode="auto">
            <a:xfrm>
              <a:off x="8551863" y="-2601913"/>
              <a:ext cx="274638" cy="244475"/>
            </a:xfrm>
            <a:custGeom>
              <a:avLst/>
              <a:gdLst>
                <a:gd name="T0" fmla="*/ 173 w 173"/>
                <a:gd name="T1" fmla="*/ 154 h 154"/>
                <a:gd name="T2" fmla="*/ 0 w 173"/>
                <a:gd name="T3" fmla="*/ 154 h 154"/>
                <a:gd name="T4" fmla="*/ 0 w 173"/>
                <a:gd name="T5" fmla="*/ 0 h 154"/>
                <a:gd name="T6" fmla="*/ 173 w 173"/>
                <a:gd name="T7" fmla="*/ 2 h 154"/>
                <a:gd name="T8" fmla="*/ 173 w 173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54">
                  <a:moveTo>
                    <a:pt x="173" y="154"/>
                  </a:moveTo>
                  <a:lnTo>
                    <a:pt x="0" y="154"/>
                  </a:lnTo>
                  <a:lnTo>
                    <a:pt x="0" y="0"/>
                  </a:lnTo>
                  <a:lnTo>
                    <a:pt x="173" y="2"/>
                  </a:lnTo>
                  <a:lnTo>
                    <a:pt x="173" y="154"/>
                  </a:lnTo>
                  <a:close/>
                </a:path>
              </a:pathLst>
            </a:custGeom>
            <a:solidFill>
              <a:srgbClr val="858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3" name="Freeform 89">
              <a:extLst>
                <a:ext uri="{FF2B5EF4-FFF2-40B4-BE49-F238E27FC236}">
                  <a16:creationId xmlns:a16="http://schemas.microsoft.com/office/drawing/2014/main" id="{CDA86ADC-ABBF-4401-A854-6B4BFE922EE8}"/>
                </a:ext>
              </a:extLst>
            </p:cNvPr>
            <p:cNvSpPr/>
            <p:nvPr/>
          </p:nvSpPr>
          <p:spPr bwMode="auto">
            <a:xfrm>
              <a:off x="8659813" y="-2600326"/>
              <a:ext cx="193675" cy="327025"/>
            </a:xfrm>
            <a:custGeom>
              <a:avLst/>
              <a:gdLst>
                <a:gd name="T0" fmla="*/ 64 w 113"/>
                <a:gd name="T1" fmla="*/ 0 h 191"/>
                <a:gd name="T2" fmla="*/ 64 w 113"/>
                <a:gd name="T3" fmla="*/ 130 h 191"/>
                <a:gd name="T4" fmla="*/ 64 w 113"/>
                <a:gd name="T5" fmla="*/ 135 h 191"/>
                <a:gd name="T6" fmla="*/ 36 w 113"/>
                <a:gd name="T7" fmla="*/ 171 h 191"/>
                <a:gd name="T8" fmla="*/ 0 w 113"/>
                <a:gd name="T9" fmla="*/ 186 h 191"/>
                <a:gd name="T10" fmla="*/ 87 w 113"/>
                <a:gd name="T11" fmla="*/ 170 h 191"/>
                <a:gd name="T12" fmla="*/ 113 w 113"/>
                <a:gd name="T13" fmla="*/ 130 h 191"/>
                <a:gd name="T14" fmla="*/ 113 w 113"/>
                <a:gd name="T15" fmla="*/ 130 h 191"/>
                <a:gd name="T16" fmla="*/ 112 w 113"/>
                <a:gd name="T17" fmla="*/ 1 h 191"/>
                <a:gd name="T18" fmla="*/ 64 w 113"/>
                <a:gd name="T1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191">
                  <a:moveTo>
                    <a:pt x="64" y="0"/>
                  </a:moveTo>
                  <a:cubicBezTo>
                    <a:pt x="64" y="130"/>
                    <a:pt x="64" y="130"/>
                    <a:pt x="64" y="130"/>
                  </a:cubicBezTo>
                  <a:cubicBezTo>
                    <a:pt x="64" y="135"/>
                    <a:pt x="64" y="135"/>
                    <a:pt x="64" y="135"/>
                  </a:cubicBezTo>
                  <a:cubicBezTo>
                    <a:pt x="64" y="157"/>
                    <a:pt x="53" y="161"/>
                    <a:pt x="36" y="171"/>
                  </a:cubicBezTo>
                  <a:cubicBezTo>
                    <a:pt x="26" y="177"/>
                    <a:pt x="13" y="183"/>
                    <a:pt x="0" y="186"/>
                  </a:cubicBezTo>
                  <a:cubicBezTo>
                    <a:pt x="30" y="191"/>
                    <a:pt x="64" y="183"/>
                    <a:pt x="87" y="170"/>
                  </a:cubicBezTo>
                  <a:cubicBezTo>
                    <a:pt x="104" y="160"/>
                    <a:pt x="113" y="152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2" y="1"/>
                    <a:pt x="112" y="1"/>
                    <a:pt x="112" y="1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7878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4" name="Freeform 90">
              <a:extLst>
                <a:ext uri="{FF2B5EF4-FFF2-40B4-BE49-F238E27FC236}">
                  <a16:creationId xmlns:a16="http://schemas.microsoft.com/office/drawing/2014/main" id="{D1A2B1B2-282C-4024-82C2-13F7E3779ECA}"/>
                </a:ext>
              </a:extLst>
            </p:cNvPr>
            <p:cNvSpPr/>
            <p:nvPr/>
          </p:nvSpPr>
          <p:spPr bwMode="auto">
            <a:xfrm>
              <a:off x="8539163" y="-2693988"/>
              <a:ext cx="327025" cy="190500"/>
            </a:xfrm>
            <a:custGeom>
              <a:avLst/>
              <a:gdLst>
                <a:gd name="T0" fmla="*/ 157 w 191"/>
                <a:gd name="T1" fmla="*/ 91 h 111"/>
                <a:gd name="T2" fmla="*/ 34 w 191"/>
                <a:gd name="T3" fmla="*/ 91 h 111"/>
                <a:gd name="T4" fmla="*/ 34 w 191"/>
                <a:gd name="T5" fmla="*/ 20 h 111"/>
                <a:gd name="T6" fmla="*/ 157 w 191"/>
                <a:gd name="T7" fmla="*/ 20 h 111"/>
                <a:gd name="T8" fmla="*/ 157 w 191"/>
                <a:gd name="T9" fmla="*/ 9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11">
                  <a:moveTo>
                    <a:pt x="157" y="91"/>
                  </a:moveTo>
                  <a:cubicBezTo>
                    <a:pt x="123" y="111"/>
                    <a:pt x="68" y="111"/>
                    <a:pt x="34" y="91"/>
                  </a:cubicBezTo>
                  <a:cubicBezTo>
                    <a:pt x="0" y="71"/>
                    <a:pt x="0" y="39"/>
                    <a:pt x="34" y="20"/>
                  </a:cubicBezTo>
                  <a:cubicBezTo>
                    <a:pt x="68" y="0"/>
                    <a:pt x="123" y="0"/>
                    <a:pt x="157" y="20"/>
                  </a:cubicBezTo>
                  <a:cubicBezTo>
                    <a:pt x="191" y="40"/>
                    <a:pt x="191" y="72"/>
                    <a:pt x="157" y="91"/>
                  </a:cubicBezTo>
                  <a:close/>
                </a:path>
              </a:pathLst>
            </a:custGeom>
            <a:solidFill>
              <a:srgbClr val="B3B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5" name="Freeform 91">
              <a:extLst>
                <a:ext uri="{FF2B5EF4-FFF2-40B4-BE49-F238E27FC236}">
                  <a16:creationId xmlns:a16="http://schemas.microsoft.com/office/drawing/2014/main" id="{7D2457AA-A5D5-46AB-AB34-058028338DD7}"/>
                </a:ext>
              </a:extLst>
            </p:cNvPr>
            <p:cNvSpPr/>
            <p:nvPr/>
          </p:nvSpPr>
          <p:spPr bwMode="auto">
            <a:xfrm>
              <a:off x="8567738" y="-2678113"/>
              <a:ext cx="271463" cy="157163"/>
            </a:xfrm>
            <a:custGeom>
              <a:avLst/>
              <a:gdLst>
                <a:gd name="T0" fmla="*/ 130 w 158"/>
                <a:gd name="T1" fmla="*/ 75 h 92"/>
                <a:gd name="T2" fmla="*/ 28 w 158"/>
                <a:gd name="T3" fmla="*/ 75 h 92"/>
                <a:gd name="T4" fmla="*/ 28 w 158"/>
                <a:gd name="T5" fmla="*/ 16 h 92"/>
                <a:gd name="T6" fmla="*/ 130 w 158"/>
                <a:gd name="T7" fmla="*/ 16 h 92"/>
                <a:gd name="T8" fmla="*/ 130 w 158"/>
                <a:gd name="T9" fmla="*/ 7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92">
                  <a:moveTo>
                    <a:pt x="130" y="75"/>
                  </a:moveTo>
                  <a:cubicBezTo>
                    <a:pt x="102" y="92"/>
                    <a:pt x="56" y="91"/>
                    <a:pt x="28" y="75"/>
                  </a:cubicBezTo>
                  <a:cubicBezTo>
                    <a:pt x="0" y="59"/>
                    <a:pt x="0" y="32"/>
                    <a:pt x="28" y="16"/>
                  </a:cubicBezTo>
                  <a:cubicBezTo>
                    <a:pt x="56" y="0"/>
                    <a:pt x="102" y="0"/>
                    <a:pt x="130" y="16"/>
                  </a:cubicBezTo>
                  <a:cubicBezTo>
                    <a:pt x="158" y="33"/>
                    <a:pt x="158" y="59"/>
                    <a:pt x="130" y="75"/>
                  </a:cubicBezTo>
                  <a:close/>
                </a:path>
              </a:pathLst>
            </a:custGeom>
            <a:solidFill>
              <a:srgbClr val="A1A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6" name="Freeform 92">
              <a:extLst>
                <a:ext uri="{FF2B5EF4-FFF2-40B4-BE49-F238E27FC236}">
                  <a16:creationId xmlns:a16="http://schemas.microsoft.com/office/drawing/2014/main" id="{5493AC58-274C-44D2-8205-515AAEC80077}"/>
                </a:ext>
              </a:extLst>
            </p:cNvPr>
            <p:cNvSpPr/>
            <p:nvPr/>
          </p:nvSpPr>
          <p:spPr bwMode="auto">
            <a:xfrm>
              <a:off x="8585201" y="-2635251"/>
              <a:ext cx="236538" cy="114300"/>
            </a:xfrm>
            <a:custGeom>
              <a:avLst/>
              <a:gdLst>
                <a:gd name="T0" fmla="*/ 120 w 138"/>
                <a:gd name="T1" fmla="*/ 17 h 67"/>
                <a:gd name="T2" fmla="*/ 18 w 138"/>
                <a:gd name="T3" fmla="*/ 17 h 67"/>
                <a:gd name="T4" fmla="*/ 0 w 138"/>
                <a:gd name="T5" fmla="*/ 33 h 67"/>
                <a:gd name="T6" fmla="*/ 18 w 138"/>
                <a:gd name="T7" fmla="*/ 50 h 67"/>
                <a:gd name="T8" fmla="*/ 120 w 138"/>
                <a:gd name="T9" fmla="*/ 50 h 67"/>
                <a:gd name="T10" fmla="*/ 138 w 138"/>
                <a:gd name="T11" fmla="*/ 34 h 67"/>
                <a:gd name="T12" fmla="*/ 120 w 138"/>
                <a:gd name="T13" fmla="*/ 1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67">
                  <a:moveTo>
                    <a:pt x="120" y="17"/>
                  </a:moveTo>
                  <a:cubicBezTo>
                    <a:pt x="92" y="0"/>
                    <a:pt x="46" y="0"/>
                    <a:pt x="18" y="17"/>
                  </a:cubicBezTo>
                  <a:cubicBezTo>
                    <a:pt x="9" y="21"/>
                    <a:pt x="4" y="27"/>
                    <a:pt x="0" y="33"/>
                  </a:cubicBezTo>
                  <a:cubicBezTo>
                    <a:pt x="4" y="39"/>
                    <a:pt x="10" y="45"/>
                    <a:pt x="18" y="50"/>
                  </a:cubicBezTo>
                  <a:cubicBezTo>
                    <a:pt x="46" y="66"/>
                    <a:pt x="92" y="67"/>
                    <a:pt x="120" y="50"/>
                  </a:cubicBezTo>
                  <a:cubicBezTo>
                    <a:pt x="128" y="45"/>
                    <a:pt x="134" y="40"/>
                    <a:pt x="138" y="34"/>
                  </a:cubicBezTo>
                  <a:cubicBezTo>
                    <a:pt x="134" y="27"/>
                    <a:pt x="128" y="22"/>
                    <a:pt x="120" y="17"/>
                  </a:cubicBezTo>
                  <a:close/>
                </a:path>
              </a:pathLst>
            </a:custGeom>
            <a:solidFill>
              <a:srgbClr val="565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7" name="Freeform 93">
              <a:extLst>
                <a:ext uri="{FF2B5EF4-FFF2-40B4-BE49-F238E27FC236}">
                  <a16:creationId xmlns:a16="http://schemas.microsoft.com/office/drawing/2014/main" id="{D2185877-F34E-407B-9F03-1069AC8AB406}"/>
                </a:ext>
              </a:extLst>
            </p:cNvPr>
            <p:cNvSpPr/>
            <p:nvPr/>
          </p:nvSpPr>
          <p:spPr bwMode="auto">
            <a:xfrm>
              <a:off x="8585201" y="-2603501"/>
              <a:ext cx="171450" cy="79375"/>
            </a:xfrm>
            <a:custGeom>
              <a:avLst/>
              <a:gdLst>
                <a:gd name="T0" fmla="*/ 18 w 100"/>
                <a:gd name="T1" fmla="*/ 31 h 46"/>
                <a:gd name="T2" fmla="*/ 0 w 100"/>
                <a:gd name="T3" fmla="*/ 15 h 46"/>
                <a:gd name="T4" fmla="*/ 9 w 100"/>
                <a:gd name="T5" fmla="*/ 5 h 46"/>
                <a:gd name="T6" fmla="*/ 80 w 100"/>
                <a:gd name="T7" fmla="*/ 15 h 46"/>
                <a:gd name="T8" fmla="*/ 97 w 100"/>
                <a:gd name="T9" fmla="*/ 32 h 46"/>
                <a:gd name="T10" fmla="*/ 100 w 100"/>
                <a:gd name="T11" fmla="*/ 39 h 46"/>
                <a:gd name="T12" fmla="*/ 89 w 100"/>
                <a:gd name="T13" fmla="*/ 42 h 46"/>
                <a:gd name="T14" fmla="*/ 18 w 100"/>
                <a:gd name="T15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46">
                  <a:moveTo>
                    <a:pt x="18" y="31"/>
                  </a:moveTo>
                  <a:cubicBezTo>
                    <a:pt x="9" y="26"/>
                    <a:pt x="4" y="21"/>
                    <a:pt x="0" y="15"/>
                  </a:cubicBezTo>
                  <a:cubicBezTo>
                    <a:pt x="2" y="11"/>
                    <a:pt x="5" y="8"/>
                    <a:pt x="9" y="5"/>
                  </a:cubicBezTo>
                  <a:cubicBezTo>
                    <a:pt x="33" y="0"/>
                    <a:pt x="60" y="4"/>
                    <a:pt x="80" y="15"/>
                  </a:cubicBezTo>
                  <a:cubicBezTo>
                    <a:pt x="88" y="20"/>
                    <a:pt x="94" y="26"/>
                    <a:pt x="97" y="32"/>
                  </a:cubicBezTo>
                  <a:cubicBezTo>
                    <a:pt x="99" y="34"/>
                    <a:pt x="100" y="37"/>
                    <a:pt x="100" y="39"/>
                  </a:cubicBezTo>
                  <a:cubicBezTo>
                    <a:pt x="96" y="40"/>
                    <a:pt x="92" y="41"/>
                    <a:pt x="89" y="42"/>
                  </a:cubicBezTo>
                  <a:cubicBezTo>
                    <a:pt x="64" y="46"/>
                    <a:pt x="37" y="42"/>
                    <a:pt x="18" y="31"/>
                  </a:cubicBezTo>
                  <a:close/>
                </a:path>
              </a:pathLst>
            </a:custGeom>
            <a:solidFill>
              <a:srgbClr val="6B6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8" name="Freeform 94">
              <a:extLst>
                <a:ext uri="{FF2B5EF4-FFF2-40B4-BE49-F238E27FC236}">
                  <a16:creationId xmlns:a16="http://schemas.microsoft.com/office/drawing/2014/main" id="{01246C2D-94D1-45DD-BEA4-AE1B2FCBF571}"/>
                </a:ext>
              </a:extLst>
            </p:cNvPr>
            <p:cNvSpPr/>
            <p:nvPr/>
          </p:nvSpPr>
          <p:spPr bwMode="auto">
            <a:xfrm>
              <a:off x="8772526" y="-2533651"/>
              <a:ext cx="115888" cy="228600"/>
            </a:xfrm>
            <a:custGeom>
              <a:avLst/>
              <a:gdLst>
                <a:gd name="T0" fmla="*/ 14 w 68"/>
                <a:gd name="T1" fmla="*/ 26 h 133"/>
                <a:gd name="T2" fmla="*/ 42 w 68"/>
                <a:gd name="T3" fmla="*/ 48 h 133"/>
                <a:gd name="T4" fmla="*/ 43 w 68"/>
                <a:gd name="T5" fmla="*/ 83 h 133"/>
                <a:gd name="T6" fmla="*/ 43 w 68"/>
                <a:gd name="T7" fmla="*/ 98 h 133"/>
                <a:gd name="T8" fmla="*/ 43 w 68"/>
                <a:gd name="T9" fmla="*/ 104 h 133"/>
                <a:gd name="T10" fmla="*/ 43 w 68"/>
                <a:gd name="T11" fmla="*/ 108 h 133"/>
                <a:gd name="T12" fmla="*/ 24 w 68"/>
                <a:gd name="T13" fmla="*/ 99 h 133"/>
                <a:gd name="T14" fmla="*/ 13 w 68"/>
                <a:gd name="T15" fmla="*/ 119 h 133"/>
                <a:gd name="T16" fmla="*/ 47 w 68"/>
                <a:gd name="T17" fmla="*/ 132 h 133"/>
                <a:gd name="T18" fmla="*/ 65 w 68"/>
                <a:gd name="T19" fmla="*/ 101 h 133"/>
                <a:gd name="T20" fmla="*/ 64 w 68"/>
                <a:gd name="T21" fmla="*/ 39 h 133"/>
                <a:gd name="T22" fmla="*/ 25 w 68"/>
                <a:gd name="T23" fmla="*/ 7 h 133"/>
                <a:gd name="T24" fmla="*/ 14 w 68"/>
                <a:gd name="T25" fmla="*/ 2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133">
                  <a:moveTo>
                    <a:pt x="14" y="26"/>
                  </a:moveTo>
                  <a:cubicBezTo>
                    <a:pt x="24" y="31"/>
                    <a:pt x="39" y="36"/>
                    <a:pt x="42" y="48"/>
                  </a:cubicBezTo>
                  <a:cubicBezTo>
                    <a:pt x="45" y="58"/>
                    <a:pt x="43" y="72"/>
                    <a:pt x="43" y="83"/>
                  </a:cubicBezTo>
                  <a:cubicBezTo>
                    <a:pt x="43" y="88"/>
                    <a:pt x="42" y="93"/>
                    <a:pt x="43" y="98"/>
                  </a:cubicBezTo>
                  <a:cubicBezTo>
                    <a:pt x="43" y="100"/>
                    <a:pt x="43" y="102"/>
                    <a:pt x="43" y="104"/>
                  </a:cubicBezTo>
                  <a:cubicBezTo>
                    <a:pt x="46" y="109"/>
                    <a:pt x="46" y="110"/>
                    <a:pt x="43" y="108"/>
                  </a:cubicBezTo>
                  <a:cubicBezTo>
                    <a:pt x="39" y="109"/>
                    <a:pt x="28" y="101"/>
                    <a:pt x="24" y="99"/>
                  </a:cubicBezTo>
                  <a:cubicBezTo>
                    <a:pt x="12" y="93"/>
                    <a:pt x="0" y="112"/>
                    <a:pt x="13" y="119"/>
                  </a:cubicBezTo>
                  <a:cubicBezTo>
                    <a:pt x="22" y="123"/>
                    <a:pt x="36" y="133"/>
                    <a:pt x="47" y="132"/>
                  </a:cubicBezTo>
                  <a:cubicBezTo>
                    <a:pt x="63" y="130"/>
                    <a:pt x="65" y="114"/>
                    <a:pt x="65" y="101"/>
                  </a:cubicBezTo>
                  <a:cubicBezTo>
                    <a:pt x="66" y="82"/>
                    <a:pt x="68" y="58"/>
                    <a:pt x="64" y="39"/>
                  </a:cubicBezTo>
                  <a:cubicBezTo>
                    <a:pt x="60" y="22"/>
                    <a:pt x="40" y="14"/>
                    <a:pt x="25" y="7"/>
                  </a:cubicBezTo>
                  <a:cubicBezTo>
                    <a:pt x="12" y="0"/>
                    <a:pt x="1" y="19"/>
                    <a:pt x="14" y="26"/>
                  </a:cubicBezTo>
                  <a:close/>
                </a:path>
              </a:pathLst>
            </a:custGeom>
            <a:solidFill>
              <a:srgbClr val="45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19" name="Freeform 95">
              <a:extLst>
                <a:ext uri="{FF2B5EF4-FFF2-40B4-BE49-F238E27FC236}">
                  <a16:creationId xmlns:a16="http://schemas.microsoft.com/office/drawing/2014/main" id="{53E22E87-3495-4A2A-A87A-155F81B5B5CC}"/>
                </a:ext>
              </a:extLst>
            </p:cNvPr>
            <p:cNvSpPr/>
            <p:nvPr/>
          </p:nvSpPr>
          <p:spPr bwMode="auto">
            <a:xfrm>
              <a:off x="6110288" y="-2976563"/>
              <a:ext cx="1155700" cy="784225"/>
            </a:xfrm>
            <a:custGeom>
              <a:avLst/>
              <a:gdLst>
                <a:gd name="T0" fmla="*/ 41 w 675"/>
                <a:gd name="T1" fmla="*/ 82 h 458"/>
                <a:gd name="T2" fmla="*/ 4 w 675"/>
                <a:gd name="T3" fmla="*/ 192 h 458"/>
                <a:gd name="T4" fmla="*/ 77 w 675"/>
                <a:gd name="T5" fmla="*/ 302 h 458"/>
                <a:gd name="T6" fmla="*/ 544 w 675"/>
                <a:gd name="T7" fmla="*/ 458 h 458"/>
                <a:gd name="T8" fmla="*/ 522 w 675"/>
                <a:gd name="T9" fmla="*/ 211 h 458"/>
                <a:gd name="T10" fmla="*/ 328 w 675"/>
                <a:gd name="T11" fmla="*/ 88 h 458"/>
                <a:gd name="T12" fmla="*/ 41 w 675"/>
                <a:gd name="T13" fmla="*/ 82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5" h="458">
                  <a:moveTo>
                    <a:pt x="41" y="82"/>
                  </a:moveTo>
                  <a:cubicBezTo>
                    <a:pt x="7" y="118"/>
                    <a:pt x="8" y="141"/>
                    <a:pt x="4" y="192"/>
                  </a:cubicBezTo>
                  <a:cubicBezTo>
                    <a:pt x="0" y="242"/>
                    <a:pt x="30" y="286"/>
                    <a:pt x="77" y="302"/>
                  </a:cubicBezTo>
                  <a:cubicBezTo>
                    <a:pt x="544" y="458"/>
                    <a:pt x="544" y="458"/>
                    <a:pt x="544" y="458"/>
                  </a:cubicBezTo>
                  <a:cubicBezTo>
                    <a:pt x="544" y="458"/>
                    <a:pt x="675" y="277"/>
                    <a:pt x="522" y="211"/>
                  </a:cubicBezTo>
                  <a:cubicBezTo>
                    <a:pt x="442" y="176"/>
                    <a:pt x="388" y="129"/>
                    <a:pt x="328" y="88"/>
                  </a:cubicBezTo>
                  <a:cubicBezTo>
                    <a:pt x="240" y="27"/>
                    <a:pt x="117" y="0"/>
                    <a:pt x="41" y="82"/>
                  </a:cubicBezTo>
                  <a:close/>
                </a:path>
              </a:pathLst>
            </a:custGeom>
            <a:solidFill>
              <a:srgbClr val="5654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20" name="Freeform 96">
              <a:extLst>
                <a:ext uri="{FF2B5EF4-FFF2-40B4-BE49-F238E27FC236}">
                  <a16:creationId xmlns:a16="http://schemas.microsoft.com/office/drawing/2014/main" id="{37862727-688F-44BA-982E-BDFA036DF7FD}"/>
                </a:ext>
              </a:extLst>
            </p:cNvPr>
            <p:cNvSpPr/>
            <p:nvPr/>
          </p:nvSpPr>
          <p:spPr bwMode="auto">
            <a:xfrm>
              <a:off x="6048376" y="-2735263"/>
              <a:ext cx="1014413" cy="1724025"/>
            </a:xfrm>
            <a:custGeom>
              <a:avLst/>
              <a:gdLst>
                <a:gd name="T0" fmla="*/ 31 w 593"/>
                <a:gd name="T1" fmla="*/ 741 h 1006"/>
                <a:gd name="T2" fmla="*/ 45 w 593"/>
                <a:gd name="T3" fmla="*/ 0 h 1006"/>
                <a:gd name="T4" fmla="*/ 593 w 593"/>
                <a:gd name="T5" fmla="*/ 250 h 1006"/>
                <a:gd name="T6" fmla="*/ 566 w 593"/>
                <a:gd name="T7" fmla="*/ 1006 h 1006"/>
                <a:gd name="T8" fmla="*/ 31 w 593"/>
                <a:gd name="T9" fmla="*/ 741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1006">
                  <a:moveTo>
                    <a:pt x="31" y="741"/>
                  </a:moveTo>
                  <a:cubicBezTo>
                    <a:pt x="0" y="730"/>
                    <a:pt x="8" y="297"/>
                    <a:pt x="45" y="0"/>
                  </a:cubicBezTo>
                  <a:cubicBezTo>
                    <a:pt x="593" y="250"/>
                    <a:pt x="593" y="250"/>
                    <a:pt x="593" y="250"/>
                  </a:cubicBezTo>
                  <a:cubicBezTo>
                    <a:pt x="544" y="506"/>
                    <a:pt x="544" y="701"/>
                    <a:pt x="566" y="1006"/>
                  </a:cubicBezTo>
                  <a:lnTo>
                    <a:pt x="31" y="741"/>
                  </a:lnTo>
                  <a:close/>
                </a:path>
              </a:pathLst>
            </a:custGeom>
            <a:solidFill>
              <a:srgbClr val="5654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21" name="Freeform 97">
              <a:extLst>
                <a:ext uri="{FF2B5EF4-FFF2-40B4-BE49-F238E27FC236}">
                  <a16:creationId xmlns:a16="http://schemas.microsoft.com/office/drawing/2014/main" id="{A8A21709-469F-4AD1-844A-7811662EA80A}"/>
                </a:ext>
              </a:extLst>
            </p:cNvPr>
            <p:cNvSpPr/>
            <p:nvPr/>
          </p:nvSpPr>
          <p:spPr bwMode="auto">
            <a:xfrm>
              <a:off x="6719888" y="-2376488"/>
              <a:ext cx="385763" cy="1427163"/>
            </a:xfrm>
            <a:custGeom>
              <a:avLst/>
              <a:gdLst>
                <a:gd name="T0" fmla="*/ 201 w 226"/>
                <a:gd name="T1" fmla="*/ 41 h 833"/>
                <a:gd name="T2" fmla="*/ 110 w 226"/>
                <a:gd name="T3" fmla="*/ 0 h 833"/>
                <a:gd name="T4" fmla="*/ 84 w 226"/>
                <a:gd name="T5" fmla="*/ 743 h 833"/>
                <a:gd name="T6" fmla="*/ 82 w 226"/>
                <a:gd name="T7" fmla="*/ 743 h 833"/>
                <a:gd name="T8" fmla="*/ 44 w 226"/>
                <a:gd name="T9" fmla="*/ 793 h 833"/>
                <a:gd name="T10" fmla="*/ 110 w 226"/>
                <a:gd name="T11" fmla="*/ 806 h 833"/>
                <a:gd name="T12" fmla="*/ 226 w 226"/>
                <a:gd name="T13" fmla="*/ 578 h 833"/>
                <a:gd name="T14" fmla="*/ 201 w 226"/>
                <a:gd name="T15" fmla="*/ 41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" h="833">
                  <a:moveTo>
                    <a:pt x="201" y="41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54" y="261"/>
                    <a:pt x="44" y="450"/>
                    <a:pt x="84" y="743"/>
                  </a:cubicBezTo>
                  <a:cubicBezTo>
                    <a:pt x="82" y="743"/>
                    <a:pt x="82" y="743"/>
                    <a:pt x="82" y="743"/>
                  </a:cubicBezTo>
                  <a:cubicBezTo>
                    <a:pt x="82" y="760"/>
                    <a:pt x="69" y="779"/>
                    <a:pt x="44" y="793"/>
                  </a:cubicBezTo>
                  <a:cubicBezTo>
                    <a:pt x="0" y="819"/>
                    <a:pt x="65" y="833"/>
                    <a:pt x="110" y="806"/>
                  </a:cubicBezTo>
                  <a:cubicBezTo>
                    <a:pt x="226" y="578"/>
                    <a:pt x="226" y="578"/>
                    <a:pt x="226" y="578"/>
                  </a:cubicBezTo>
                  <a:cubicBezTo>
                    <a:pt x="201" y="328"/>
                    <a:pt x="138" y="381"/>
                    <a:pt x="201" y="41"/>
                  </a:cubicBezTo>
                  <a:close/>
                </a:path>
              </a:pathLst>
            </a:custGeom>
            <a:solidFill>
              <a:srgbClr val="46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22" name="Freeform 98">
              <a:extLst>
                <a:ext uri="{FF2B5EF4-FFF2-40B4-BE49-F238E27FC236}">
                  <a16:creationId xmlns:a16="http://schemas.microsoft.com/office/drawing/2014/main" id="{44AD456B-F5F5-4587-9DD1-ACB9FF555639}"/>
                </a:ext>
              </a:extLst>
            </p:cNvPr>
            <p:cNvSpPr/>
            <p:nvPr/>
          </p:nvSpPr>
          <p:spPr bwMode="auto">
            <a:xfrm>
              <a:off x="6731001" y="-1760538"/>
              <a:ext cx="1054100" cy="996950"/>
            </a:xfrm>
            <a:custGeom>
              <a:avLst/>
              <a:gdLst>
                <a:gd name="T0" fmla="*/ 491 w 616"/>
                <a:gd name="T1" fmla="*/ 311 h 582"/>
                <a:gd name="T2" fmla="*/ 109 w 616"/>
                <a:gd name="T3" fmla="*/ 544 h 582"/>
                <a:gd name="T4" fmla="*/ 3 w 616"/>
                <a:gd name="T5" fmla="*/ 505 h 582"/>
                <a:gd name="T6" fmla="*/ 7 w 616"/>
                <a:gd name="T7" fmla="*/ 448 h 582"/>
                <a:gd name="T8" fmla="*/ 125 w 616"/>
                <a:gd name="T9" fmla="*/ 271 h 582"/>
                <a:gd name="T10" fmla="*/ 506 w 616"/>
                <a:gd name="T11" fmla="*/ 37 h 582"/>
                <a:gd name="T12" fmla="*/ 612 w 616"/>
                <a:gd name="T13" fmla="*/ 77 h 582"/>
                <a:gd name="T14" fmla="*/ 609 w 616"/>
                <a:gd name="T15" fmla="*/ 134 h 582"/>
                <a:gd name="T16" fmla="*/ 491 w 616"/>
                <a:gd name="T17" fmla="*/ 31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" h="582">
                  <a:moveTo>
                    <a:pt x="491" y="311"/>
                  </a:moveTo>
                  <a:cubicBezTo>
                    <a:pt x="109" y="544"/>
                    <a:pt x="109" y="544"/>
                    <a:pt x="109" y="544"/>
                  </a:cubicBezTo>
                  <a:cubicBezTo>
                    <a:pt x="48" y="582"/>
                    <a:pt x="0" y="564"/>
                    <a:pt x="3" y="505"/>
                  </a:cubicBezTo>
                  <a:cubicBezTo>
                    <a:pt x="7" y="448"/>
                    <a:pt x="7" y="448"/>
                    <a:pt x="7" y="448"/>
                  </a:cubicBezTo>
                  <a:cubicBezTo>
                    <a:pt x="10" y="388"/>
                    <a:pt x="63" y="309"/>
                    <a:pt x="125" y="271"/>
                  </a:cubicBezTo>
                  <a:cubicBezTo>
                    <a:pt x="506" y="37"/>
                    <a:pt x="506" y="37"/>
                    <a:pt x="506" y="37"/>
                  </a:cubicBezTo>
                  <a:cubicBezTo>
                    <a:pt x="568" y="0"/>
                    <a:pt x="616" y="17"/>
                    <a:pt x="612" y="77"/>
                  </a:cubicBezTo>
                  <a:cubicBezTo>
                    <a:pt x="609" y="134"/>
                    <a:pt x="609" y="134"/>
                    <a:pt x="609" y="134"/>
                  </a:cubicBezTo>
                  <a:cubicBezTo>
                    <a:pt x="606" y="194"/>
                    <a:pt x="552" y="273"/>
                    <a:pt x="491" y="311"/>
                  </a:cubicBezTo>
                  <a:close/>
                </a:path>
              </a:pathLst>
            </a:custGeom>
            <a:solidFill>
              <a:srgbClr val="EF3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23" name="Freeform 99">
              <a:extLst>
                <a:ext uri="{FF2B5EF4-FFF2-40B4-BE49-F238E27FC236}">
                  <a16:creationId xmlns:a16="http://schemas.microsoft.com/office/drawing/2014/main" id="{4F98D493-93CA-4ADB-9DEE-50E2EB196051}"/>
                </a:ext>
              </a:extLst>
            </p:cNvPr>
            <p:cNvSpPr/>
            <p:nvPr/>
          </p:nvSpPr>
          <p:spPr bwMode="auto">
            <a:xfrm>
              <a:off x="5654676" y="-2566988"/>
              <a:ext cx="1446213" cy="1776413"/>
            </a:xfrm>
            <a:custGeom>
              <a:avLst/>
              <a:gdLst>
                <a:gd name="T0" fmla="*/ 70 w 845"/>
                <a:gd name="T1" fmla="*/ 631 h 1037"/>
                <a:gd name="T2" fmla="*/ 11 w 845"/>
                <a:gd name="T3" fmla="*/ 98 h 1037"/>
                <a:gd name="T4" fmla="*/ 158 w 845"/>
                <a:gd name="T5" fmla="*/ 52 h 1037"/>
                <a:gd name="T6" fmla="*/ 520 w 845"/>
                <a:gd name="T7" fmla="*/ 263 h 1037"/>
                <a:gd name="T8" fmla="*/ 669 w 845"/>
                <a:gd name="T9" fmla="*/ 431 h 1037"/>
                <a:gd name="T10" fmla="*/ 806 w 845"/>
                <a:gd name="T11" fmla="*/ 777 h 1037"/>
                <a:gd name="T12" fmla="*/ 621 w 845"/>
                <a:gd name="T13" fmla="*/ 983 h 1037"/>
                <a:gd name="T14" fmla="*/ 70 w 845"/>
                <a:gd name="T15" fmla="*/ 631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5" h="1037">
                  <a:moveTo>
                    <a:pt x="70" y="631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0" y="21"/>
                    <a:pt x="68" y="0"/>
                    <a:pt x="158" y="52"/>
                  </a:cubicBezTo>
                  <a:cubicBezTo>
                    <a:pt x="520" y="263"/>
                    <a:pt x="520" y="263"/>
                    <a:pt x="520" y="263"/>
                  </a:cubicBezTo>
                  <a:cubicBezTo>
                    <a:pt x="585" y="301"/>
                    <a:pt x="645" y="368"/>
                    <a:pt x="669" y="431"/>
                  </a:cubicBezTo>
                  <a:cubicBezTo>
                    <a:pt x="806" y="777"/>
                    <a:pt x="806" y="777"/>
                    <a:pt x="806" y="777"/>
                  </a:cubicBezTo>
                  <a:cubicBezTo>
                    <a:pt x="845" y="876"/>
                    <a:pt x="713" y="1037"/>
                    <a:pt x="621" y="983"/>
                  </a:cubicBezTo>
                  <a:lnTo>
                    <a:pt x="70" y="631"/>
                  </a:lnTo>
                  <a:close/>
                </a:path>
              </a:pathLst>
            </a:custGeom>
            <a:solidFill>
              <a:srgbClr val="EF3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24" name="Freeform 100">
              <a:extLst>
                <a:ext uri="{FF2B5EF4-FFF2-40B4-BE49-F238E27FC236}">
                  <a16:creationId xmlns:a16="http://schemas.microsoft.com/office/drawing/2014/main" id="{1F182749-45D8-4199-A7EB-AC52D2CBAB30}"/>
                </a:ext>
              </a:extLst>
            </p:cNvPr>
            <p:cNvSpPr/>
            <p:nvPr/>
          </p:nvSpPr>
          <p:spPr bwMode="auto">
            <a:xfrm>
              <a:off x="7953376" y="-2287588"/>
              <a:ext cx="350838" cy="311150"/>
            </a:xfrm>
            <a:custGeom>
              <a:avLst/>
              <a:gdLst>
                <a:gd name="T0" fmla="*/ 171 w 205"/>
                <a:gd name="T1" fmla="*/ 115 h 182"/>
                <a:gd name="T2" fmla="*/ 99 w 205"/>
                <a:gd name="T3" fmla="*/ 164 h 182"/>
                <a:gd name="T4" fmla="*/ 18 w 205"/>
                <a:gd name="T5" fmla="*/ 149 h 182"/>
                <a:gd name="T6" fmla="*/ 33 w 205"/>
                <a:gd name="T7" fmla="*/ 68 h 182"/>
                <a:gd name="T8" fmla="*/ 105 w 205"/>
                <a:gd name="T9" fmla="*/ 18 h 182"/>
                <a:gd name="T10" fmla="*/ 186 w 205"/>
                <a:gd name="T11" fmla="*/ 33 h 182"/>
                <a:gd name="T12" fmla="*/ 171 w 205"/>
                <a:gd name="T13" fmla="*/ 11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" h="182">
                  <a:moveTo>
                    <a:pt x="171" y="115"/>
                  </a:moveTo>
                  <a:cubicBezTo>
                    <a:pt x="99" y="164"/>
                    <a:pt x="99" y="164"/>
                    <a:pt x="99" y="164"/>
                  </a:cubicBezTo>
                  <a:cubicBezTo>
                    <a:pt x="73" y="182"/>
                    <a:pt x="36" y="175"/>
                    <a:pt x="18" y="149"/>
                  </a:cubicBezTo>
                  <a:cubicBezTo>
                    <a:pt x="0" y="122"/>
                    <a:pt x="7" y="86"/>
                    <a:pt x="33" y="68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32" y="0"/>
                    <a:pt x="168" y="7"/>
                    <a:pt x="186" y="33"/>
                  </a:cubicBezTo>
                  <a:cubicBezTo>
                    <a:pt x="205" y="60"/>
                    <a:pt x="198" y="96"/>
                    <a:pt x="171" y="115"/>
                  </a:cubicBezTo>
                  <a:close/>
                </a:path>
              </a:pathLst>
            </a:custGeom>
            <a:solidFill>
              <a:srgbClr val="45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25" name="Freeform 101">
              <a:extLst>
                <a:ext uri="{FF2B5EF4-FFF2-40B4-BE49-F238E27FC236}">
                  <a16:creationId xmlns:a16="http://schemas.microsoft.com/office/drawing/2014/main" id="{4A4FEE02-F943-426E-AFCC-01C14C5D8E09}"/>
                </a:ext>
              </a:extLst>
            </p:cNvPr>
            <p:cNvSpPr/>
            <p:nvPr/>
          </p:nvSpPr>
          <p:spPr bwMode="auto">
            <a:xfrm>
              <a:off x="7024688" y="-2443163"/>
              <a:ext cx="1238250" cy="554038"/>
            </a:xfrm>
            <a:custGeom>
              <a:avLst/>
              <a:gdLst>
                <a:gd name="T0" fmla="*/ 21 w 724"/>
                <a:gd name="T1" fmla="*/ 93 h 323"/>
                <a:gd name="T2" fmla="*/ 139 w 724"/>
                <a:gd name="T3" fmla="*/ 215 h 323"/>
                <a:gd name="T4" fmla="*/ 231 w 724"/>
                <a:gd name="T5" fmla="*/ 288 h 323"/>
                <a:gd name="T6" fmla="*/ 503 w 724"/>
                <a:gd name="T7" fmla="*/ 223 h 323"/>
                <a:gd name="T8" fmla="*/ 660 w 724"/>
                <a:gd name="T9" fmla="*/ 156 h 323"/>
                <a:gd name="T10" fmla="*/ 633 w 724"/>
                <a:gd name="T11" fmla="*/ 57 h 323"/>
                <a:gd name="T12" fmla="*/ 491 w 724"/>
                <a:gd name="T13" fmla="*/ 114 h 323"/>
                <a:gd name="T14" fmla="*/ 420 w 724"/>
                <a:gd name="T15" fmla="*/ 150 h 323"/>
                <a:gd name="T16" fmla="*/ 386 w 724"/>
                <a:gd name="T17" fmla="*/ 166 h 323"/>
                <a:gd name="T18" fmla="*/ 359 w 724"/>
                <a:gd name="T19" fmla="*/ 178 h 323"/>
                <a:gd name="T20" fmla="*/ 301 w 724"/>
                <a:gd name="T21" fmla="*/ 195 h 323"/>
                <a:gd name="T22" fmla="*/ 297 w 724"/>
                <a:gd name="T23" fmla="*/ 195 h 323"/>
                <a:gd name="T24" fmla="*/ 285 w 724"/>
                <a:gd name="T25" fmla="*/ 195 h 323"/>
                <a:gd name="T26" fmla="*/ 273 w 724"/>
                <a:gd name="T27" fmla="*/ 194 h 323"/>
                <a:gd name="T28" fmla="*/ 272 w 724"/>
                <a:gd name="T29" fmla="*/ 194 h 323"/>
                <a:gd name="T30" fmla="*/ 261 w 724"/>
                <a:gd name="T31" fmla="*/ 190 h 323"/>
                <a:gd name="T32" fmla="*/ 262 w 724"/>
                <a:gd name="T33" fmla="*/ 190 h 323"/>
                <a:gd name="T34" fmla="*/ 254 w 724"/>
                <a:gd name="T35" fmla="*/ 186 h 323"/>
                <a:gd name="T36" fmla="*/ 252 w 724"/>
                <a:gd name="T37" fmla="*/ 184 h 323"/>
                <a:gd name="T38" fmla="*/ 217 w 724"/>
                <a:gd name="T39" fmla="*/ 149 h 323"/>
                <a:gd name="T40" fmla="*/ 93 w 724"/>
                <a:gd name="T41" fmla="*/ 20 h 323"/>
                <a:gd name="T42" fmla="*/ 21 w 724"/>
                <a:gd name="T43" fmla="*/ 20 h 323"/>
                <a:gd name="T44" fmla="*/ 21 w 724"/>
                <a:gd name="T45" fmla="*/ 9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4" h="323">
                  <a:moveTo>
                    <a:pt x="21" y="93"/>
                  </a:moveTo>
                  <a:cubicBezTo>
                    <a:pt x="63" y="131"/>
                    <a:pt x="101" y="173"/>
                    <a:pt x="139" y="215"/>
                  </a:cubicBezTo>
                  <a:cubicBezTo>
                    <a:pt x="165" y="245"/>
                    <a:pt x="193" y="273"/>
                    <a:pt x="231" y="288"/>
                  </a:cubicBezTo>
                  <a:cubicBezTo>
                    <a:pt x="322" y="323"/>
                    <a:pt x="424" y="262"/>
                    <a:pt x="503" y="223"/>
                  </a:cubicBezTo>
                  <a:cubicBezTo>
                    <a:pt x="558" y="195"/>
                    <a:pt x="603" y="170"/>
                    <a:pt x="660" y="156"/>
                  </a:cubicBezTo>
                  <a:cubicBezTo>
                    <a:pt x="724" y="140"/>
                    <a:pt x="697" y="41"/>
                    <a:pt x="633" y="57"/>
                  </a:cubicBezTo>
                  <a:cubicBezTo>
                    <a:pt x="583" y="69"/>
                    <a:pt x="537" y="92"/>
                    <a:pt x="491" y="114"/>
                  </a:cubicBezTo>
                  <a:cubicBezTo>
                    <a:pt x="467" y="126"/>
                    <a:pt x="444" y="138"/>
                    <a:pt x="420" y="150"/>
                  </a:cubicBezTo>
                  <a:cubicBezTo>
                    <a:pt x="409" y="155"/>
                    <a:pt x="398" y="161"/>
                    <a:pt x="386" y="166"/>
                  </a:cubicBezTo>
                  <a:cubicBezTo>
                    <a:pt x="373" y="172"/>
                    <a:pt x="369" y="174"/>
                    <a:pt x="359" y="178"/>
                  </a:cubicBezTo>
                  <a:cubicBezTo>
                    <a:pt x="340" y="185"/>
                    <a:pt x="321" y="191"/>
                    <a:pt x="301" y="195"/>
                  </a:cubicBezTo>
                  <a:cubicBezTo>
                    <a:pt x="292" y="197"/>
                    <a:pt x="309" y="195"/>
                    <a:pt x="297" y="195"/>
                  </a:cubicBezTo>
                  <a:cubicBezTo>
                    <a:pt x="293" y="195"/>
                    <a:pt x="289" y="195"/>
                    <a:pt x="285" y="195"/>
                  </a:cubicBezTo>
                  <a:cubicBezTo>
                    <a:pt x="281" y="195"/>
                    <a:pt x="277" y="195"/>
                    <a:pt x="273" y="194"/>
                  </a:cubicBezTo>
                  <a:cubicBezTo>
                    <a:pt x="282" y="195"/>
                    <a:pt x="278" y="195"/>
                    <a:pt x="272" y="194"/>
                  </a:cubicBezTo>
                  <a:cubicBezTo>
                    <a:pt x="268" y="193"/>
                    <a:pt x="265" y="191"/>
                    <a:pt x="261" y="190"/>
                  </a:cubicBezTo>
                  <a:cubicBezTo>
                    <a:pt x="268" y="191"/>
                    <a:pt x="269" y="194"/>
                    <a:pt x="262" y="190"/>
                  </a:cubicBezTo>
                  <a:cubicBezTo>
                    <a:pt x="260" y="189"/>
                    <a:pt x="257" y="187"/>
                    <a:pt x="254" y="186"/>
                  </a:cubicBezTo>
                  <a:cubicBezTo>
                    <a:pt x="249" y="182"/>
                    <a:pt x="245" y="177"/>
                    <a:pt x="252" y="184"/>
                  </a:cubicBezTo>
                  <a:cubicBezTo>
                    <a:pt x="240" y="172"/>
                    <a:pt x="228" y="162"/>
                    <a:pt x="217" y="149"/>
                  </a:cubicBezTo>
                  <a:cubicBezTo>
                    <a:pt x="177" y="105"/>
                    <a:pt x="138" y="60"/>
                    <a:pt x="93" y="20"/>
                  </a:cubicBezTo>
                  <a:cubicBezTo>
                    <a:pt x="73" y="2"/>
                    <a:pt x="41" y="0"/>
                    <a:pt x="21" y="20"/>
                  </a:cubicBezTo>
                  <a:cubicBezTo>
                    <a:pt x="2" y="39"/>
                    <a:pt x="0" y="74"/>
                    <a:pt x="21" y="93"/>
                  </a:cubicBezTo>
                  <a:close/>
                </a:path>
              </a:pathLst>
            </a:custGeom>
            <a:solidFill>
              <a:srgbClr val="FFA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26" name="Freeform 102">
              <a:extLst>
                <a:ext uri="{FF2B5EF4-FFF2-40B4-BE49-F238E27FC236}">
                  <a16:creationId xmlns:a16="http://schemas.microsoft.com/office/drawing/2014/main" id="{D3D5BD4D-E1B2-44BF-9B27-D9F9389AC952}"/>
                </a:ext>
              </a:extLst>
            </p:cNvPr>
            <p:cNvSpPr/>
            <p:nvPr/>
          </p:nvSpPr>
          <p:spPr bwMode="auto">
            <a:xfrm>
              <a:off x="6843713" y="-2619376"/>
              <a:ext cx="641350" cy="663575"/>
            </a:xfrm>
            <a:custGeom>
              <a:avLst/>
              <a:gdLst>
                <a:gd name="T0" fmla="*/ 30 w 374"/>
                <a:gd name="T1" fmla="*/ 149 h 387"/>
                <a:gd name="T2" fmla="*/ 226 w 374"/>
                <a:gd name="T3" fmla="*/ 341 h 387"/>
                <a:gd name="T4" fmla="*/ 324 w 374"/>
                <a:gd name="T5" fmla="*/ 227 h 387"/>
                <a:gd name="T6" fmla="*/ 133 w 374"/>
                <a:gd name="T7" fmla="*/ 27 h 387"/>
                <a:gd name="T8" fmla="*/ 34 w 374"/>
                <a:gd name="T9" fmla="*/ 27 h 387"/>
                <a:gd name="T10" fmla="*/ 30 w 374"/>
                <a:gd name="T11" fmla="*/ 1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387">
                  <a:moveTo>
                    <a:pt x="30" y="149"/>
                  </a:moveTo>
                  <a:cubicBezTo>
                    <a:pt x="226" y="341"/>
                    <a:pt x="226" y="341"/>
                    <a:pt x="226" y="341"/>
                  </a:cubicBezTo>
                  <a:cubicBezTo>
                    <a:pt x="290" y="387"/>
                    <a:pt x="374" y="270"/>
                    <a:pt x="324" y="227"/>
                  </a:cubicBezTo>
                  <a:cubicBezTo>
                    <a:pt x="133" y="27"/>
                    <a:pt x="133" y="27"/>
                    <a:pt x="133" y="27"/>
                  </a:cubicBezTo>
                  <a:cubicBezTo>
                    <a:pt x="101" y="0"/>
                    <a:pt x="58" y="0"/>
                    <a:pt x="34" y="27"/>
                  </a:cubicBezTo>
                  <a:cubicBezTo>
                    <a:pt x="8" y="56"/>
                    <a:pt x="0" y="116"/>
                    <a:pt x="30" y="149"/>
                  </a:cubicBezTo>
                  <a:close/>
                </a:path>
              </a:pathLst>
            </a:custGeom>
            <a:solidFill>
              <a:srgbClr val="5654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27" name="Freeform 103">
              <a:extLst>
                <a:ext uri="{FF2B5EF4-FFF2-40B4-BE49-F238E27FC236}">
                  <a16:creationId xmlns:a16="http://schemas.microsoft.com/office/drawing/2014/main" id="{2970067A-5DEE-4921-946E-FF0A7809CB75}"/>
                </a:ext>
              </a:extLst>
            </p:cNvPr>
            <p:cNvSpPr/>
            <p:nvPr/>
          </p:nvSpPr>
          <p:spPr bwMode="auto">
            <a:xfrm>
              <a:off x="7129463" y="-2316163"/>
              <a:ext cx="249238" cy="242888"/>
            </a:xfrm>
            <a:custGeom>
              <a:avLst/>
              <a:gdLst>
                <a:gd name="T0" fmla="*/ 29 w 145"/>
                <a:gd name="T1" fmla="*/ 134 h 141"/>
                <a:gd name="T2" fmla="*/ 138 w 145"/>
                <a:gd name="T3" fmla="*/ 30 h 141"/>
                <a:gd name="T4" fmla="*/ 106 w 145"/>
                <a:gd name="T5" fmla="*/ 21 h 141"/>
                <a:gd name="T6" fmla="*/ 21 w 145"/>
                <a:gd name="T7" fmla="*/ 102 h 141"/>
                <a:gd name="T8" fmla="*/ 29 w 145"/>
                <a:gd name="T9" fmla="*/ 1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1">
                  <a:moveTo>
                    <a:pt x="29" y="134"/>
                  </a:moveTo>
                  <a:cubicBezTo>
                    <a:pt x="84" y="116"/>
                    <a:pt x="121" y="86"/>
                    <a:pt x="138" y="30"/>
                  </a:cubicBezTo>
                  <a:cubicBezTo>
                    <a:pt x="145" y="9"/>
                    <a:pt x="112" y="0"/>
                    <a:pt x="106" y="21"/>
                  </a:cubicBezTo>
                  <a:cubicBezTo>
                    <a:pt x="92" y="65"/>
                    <a:pt x="63" y="88"/>
                    <a:pt x="21" y="102"/>
                  </a:cubicBezTo>
                  <a:cubicBezTo>
                    <a:pt x="0" y="109"/>
                    <a:pt x="9" y="141"/>
                    <a:pt x="29" y="134"/>
                  </a:cubicBezTo>
                  <a:close/>
                </a:path>
              </a:pathLst>
            </a:custGeom>
            <a:solidFill>
              <a:srgbClr val="FC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28" name="Freeform 104">
              <a:extLst>
                <a:ext uri="{FF2B5EF4-FFF2-40B4-BE49-F238E27FC236}">
                  <a16:creationId xmlns:a16="http://schemas.microsoft.com/office/drawing/2014/main" id="{BE080519-CC32-47BB-8BA0-7BE1E2960AAB}"/>
                </a:ext>
              </a:extLst>
            </p:cNvPr>
            <p:cNvSpPr/>
            <p:nvPr/>
          </p:nvSpPr>
          <p:spPr bwMode="auto">
            <a:xfrm>
              <a:off x="7207251" y="-3443288"/>
              <a:ext cx="500063" cy="306388"/>
            </a:xfrm>
            <a:custGeom>
              <a:avLst/>
              <a:gdLst>
                <a:gd name="T0" fmla="*/ 292 w 292"/>
                <a:gd name="T1" fmla="*/ 62 h 179"/>
                <a:gd name="T2" fmla="*/ 292 w 292"/>
                <a:gd name="T3" fmla="*/ 62 h 179"/>
                <a:gd name="T4" fmla="*/ 288 w 292"/>
                <a:gd name="T5" fmla="*/ 56 h 179"/>
                <a:gd name="T6" fmla="*/ 196 w 292"/>
                <a:gd name="T7" fmla="*/ 3 h 179"/>
                <a:gd name="T8" fmla="*/ 174 w 292"/>
                <a:gd name="T9" fmla="*/ 4 h 179"/>
                <a:gd name="T10" fmla="*/ 6 w 292"/>
                <a:gd name="T11" fmla="*/ 100 h 179"/>
                <a:gd name="T12" fmla="*/ 1 w 292"/>
                <a:gd name="T13" fmla="*/ 107 h 179"/>
                <a:gd name="T14" fmla="*/ 1 w 292"/>
                <a:gd name="T15" fmla="*/ 107 h 179"/>
                <a:gd name="T16" fmla="*/ 1 w 292"/>
                <a:gd name="T17" fmla="*/ 116 h 179"/>
                <a:gd name="T18" fmla="*/ 1 w 292"/>
                <a:gd name="T19" fmla="*/ 116 h 179"/>
                <a:gd name="T20" fmla="*/ 5 w 292"/>
                <a:gd name="T21" fmla="*/ 123 h 179"/>
                <a:gd name="T22" fmla="*/ 97 w 292"/>
                <a:gd name="T23" fmla="*/ 177 h 179"/>
                <a:gd name="T24" fmla="*/ 108 w 292"/>
                <a:gd name="T25" fmla="*/ 179 h 179"/>
                <a:gd name="T26" fmla="*/ 119 w 292"/>
                <a:gd name="T27" fmla="*/ 176 h 179"/>
                <a:gd name="T28" fmla="*/ 287 w 292"/>
                <a:gd name="T29" fmla="*/ 79 h 179"/>
                <a:gd name="T30" fmla="*/ 292 w 292"/>
                <a:gd name="T31" fmla="*/ 72 h 179"/>
                <a:gd name="T32" fmla="*/ 292 w 292"/>
                <a:gd name="T33" fmla="*/ 73 h 179"/>
                <a:gd name="T34" fmla="*/ 292 w 292"/>
                <a:gd name="T35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179">
                  <a:moveTo>
                    <a:pt x="292" y="62"/>
                  </a:moveTo>
                  <a:cubicBezTo>
                    <a:pt x="292" y="62"/>
                    <a:pt x="292" y="62"/>
                    <a:pt x="292" y="62"/>
                  </a:cubicBezTo>
                  <a:cubicBezTo>
                    <a:pt x="292" y="58"/>
                    <a:pt x="291" y="58"/>
                    <a:pt x="288" y="5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0" y="0"/>
                    <a:pt x="180" y="0"/>
                    <a:pt x="174" y="4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3" y="102"/>
                    <a:pt x="1" y="105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0" y="119"/>
                    <a:pt x="1" y="122"/>
                    <a:pt x="5" y="123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100" y="179"/>
                    <a:pt x="104" y="179"/>
                    <a:pt x="108" y="179"/>
                  </a:cubicBezTo>
                  <a:cubicBezTo>
                    <a:pt x="112" y="179"/>
                    <a:pt x="116" y="178"/>
                    <a:pt x="119" y="176"/>
                  </a:cubicBezTo>
                  <a:cubicBezTo>
                    <a:pt x="287" y="79"/>
                    <a:pt x="287" y="79"/>
                    <a:pt x="287" y="79"/>
                  </a:cubicBezTo>
                  <a:cubicBezTo>
                    <a:pt x="290" y="77"/>
                    <a:pt x="292" y="75"/>
                    <a:pt x="292" y="72"/>
                  </a:cubicBezTo>
                  <a:cubicBezTo>
                    <a:pt x="292" y="73"/>
                    <a:pt x="292" y="73"/>
                    <a:pt x="292" y="73"/>
                  </a:cubicBezTo>
                  <a:lnTo>
                    <a:pt x="292" y="62"/>
                  </a:ln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pic>
          <p:nvPicPr>
            <p:cNvPr id="129" name="Picture 105">
              <a:extLst>
                <a:ext uri="{FF2B5EF4-FFF2-40B4-BE49-F238E27FC236}">
                  <a16:creationId xmlns:a16="http://schemas.microsoft.com/office/drawing/2014/main" id="{9802D2C8-8B1B-4DE9-BBE1-B87F39AEA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676" y="-3281363"/>
              <a:ext cx="34925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06">
              <a:extLst>
                <a:ext uri="{FF2B5EF4-FFF2-40B4-BE49-F238E27FC236}">
                  <a16:creationId xmlns:a16="http://schemas.microsoft.com/office/drawing/2014/main" id="{BD68E565-AFE8-4310-8E38-486D69008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501" y="-3446463"/>
              <a:ext cx="517525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Freeform 107">
              <a:extLst>
                <a:ext uri="{FF2B5EF4-FFF2-40B4-BE49-F238E27FC236}">
                  <a16:creationId xmlns:a16="http://schemas.microsoft.com/office/drawing/2014/main" id="{2174219A-41E3-437B-9D8A-D2E1EC1DCA0A}"/>
                </a:ext>
              </a:extLst>
            </p:cNvPr>
            <p:cNvSpPr/>
            <p:nvPr/>
          </p:nvSpPr>
          <p:spPr bwMode="auto">
            <a:xfrm>
              <a:off x="7367588" y="-3441701"/>
              <a:ext cx="319088" cy="290513"/>
            </a:xfrm>
            <a:custGeom>
              <a:avLst/>
              <a:gdLst>
                <a:gd name="T0" fmla="*/ 0 w 186"/>
                <a:gd name="T1" fmla="*/ 116 h 169"/>
                <a:gd name="T2" fmla="*/ 66 w 186"/>
                <a:gd name="T3" fmla="*/ 4 h 169"/>
                <a:gd name="T4" fmla="*/ 88 w 186"/>
                <a:gd name="T5" fmla="*/ 3 h 169"/>
                <a:gd name="T6" fmla="*/ 181 w 186"/>
                <a:gd name="T7" fmla="*/ 57 h 169"/>
                <a:gd name="T8" fmla="*/ 179 w 186"/>
                <a:gd name="T9" fmla="*/ 69 h 169"/>
                <a:gd name="T10" fmla="*/ 11 w 186"/>
                <a:gd name="T11" fmla="*/ 166 h 169"/>
                <a:gd name="T12" fmla="*/ 0 w 186"/>
                <a:gd name="T13" fmla="*/ 169 h 169"/>
                <a:gd name="T14" fmla="*/ 0 w 186"/>
                <a:gd name="T15" fmla="*/ 11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169">
                  <a:moveTo>
                    <a:pt x="0" y="116"/>
                  </a:moveTo>
                  <a:cubicBezTo>
                    <a:pt x="66" y="4"/>
                    <a:pt x="66" y="4"/>
                    <a:pt x="66" y="4"/>
                  </a:cubicBezTo>
                  <a:cubicBezTo>
                    <a:pt x="73" y="1"/>
                    <a:pt x="82" y="0"/>
                    <a:pt x="88" y="3"/>
                  </a:cubicBezTo>
                  <a:cubicBezTo>
                    <a:pt x="181" y="57"/>
                    <a:pt x="181" y="57"/>
                    <a:pt x="181" y="57"/>
                  </a:cubicBezTo>
                  <a:cubicBezTo>
                    <a:pt x="186" y="60"/>
                    <a:pt x="185" y="66"/>
                    <a:pt x="179" y="69"/>
                  </a:cubicBezTo>
                  <a:cubicBezTo>
                    <a:pt x="11" y="166"/>
                    <a:pt x="11" y="166"/>
                    <a:pt x="11" y="166"/>
                  </a:cubicBezTo>
                  <a:cubicBezTo>
                    <a:pt x="8" y="168"/>
                    <a:pt x="4" y="169"/>
                    <a:pt x="0" y="169"/>
                  </a:cubicBezTo>
                  <a:lnTo>
                    <a:pt x="0" y="116"/>
                  </a:lnTo>
                  <a:close/>
                </a:path>
              </a:pathLst>
            </a:custGeom>
            <a:solidFill>
              <a:srgbClr val="B2D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32" name="Freeform 108">
              <a:extLst>
                <a:ext uri="{FF2B5EF4-FFF2-40B4-BE49-F238E27FC236}">
                  <a16:creationId xmlns:a16="http://schemas.microsoft.com/office/drawing/2014/main" id="{795820AD-E04E-4FBC-AD32-7C508E8EEFC7}"/>
                </a:ext>
              </a:extLst>
            </p:cNvPr>
            <p:cNvSpPr/>
            <p:nvPr/>
          </p:nvSpPr>
          <p:spPr bwMode="auto">
            <a:xfrm>
              <a:off x="7493001" y="-3352801"/>
              <a:ext cx="190500" cy="74613"/>
            </a:xfrm>
            <a:custGeom>
              <a:avLst/>
              <a:gdLst>
                <a:gd name="T0" fmla="*/ 0 w 120"/>
                <a:gd name="T1" fmla="*/ 29 h 47"/>
                <a:gd name="T2" fmla="*/ 18 w 120"/>
                <a:gd name="T3" fmla="*/ 5 h 47"/>
                <a:gd name="T4" fmla="*/ 120 w 120"/>
                <a:gd name="T5" fmla="*/ 0 h 47"/>
                <a:gd name="T6" fmla="*/ 120 w 120"/>
                <a:gd name="T7" fmla="*/ 12 h 47"/>
                <a:gd name="T8" fmla="*/ 9 w 120"/>
                <a:gd name="T9" fmla="*/ 47 h 47"/>
                <a:gd name="T10" fmla="*/ 0 w 120"/>
                <a:gd name="T11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47">
                  <a:moveTo>
                    <a:pt x="0" y="29"/>
                  </a:moveTo>
                  <a:lnTo>
                    <a:pt x="18" y="5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9" y="4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D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33" name="Freeform 109">
              <a:extLst>
                <a:ext uri="{FF2B5EF4-FFF2-40B4-BE49-F238E27FC236}">
                  <a16:creationId xmlns:a16="http://schemas.microsoft.com/office/drawing/2014/main" id="{53101FE5-764D-488D-9F0D-BDE63EA4794B}"/>
                </a:ext>
              </a:extLst>
            </p:cNvPr>
            <p:cNvSpPr/>
            <p:nvPr/>
          </p:nvSpPr>
          <p:spPr bwMode="auto">
            <a:xfrm>
              <a:off x="7199313" y="-3255963"/>
              <a:ext cx="7938" cy="11113"/>
            </a:xfrm>
            <a:custGeom>
              <a:avLst/>
              <a:gdLst>
                <a:gd name="T0" fmla="*/ 5 w 5"/>
                <a:gd name="T1" fmla="*/ 5 h 7"/>
                <a:gd name="T2" fmla="*/ 3 w 5"/>
                <a:gd name="T3" fmla="*/ 6 h 7"/>
                <a:gd name="T4" fmla="*/ 0 w 5"/>
                <a:gd name="T5" fmla="*/ 2 h 7"/>
                <a:gd name="T6" fmla="*/ 3 w 5"/>
                <a:gd name="T7" fmla="*/ 1 h 7"/>
                <a:gd name="T8" fmla="*/ 5 w 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7"/>
                    <a:pt x="4" y="7"/>
                    <a:pt x="3" y="6"/>
                  </a:cubicBezTo>
                  <a:cubicBezTo>
                    <a:pt x="1" y="6"/>
                    <a:pt x="0" y="4"/>
                    <a:pt x="0" y="2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1"/>
                    <a:pt x="5" y="3"/>
                    <a:pt x="5" y="5"/>
                  </a:cubicBezTo>
                  <a:close/>
                </a:path>
              </a:pathLst>
            </a:custGeom>
            <a:solidFill>
              <a:srgbClr val="45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34" name="Freeform 110">
              <a:extLst>
                <a:ext uri="{FF2B5EF4-FFF2-40B4-BE49-F238E27FC236}">
                  <a16:creationId xmlns:a16="http://schemas.microsoft.com/office/drawing/2014/main" id="{6EA2C839-24A0-4B59-A275-F43CCC5C0887}"/>
                </a:ext>
              </a:extLst>
            </p:cNvPr>
            <p:cNvSpPr/>
            <p:nvPr/>
          </p:nvSpPr>
          <p:spPr bwMode="auto">
            <a:xfrm>
              <a:off x="7181851" y="-3459163"/>
              <a:ext cx="504825" cy="292100"/>
            </a:xfrm>
            <a:custGeom>
              <a:avLst/>
              <a:gdLst>
                <a:gd name="T0" fmla="*/ 99 w 295"/>
                <a:gd name="T1" fmla="*/ 167 h 170"/>
                <a:gd name="T2" fmla="*/ 6 w 295"/>
                <a:gd name="T3" fmla="*/ 113 h 170"/>
                <a:gd name="T4" fmla="*/ 7 w 295"/>
                <a:gd name="T5" fmla="*/ 101 h 170"/>
                <a:gd name="T6" fmla="*/ 175 w 295"/>
                <a:gd name="T7" fmla="*/ 4 h 170"/>
                <a:gd name="T8" fmla="*/ 197 w 295"/>
                <a:gd name="T9" fmla="*/ 3 h 170"/>
                <a:gd name="T10" fmla="*/ 290 w 295"/>
                <a:gd name="T11" fmla="*/ 56 h 170"/>
                <a:gd name="T12" fmla="*/ 288 w 295"/>
                <a:gd name="T13" fmla="*/ 69 h 170"/>
                <a:gd name="T14" fmla="*/ 120 w 295"/>
                <a:gd name="T15" fmla="*/ 166 h 170"/>
                <a:gd name="T16" fmla="*/ 99 w 295"/>
                <a:gd name="T17" fmla="*/ 16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" h="170">
                  <a:moveTo>
                    <a:pt x="99" y="167"/>
                  </a:moveTo>
                  <a:cubicBezTo>
                    <a:pt x="6" y="113"/>
                    <a:pt x="6" y="113"/>
                    <a:pt x="6" y="113"/>
                  </a:cubicBezTo>
                  <a:cubicBezTo>
                    <a:pt x="0" y="110"/>
                    <a:pt x="1" y="104"/>
                    <a:pt x="7" y="101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2" y="0"/>
                    <a:pt x="191" y="0"/>
                    <a:pt x="197" y="3"/>
                  </a:cubicBezTo>
                  <a:cubicBezTo>
                    <a:pt x="290" y="56"/>
                    <a:pt x="290" y="56"/>
                    <a:pt x="290" y="56"/>
                  </a:cubicBezTo>
                  <a:cubicBezTo>
                    <a:pt x="295" y="59"/>
                    <a:pt x="294" y="65"/>
                    <a:pt x="288" y="69"/>
                  </a:cubicBezTo>
                  <a:cubicBezTo>
                    <a:pt x="120" y="166"/>
                    <a:pt x="120" y="166"/>
                    <a:pt x="120" y="166"/>
                  </a:cubicBezTo>
                  <a:cubicBezTo>
                    <a:pt x="114" y="169"/>
                    <a:pt x="104" y="170"/>
                    <a:pt x="99" y="167"/>
                  </a:cubicBezTo>
                  <a:close/>
                </a:path>
              </a:pathLst>
            </a:custGeom>
            <a:solidFill>
              <a:srgbClr val="45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35" name="Freeform 111">
              <a:extLst>
                <a:ext uri="{FF2B5EF4-FFF2-40B4-BE49-F238E27FC236}">
                  <a16:creationId xmlns:a16="http://schemas.microsoft.com/office/drawing/2014/main" id="{818449F6-DBD3-4E52-90CE-E3AB1C803117}"/>
                </a:ext>
              </a:extLst>
            </p:cNvPr>
            <p:cNvSpPr/>
            <p:nvPr/>
          </p:nvSpPr>
          <p:spPr bwMode="auto">
            <a:xfrm>
              <a:off x="7558088" y="-3419476"/>
              <a:ext cx="55563" cy="31750"/>
            </a:xfrm>
            <a:custGeom>
              <a:avLst/>
              <a:gdLst>
                <a:gd name="T0" fmla="*/ 26 w 32"/>
                <a:gd name="T1" fmla="*/ 18 h 18"/>
                <a:gd name="T2" fmla="*/ 1 w 32"/>
                <a:gd name="T3" fmla="*/ 3 h 18"/>
                <a:gd name="T4" fmla="*/ 1 w 32"/>
                <a:gd name="T5" fmla="*/ 0 h 18"/>
                <a:gd name="T6" fmla="*/ 5 w 32"/>
                <a:gd name="T7" fmla="*/ 0 h 18"/>
                <a:gd name="T8" fmla="*/ 31 w 32"/>
                <a:gd name="T9" fmla="*/ 15 h 18"/>
                <a:gd name="T10" fmla="*/ 30 w 32"/>
                <a:gd name="T11" fmla="*/ 17 h 18"/>
                <a:gd name="T12" fmla="*/ 26 w 32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8">
                  <a:moveTo>
                    <a:pt x="26" y="18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2" y="16"/>
                    <a:pt x="32" y="17"/>
                    <a:pt x="30" y="17"/>
                  </a:cubicBezTo>
                  <a:cubicBezTo>
                    <a:pt x="29" y="18"/>
                    <a:pt x="27" y="18"/>
                    <a:pt x="26" y="18"/>
                  </a:cubicBezTo>
                  <a:close/>
                </a:path>
              </a:pathLst>
            </a:custGeom>
            <a:solidFill>
              <a:srgbClr val="565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36" name="Freeform 112">
              <a:extLst>
                <a:ext uri="{FF2B5EF4-FFF2-40B4-BE49-F238E27FC236}">
                  <a16:creationId xmlns:a16="http://schemas.microsoft.com/office/drawing/2014/main" id="{E3D90F9A-82A4-44DF-B960-61D42C16CF07}"/>
                </a:ext>
              </a:extLst>
            </p:cNvPr>
            <p:cNvSpPr/>
            <p:nvPr/>
          </p:nvSpPr>
          <p:spPr bwMode="auto">
            <a:xfrm>
              <a:off x="7246938" y="-3227388"/>
              <a:ext cx="41275" cy="28575"/>
            </a:xfrm>
            <a:custGeom>
              <a:avLst/>
              <a:gdLst>
                <a:gd name="T0" fmla="*/ 23 w 24"/>
                <a:gd name="T1" fmla="*/ 17 h 17"/>
                <a:gd name="T2" fmla="*/ 2 w 24"/>
                <a:gd name="T3" fmla="*/ 5 h 17"/>
                <a:gd name="T4" fmla="*/ 0 w 24"/>
                <a:gd name="T5" fmla="*/ 2 h 17"/>
                <a:gd name="T6" fmla="*/ 2 w 24"/>
                <a:gd name="T7" fmla="*/ 1 h 17"/>
                <a:gd name="T8" fmla="*/ 23 w 24"/>
                <a:gd name="T9" fmla="*/ 13 h 17"/>
                <a:gd name="T10" fmla="*/ 24 w 24"/>
                <a:gd name="T11" fmla="*/ 16 h 17"/>
                <a:gd name="T12" fmla="*/ 23 w 2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7">
                  <a:moveTo>
                    <a:pt x="23" y="17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4" y="14"/>
                    <a:pt x="24" y="16"/>
                  </a:cubicBezTo>
                  <a:cubicBezTo>
                    <a:pt x="24" y="17"/>
                    <a:pt x="23" y="17"/>
                    <a:pt x="23" y="17"/>
                  </a:cubicBezTo>
                  <a:close/>
                </a:path>
              </a:pathLst>
            </a:custGeom>
            <a:solidFill>
              <a:srgbClr val="45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37" name="Freeform 113">
              <a:extLst>
                <a:ext uri="{FF2B5EF4-FFF2-40B4-BE49-F238E27FC236}">
                  <a16:creationId xmlns:a16="http://schemas.microsoft.com/office/drawing/2014/main" id="{5B39B045-BB93-4B21-9B9B-A6564160883C}"/>
                </a:ext>
              </a:extLst>
            </p:cNvPr>
            <p:cNvSpPr/>
            <p:nvPr/>
          </p:nvSpPr>
          <p:spPr bwMode="auto">
            <a:xfrm>
              <a:off x="7631113" y="-3322638"/>
              <a:ext cx="20638" cy="15875"/>
            </a:xfrm>
            <a:custGeom>
              <a:avLst/>
              <a:gdLst>
                <a:gd name="T0" fmla="*/ 1 w 12"/>
                <a:gd name="T1" fmla="*/ 9 h 10"/>
                <a:gd name="T2" fmla="*/ 11 w 12"/>
                <a:gd name="T3" fmla="*/ 4 h 10"/>
                <a:gd name="T4" fmla="*/ 12 w 12"/>
                <a:gd name="T5" fmla="*/ 1 h 10"/>
                <a:gd name="T6" fmla="*/ 11 w 12"/>
                <a:gd name="T7" fmla="*/ 1 h 10"/>
                <a:gd name="T8" fmla="*/ 1 w 12"/>
                <a:gd name="T9" fmla="*/ 6 h 10"/>
                <a:gd name="T10" fmla="*/ 0 w 12"/>
                <a:gd name="T11" fmla="*/ 9 h 10"/>
                <a:gd name="T12" fmla="*/ 1 w 12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" y="9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1"/>
                    <a:pt x="12" y="0"/>
                    <a:pt x="11" y="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9"/>
                    <a:pt x="1" y="10"/>
                    <a:pt x="1" y="9"/>
                  </a:cubicBezTo>
                  <a:close/>
                </a:path>
              </a:pathLst>
            </a:custGeom>
            <a:solidFill>
              <a:srgbClr val="565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38" name="Freeform 114">
              <a:extLst>
                <a:ext uri="{FF2B5EF4-FFF2-40B4-BE49-F238E27FC236}">
                  <a16:creationId xmlns:a16="http://schemas.microsoft.com/office/drawing/2014/main" id="{F74068DF-22B8-493F-AFFA-37EC4ED683C3}"/>
                </a:ext>
              </a:extLst>
            </p:cNvPr>
            <p:cNvSpPr/>
            <p:nvPr/>
          </p:nvSpPr>
          <p:spPr bwMode="auto">
            <a:xfrm>
              <a:off x="7607301" y="-3308351"/>
              <a:ext cx="20638" cy="17463"/>
            </a:xfrm>
            <a:custGeom>
              <a:avLst/>
              <a:gdLst>
                <a:gd name="T0" fmla="*/ 1 w 12"/>
                <a:gd name="T1" fmla="*/ 9 h 10"/>
                <a:gd name="T2" fmla="*/ 11 w 12"/>
                <a:gd name="T3" fmla="*/ 4 h 10"/>
                <a:gd name="T4" fmla="*/ 12 w 12"/>
                <a:gd name="T5" fmla="*/ 1 h 10"/>
                <a:gd name="T6" fmla="*/ 11 w 12"/>
                <a:gd name="T7" fmla="*/ 1 h 10"/>
                <a:gd name="T8" fmla="*/ 1 w 12"/>
                <a:gd name="T9" fmla="*/ 6 h 10"/>
                <a:gd name="T10" fmla="*/ 0 w 12"/>
                <a:gd name="T11" fmla="*/ 9 h 10"/>
                <a:gd name="T12" fmla="*/ 0 w 12"/>
                <a:gd name="T13" fmla="*/ 9 h 10"/>
                <a:gd name="T14" fmla="*/ 1 w 12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0">
                  <a:moveTo>
                    <a:pt x="1" y="9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1"/>
                    <a:pt x="12" y="0"/>
                    <a:pt x="11" y="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1" y="9"/>
                  </a:cubicBezTo>
                  <a:close/>
                </a:path>
              </a:pathLst>
            </a:custGeom>
            <a:solidFill>
              <a:srgbClr val="565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39" name="Freeform 115">
              <a:extLst>
                <a:ext uri="{FF2B5EF4-FFF2-40B4-BE49-F238E27FC236}">
                  <a16:creationId xmlns:a16="http://schemas.microsoft.com/office/drawing/2014/main" id="{AFEAE511-EF31-4762-A412-64D8553D8361}"/>
                </a:ext>
              </a:extLst>
            </p:cNvPr>
            <p:cNvSpPr/>
            <p:nvPr/>
          </p:nvSpPr>
          <p:spPr bwMode="auto">
            <a:xfrm>
              <a:off x="7270751" y="-3251201"/>
              <a:ext cx="41275" cy="23813"/>
            </a:xfrm>
            <a:custGeom>
              <a:avLst/>
              <a:gdLst>
                <a:gd name="T0" fmla="*/ 20 w 24"/>
                <a:gd name="T1" fmla="*/ 12 h 14"/>
                <a:gd name="T2" fmla="*/ 4 w 24"/>
                <a:gd name="T3" fmla="*/ 12 h 14"/>
                <a:gd name="T4" fmla="*/ 4 w 24"/>
                <a:gd name="T5" fmla="*/ 3 h 14"/>
                <a:gd name="T6" fmla="*/ 20 w 24"/>
                <a:gd name="T7" fmla="*/ 3 h 14"/>
                <a:gd name="T8" fmla="*/ 20 w 24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20" y="12"/>
                  </a:moveTo>
                  <a:cubicBezTo>
                    <a:pt x="16" y="14"/>
                    <a:pt x="9" y="14"/>
                    <a:pt x="4" y="12"/>
                  </a:cubicBezTo>
                  <a:cubicBezTo>
                    <a:pt x="0" y="9"/>
                    <a:pt x="0" y="5"/>
                    <a:pt x="4" y="3"/>
                  </a:cubicBezTo>
                  <a:cubicBezTo>
                    <a:pt x="9" y="0"/>
                    <a:pt x="15" y="0"/>
                    <a:pt x="20" y="3"/>
                  </a:cubicBezTo>
                  <a:cubicBezTo>
                    <a:pt x="24" y="5"/>
                    <a:pt x="24" y="10"/>
                    <a:pt x="20" y="12"/>
                  </a:cubicBezTo>
                  <a:close/>
                </a:path>
              </a:pathLst>
            </a:custGeom>
            <a:solidFill>
              <a:srgbClr val="565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0" name="Freeform 116">
              <a:extLst>
                <a:ext uri="{FF2B5EF4-FFF2-40B4-BE49-F238E27FC236}">
                  <a16:creationId xmlns:a16="http://schemas.microsoft.com/office/drawing/2014/main" id="{0F0E0718-3254-4E9E-98D4-E648AA970987}"/>
                </a:ext>
              </a:extLst>
            </p:cNvPr>
            <p:cNvSpPr/>
            <p:nvPr/>
          </p:nvSpPr>
          <p:spPr bwMode="auto">
            <a:xfrm>
              <a:off x="7243763" y="-3444876"/>
              <a:ext cx="406400" cy="242888"/>
            </a:xfrm>
            <a:custGeom>
              <a:avLst/>
              <a:gdLst>
                <a:gd name="T0" fmla="*/ 144 w 238"/>
                <a:gd name="T1" fmla="*/ 1 h 142"/>
                <a:gd name="T2" fmla="*/ 3 w 238"/>
                <a:gd name="T3" fmla="*/ 83 h 142"/>
                <a:gd name="T4" fmla="*/ 3 w 238"/>
                <a:gd name="T5" fmla="*/ 91 h 142"/>
                <a:gd name="T6" fmla="*/ 89 w 238"/>
                <a:gd name="T7" fmla="*/ 141 h 142"/>
                <a:gd name="T8" fmla="*/ 94 w 238"/>
                <a:gd name="T9" fmla="*/ 141 h 142"/>
                <a:gd name="T10" fmla="*/ 235 w 238"/>
                <a:gd name="T11" fmla="*/ 59 h 142"/>
                <a:gd name="T12" fmla="*/ 235 w 238"/>
                <a:gd name="T13" fmla="*/ 51 h 142"/>
                <a:gd name="T14" fmla="*/ 149 w 238"/>
                <a:gd name="T15" fmla="*/ 1 h 142"/>
                <a:gd name="T16" fmla="*/ 144 w 238"/>
                <a:gd name="T17" fmla="*/ 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42">
                  <a:moveTo>
                    <a:pt x="144" y="1"/>
                  </a:moveTo>
                  <a:cubicBezTo>
                    <a:pt x="3" y="83"/>
                    <a:pt x="3" y="83"/>
                    <a:pt x="3" y="83"/>
                  </a:cubicBezTo>
                  <a:cubicBezTo>
                    <a:pt x="0" y="85"/>
                    <a:pt x="0" y="89"/>
                    <a:pt x="3" y="91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91" y="142"/>
                    <a:pt x="92" y="142"/>
                    <a:pt x="94" y="141"/>
                  </a:cubicBezTo>
                  <a:cubicBezTo>
                    <a:pt x="235" y="59"/>
                    <a:pt x="235" y="59"/>
                    <a:pt x="235" y="59"/>
                  </a:cubicBezTo>
                  <a:cubicBezTo>
                    <a:pt x="238" y="57"/>
                    <a:pt x="238" y="53"/>
                    <a:pt x="235" y="51"/>
                  </a:cubicBezTo>
                  <a:cubicBezTo>
                    <a:pt x="149" y="1"/>
                    <a:pt x="149" y="1"/>
                    <a:pt x="149" y="1"/>
                  </a:cubicBezTo>
                  <a:cubicBezTo>
                    <a:pt x="148" y="0"/>
                    <a:pt x="146" y="0"/>
                    <a:pt x="144" y="1"/>
                  </a:cubicBezTo>
                  <a:close/>
                </a:path>
              </a:pathLst>
            </a:custGeom>
            <a:solidFill>
              <a:srgbClr val="97C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1" name="Freeform 117">
              <a:extLst>
                <a:ext uri="{FF2B5EF4-FFF2-40B4-BE49-F238E27FC236}">
                  <a16:creationId xmlns:a16="http://schemas.microsoft.com/office/drawing/2014/main" id="{AF2B5F5A-2040-49FF-B207-B3DF4B771C0B}"/>
                </a:ext>
              </a:extLst>
            </p:cNvPr>
            <p:cNvSpPr/>
            <p:nvPr/>
          </p:nvSpPr>
          <p:spPr bwMode="auto">
            <a:xfrm>
              <a:off x="9417051" y="-2273301"/>
              <a:ext cx="358775" cy="207963"/>
            </a:xfrm>
            <a:custGeom>
              <a:avLst/>
              <a:gdLst>
                <a:gd name="T0" fmla="*/ 173 w 210"/>
                <a:gd name="T1" fmla="*/ 100 h 121"/>
                <a:gd name="T2" fmla="*/ 38 w 210"/>
                <a:gd name="T3" fmla="*/ 100 h 121"/>
                <a:gd name="T4" fmla="*/ 37 w 210"/>
                <a:gd name="T5" fmla="*/ 21 h 121"/>
                <a:gd name="T6" fmla="*/ 173 w 210"/>
                <a:gd name="T7" fmla="*/ 22 h 121"/>
                <a:gd name="T8" fmla="*/ 173 w 210"/>
                <a:gd name="T9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1">
                  <a:moveTo>
                    <a:pt x="173" y="100"/>
                  </a:moveTo>
                  <a:cubicBezTo>
                    <a:pt x="136" y="121"/>
                    <a:pt x="75" y="121"/>
                    <a:pt x="38" y="100"/>
                  </a:cubicBezTo>
                  <a:cubicBezTo>
                    <a:pt x="0" y="78"/>
                    <a:pt x="0" y="43"/>
                    <a:pt x="37" y="21"/>
                  </a:cubicBezTo>
                  <a:cubicBezTo>
                    <a:pt x="74" y="0"/>
                    <a:pt x="135" y="0"/>
                    <a:pt x="173" y="22"/>
                  </a:cubicBezTo>
                  <a:cubicBezTo>
                    <a:pt x="210" y="43"/>
                    <a:pt x="210" y="78"/>
                    <a:pt x="173" y="100"/>
                  </a:cubicBezTo>
                  <a:close/>
                </a:path>
              </a:pathLst>
            </a:custGeom>
            <a:solidFill>
              <a:srgbClr val="87A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2" name="Freeform 118">
              <a:extLst>
                <a:ext uri="{FF2B5EF4-FFF2-40B4-BE49-F238E27FC236}">
                  <a16:creationId xmlns:a16="http://schemas.microsoft.com/office/drawing/2014/main" id="{5D9F1424-5019-4C01-92D5-5DE860E21C77}"/>
                </a:ext>
              </a:extLst>
            </p:cNvPr>
            <p:cNvSpPr/>
            <p:nvPr/>
          </p:nvSpPr>
          <p:spPr bwMode="auto">
            <a:xfrm>
              <a:off x="9356726" y="-2400301"/>
              <a:ext cx="477838" cy="244475"/>
            </a:xfrm>
            <a:custGeom>
              <a:avLst/>
              <a:gdLst>
                <a:gd name="T0" fmla="*/ 0 w 301"/>
                <a:gd name="T1" fmla="*/ 0 h 154"/>
                <a:gd name="T2" fmla="*/ 49 w 301"/>
                <a:gd name="T3" fmla="*/ 149 h 154"/>
                <a:gd name="T4" fmla="*/ 254 w 301"/>
                <a:gd name="T5" fmla="*/ 154 h 154"/>
                <a:gd name="T6" fmla="*/ 301 w 301"/>
                <a:gd name="T7" fmla="*/ 9 h 154"/>
                <a:gd name="T8" fmla="*/ 0 w 301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54">
                  <a:moveTo>
                    <a:pt x="0" y="0"/>
                  </a:moveTo>
                  <a:lnTo>
                    <a:pt x="49" y="149"/>
                  </a:lnTo>
                  <a:lnTo>
                    <a:pt x="254" y="154"/>
                  </a:lnTo>
                  <a:lnTo>
                    <a:pt x="301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A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3" name="Freeform 119">
              <a:extLst>
                <a:ext uri="{FF2B5EF4-FFF2-40B4-BE49-F238E27FC236}">
                  <a16:creationId xmlns:a16="http://schemas.microsoft.com/office/drawing/2014/main" id="{19662D10-E3CD-4E3D-90A8-7A93371AF0C2}"/>
                </a:ext>
              </a:extLst>
            </p:cNvPr>
            <p:cNvSpPr/>
            <p:nvPr/>
          </p:nvSpPr>
          <p:spPr bwMode="auto">
            <a:xfrm>
              <a:off x="9553576" y="-2384426"/>
              <a:ext cx="280988" cy="317500"/>
            </a:xfrm>
            <a:custGeom>
              <a:avLst/>
              <a:gdLst>
                <a:gd name="T0" fmla="*/ 110 w 164"/>
                <a:gd name="T1" fmla="*/ 0 h 185"/>
                <a:gd name="T2" fmla="*/ 66 w 164"/>
                <a:gd name="T3" fmla="*/ 136 h 185"/>
                <a:gd name="T4" fmla="*/ 66 w 164"/>
                <a:gd name="T5" fmla="*/ 136 h 185"/>
                <a:gd name="T6" fmla="*/ 39 w 164"/>
                <a:gd name="T7" fmla="*/ 167 h 185"/>
                <a:gd name="T8" fmla="*/ 0 w 164"/>
                <a:gd name="T9" fmla="*/ 180 h 185"/>
                <a:gd name="T10" fmla="*/ 93 w 164"/>
                <a:gd name="T11" fmla="*/ 167 h 185"/>
                <a:gd name="T12" fmla="*/ 120 w 164"/>
                <a:gd name="T13" fmla="*/ 136 h 185"/>
                <a:gd name="T14" fmla="*/ 120 w 164"/>
                <a:gd name="T15" fmla="*/ 136 h 185"/>
                <a:gd name="T16" fmla="*/ 164 w 164"/>
                <a:gd name="T17" fmla="*/ 0 h 185"/>
                <a:gd name="T18" fmla="*/ 110 w 16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85">
                  <a:moveTo>
                    <a:pt x="110" y="0"/>
                  </a:moveTo>
                  <a:cubicBezTo>
                    <a:pt x="66" y="136"/>
                    <a:pt x="66" y="136"/>
                    <a:pt x="66" y="136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4" y="144"/>
                    <a:pt x="55" y="158"/>
                    <a:pt x="39" y="167"/>
                  </a:cubicBezTo>
                  <a:cubicBezTo>
                    <a:pt x="28" y="173"/>
                    <a:pt x="14" y="177"/>
                    <a:pt x="0" y="180"/>
                  </a:cubicBezTo>
                  <a:cubicBezTo>
                    <a:pt x="32" y="185"/>
                    <a:pt x="68" y="181"/>
                    <a:pt x="93" y="167"/>
                  </a:cubicBezTo>
                  <a:cubicBezTo>
                    <a:pt x="109" y="158"/>
                    <a:pt x="118" y="144"/>
                    <a:pt x="120" y="136"/>
                  </a:cubicBezTo>
                  <a:cubicBezTo>
                    <a:pt x="120" y="136"/>
                    <a:pt x="120" y="136"/>
                    <a:pt x="120" y="136"/>
                  </a:cubicBezTo>
                  <a:cubicBezTo>
                    <a:pt x="164" y="0"/>
                    <a:pt x="164" y="0"/>
                    <a:pt x="164" y="0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769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4" name="Freeform 120">
              <a:extLst>
                <a:ext uri="{FF2B5EF4-FFF2-40B4-BE49-F238E27FC236}">
                  <a16:creationId xmlns:a16="http://schemas.microsoft.com/office/drawing/2014/main" id="{27E56757-3A84-4FFF-838B-A9C2A2108502}"/>
                </a:ext>
              </a:extLst>
            </p:cNvPr>
            <p:cNvSpPr/>
            <p:nvPr/>
          </p:nvSpPr>
          <p:spPr bwMode="auto">
            <a:xfrm>
              <a:off x="9331326" y="-2566988"/>
              <a:ext cx="531813" cy="306388"/>
            </a:xfrm>
            <a:custGeom>
              <a:avLst/>
              <a:gdLst>
                <a:gd name="T0" fmla="*/ 256 w 311"/>
                <a:gd name="T1" fmla="*/ 147 h 179"/>
                <a:gd name="T2" fmla="*/ 55 w 311"/>
                <a:gd name="T3" fmla="*/ 147 h 179"/>
                <a:gd name="T4" fmla="*/ 55 w 311"/>
                <a:gd name="T5" fmla="*/ 31 h 179"/>
                <a:gd name="T6" fmla="*/ 255 w 311"/>
                <a:gd name="T7" fmla="*/ 32 h 179"/>
                <a:gd name="T8" fmla="*/ 256 w 311"/>
                <a:gd name="T9" fmla="*/ 14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179">
                  <a:moveTo>
                    <a:pt x="256" y="147"/>
                  </a:moveTo>
                  <a:cubicBezTo>
                    <a:pt x="200" y="179"/>
                    <a:pt x="111" y="179"/>
                    <a:pt x="55" y="147"/>
                  </a:cubicBezTo>
                  <a:cubicBezTo>
                    <a:pt x="0" y="115"/>
                    <a:pt x="0" y="63"/>
                    <a:pt x="55" y="31"/>
                  </a:cubicBezTo>
                  <a:cubicBezTo>
                    <a:pt x="110" y="0"/>
                    <a:pt x="199" y="0"/>
                    <a:pt x="255" y="32"/>
                  </a:cubicBezTo>
                  <a:cubicBezTo>
                    <a:pt x="310" y="64"/>
                    <a:pt x="311" y="116"/>
                    <a:pt x="256" y="147"/>
                  </a:cubicBezTo>
                  <a:close/>
                </a:path>
              </a:pathLst>
            </a:custGeom>
            <a:solidFill>
              <a:srgbClr val="93B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5" name="Freeform 121">
              <a:extLst>
                <a:ext uri="{FF2B5EF4-FFF2-40B4-BE49-F238E27FC236}">
                  <a16:creationId xmlns:a16="http://schemas.microsoft.com/office/drawing/2014/main" id="{2ADC9044-2316-4D5E-94D0-3CDBB901C7F8}"/>
                </a:ext>
              </a:extLst>
            </p:cNvPr>
            <p:cNvSpPr/>
            <p:nvPr/>
          </p:nvSpPr>
          <p:spPr bwMode="auto">
            <a:xfrm>
              <a:off x="9367838" y="-2551113"/>
              <a:ext cx="457200" cy="265113"/>
            </a:xfrm>
            <a:custGeom>
              <a:avLst/>
              <a:gdLst>
                <a:gd name="T0" fmla="*/ 219 w 267"/>
                <a:gd name="T1" fmla="*/ 126 h 154"/>
                <a:gd name="T2" fmla="*/ 48 w 267"/>
                <a:gd name="T3" fmla="*/ 126 h 154"/>
                <a:gd name="T4" fmla="*/ 47 w 267"/>
                <a:gd name="T5" fmla="*/ 27 h 154"/>
                <a:gd name="T6" fmla="*/ 219 w 267"/>
                <a:gd name="T7" fmla="*/ 27 h 154"/>
                <a:gd name="T8" fmla="*/ 219 w 267"/>
                <a:gd name="T9" fmla="*/ 12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54">
                  <a:moveTo>
                    <a:pt x="219" y="126"/>
                  </a:moveTo>
                  <a:cubicBezTo>
                    <a:pt x="172" y="154"/>
                    <a:pt x="95" y="154"/>
                    <a:pt x="48" y="126"/>
                  </a:cubicBezTo>
                  <a:cubicBezTo>
                    <a:pt x="0" y="99"/>
                    <a:pt x="0" y="54"/>
                    <a:pt x="47" y="27"/>
                  </a:cubicBezTo>
                  <a:cubicBezTo>
                    <a:pt x="94" y="0"/>
                    <a:pt x="171" y="0"/>
                    <a:pt x="219" y="27"/>
                  </a:cubicBezTo>
                  <a:cubicBezTo>
                    <a:pt x="266" y="55"/>
                    <a:pt x="267" y="99"/>
                    <a:pt x="219" y="126"/>
                  </a:cubicBezTo>
                  <a:close/>
                </a:path>
              </a:pathLst>
            </a:custGeom>
            <a:solidFill>
              <a:srgbClr val="3535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6" name="Freeform 122">
              <a:extLst>
                <a:ext uri="{FF2B5EF4-FFF2-40B4-BE49-F238E27FC236}">
                  <a16:creationId xmlns:a16="http://schemas.microsoft.com/office/drawing/2014/main" id="{EDE718BD-3228-4582-AB1E-A1A553F865C7}"/>
                </a:ext>
              </a:extLst>
            </p:cNvPr>
            <p:cNvSpPr/>
            <p:nvPr/>
          </p:nvSpPr>
          <p:spPr bwMode="auto">
            <a:xfrm>
              <a:off x="9413876" y="-2951163"/>
              <a:ext cx="350838" cy="620713"/>
            </a:xfrm>
            <a:custGeom>
              <a:avLst/>
              <a:gdLst>
                <a:gd name="T0" fmla="*/ 13 w 205"/>
                <a:gd name="T1" fmla="*/ 283 h 362"/>
                <a:gd name="T2" fmla="*/ 13 w 205"/>
                <a:gd name="T3" fmla="*/ 283 h 362"/>
                <a:gd name="T4" fmla="*/ 1 w 205"/>
                <a:gd name="T5" fmla="*/ 257 h 362"/>
                <a:gd name="T6" fmla="*/ 13 w 205"/>
                <a:gd name="T7" fmla="*/ 232 h 362"/>
                <a:gd name="T8" fmla="*/ 44 w 205"/>
                <a:gd name="T9" fmla="*/ 241 h 362"/>
                <a:gd name="T10" fmla="*/ 66 w 205"/>
                <a:gd name="T11" fmla="*/ 267 h 362"/>
                <a:gd name="T12" fmla="*/ 33 w 205"/>
                <a:gd name="T13" fmla="*/ 162 h 362"/>
                <a:gd name="T14" fmla="*/ 29 w 205"/>
                <a:gd name="T15" fmla="*/ 129 h 362"/>
                <a:gd name="T16" fmla="*/ 52 w 205"/>
                <a:gd name="T17" fmla="*/ 110 h 362"/>
                <a:gd name="T18" fmla="*/ 89 w 205"/>
                <a:gd name="T19" fmla="*/ 160 h 362"/>
                <a:gd name="T20" fmla="*/ 61 w 205"/>
                <a:gd name="T21" fmla="*/ 77 h 362"/>
                <a:gd name="T22" fmla="*/ 65 w 205"/>
                <a:gd name="T23" fmla="*/ 26 h 362"/>
                <a:gd name="T24" fmla="*/ 107 w 205"/>
                <a:gd name="T25" fmla="*/ 6 h 362"/>
                <a:gd name="T26" fmla="*/ 132 w 205"/>
                <a:gd name="T27" fmla="*/ 60 h 362"/>
                <a:gd name="T28" fmla="*/ 135 w 205"/>
                <a:gd name="T29" fmla="*/ 142 h 362"/>
                <a:gd name="T30" fmla="*/ 178 w 205"/>
                <a:gd name="T31" fmla="*/ 75 h 362"/>
                <a:gd name="T32" fmla="*/ 163 w 205"/>
                <a:gd name="T33" fmla="*/ 186 h 362"/>
                <a:gd name="T34" fmla="*/ 198 w 205"/>
                <a:gd name="T35" fmla="*/ 165 h 362"/>
                <a:gd name="T36" fmla="*/ 164 w 205"/>
                <a:gd name="T37" fmla="*/ 271 h 362"/>
                <a:gd name="T38" fmla="*/ 187 w 205"/>
                <a:gd name="T39" fmla="*/ 246 h 362"/>
                <a:gd name="T40" fmla="*/ 164 w 205"/>
                <a:gd name="T41" fmla="*/ 320 h 362"/>
                <a:gd name="T42" fmla="*/ 13 w 205"/>
                <a:gd name="T43" fmla="*/ 28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5" h="362">
                  <a:moveTo>
                    <a:pt x="13" y="283"/>
                  </a:moveTo>
                  <a:cubicBezTo>
                    <a:pt x="13" y="283"/>
                    <a:pt x="13" y="283"/>
                    <a:pt x="13" y="283"/>
                  </a:cubicBezTo>
                  <a:cubicBezTo>
                    <a:pt x="8" y="275"/>
                    <a:pt x="2" y="266"/>
                    <a:pt x="1" y="257"/>
                  </a:cubicBezTo>
                  <a:cubicBezTo>
                    <a:pt x="0" y="247"/>
                    <a:pt x="5" y="236"/>
                    <a:pt x="13" y="232"/>
                  </a:cubicBezTo>
                  <a:cubicBezTo>
                    <a:pt x="24" y="228"/>
                    <a:pt x="36" y="233"/>
                    <a:pt x="44" y="241"/>
                  </a:cubicBezTo>
                  <a:cubicBezTo>
                    <a:pt x="52" y="249"/>
                    <a:pt x="58" y="259"/>
                    <a:pt x="66" y="267"/>
                  </a:cubicBezTo>
                  <a:cubicBezTo>
                    <a:pt x="55" y="232"/>
                    <a:pt x="44" y="197"/>
                    <a:pt x="33" y="162"/>
                  </a:cubicBezTo>
                  <a:cubicBezTo>
                    <a:pt x="30" y="152"/>
                    <a:pt x="26" y="140"/>
                    <a:pt x="29" y="129"/>
                  </a:cubicBezTo>
                  <a:cubicBezTo>
                    <a:pt x="31" y="119"/>
                    <a:pt x="41" y="108"/>
                    <a:pt x="52" y="110"/>
                  </a:cubicBezTo>
                  <a:cubicBezTo>
                    <a:pt x="73" y="114"/>
                    <a:pt x="70" y="149"/>
                    <a:pt x="89" y="160"/>
                  </a:cubicBezTo>
                  <a:cubicBezTo>
                    <a:pt x="75" y="134"/>
                    <a:pt x="66" y="105"/>
                    <a:pt x="61" y="77"/>
                  </a:cubicBezTo>
                  <a:cubicBezTo>
                    <a:pt x="58" y="60"/>
                    <a:pt x="57" y="41"/>
                    <a:pt x="65" y="26"/>
                  </a:cubicBezTo>
                  <a:cubicBezTo>
                    <a:pt x="73" y="11"/>
                    <a:pt x="91" y="0"/>
                    <a:pt x="107" y="6"/>
                  </a:cubicBezTo>
                  <a:cubicBezTo>
                    <a:pt x="127" y="13"/>
                    <a:pt x="131" y="39"/>
                    <a:pt x="132" y="60"/>
                  </a:cubicBezTo>
                  <a:cubicBezTo>
                    <a:pt x="133" y="88"/>
                    <a:pt x="134" y="115"/>
                    <a:pt x="135" y="142"/>
                  </a:cubicBezTo>
                  <a:cubicBezTo>
                    <a:pt x="141" y="115"/>
                    <a:pt x="152" y="83"/>
                    <a:pt x="178" y="75"/>
                  </a:cubicBezTo>
                  <a:cubicBezTo>
                    <a:pt x="186" y="112"/>
                    <a:pt x="180" y="152"/>
                    <a:pt x="163" y="186"/>
                  </a:cubicBezTo>
                  <a:cubicBezTo>
                    <a:pt x="170" y="173"/>
                    <a:pt x="184" y="165"/>
                    <a:pt x="198" y="165"/>
                  </a:cubicBezTo>
                  <a:cubicBezTo>
                    <a:pt x="205" y="203"/>
                    <a:pt x="192" y="244"/>
                    <a:pt x="164" y="271"/>
                  </a:cubicBezTo>
                  <a:cubicBezTo>
                    <a:pt x="172" y="263"/>
                    <a:pt x="179" y="254"/>
                    <a:pt x="187" y="246"/>
                  </a:cubicBezTo>
                  <a:cubicBezTo>
                    <a:pt x="194" y="272"/>
                    <a:pt x="184" y="302"/>
                    <a:pt x="164" y="320"/>
                  </a:cubicBezTo>
                  <a:cubicBezTo>
                    <a:pt x="116" y="362"/>
                    <a:pt x="46" y="325"/>
                    <a:pt x="13" y="283"/>
                  </a:cubicBezTo>
                  <a:close/>
                </a:path>
              </a:pathLst>
            </a:custGeom>
            <a:solidFill>
              <a:srgbClr val="27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7" name="Freeform 123">
              <a:extLst>
                <a:ext uri="{FF2B5EF4-FFF2-40B4-BE49-F238E27FC236}">
                  <a16:creationId xmlns:a16="http://schemas.microsoft.com/office/drawing/2014/main" id="{6C21E011-636E-40A7-BF7B-2D0800961E88}"/>
                </a:ext>
              </a:extLst>
            </p:cNvPr>
            <p:cNvSpPr/>
            <p:nvPr/>
          </p:nvSpPr>
          <p:spPr bwMode="auto">
            <a:xfrm>
              <a:off x="7832726" y="-3378201"/>
              <a:ext cx="1349375" cy="817563"/>
            </a:xfrm>
            <a:custGeom>
              <a:avLst/>
              <a:gdLst>
                <a:gd name="T0" fmla="*/ 10 w 789"/>
                <a:gd name="T1" fmla="*/ 62 h 477"/>
                <a:gd name="T2" fmla="*/ 709 w 789"/>
                <a:gd name="T3" fmla="*/ 474 h 477"/>
                <a:gd name="T4" fmla="*/ 726 w 789"/>
                <a:gd name="T5" fmla="*/ 474 h 477"/>
                <a:gd name="T6" fmla="*/ 776 w 789"/>
                <a:gd name="T7" fmla="*/ 445 h 477"/>
                <a:gd name="T8" fmla="*/ 779 w 789"/>
                <a:gd name="T9" fmla="*/ 416 h 477"/>
                <a:gd name="T10" fmla="*/ 80 w 789"/>
                <a:gd name="T11" fmla="*/ 3 h 477"/>
                <a:gd name="T12" fmla="*/ 63 w 789"/>
                <a:gd name="T13" fmla="*/ 3 h 477"/>
                <a:gd name="T14" fmla="*/ 13 w 789"/>
                <a:gd name="T15" fmla="*/ 33 h 477"/>
                <a:gd name="T16" fmla="*/ 10 w 789"/>
                <a:gd name="T17" fmla="*/ 62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9" h="477">
                  <a:moveTo>
                    <a:pt x="10" y="62"/>
                  </a:moveTo>
                  <a:cubicBezTo>
                    <a:pt x="709" y="474"/>
                    <a:pt x="709" y="474"/>
                    <a:pt x="709" y="474"/>
                  </a:cubicBezTo>
                  <a:cubicBezTo>
                    <a:pt x="714" y="477"/>
                    <a:pt x="721" y="477"/>
                    <a:pt x="726" y="474"/>
                  </a:cubicBezTo>
                  <a:cubicBezTo>
                    <a:pt x="776" y="445"/>
                    <a:pt x="776" y="445"/>
                    <a:pt x="776" y="445"/>
                  </a:cubicBezTo>
                  <a:cubicBezTo>
                    <a:pt x="788" y="438"/>
                    <a:pt x="789" y="422"/>
                    <a:pt x="779" y="416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75" y="0"/>
                    <a:pt x="69" y="0"/>
                    <a:pt x="63" y="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" y="39"/>
                    <a:pt x="0" y="55"/>
                    <a:pt x="10" y="62"/>
                  </a:cubicBezTo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8" name="Freeform 124">
              <a:extLst>
                <a:ext uri="{FF2B5EF4-FFF2-40B4-BE49-F238E27FC236}">
                  <a16:creationId xmlns:a16="http://schemas.microsoft.com/office/drawing/2014/main" id="{22099EFA-25DC-450A-A871-797B8CDE64B2}"/>
                </a:ext>
              </a:extLst>
            </p:cNvPr>
            <p:cNvSpPr/>
            <p:nvPr/>
          </p:nvSpPr>
          <p:spPr bwMode="auto">
            <a:xfrm>
              <a:off x="8983663" y="-2890838"/>
              <a:ext cx="179388" cy="268288"/>
            </a:xfrm>
            <a:custGeom>
              <a:avLst/>
              <a:gdLst>
                <a:gd name="T0" fmla="*/ 72 w 113"/>
                <a:gd name="T1" fmla="*/ 169 h 169"/>
                <a:gd name="T2" fmla="*/ 113 w 113"/>
                <a:gd name="T3" fmla="*/ 140 h 169"/>
                <a:gd name="T4" fmla="*/ 0 w 113"/>
                <a:gd name="T5" fmla="*/ 0 h 169"/>
                <a:gd name="T6" fmla="*/ 40 w 113"/>
                <a:gd name="T7" fmla="*/ 67 h 169"/>
                <a:gd name="T8" fmla="*/ 72 w 113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69">
                  <a:moveTo>
                    <a:pt x="72" y="169"/>
                  </a:moveTo>
                  <a:lnTo>
                    <a:pt x="113" y="140"/>
                  </a:lnTo>
                  <a:lnTo>
                    <a:pt x="0" y="0"/>
                  </a:lnTo>
                  <a:lnTo>
                    <a:pt x="40" y="67"/>
                  </a:lnTo>
                  <a:lnTo>
                    <a:pt x="72" y="169"/>
                  </a:lnTo>
                  <a:close/>
                </a:path>
              </a:pathLst>
            </a:custGeom>
            <a:solidFill>
              <a:srgbClr val="8AA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49" name="Freeform 125">
              <a:extLst>
                <a:ext uri="{FF2B5EF4-FFF2-40B4-BE49-F238E27FC236}">
                  <a16:creationId xmlns:a16="http://schemas.microsoft.com/office/drawing/2014/main" id="{11889759-F013-4F37-A21A-F4ED65C8D276}"/>
                </a:ext>
              </a:extLst>
            </p:cNvPr>
            <p:cNvSpPr/>
            <p:nvPr/>
          </p:nvSpPr>
          <p:spPr bwMode="auto">
            <a:xfrm>
              <a:off x="7754938" y="-4602163"/>
              <a:ext cx="204788" cy="227013"/>
            </a:xfrm>
            <a:custGeom>
              <a:avLst/>
              <a:gdLst>
                <a:gd name="T0" fmla="*/ 0 w 120"/>
                <a:gd name="T1" fmla="*/ 30 h 132"/>
                <a:gd name="T2" fmla="*/ 37 w 120"/>
                <a:gd name="T3" fmla="*/ 0 h 132"/>
                <a:gd name="T4" fmla="*/ 120 w 120"/>
                <a:gd name="T5" fmla="*/ 93 h 132"/>
                <a:gd name="T6" fmla="*/ 62 w 120"/>
                <a:gd name="T7" fmla="*/ 132 h 132"/>
                <a:gd name="T8" fmla="*/ 0 w 120"/>
                <a:gd name="T9" fmla="*/ 3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2">
                  <a:moveTo>
                    <a:pt x="0" y="3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67" y="132"/>
                    <a:pt x="62" y="132"/>
                  </a:cubicBezTo>
                  <a:cubicBezTo>
                    <a:pt x="57" y="132"/>
                    <a:pt x="0" y="30"/>
                    <a:pt x="0" y="30"/>
                  </a:cubicBezTo>
                  <a:close/>
                </a:path>
              </a:pathLst>
            </a:custGeom>
            <a:solidFill>
              <a:srgbClr val="B5C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50" name="Freeform 126">
              <a:extLst>
                <a:ext uri="{FF2B5EF4-FFF2-40B4-BE49-F238E27FC236}">
                  <a16:creationId xmlns:a16="http://schemas.microsoft.com/office/drawing/2014/main" id="{A0479838-EC5A-4593-9481-14502D9AA272}"/>
                </a:ext>
              </a:extLst>
            </p:cNvPr>
            <p:cNvSpPr/>
            <p:nvPr/>
          </p:nvSpPr>
          <p:spPr bwMode="auto">
            <a:xfrm>
              <a:off x="7966076" y="-3130551"/>
              <a:ext cx="742950" cy="425450"/>
            </a:xfrm>
            <a:custGeom>
              <a:avLst/>
              <a:gdLst>
                <a:gd name="T0" fmla="*/ 171 w 434"/>
                <a:gd name="T1" fmla="*/ 241 h 249"/>
                <a:gd name="T2" fmla="*/ 13 w 434"/>
                <a:gd name="T3" fmla="*/ 150 h 249"/>
                <a:gd name="T4" fmla="*/ 14 w 434"/>
                <a:gd name="T5" fmla="*/ 124 h 249"/>
                <a:gd name="T6" fmla="*/ 236 w 434"/>
                <a:gd name="T7" fmla="*/ 6 h 249"/>
                <a:gd name="T8" fmla="*/ 280 w 434"/>
                <a:gd name="T9" fmla="*/ 7 h 249"/>
                <a:gd name="T10" fmla="*/ 422 w 434"/>
                <a:gd name="T11" fmla="*/ 89 h 249"/>
                <a:gd name="T12" fmla="*/ 422 w 434"/>
                <a:gd name="T13" fmla="*/ 114 h 249"/>
                <a:gd name="T14" fmla="*/ 216 w 434"/>
                <a:gd name="T15" fmla="*/ 241 h 249"/>
                <a:gd name="T16" fmla="*/ 171 w 434"/>
                <a:gd name="T17" fmla="*/ 24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4" h="249">
                  <a:moveTo>
                    <a:pt x="171" y="241"/>
                  </a:moveTo>
                  <a:cubicBezTo>
                    <a:pt x="13" y="150"/>
                    <a:pt x="13" y="150"/>
                    <a:pt x="13" y="150"/>
                  </a:cubicBezTo>
                  <a:cubicBezTo>
                    <a:pt x="0" y="143"/>
                    <a:pt x="1" y="131"/>
                    <a:pt x="14" y="124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49" y="0"/>
                    <a:pt x="268" y="0"/>
                    <a:pt x="280" y="7"/>
                  </a:cubicBezTo>
                  <a:cubicBezTo>
                    <a:pt x="422" y="89"/>
                    <a:pt x="422" y="89"/>
                    <a:pt x="422" y="89"/>
                  </a:cubicBezTo>
                  <a:cubicBezTo>
                    <a:pt x="434" y="95"/>
                    <a:pt x="434" y="107"/>
                    <a:pt x="422" y="114"/>
                  </a:cubicBezTo>
                  <a:cubicBezTo>
                    <a:pt x="216" y="241"/>
                    <a:pt x="216" y="241"/>
                    <a:pt x="216" y="241"/>
                  </a:cubicBezTo>
                  <a:cubicBezTo>
                    <a:pt x="204" y="248"/>
                    <a:pt x="183" y="249"/>
                    <a:pt x="171" y="241"/>
                  </a:cubicBezTo>
                </a:path>
              </a:pathLst>
            </a:custGeom>
            <a:solidFill>
              <a:srgbClr val="8AA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pic>
          <p:nvPicPr>
            <p:cNvPr id="151" name="Picture 127">
              <a:extLst>
                <a:ext uri="{FF2B5EF4-FFF2-40B4-BE49-F238E27FC236}">
                  <a16:creationId xmlns:a16="http://schemas.microsoft.com/office/drawing/2014/main" id="{A0CAA2A2-BE92-4847-83B7-F392E683A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138" y="-3073401"/>
              <a:ext cx="576263" cy="33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" name="Freeform 128">
              <a:extLst>
                <a:ext uri="{FF2B5EF4-FFF2-40B4-BE49-F238E27FC236}">
                  <a16:creationId xmlns:a16="http://schemas.microsoft.com/office/drawing/2014/main" id="{4ABA5E68-C937-4FF3-A582-F0871FE72926}"/>
                </a:ext>
              </a:extLst>
            </p:cNvPr>
            <p:cNvSpPr/>
            <p:nvPr/>
          </p:nvSpPr>
          <p:spPr bwMode="auto">
            <a:xfrm>
              <a:off x="8196263" y="-3065463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C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53" name="Freeform 129">
              <a:extLst>
                <a:ext uri="{FF2B5EF4-FFF2-40B4-BE49-F238E27FC236}">
                  <a16:creationId xmlns:a16="http://schemas.microsoft.com/office/drawing/2014/main" id="{2CA4F1BE-2459-45FE-858B-30CAEB31DD21}"/>
                </a:ext>
              </a:extLst>
            </p:cNvPr>
            <p:cNvSpPr/>
            <p:nvPr/>
          </p:nvSpPr>
          <p:spPr bwMode="auto">
            <a:xfrm>
              <a:off x="8196263" y="-3065463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54" name="Freeform 130">
              <a:extLst>
                <a:ext uri="{FF2B5EF4-FFF2-40B4-BE49-F238E27FC236}">
                  <a16:creationId xmlns:a16="http://schemas.microsoft.com/office/drawing/2014/main" id="{812BC129-147A-4333-8C23-128C9BC34FD1}"/>
                </a:ext>
              </a:extLst>
            </p:cNvPr>
            <p:cNvSpPr/>
            <p:nvPr/>
          </p:nvSpPr>
          <p:spPr bwMode="auto">
            <a:xfrm>
              <a:off x="8197851" y="-3098801"/>
              <a:ext cx="60325" cy="33338"/>
            </a:xfrm>
            <a:custGeom>
              <a:avLst/>
              <a:gdLst>
                <a:gd name="T0" fmla="*/ 38 w 38"/>
                <a:gd name="T1" fmla="*/ 0 h 21"/>
                <a:gd name="T2" fmla="*/ 0 w 38"/>
                <a:gd name="T3" fmla="*/ 21 h 21"/>
                <a:gd name="T4" fmla="*/ 0 w 38"/>
                <a:gd name="T5" fmla="*/ 21 h 21"/>
                <a:gd name="T6" fmla="*/ 38 w 38"/>
                <a:gd name="T7" fmla="*/ 0 h 21"/>
                <a:gd name="T8" fmla="*/ 38 w 3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8" y="0"/>
                  </a:moveTo>
                  <a:lnTo>
                    <a:pt x="0" y="21"/>
                  </a:lnTo>
                  <a:lnTo>
                    <a:pt x="0" y="21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849A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55" name="Freeform 131">
              <a:extLst>
                <a:ext uri="{FF2B5EF4-FFF2-40B4-BE49-F238E27FC236}">
                  <a16:creationId xmlns:a16="http://schemas.microsoft.com/office/drawing/2014/main" id="{9869A8B8-96B2-49F0-88D5-FE6AB7F63130}"/>
                </a:ext>
              </a:extLst>
            </p:cNvPr>
            <p:cNvSpPr/>
            <p:nvPr/>
          </p:nvSpPr>
          <p:spPr bwMode="auto">
            <a:xfrm>
              <a:off x="8197851" y="-3098801"/>
              <a:ext cx="60325" cy="33338"/>
            </a:xfrm>
            <a:custGeom>
              <a:avLst/>
              <a:gdLst>
                <a:gd name="T0" fmla="*/ 38 w 38"/>
                <a:gd name="T1" fmla="*/ 0 h 21"/>
                <a:gd name="T2" fmla="*/ 0 w 38"/>
                <a:gd name="T3" fmla="*/ 21 h 21"/>
                <a:gd name="T4" fmla="*/ 0 w 38"/>
                <a:gd name="T5" fmla="*/ 21 h 21"/>
                <a:gd name="T6" fmla="*/ 38 w 38"/>
                <a:gd name="T7" fmla="*/ 0 h 21"/>
                <a:gd name="T8" fmla="*/ 38 w 3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8" y="0"/>
                  </a:moveTo>
                  <a:lnTo>
                    <a:pt x="0" y="21"/>
                  </a:lnTo>
                  <a:lnTo>
                    <a:pt x="0" y="21"/>
                  </a:lnTo>
                  <a:lnTo>
                    <a:pt x="38" y="0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56" name="Freeform 132">
              <a:extLst>
                <a:ext uri="{FF2B5EF4-FFF2-40B4-BE49-F238E27FC236}">
                  <a16:creationId xmlns:a16="http://schemas.microsoft.com/office/drawing/2014/main" id="{C944DCD4-70E3-42EE-8D89-3F7EEBDB7F7C}"/>
                </a:ext>
              </a:extLst>
            </p:cNvPr>
            <p:cNvSpPr/>
            <p:nvPr/>
          </p:nvSpPr>
          <p:spPr bwMode="auto">
            <a:xfrm>
              <a:off x="8526463" y="-2909888"/>
              <a:ext cx="61913" cy="38100"/>
            </a:xfrm>
            <a:custGeom>
              <a:avLst/>
              <a:gdLst>
                <a:gd name="T0" fmla="*/ 38 w 39"/>
                <a:gd name="T1" fmla="*/ 0 h 24"/>
                <a:gd name="T2" fmla="*/ 0 w 39"/>
                <a:gd name="T3" fmla="*/ 24 h 24"/>
                <a:gd name="T4" fmla="*/ 1 w 39"/>
                <a:gd name="T5" fmla="*/ 24 h 24"/>
                <a:gd name="T6" fmla="*/ 39 w 39"/>
                <a:gd name="T7" fmla="*/ 0 h 24"/>
                <a:gd name="T8" fmla="*/ 38 w 3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4">
                  <a:moveTo>
                    <a:pt x="38" y="0"/>
                  </a:moveTo>
                  <a:lnTo>
                    <a:pt x="0" y="24"/>
                  </a:lnTo>
                  <a:lnTo>
                    <a:pt x="1" y="24"/>
                  </a:lnTo>
                  <a:lnTo>
                    <a:pt x="39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6D8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57" name="Freeform 133">
              <a:extLst>
                <a:ext uri="{FF2B5EF4-FFF2-40B4-BE49-F238E27FC236}">
                  <a16:creationId xmlns:a16="http://schemas.microsoft.com/office/drawing/2014/main" id="{C545CC96-C291-4721-B769-E72B22424366}"/>
                </a:ext>
              </a:extLst>
            </p:cNvPr>
            <p:cNvSpPr/>
            <p:nvPr/>
          </p:nvSpPr>
          <p:spPr bwMode="auto">
            <a:xfrm>
              <a:off x="8526463" y="-2909888"/>
              <a:ext cx="61913" cy="38100"/>
            </a:xfrm>
            <a:custGeom>
              <a:avLst/>
              <a:gdLst>
                <a:gd name="T0" fmla="*/ 38 w 39"/>
                <a:gd name="T1" fmla="*/ 0 h 24"/>
                <a:gd name="T2" fmla="*/ 0 w 39"/>
                <a:gd name="T3" fmla="*/ 24 h 24"/>
                <a:gd name="T4" fmla="*/ 1 w 39"/>
                <a:gd name="T5" fmla="*/ 24 h 24"/>
                <a:gd name="T6" fmla="*/ 39 w 39"/>
                <a:gd name="T7" fmla="*/ 0 h 24"/>
                <a:gd name="T8" fmla="*/ 38 w 3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4">
                  <a:moveTo>
                    <a:pt x="38" y="0"/>
                  </a:moveTo>
                  <a:lnTo>
                    <a:pt x="0" y="24"/>
                  </a:lnTo>
                  <a:lnTo>
                    <a:pt x="1" y="24"/>
                  </a:lnTo>
                  <a:lnTo>
                    <a:pt x="39" y="0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pic>
          <p:nvPicPr>
            <p:cNvPr id="158" name="Picture 134">
              <a:extLst>
                <a:ext uri="{FF2B5EF4-FFF2-40B4-BE49-F238E27FC236}">
                  <a16:creationId xmlns:a16="http://schemas.microsoft.com/office/drawing/2014/main" id="{F0B0FEC0-4440-4507-B36C-79F99A43E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9913" y="-3103563"/>
              <a:ext cx="404813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" name="Freeform 135">
              <a:extLst>
                <a:ext uri="{FF2B5EF4-FFF2-40B4-BE49-F238E27FC236}">
                  <a16:creationId xmlns:a16="http://schemas.microsoft.com/office/drawing/2014/main" id="{09FE96A8-9575-4D0B-BEDC-47B2EFE680EF}"/>
                </a:ext>
              </a:extLst>
            </p:cNvPr>
            <p:cNvSpPr/>
            <p:nvPr/>
          </p:nvSpPr>
          <p:spPr bwMode="auto">
            <a:xfrm>
              <a:off x="7812088" y="-4606926"/>
              <a:ext cx="1354138" cy="1898650"/>
            </a:xfrm>
            <a:custGeom>
              <a:avLst/>
              <a:gdLst>
                <a:gd name="T0" fmla="*/ 782 w 791"/>
                <a:gd name="T1" fmla="*/ 449 h 1108"/>
                <a:gd name="T2" fmla="*/ 781 w 791"/>
                <a:gd name="T3" fmla="*/ 449 h 1108"/>
                <a:gd name="T4" fmla="*/ 781 w 791"/>
                <a:gd name="T5" fmla="*/ 449 h 1108"/>
                <a:gd name="T6" fmla="*/ 20 w 791"/>
                <a:gd name="T7" fmla="*/ 8 h 1108"/>
                <a:gd name="T8" fmla="*/ 13 w 791"/>
                <a:gd name="T9" fmla="*/ 3 h 1108"/>
                <a:gd name="T10" fmla="*/ 0 w 791"/>
                <a:gd name="T11" fmla="*/ 11 h 1108"/>
                <a:gd name="T12" fmla="*/ 7 w 791"/>
                <a:gd name="T13" fmla="*/ 13 h 1108"/>
                <a:gd name="T14" fmla="*/ 11 w 791"/>
                <a:gd name="T15" fmla="*/ 13 h 1108"/>
                <a:gd name="T16" fmla="*/ 11 w 791"/>
                <a:gd name="T17" fmla="*/ 713 h 1108"/>
                <a:gd name="T18" fmla="*/ 20 w 791"/>
                <a:gd name="T19" fmla="*/ 734 h 1108"/>
                <a:gd name="T20" fmla="*/ 790 w 791"/>
                <a:gd name="T21" fmla="*/ 1100 h 1108"/>
                <a:gd name="T22" fmla="*/ 791 w 791"/>
                <a:gd name="T23" fmla="*/ 468 h 1108"/>
                <a:gd name="T24" fmla="*/ 791 w 791"/>
                <a:gd name="T25" fmla="*/ 467 h 1108"/>
                <a:gd name="T26" fmla="*/ 782 w 791"/>
                <a:gd name="T27" fmla="*/ 449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91" h="1108">
                  <a:moveTo>
                    <a:pt x="782" y="449"/>
                  </a:moveTo>
                  <a:cubicBezTo>
                    <a:pt x="781" y="449"/>
                    <a:pt x="781" y="449"/>
                    <a:pt x="781" y="449"/>
                  </a:cubicBezTo>
                  <a:cubicBezTo>
                    <a:pt x="781" y="449"/>
                    <a:pt x="781" y="449"/>
                    <a:pt x="781" y="44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7" y="0"/>
                    <a:pt x="0" y="4"/>
                    <a:pt x="0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713"/>
                    <a:pt x="11" y="713"/>
                    <a:pt x="11" y="713"/>
                  </a:cubicBezTo>
                  <a:cubicBezTo>
                    <a:pt x="11" y="721"/>
                    <a:pt x="14" y="730"/>
                    <a:pt x="20" y="734"/>
                  </a:cubicBezTo>
                  <a:cubicBezTo>
                    <a:pt x="20" y="734"/>
                    <a:pt x="790" y="1108"/>
                    <a:pt x="790" y="1100"/>
                  </a:cubicBezTo>
                  <a:cubicBezTo>
                    <a:pt x="791" y="468"/>
                    <a:pt x="791" y="468"/>
                    <a:pt x="791" y="468"/>
                  </a:cubicBezTo>
                  <a:cubicBezTo>
                    <a:pt x="791" y="467"/>
                    <a:pt x="791" y="467"/>
                    <a:pt x="791" y="467"/>
                  </a:cubicBezTo>
                  <a:cubicBezTo>
                    <a:pt x="791" y="460"/>
                    <a:pt x="788" y="452"/>
                    <a:pt x="782" y="449"/>
                  </a:cubicBezTo>
                </a:path>
              </a:pathLst>
            </a:custGeom>
            <a:solidFill>
              <a:srgbClr val="B5C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60" name="Freeform 136">
              <a:extLst>
                <a:ext uri="{FF2B5EF4-FFF2-40B4-BE49-F238E27FC236}">
                  <a16:creationId xmlns:a16="http://schemas.microsoft.com/office/drawing/2014/main" id="{5566886C-521D-45C0-BE52-50346862A370}"/>
                </a:ext>
              </a:extLst>
            </p:cNvPr>
            <p:cNvSpPr/>
            <p:nvPr/>
          </p:nvSpPr>
          <p:spPr bwMode="auto">
            <a:xfrm>
              <a:off x="8612188" y="-3825876"/>
              <a:ext cx="554038" cy="1166813"/>
            </a:xfrm>
            <a:custGeom>
              <a:avLst/>
              <a:gdLst>
                <a:gd name="T0" fmla="*/ 0 w 323"/>
                <a:gd name="T1" fmla="*/ 266 h 681"/>
                <a:gd name="T2" fmla="*/ 217 w 323"/>
                <a:gd name="T3" fmla="*/ 603 h 681"/>
                <a:gd name="T4" fmla="*/ 322 w 323"/>
                <a:gd name="T5" fmla="*/ 676 h 681"/>
                <a:gd name="T6" fmla="*/ 323 w 323"/>
                <a:gd name="T7" fmla="*/ 16 h 681"/>
                <a:gd name="T8" fmla="*/ 323 w 323"/>
                <a:gd name="T9" fmla="*/ 13 h 681"/>
                <a:gd name="T10" fmla="*/ 321 w 323"/>
                <a:gd name="T11" fmla="*/ 0 h 681"/>
                <a:gd name="T12" fmla="*/ 0 w 323"/>
                <a:gd name="T13" fmla="*/ 266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3" h="681">
                  <a:moveTo>
                    <a:pt x="0" y="266"/>
                  </a:moveTo>
                  <a:cubicBezTo>
                    <a:pt x="99" y="166"/>
                    <a:pt x="154" y="449"/>
                    <a:pt x="217" y="603"/>
                  </a:cubicBezTo>
                  <a:cubicBezTo>
                    <a:pt x="248" y="681"/>
                    <a:pt x="322" y="676"/>
                    <a:pt x="322" y="676"/>
                  </a:cubicBezTo>
                  <a:cubicBezTo>
                    <a:pt x="323" y="16"/>
                    <a:pt x="323" y="16"/>
                    <a:pt x="323" y="16"/>
                  </a:cubicBezTo>
                  <a:cubicBezTo>
                    <a:pt x="323" y="13"/>
                    <a:pt x="323" y="13"/>
                    <a:pt x="323" y="13"/>
                  </a:cubicBezTo>
                  <a:cubicBezTo>
                    <a:pt x="323" y="9"/>
                    <a:pt x="323" y="4"/>
                    <a:pt x="321" y="0"/>
                  </a:cubicBezTo>
                  <a:lnTo>
                    <a:pt x="0" y="266"/>
                  </a:lnTo>
                  <a:close/>
                </a:path>
              </a:pathLst>
            </a:custGeom>
            <a:solidFill>
              <a:srgbClr val="8AA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pic>
          <p:nvPicPr>
            <p:cNvPr id="161" name="Picture 137">
              <a:extLst>
                <a:ext uri="{FF2B5EF4-FFF2-40B4-BE49-F238E27FC236}">
                  <a16:creationId xmlns:a16="http://schemas.microsoft.com/office/drawing/2014/main" id="{B7FE00B8-D8BD-4433-A981-1D1FA4BC2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651" y="-3781426"/>
              <a:ext cx="1371600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Freeform 138">
              <a:extLst>
                <a:ext uri="{FF2B5EF4-FFF2-40B4-BE49-F238E27FC236}">
                  <a16:creationId xmlns:a16="http://schemas.microsoft.com/office/drawing/2014/main" id="{E66363A9-920D-4848-AD65-761ADBCC92CB}"/>
                </a:ext>
              </a:extLst>
            </p:cNvPr>
            <p:cNvSpPr/>
            <p:nvPr/>
          </p:nvSpPr>
          <p:spPr bwMode="auto">
            <a:xfrm>
              <a:off x="7745413" y="-4554538"/>
              <a:ext cx="1360488" cy="1782763"/>
            </a:xfrm>
            <a:custGeom>
              <a:avLst/>
              <a:gdLst>
                <a:gd name="T0" fmla="*/ 784 w 795"/>
                <a:gd name="T1" fmla="*/ 1038 h 1041"/>
                <a:gd name="T2" fmla="*/ 12 w 795"/>
                <a:gd name="T3" fmla="*/ 592 h 1041"/>
                <a:gd name="T4" fmla="*/ 1 w 795"/>
                <a:gd name="T5" fmla="*/ 573 h 1041"/>
                <a:gd name="T6" fmla="*/ 0 w 795"/>
                <a:gd name="T7" fmla="*/ 10 h 1041"/>
                <a:gd name="T8" fmla="*/ 11 w 795"/>
                <a:gd name="T9" fmla="*/ 4 h 1041"/>
                <a:gd name="T10" fmla="*/ 783 w 795"/>
                <a:gd name="T11" fmla="*/ 450 h 1041"/>
                <a:gd name="T12" fmla="*/ 794 w 795"/>
                <a:gd name="T13" fmla="*/ 468 h 1041"/>
                <a:gd name="T14" fmla="*/ 795 w 795"/>
                <a:gd name="T15" fmla="*/ 1032 h 1041"/>
                <a:gd name="T16" fmla="*/ 784 w 795"/>
                <a:gd name="T17" fmla="*/ 1038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5" h="1041">
                  <a:moveTo>
                    <a:pt x="784" y="1038"/>
                  </a:moveTo>
                  <a:cubicBezTo>
                    <a:pt x="12" y="592"/>
                    <a:pt x="12" y="592"/>
                    <a:pt x="12" y="592"/>
                  </a:cubicBezTo>
                  <a:cubicBezTo>
                    <a:pt x="6" y="588"/>
                    <a:pt x="1" y="580"/>
                    <a:pt x="1" y="57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5" y="0"/>
                    <a:pt x="11" y="4"/>
                  </a:cubicBezTo>
                  <a:cubicBezTo>
                    <a:pt x="783" y="450"/>
                    <a:pt x="783" y="450"/>
                    <a:pt x="783" y="450"/>
                  </a:cubicBezTo>
                  <a:cubicBezTo>
                    <a:pt x="789" y="453"/>
                    <a:pt x="794" y="461"/>
                    <a:pt x="794" y="468"/>
                  </a:cubicBezTo>
                  <a:cubicBezTo>
                    <a:pt x="795" y="1032"/>
                    <a:pt x="795" y="1032"/>
                    <a:pt x="795" y="1032"/>
                  </a:cubicBezTo>
                  <a:cubicBezTo>
                    <a:pt x="795" y="1038"/>
                    <a:pt x="790" y="1041"/>
                    <a:pt x="784" y="1038"/>
                  </a:cubicBezTo>
                </a:path>
              </a:pathLst>
            </a:custGeom>
            <a:solidFill>
              <a:srgbClr val="45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63" name="Freeform 139">
              <a:extLst>
                <a:ext uri="{FF2B5EF4-FFF2-40B4-BE49-F238E27FC236}">
                  <a16:creationId xmlns:a16="http://schemas.microsoft.com/office/drawing/2014/main" id="{178BB8CC-CA50-4698-B182-2DAEFDCACCFF}"/>
                </a:ext>
              </a:extLst>
            </p:cNvPr>
            <p:cNvSpPr/>
            <p:nvPr/>
          </p:nvSpPr>
          <p:spPr bwMode="auto">
            <a:xfrm>
              <a:off x="7793038" y="-4462463"/>
              <a:ext cx="1246188" cy="1555750"/>
            </a:xfrm>
            <a:custGeom>
              <a:avLst/>
              <a:gdLst>
                <a:gd name="T0" fmla="*/ 784 w 785"/>
                <a:gd name="T1" fmla="*/ 980 h 980"/>
                <a:gd name="T2" fmla="*/ 0 w 785"/>
                <a:gd name="T3" fmla="*/ 527 h 980"/>
                <a:gd name="T4" fmla="*/ 2 w 785"/>
                <a:gd name="T5" fmla="*/ 0 h 980"/>
                <a:gd name="T6" fmla="*/ 785 w 785"/>
                <a:gd name="T7" fmla="*/ 452 h 980"/>
                <a:gd name="T8" fmla="*/ 784 w 785"/>
                <a:gd name="T9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5" h="980">
                  <a:moveTo>
                    <a:pt x="784" y="980"/>
                  </a:moveTo>
                  <a:lnTo>
                    <a:pt x="0" y="527"/>
                  </a:lnTo>
                  <a:lnTo>
                    <a:pt x="2" y="0"/>
                  </a:lnTo>
                  <a:lnTo>
                    <a:pt x="785" y="452"/>
                  </a:lnTo>
                  <a:lnTo>
                    <a:pt x="784" y="980"/>
                  </a:lnTo>
                  <a:close/>
                </a:path>
              </a:pathLst>
            </a:custGeom>
            <a:solidFill>
              <a:srgbClr val="97C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64" name="Freeform 140">
              <a:extLst>
                <a:ext uri="{FF2B5EF4-FFF2-40B4-BE49-F238E27FC236}">
                  <a16:creationId xmlns:a16="http://schemas.microsoft.com/office/drawing/2014/main" id="{D345305B-D9B9-4E2A-80CA-1461A7302893}"/>
                </a:ext>
              </a:extLst>
            </p:cNvPr>
            <p:cNvSpPr/>
            <p:nvPr/>
          </p:nvSpPr>
          <p:spPr bwMode="auto">
            <a:xfrm>
              <a:off x="7793038" y="-4462463"/>
              <a:ext cx="1246188" cy="1555750"/>
            </a:xfrm>
            <a:custGeom>
              <a:avLst/>
              <a:gdLst>
                <a:gd name="T0" fmla="*/ 784 w 785"/>
                <a:gd name="T1" fmla="*/ 980 h 980"/>
                <a:gd name="T2" fmla="*/ 0 w 785"/>
                <a:gd name="T3" fmla="*/ 527 h 980"/>
                <a:gd name="T4" fmla="*/ 2 w 785"/>
                <a:gd name="T5" fmla="*/ 0 h 980"/>
                <a:gd name="T6" fmla="*/ 785 w 785"/>
                <a:gd name="T7" fmla="*/ 452 h 980"/>
                <a:gd name="T8" fmla="*/ 784 w 785"/>
                <a:gd name="T9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5" h="980">
                  <a:moveTo>
                    <a:pt x="784" y="980"/>
                  </a:moveTo>
                  <a:lnTo>
                    <a:pt x="0" y="527"/>
                  </a:lnTo>
                  <a:lnTo>
                    <a:pt x="2" y="0"/>
                  </a:lnTo>
                  <a:lnTo>
                    <a:pt x="785" y="452"/>
                  </a:lnTo>
                  <a:lnTo>
                    <a:pt x="784" y="9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65" name="Freeform 141">
              <a:extLst>
                <a:ext uri="{FF2B5EF4-FFF2-40B4-BE49-F238E27FC236}">
                  <a16:creationId xmlns:a16="http://schemas.microsoft.com/office/drawing/2014/main" id="{53B564E6-82F3-477E-95B1-D5BBFB0447FD}"/>
                </a:ext>
              </a:extLst>
            </p:cNvPr>
            <p:cNvSpPr/>
            <p:nvPr/>
          </p:nvSpPr>
          <p:spPr bwMode="auto">
            <a:xfrm>
              <a:off x="8039101" y="-4184651"/>
              <a:ext cx="712788" cy="450850"/>
            </a:xfrm>
            <a:custGeom>
              <a:avLst/>
              <a:gdLst>
                <a:gd name="T0" fmla="*/ 405 w 416"/>
                <a:gd name="T1" fmla="*/ 260 h 263"/>
                <a:gd name="T2" fmla="*/ 10 w 416"/>
                <a:gd name="T3" fmla="*/ 32 h 263"/>
                <a:gd name="T4" fmla="*/ 0 w 416"/>
                <a:gd name="T5" fmla="*/ 12 h 263"/>
                <a:gd name="T6" fmla="*/ 10 w 416"/>
                <a:gd name="T7" fmla="*/ 4 h 263"/>
                <a:gd name="T8" fmla="*/ 405 w 416"/>
                <a:gd name="T9" fmla="*/ 232 h 263"/>
                <a:gd name="T10" fmla="*/ 416 w 416"/>
                <a:gd name="T11" fmla="*/ 252 h 263"/>
                <a:gd name="T12" fmla="*/ 405 w 416"/>
                <a:gd name="T13" fmla="*/ 26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263">
                  <a:moveTo>
                    <a:pt x="405" y="260"/>
                  </a:moveTo>
                  <a:cubicBezTo>
                    <a:pt x="10" y="32"/>
                    <a:pt x="10" y="32"/>
                    <a:pt x="10" y="32"/>
                  </a:cubicBezTo>
                  <a:cubicBezTo>
                    <a:pt x="4" y="28"/>
                    <a:pt x="0" y="19"/>
                    <a:pt x="0" y="12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405" y="232"/>
                    <a:pt x="405" y="232"/>
                    <a:pt x="405" y="232"/>
                  </a:cubicBezTo>
                  <a:cubicBezTo>
                    <a:pt x="411" y="235"/>
                    <a:pt x="416" y="244"/>
                    <a:pt x="416" y="252"/>
                  </a:cubicBezTo>
                  <a:cubicBezTo>
                    <a:pt x="416" y="260"/>
                    <a:pt x="411" y="263"/>
                    <a:pt x="405" y="260"/>
                  </a:cubicBezTo>
                </a:path>
              </a:pathLst>
            </a:custGeom>
            <a:solidFill>
              <a:srgbClr val="6F6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66" name="Freeform 142">
              <a:extLst>
                <a:ext uri="{FF2B5EF4-FFF2-40B4-BE49-F238E27FC236}">
                  <a16:creationId xmlns:a16="http://schemas.microsoft.com/office/drawing/2014/main" id="{64A6EBE9-AA4A-4EBD-B575-3FE789F73803}"/>
                </a:ext>
              </a:extLst>
            </p:cNvPr>
            <p:cNvSpPr/>
            <p:nvPr/>
          </p:nvSpPr>
          <p:spPr bwMode="auto">
            <a:xfrm>
              <a:off x="8177213" y="-3890963"/>
              <a:ext cx="581025" cy="376238"/>
            </a:xfrm>
            <a:custGeom>
              <a:avLst/>
              <a:gdLst>
                <a:gd name="T0" fmla="*/ 329 w 339"/>
                <a:gd name="T1" fmla="*/ 216 h 219"/>
                <a:gd name="T2" fmla="*/ 10 w 339"/>
                <a:gd name="T3" fmla="*/ 32 h 219"/>
                <a:gd name="T4" fmla="*/ 0 w 339"/>
                <a:gd name="T5" fmla="*/ 12 h 219"/>
                <a:gd name="T6" fmla="*/ 10 w 339"/>
                <a:gd name="T7" fmla="*/ 4 h 219"/>
                <a:gd name="T8" fmla="*/ 329 w 339"/>
                <a:gd name="T9" fmla="*/ 188 h 219"/>
                <a:gd name="T10" fmla="*/ 339 w 339"/>
                <a:gd name="T11" fmla="*/ 208 h 219"/>
                <a:gd name="T12" fmla="*/ 329 w 339"/>
                <a:gd name="T13" fmla="*/ 21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9" h="219">
                  <a:moveTo>
                    <a:pt x="329" y="216"/>
                  </a:moveTo>
                  <a:cubicBezTo>
                    <a:pt x="10" y="32"/>
                    <a:pt x="10" y="32"/>
                    <a:pt x="10" y="32"/>
                  </a:cubicBezTo>
                  <a:cubicBezTo>
                    <a:pt x="5" y="28"/>
                    <a:pt x="0" y="19"/>
                    <a:pt x="0" y="12"/>
                  </a:cubicBezTo>
                  <a:cubicBezTo>
                    <a:pt x="0" y="4"/>
                    <a:pt x="5" y="0"/>
                    <a:pt x="10" y="4"/>
                  </a:cubicBezTo>
                  <a:cubicBezTo>
                    <a:pt x="329" y="188"/>
                    <a:pt x="329" y="188"/>
                    <a:pt x="329" y="188"/>
                  </a:cubicBezTo>
                  <a:cubicBezTo>
                    <a:pt x="334" y="191"/>
                    <a:pt x="339" y="200"/>
                    <a:pt x="339" y="208"/>
                  </a:cubicBezTo>
                  <a:cubicBezTo>
                    <a:pt x="339" y="215"/>
                    <a:pt x="334" y="219"/>
                    <a:pt x="329" y="216"/>
                  </a:cubicBezTo>
                </a:path>
              </a:pathLst>
            </a:custGeom>
            <a:solidFill>
              <a:srgbClr val="D841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67" name="Freeform 143">
              <a:extLst>
                <a:ext uri="{FF2B5EF4-FFF2-40B4-BE49-F238E27FC236}">
                  <a16:creationId xmlns:a16="http://schemas.microsoft.com/office/drawing/2014/main" id="{0BCA5F6A-5DE7-4FE9-B965-E94BED7156F8}"/>
                </a:ext>
              </a:extLst>
            </p:cNvPr>
            <p:cNvSpPr/>
            <p:nvPr/>
          </p:nvSpPr>
          <p:spPr bwMode="auto">
            <a:xfrm>
              <a:off x="8542338" y="-3559176"/>
              <a:ext cx="215900" cy="163513"/>
            </a:xfrm>
            <a:custGeom>
              <a:avLst/>
              <a:gdLst>
                <a:gd name="T0" fmla="*/ 116 w 126"/>
                <a:gd name="T1" fmla="*/ 92 h 96"/>
                <a:gd name="T2" fmla="*/ 10 w 126"/>
                <a:gd name="T3" fmla="*/ 32 h 96"/>
                <a:gd name="T4" fmla="*/ 0 w 126"/>
                <a:gd name="T5" fmla="*/ 11 h 96"/>
                <a:gd name="T6" fmla="*/ 10 w 126"/>
                <a:gd name="T7" fmla="*/ 4 h 96"/>
                <a:gd name="T8" fmla="*/ 116 w 126"/>
                <a:gd name="T9" fmla="*/ 64 h 96"/>
                <a:gd name="T10" fmla="*/ 126 w 126"/>
                <a:gd name="T11" fmla="*/ 84 h 96"/>
                <a:gd name="T12" fmla="*/ 116 w 126"/>
                <a:gd name="T13" fmla="*/ 9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96">
                  <a:moveTo>
                    <a:pt x="116" y="92"/>
                  </a:moveTo>
                  <a:cubicBezTo>
                    <a:pt x="10" y="32"/>
                    <a:pt x="10" y="32"/>
                    <a:pt x="10" y="32"/>
                  </a:cubicBezTo>
                  <a:cubicBezTo>
                    <a:pt x="5" y="28"/>
                    <a:pt x="0" y="19"/>
                    <a:pt x="0" y="11"/>
                  </a:cubicBezTo>
                  <a:cubicBezTo>
                    <a:pt x="0" y="4"/>
                    <a:pt x="5" y="0"/>
                    <a:pt x="10" y="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21" y="68"/>
                    <a:pt x="126" y="77"/>
                    <a:pt x="126" y="84"/>
                  </a:cubicBezTo>
                  <a:cubicBezTo>
                    <a:pt x="126" y="92"/>
                    <a:pt x="121" y="96"/>
                    <a:pt x="116" y="92"/>
                  </a:cubicBezTo>
                  <a:close/>
                </a:path>
              </a:pathLst>
            </a:custGeom>
            <a:solidFill>
              <a:srgbClr val="6F6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68" name="Freeform 144">
              <a:extLst>
                <a:ext uri="{FF2B5EF4-FFF2-40B4-BE49-F238E27FC236}">
                  <a16:creationId xmlns:a16="http://schemas.microsoft.com/office/drawing/2014/main" id="{43E80A12-8BDA-495B-A18C-F81ECD51CB39}"/>
                </a:ext>
              </a:extLst>
            </p:cNvPr>
            <p:cNvSpPr/>
            <p:nvPr/>
          </p:nvSpPr>
          <p:spPr bwMode="auto">
            <a:xfrm>
              <a:off x="8185151" y="-3765551"/>
              <a:ext cx="122238" cy="109538"/>
            </a:xfrm>
            <a:custGeom>
              <a:avLst/>
              <a:gdLst>
                <a:gd name="T0" fmla="*/ 62 w 72"/>
                <a:gd name="T1" fmla="*/ 61 h 64"/>
                <a:gd name="T2" fmla="*/ 11 w 72"/>
                <a:gd name="T3" fmla="*/ 31 h 64"/>
                <a:gd name="T4" fmla="*/ 0 w 72"/>
                <a:gd name="T5" fmla="*/ 11 h 64"/>
                <a:gd name="T6" fmla="*/ 11 w 72"/>
                <a:gd name="T7" fmla="*/ 3 h 64"/>
                <a:gd name="T8" fmla="*/ 62 w 72"/>
                <a:gd name="T9" fmla="*/ 33 h 64"/>
                <a:gd name="T10" fmla="*/ 72 w 72"/>
                <a:gd name="T11" fmla="*/ 53 h 64"/>
                <a:gd name="T12" fmla="*/ 62 w 72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64">
                  <a:moveTo>
                    <a:pt x="62" y="61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5" y="28"/>
                    <a:pt x="0" y="19"/>
                    <a:pt x="0" y="11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8" y="36"/>
                    <a:pt x="72" y="45"/>
                    <a:pt x="72" y="53"/>
                  </a:cubicBezTo>
                  <a:cubicBezTo>
                    <a:pt x="72" y="60"/>
                    <a:pt x="68" y="64"/>
                    <a:pt x="62" y="61"/>
                  </a:cubicBezTo>
                </a:path>
              </a:pathLst>
            </a:custGeom>
            <a:solidFill>
              <a:srgbClr val="6F6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69" name="Freeform 145">
              <a:extLst>
                <a:ext uri="{FF2B5EF4-FFF2-40B4-BE49-F238E27FC236}">
                  <a16:creationId xmlns:a16="http://schemas.microsoft.com/office/drawing/2014/main" id="{2E9A445B-34BE-4310-8556-D1F801872595}"/>
                </a:ext>
              </a:extLst>
            </p:cNvPr>
            <p:cNvSpPr/>
            <p:nvPr/>
          </p:nvSpPr>
          <p:spPr bwMode="auto">
            <a:xfrm>
              <a:off x="8047038" y="-3717926"/>
              <a:ext cx="152400" cy="125413"/>
            </a:xfrm>
            <a:custGeom>
              <a:avLst/>
              <a:gdLst>
                <a:gd name="T0" fmla="*/ 78 w 89"/>
                <a:gd name="T1" fmla="*/ 70 h 73"/>
                <a:gd name="T2" fmla="*/ 11 w 89"/>
                <a:gd name="T3" fmla="*/ 31 h 73"/>
                <a:gd name="T4" fmla="*/ 0 w 89"/>
                <a:gd name="T5" fmla="*/ 11 h 73"/>
                <a:gd name="T6" fmla="*/ 11 w 89"/>
                <a:gd name="T7" fmla="*/ 3 h 73"/>
                <a:gd name="T8" fmla="*/ 78 w 89"/>
                <a:gd name="T9" fmla="*/ 42 h 73"/>
                <a:gd name="T10" fmla="*/ 89 w 89"/>
                <a:gd name="T11" fmla="*/ 62 h 73"/>
                <a:gd name="T12" fmla="*/ 78 w 89"/>
                <a:gd name="T13" fmla="*/ 7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73">
                  <a:moveTo>
                    <a:pt x="78" y="70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5" y="28"/>
                    <a:pt x="0" y="19"/>
                    <a:pt x="0" y="11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84" y="45"/>
                    <a:pt x="89" y="54"/>
                    <a:pt x="89" y="62"/>
                  </a:cubicBezTo>
                  <a:cubicBezTo>
                    <a:pt x="89" y="70"/>
                    <a:pt x="84" y="73"/>
                    <a:pt x="78" y="70"/>
                  </a:cubicBezTo>
                </a:path>
              </a:pathLst>
            </a:custGeom>
            <a:solidFill>
              <a:srgbClr val="6F6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0" name="Freeform 146">
              <a:extLst>
                <a:ext uri="{FF2B5EF4-FFF2-40B4-BE49-F238E27FC236}">
                  <a16:creationId xmlns:a16="http://schemas.microsoft.com/office/drawing/2014/main" id="{73C211E3-8C73-487E-B0D6-076803038F3F}"/>
                </a:ext>
              </a:extLst>
            </p:cNvPr>
            <p:cNvSpPr/>
            <p:nvPr/>
          </p:nvSpPr>
          <p:spPr bwMode="auto">
            <a:xfrm>
              <a:off x="8047038" y="-3597276"/>
              <a:ext cx="338138" cy="233363"/>
            </a:xfrm>
            <a:custGeom>
              <a:avLst/>
              <a:gdLst>
                <a:gd name="T0" fmla="*/ 186 w 197"/>
                <a:gd name="T1" fmla="*/ 133 h 136"/>
                <a:gd name="T2" fmla="*/ 11 w 197"/>
                <a:gd name="T3" fmla="*/ 31 h 136"/>
                <a:gd name="T4" fmla="*/ 0 w 197"/>
                <a:gd name="T5" fmla="*/ 11 h 136"/>
                <a:gd name="T6" fmla="*/ 11 w 197"/>
                <a:gd name="T7" fmla="*/ 3 h 136"/>
                <a:gd name="T8" fmla="*/ 186 w 197"/>
                <a:gd name="T9" fmla="*/ 105 h 136"/>
                <a:gd name="T10" fmla="*/ 197 w 197"/>
                <a:gd name="T11" fmla="*/ 125 h 136"/>
                <a:gd name="T12" fmla="*/ 186 w 197"/>
                <a:gd name="T13" fmla="*/ 13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36">
                  <a:moveTo>
                    <a:pt x="186" y="133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5" y="28"/>
                    <a:pt x="0" y="19"/>
                    <a:pt x="0" y="11"/>
                  </a:cubicBezTo>
                  <a:cubicBezTo>
                    <a:pt x="0" y="4"/>
                    <a:pt x="5" y="0"/>
                    <a:pt x="11" y="3"/>
                  </a:cubicBezTo>
                  <a:cubicBezTo>
                    <a:pt x="186" y="105"/>
                    <a:pt x="186" y="105"/>
                    <a:pt x="186" y="105"/>
                  </a:cubicBezTo>
                  <a:cubicBezTo>
                    <a:pt x="192" y="108"/>
                    <a:pt x="197" y="117"/>
                    <a:pt x="197" y="125"/>
                  </a:cubicBezTo>
                  <a:cubicBezTo>
                    <a:pt x="197" y="133"/>
                    <a:pt x="192" y="136"/>
                    <a:pt x="186" y="133"/>
                  </a:cubicBezTo>
                </a:path>
              </a:pathLst>
            </a:custGeom>
            <a:solidFill>
              <a:srgbClr val="D841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1" name="Freeform 147">
              <a:extLst>
                <a:ext uri="{FF2B5EF4-FFF2-40B4-BE49-F238E27FC236}">
                  <a16:creationId xmlns:a16="http://schemas.microsoft.com/office/drawing/2014/main" id="{DD1ABFD9-6E01-4659-9E0A-E5FCD054BF2D}"/>
                </a:ext>
              </a:extLst>
            </p:cNvPr>
            <p:cNvSpPr/>
            <p:nvPr/>
          </p:nvSpPr>
          <p:spPr bwMode="auto">
            <a:xfrm>
              <a:off x="8251826" y="-3600451"/>
              <a:ext cx="503238" cy="330200"/>
            </a:xfrm>
            <a:custGeom>
              <a:avLst/>
              <a:gdLst>
                <a:gd name="T0" fmla="*/ 284 w 294"/>
                <a:gd name="T1" fmla="*/ 189 h 193"/>
                <a:gd name="T2" fmla="*/ 10 w 294"/>
                <a:gd name="T3" fmla="*/ 31 h 193"/>
                <a:gd name="T4" fmla="*/ 0 w 294"/>
                <a:gd name="T5" fmla="*/ 11 h 193"/>
                <a:gd name="T6" fmla="*/ 10 w 294"/>
                <a:gd name="T7" fmla="*/ 3 h 193"/>
                <a:gd name="T8" fmla="*/ 284 w 294"/>
                <a:gd name="T9" fmla="*/ 161 h 193"/>
                <a:gd name="T10" fmla="*/ 294 w 294"/>
                <a:gd name="T11" fmla="*/ 181 h 193"/>
                <a:gd name="T12" fmla="*/ 284 w 294"/>
                <a:gd name="T13" fmla="*/ 18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193">
                  <a:moveTo>
                    <a:pt x="284" y="18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" y="28"/>
                    <a:pt x="0" y="19"/>
                    <a:pt x="0" y="11"/>
                  </a:cubicBezTo>
                  <a:cubicBezTo>
                    <a:pt x="0" y="4"/>
                    <a:pt x="4" y="0"/>
                    <a:pt x="10" y="3"/>
                  </a:cubicBezTo>
                  <a:cubicBezTo>
                    <a:pt x="284" y="161"/>
                    <a:pt x="284" y="161"/>
                    <a:pt x="284" y="161"/>
                  </a:cubicBezTo>
                  <a:cubicBezTo>
                    <a:pt x="289" y="165"/>
                    <a:pt x="294" y="174"/>
                    <a:pt x="294" y="181"/>
                  </a:cubicBezTo>
                  <a:cubicBezTo>
                    <a:pt x="294" y="189"/>
                    <a:pt x="289" y="193"/>
                    <a:pt x="284" y="189"/>
                  </a:cubicBezTo>
                </a:path>
              </a:pathLst>
            </a:custGeom>
            <a:solidFill>
              <a:srgbClr val="6F6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2" name="Freeform 148">
              <a:extLst>
                <a:ext uri="{FF2B5EF4-FFF2-40B4-BE49-F238E27FC236}">
                  <a16:creationId xmlns:a16="http://schemas.microsoft.com/office/drawing/2014/main" id="{C21AC1FE-8831-406C-A0C4-671284FD90E1}"/>
                </a:ext>
              </a:extLst>
            </p:cNvPr>
            <p:cNvSpPr/>
            <p:nvPr/>
          </p:nvSpPr>
          <p:spPr bwMode="auto">
            <a:xfrm>
              <a:off x="8380413" y="-3652838"/>
              <a:ext cx="111125" cy="103188"/>
            </a:xfrm>
            <a:custGeom>
              <a:avLst/>
              <a:gdLst>
                <a:gd name="T0" fmla="*/ 55 w 65"/>
                <a:gd name="T1" fmla="*/ 56 h 60"/>
                <a:gd name="T2" fmla="*/ 11 w 65"/>
                <a:gd name="T3" fmla="*/ 31 h 60"/>
                <a:gd name="T4" fmla="*/ 0 w 65"/>
                <a:gd name="T5" fmla="*/ 11 h 60"/>
                <a:gd name="T6" fmla="*/ 11 w 65"/>
                <a:gd name="T7" fmla="*/ 3 h 60"/>
                <a:gd name="T8" fmla="*/ 55 w 65"/>
                <a:gd name="T9" fmla="*/ 28 h 60"/>
                <a:gd name="T10" fmla="*/ 65 w 65"/>
                <a:gd name="T11" fmla="*/ 49 h 60"/>
                <a:gd name="T12" fmla="*/ 55 w 65"/>
                <a:gd name="T13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0">
                  <a:moveTo>
                    <a:pt x="55" y="5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5" y="28"/>
                    <a:pt x="0" y="19"/>
                    <a:pt x="0" y="11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61" y="32"/>
                    <a:pt x="65" y="41"/>
                    <a:pt x="65" y="49"/>
                  </a:cubicBezTo>
                  <a:cubicBezTo>
                    <a:pt x="65" y="56"/>
                    <a:pt x="61" y="60"/>
                    <a:pt x="55" y="56"/>
                  </a:cubicBezTo>
                </a:path>
              </a:pathLst>
            </a:custGeom>
            <a:solidFill>
              <a:srgbClr val="6F6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3" name="Freeform 149">
              <a:extLst>
                <a:ext uri="{FF2B5EF4-FFF2-40B4-BE49-F238E27FC236}">
                  <a16:creationId xmlns:a16="http://schemas.microsoft.com/office/drawing/2014/main" id="{14C60D1A-4B51-42CF-886F-90C1BD0993C9}"/>
                </a:ext>
              </a:extLst>
            </p:cNvPr>
            <p:cNvSpPr/>
            <p:nvPr/>
          </p:nvSpPr>
          <p:spPr bwMode="auto">
            <a:xfrm>
              <a:off x="8177213" y="-4006851"/>
              <a:ext cx="225425" cy="168275"/>
            </a:xfrm>
            <a:custGeom>
              <a:avLst/>
              <a:gdLst>
                <a:gd name="T0" fmla="*/ 120 w 131"/>
                <a:gd name="T1" fmla="*/ 95 h 98"/>
                <a:gd name="T2" fmla="*/ 10 w 131"/>
                <a:gd name="T3" fmla="*/ 31 h 98"/>
                <a:gd name="T4" fmla="*/ 0 w 131"/>
                <a:gd name="T5" fmla="*/ 11 h 98"/>
                <a:gd name="T6" fmla="*/ 10 w 131"/>
                <a:gd name="T7" fmla="*/ 3 h 98"/>
                <a:gd name="T8" fmla="*/ 120 w 131"/>
                <a:gd name="T9" fmla="*/ 67 h 98"/>
                <a:gd name="T10" fmla="*/ 131 w 131"/>
                <a:gd name="T11" fmla="*/ 87 h 98"/>
                <a:gd name="T12" fmla="*/ 120 w 131"/>
                <a:gd name="T13" fmla="*/ 9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98">
                  <a:moveTo>
                    <a:pt x="120" y="95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5" y="28"/>
                    <a:pt x="0" y="19"/>
                    <a:pt x="0" y="11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20" y="67"/>
                    <a:pt x="120" y="67"/>
                    <a:pt x="120" y="67"/>
                  </a:cubicBezTo>
                  <a:cubicBezTo>
                    <a:pt x="126" y="70"/>
                    <a:pt x="131" y="79"/>
                    <a:pt x="131" y="87"/>
                  </a:cubicBezTo>
                  <a:cubicBezTo>
                    <a:pt x="131" y="94"/>
                    <a:pt x="126" y="98"/>
                    <a:pt x="120" y="95"/>
                  </a:cubicBezTo>
                </a:path>
              </a:pathLst>
            </a:custGeom>
            <a:solidFill>
              <a:srgbClr val="6F6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4" name="Freeform 150">
              <a:extLst>
                <a:ext uri="{FF2B5EF4-FFF2-40B4-BE49-F238E27FC236}">
                  <a16:creationId xmlns:a16="http://schemas.microsoft.com/office/drawing/2014/main" id="{4AD2BEE2-D1AF-452D-A018-81327AE6CD52}"/>
                </a:ext>
              </a:extLst>
            </p:cNvPr>
            <p:cNvSpPr/>
            <p:nvPr/>
          </p:nvSpPr>
          <p:spPr bwMode="auto">
            <a:xfrm>
              <a:off x="8431213" y="-3859213"/>
              <a:ext cx="88900" cy="88900"/>
            </a:xfrm>
            <a:custGeom>
              <a:avLst/>
              <a:gdLst>
                <a:gd name="T0" fmla="*/ 42 w 52"/>
                <a:gd name="T1" fmla="*/ 49 h 52"/>
                <a:gd name="T2" fmla="*/ 11 w 52"/>
                <a:gd name="T3" fmla="*/ 31 h 52"/>
                <a:gd name="T4" fmla="*/ 0 w 52"/>
                <a:gd name="T5" fmla="*/ 11 h 52"/>
                <a:gd name="T6" fmla="*/ 11 w 52"/>
                <a:gd name="T7" fmla="*/ 3 h 52"/>
                <a:gd name="T8" fmla="*/ 42 w 52"/>
                <a:gd name="T9" fmla="*/ 21 h 52"/>
                <a:gd name="T10" fmla="*/ 52 w 52"/>
                <a:gd name="T11" fmla="*/ 41 h 52"/>
                <a:gd name="T12" fmla="*/ 42 w 52"/>
                <a:gd name="T1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2">
                  <a:moveTo>
                    <a:pt x="42" y="4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5" y="28"/>
                    <a:pt x="0" y="19"/>
                    <a:pt x="0" y="11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8" y="24"/>
                    <a:pt x="52" y="33"/>
                    <a:pt x="52" y="41"/>
                  </a:cubicBezTo>
                  <a:cubicBezTo>
                    <a:pt x="52" y="49"/>
                    <a:pt x="48" y="52"/>
                    <a:pt x="42" y="49"/>
                  </a:cubicBezTo>
                </a:path>
              </a:pathLst>
            </a:custGeom>
            <a:solidFill>
              <a:srgbClr val="D841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5" name="Freeform 151">
              <a:extLst>
                <a:ext uri="{FF2B5EF4-FFF2-40B4-BE49-F238E27FC236}">
                  <a16:creationId xmlns:a16="http://schemas.microsoft.com/office/drawing/2014/main" id="{9DB730EC-05A5-47A4-992E-1BEA551363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37488" y="-3933826"/>
              <a:ext cx="1081088" cy="444500"/>
            </a:xfrm>
            <a:custGeom>
              <a:avLst/>
              <a:gdLst>
                <a:gd name="T0" fmla="*/ 201 w 632"/>
                <a:gd name="T1" fmla="*/ 196 h 259"/>
                <a:gd name="T2" fmla="*/ 123 w 632"/>
                <a:gd name="T3" fmla="*/ 137 h 259"/>
                <a:gd name="T4" fmla="*/ 134 w 632"/>
                <a:gd name="T5" fmla="*/ 129 h 259"/>
                <a:gd name="T6" fmla="*/ 212 w 632"/>
                <a:gd name="T7" fmla="*/ 188 h 259"/>
                <a:gd name="T8" fmla="*/ 269 w 632"/>
                <a:gd name="T9" fmla="*/ 160 h 259"/>
                <a:gd name="T10" fmla="*/ 214 w 632"/>
                <a:gd name="T11" fmla="*/ 129 h 259"/>
                <a:gd name="T12" fmla="*/ 210 w 632"/>
                <a:gd name="T13" fmla="*/ 100 h 259"/>
                <a:gd name="T14" fmla="*/ 265 w 632"/>
                <a:gd name="T15" fmla="*/ 131 h 259"/>
                <a:gd name="T16" fmla="*/ 269 w 632"/>
                <a:gd name="T17" fmla="*/ 160 h 259"/>
                <a:gd name="T18" fmla="*/ 0 w 632"/>
                <a:gd name="T19" fmla="*/ 171 h 259"/>
                <a:gd name="T20" fmla="*/ 181 w 632"/>
                <a:gd name="T21" fmla="*/ 255 h 259"/>
                <a:gd name="T22" fmla="*/ 123 w 632"/>
                <a:gd name="T23" fmla="*/ 207 h 259"/>
                <a:gd name="T24" fmla="*/ 134 w 632"/>
                <a:gd name="T25" fmla="*/ 199 h 259"/>
                <a:gd name="T26" fmla="*/ 256 w 632"/>
                <a:gd name="T27" fmla="*/ 228 h 259"/>
                <a:gd name="T28" fmla="*/ 242 w 632"/>
                <a:gd name="T29" fmla="*/ 205 h 259"/>
                <a:gd name="T30" fmla="*/ 252 w 632"/>
                <a:gd name="T31" fmla="*/ 197 h 259"/>
                <a:gd name="T32" fmla="*/ 336 w 632"/>
                <a:gd name="T33" fmla="*/ 199 h 259"/>
                <a:gd name="T34" fmla="*/ 317 w 632"/>
                <a:gd name="T35" fmla="*/ 175 h 259"/>
                <a:gd name="T36" fmla="*/ 328 w 632"/>
                <a:gd name="T37" fmla="*/ 167 h 259"/>
                <a:gd name="T38" fmla="*/ 410 w 632"/>
                <a:gd name="T39" fmla="*/ 173 h 259"/>
                <a:gd name="T40" fmla="*/ 393 w 632"/>
                <a:gd name="T41" fmla="*/ 93 h 259"/>
                <a:gd name="T42" fmla="*/ 358 w 632"/>
                <a:gd name="T43" fmla="*/ 74 h 259"/>
                <a:gd name="T44" fmla="*/ 354 w 632"/>
                <a:gd name="T45" fmla="*/ 45 h 259"/>
                <a:gd name="T46" fmla="*/ 389 w 632"/>
                <a:gd name="T47" fmla="*/ 64 h 259"/>
                <a:gd name="T48" fmla="*/ 393 w 632"/>
                <a:gd name="T49" fmla="*/ 93 h 259"/>
                <a:gd name="T50" fmla="*/ 411 w 632"/>
                <a:gd name="T51" fmla="*/ 20 h 259"/>
                <a:gd name="T52" fmla="*/ 534 w 632"/>
                <a:gd name="T53" fmla="*/ 105 h 259"/>
                <a:gd name="T54" fmla="*/ 523 w 632"/>
                <a:gd name="T55" fmla="*/ 113 h 259"/>
                <a:gd name="T56" fmla="*/ 328 w 632"/>
                <a:gd name="T57" fmla="*/ 50 h 259"/>
                <a:gd name="T58" fmla="*/ 321 w 632"/>
                <a:gd name="T59" fmla="*/ 53 h 259"/>
                <a:gd name="T60" fmla="*/ 440 w 632"/>
                <a:gd name="T61" fmla="*/ 162 h 259"/>
                <a:gd name="T62" fmla="*/ 465 w 632"/>
                <a:gd name="T6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2" h="259">
                  <a:moveTo>
                    <a:pt x="205" y="197"/>
                  </a:moveTo>
                  <a:cubicBezTo>
                    <a:pt x="204" y="197"/>
                    <a:pt x="203" y="197"/>
                    <a:pt x="201" y="196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28" y="154"/>
                    <a:pt x="123" y="145"/>
                    <a:pt x="123" y="137"/>
                  </a:cubicBezTo>
                  <a:cubicBezTo>
                    <a:pt x="123" y="131"/>
                    <a:pt x="126" y="128"/>
                    <a:pt x="130" y="128"/>
                  </a:cubicBezTo>
                  <a:cubicBezTo>
                    <a:pt x="131" y="128"/>
                    <a:pt x="132" y="128"/>
                    <a:pt x="134" y="129"/>
                  </a:cubicBezTo>
                  <a:cubicBezTo>
                    <a:pt x="201" y="168"/>
                    <a:pt x="201" y="168"/>
                    <a:pt x="201" y="168"/>
                  </a:cubicBezTo>
                  <a:cubicBezTo>
                    <a:pt x="207" y="171"/>
                    <a:pt x="212" y="180"/>
                    <a:pt x="212" y="188"/>
                  </a:cubicBezTo>
                  <a:cubicBezTo>
                    <a:pt x="212" y="194"/>
                    <a:pt x="209" y="197"/>
                    <a:pt x="205" y="197"/>
                  </a:cubicBezTo>
                  <a:moveTo>
                    <a:pt x="269" y="160"/>
                  </a:moveTo>
                  <a:cubicBezTo>
                    <a:pt x="268" y="160"/>
                    <a:pt x="266" y="159"/>
                    <a:pt x="265" y="159"/>
                  </a:cubicBezTo>
                  <a:cubicBezTo>
                    <a:pt x="214" y="129"/>
                    <a:pt x="214" y="129"/>
                    <a:pt x="214" y="129"/>
                  </a:cubicBezTo>
                  <a:cubicBezTo>
                    <a:pt x="208" y="126"/>
                    <a:pt x="203" y="117"/>
                    <a:pt x="203" y="109"/>
                  </a:cubicBezTo>
                  <a:cubicBezTo>
                    <a:pt x="203" y="103"/>
                    <a:pt x="206" y="100"/>
                    <a:pt x="210" y="100"/>
                  </a:cubicBezTo>
                  <a:cubicBezTo>
                    <a:pt x="211" y="100"/>
                    <a:pt x="212" y="100"/>
                    <a:pt x="214" y="101"/>
                  </a:cubicBezTo>
                  <a:cubicBezTo>
                    <a:pt x="265" y="131"/>
                    <a:pt x="265" y="131"/>
                    <a:pt x="265" y="131"/>
                  </a:cubicBezTo>
                  <a:cubicBezTo>
                    <a:pt x="271" y="134"/>
                    <a:pt x="275" y="143"/>
                    <a:pt x="275" y="151"/>
                  </a:cubicBezTo>
                  <a:cubicBezTo>
                    <a:pt x="275" y="156"/>
                    <a:pt x="273" y="160"/>
                    <a:pt x="269" y="160"/>
                  </a:cubicBezTo>
                  <a:moveTo>
                    <a:pt x="248" y="79"/>
                  </a:moveTo>
                  <a:cubicBezTo>
                    <a:pt x="0" y="171"/>
                    <a:pt x="0" y="171"/>
                    <a:pt x="0" y="171"/>
                  </a:cubicBezTo>
                  <a:cubicBezTo>
                    <a:pt x="170" y="259"/>
                    <a:pt x="170" y="259"/>
                    <a:pt x="170" y="259"/>
                  </a:cubicBezTo>
                  <a:cubicBezTo>
                    <a:pt x="181" y="255"/>
                    <a:pt x="181" y="255"/>
                    <a:pt x="181" y="255"/>
                  </a:cubicBezTo>
                  <a:cubicBezTo>
                    <a:pt x="134" y="227"/>
                    <a:pt x="134" y="227"/>
                    <a:pt x="134" y="227"/>
                  </a:cubicBezTo>
                  <a:cubicBezTo>
                    <a:pt x="128" y="224"/>
                    <a:pt x="123" y="215"/>
                    <a:pt x="123" y="207"/>
                  </a:cubicBezTo>
                  <a:cubicBezTo>
                    <a:pt x="123" y="202"/>
                    <a:pt x="126" y="198"/>
                    <a:pt x="130" y="198"/>
                  </a:cubicBezTo>
                  <a:cubicBezTo>
                    <a:pt x="131" y="198"/>
                    <a:pt x="132" y="199"/>
                    <a:pt x="134" y="199"/>
                  </a:cubicBezTo>
                  <a:cubicBezTo>
                    <a:pt x="211" y="244"/>
                    <a:pt x="211" y="244"/>
                    <a:pt x="211" y="244"/>
                  </a:cubicBezTo>
                  <a:cubicBezTo>
                    <a:pt x="256" y="228"/>
                    <a:pt x="256" y="228"/>
                    <a:pt x="256" y="228"/>
                  </a:cubicBezTo>
                  <a:cubicBezTo>
                    <a:pt x="252" y="225"/>
                    <a:pt x="252" y="225"/>
                    <a:pt x="252" y="225"/>
                  </a:cubicBezTo>
                  <a:cubicBezTo>
                    <a:pt x="246" y="222"/>
                    <a:pt x="242" y="213"/>
                    <a:pt x="242" y="205"/>
                  </a:cubicBezTo>
                  <a:cubicBezTo>
                    <a:pt x="242" y="200"/>
                    <a:pt x="244" y="196"/>
                    <a:pt x="248" y="196"/>
                  </a:cubicBezTo>
                  <a:cubicBezTo>
                    <a:pt x="249" y="196"/>
                    <a:pt x="251" y="196"/>
                    <a:pt x="252" y="197"/>
                  </a:cubicBezTo>
                  <a:cubicBezTo>
                    <a:pt x="286" y="217"/>
                    <a:pt x="286" y="217"/>
                    <a:pt x="286" y="217"/>
                  </a:cubicBezTo>
                  <a:cubicBezTo>
                    <a:pt x="336" y="199"/>
                    <a:pt x="336" y="199"/>
                    <a:pt x="336" y="199"/>
                  </a:cubicBezTo>
                  <a:cubicBezTo>
                    <a:pt x="328" y="195"/>
                    <a:pt x="328" y="195"/>
                    <a:pt x="328" y="195"/>
                  </a:cubicBezTo>
                  <a:cubicBezTo>
                    <a:pt x="322" y="192"/>
                    <a:pt x="317" y="183"/>
                    <a:pt x="317" y="175"/>
                  </a:cubicBezTo>
                  <a:cubicBezTo>
                    <a:pt x="317" y="169"/>
                    <a:pt x="320" y="166"/>
                    <a:pt x="324" y="166"/>
                  </a:cubicBezTo>
                  <a:cubicBezTo>
                    <a:pt x="325" y="166"/>
                    <a:pt x="326" y="166"/>
                    <a:pt x="328" y="167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410" y="173"/>
                    <a:pt x="410" y="173"/>
                    <a:pt x="410" y="173"/>
                  </a:cubicBezTo>
                  <a:cubicBezTo>
                    <a:pt x="248" y="79"/>
                    <a:pt x="248" y="79"/>
                    <a:pt x="248" y="79"/>
                  </a:cubicBezTo>
                  <a:moveTo>
                    <a:pt x="393" y="93"/>
                  </a:moveTo>
                  <a:cubicBezTo>
                    <a:pt x="392" y="93"/>
                    <a:pt x="390" y="93"/>
                    <a:pt x="389" y="92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2" y="71"/>
                    <a:pt x="347" y="62"/>
                    <a:pt x="347" y="54"/>
                  </a:cubicBezTo>
                  <a:cubicBezTo>
                    <a:pt x="347" y="48"/>
                    <a:pt x="350" y="45"/>
                    <a:pt x="354" y="45"/>
                  </a:cubicBezTo>
                  <a:cubicBezTo>
                    <a:pt x="355" y="45"/>
                    <a:pt x="356" y="45"/>
                    <a:pt x="358" y="46"/>
                  </a:cubicBezTo>
                  <a:cubicBezTo>
                    <a:pt x="389" y="64"/>
                    <a:pt x="389" y="64"/>
                    <a:pt x="389" y="64"/>
                  </a:cubicBezTo>
                  <a:cubicBezTo>
                    <a:pt x="395" y="67"/>
                    <a:pt x="399" y="76"/>
                    <a:pt x="399" y="84"/>
                  </a:cubicBezTo>
                  <a:cubicBezTo>
                    <a:pt x="399" y="90"/>
                    <a:pt x="397" y="93"/>
                    <a:pt x="393" y="93"/>
                  </a:cubicBezTo>
                  <a:moveTo>
                    <a:pt x="465" y="0"/>
                  </a:moveTo>
                  <a:cubicBezTo>
                    <a:pt x="411" y="20"/>
                    <a:pt x="411" y="20"/>
                    <a:pt x="411" y="20"/>
                  </a:cubicBezTo>
                  <a:cubicBezTo>
                    <a:pt x="523" y="85"/>
                    <a:pt x="523" y="85"/>
                    <a:pt x="523" y="85"/>
                  </a:cubicBezTo>
                  <a:cubicBezTo>
                    <a:pt x="529" y="88"/>
                    <a:pt x="534" y="97"/>
                    <a:pt x="534" y="105"/>
                  </a:cubicBezTo>
                  <a:cubicBezTo>
                    <a:pt x="534" y="111"/>
                    <a:pt x="531" y="114"/>
                    <a:pt x="528" y="114"/>
                  </a:cubicBezTo>
                  <a:cubicBezTo>
                    <a:pt x="526" y="114"/>
                    <a:pt x="525" y="114"/>
                    <a:pt x="523" y="113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28" y="50"/>
                    <a:pt x="328" y="50"/>
                    <a:pt x="328" y="50"/>
                  </a:cubicBezTo>
                  <a:cubicBezTo>
                    <a:pt x="327" y="52"/>
                    <a:pt x="325" y="53"/>
                    <a:pt x="323" y="53"/>
                  </a:cubicBezTo>
                  <a:cubicBezTo>
                    <a:pt x="323" y="53"/>
                    <a:pt x="322" y="53"/>
                    <a:pt x="321" y="53"/>
                  </a:cubicBezTo>
                  <a:cubicBezTo>
                    <a:pt x="278" y="68"/>
                    <a:pt x="278" y="68"/>
                    <a:pt x="278" y="68"/>
                  </a:cubicBezTo>
                  <a:cubicBezTo>
                    <a:pt x="440" y="162"/>
                    <a:pt x="440" y="162"/>
                    <a:pt x="440" y="162"/>
                  </a:cubicBezTo>
                  <a:cubicBezTo>
                    <a:pt x="632" y="93"/>
                    <a:pt x="632" y="93"/>
                    <a:pt x="632" y="93"/>
                  </a:cubicBezTo>
                  <a:cubicBezTo>
                    <a:pt x="465" y="0"/>
                    <a:pt x="465" y="0"/>
                    <a:pt x="465" y="0"/>
                  </a:cubicBezTo>
                </a:path>
              </a:pathLst>
            </a:custGeom>
            <a:solidFill>
              <a:srgbClr val="B4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6" name="Freeform 152">
              <a:extLst>
                <a:ext uri="{FF2B5EF4-FFF2-40B4-BE49-F238E27FC236}">
                  <a16:creationId xmlns:a16="http://schemas.microsoft.com/office/drawing/2014/main" id="{58E90C6E-42B1-4B37-ACB8-465DEB1DF466}"/>
                </a:ext>
              </a:extLst>
            </p:cNvPr>
            <p:cNvSpPr/>
            <p:nvPr/>
          </p:nvSpPr>
          <p:spPr bwMode="auto">
            <a:xfrm>
              <a:off x="8489951" y="-3898901"/>
              <a:ext cx="261938" cy="160338"/>
            </a:xfrm>
            <a:custGeom>
              <a:avLst/>
              <a:gdLst>
                <a:gd name="T0" fmla="*/ 30 w 153"/>
                <a:gd name="T1" fmla="*/ 0 h 94"/>
                <a:gd name="T2" fmla="*/ 0 w 153"/>
                <a:gd name="T3" fmla="*/ 11 h 94"/>
                <a:gd name="T4" fmla="*/ 142 w 153"/>
                <a:gd name="T5" fmla="*/ 93 h 94"/>
                <a:gd name="T6" fmla="*/ 147 w 153"/>
                <a:gd name="T7" fmla="*/ 94 h 94"/>
                <a:gd name="T8" fmla="*/ 153 w 153"/>
                <a:gd name="T9" fmla="*/ 85 h 94"/>
                <a:gd name="T10" fmla="*/ 142 w 153"/>
                <a:gd name="T11" fmla="*/ 65 h 94"/>
                <a:gd name="T12" fmla="*/ 30 w 153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94">
                  <a:moveTo>
                    <a:pt x="3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4" y="94"/>
                    <a:pt x="145" y="94"/>
                    <a:pt x="147" y="94"/>
                  </a:cubicBezTo>
                  <a:cubicBezTo>
                    <a:pt x="150" y="94"/>
                    <a:pt x="153" y="91"/>
                    <a:pt x="153" y="85"/>
                  </a:cubicBezTo>
                  <a:cubicBezTo>
                    <a:pt x="153" y="77"/>
                    <a:pt x="148" y="68"/>
                    <a:pt x="142" y="65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979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7" name="Freeform 153">
              <a:extLst>
                <a:ext uri="{FF2B5EF4-FFF2-40B4-BE49-F238E27FC236}">
                  <a16:creationId xmlns:a16="http://schemas.microsoft.com/office/drawing/2014/main" id="{2BF687CF-7195-4CF5-B411-1B1237071184}"/>
                </a:ext>
              </a:extLst>
            </p:cNvPr>
            <p:cNvSpPr/>
            <p:nvPr/>
          </p:nvSpPr>
          <p:spPr bwMode="auto">
            <a:xfrm>
              <a:off x="8261351" y="-3816351"/>
              <a:ext cx="328613" cy="179388"/>
            </a:xfrm>
            <a:custGeom>
              <a:avLst/>
              <a:gdLst>
                <a:gd name="T0" fmla="*/ 33 w 207"/>
                <a:gd name="T1" fmla="*/ 0 h 113"/>
                <a:gd name="T2" fmla="*/ 0 w 207"/>
                <a:gd name="T3" fmla="*/ 12 h 113"/>
                <a:gd name="T4" fmla="*/ 175 w 207"/>
                <a:gd name="T5" fmla="*/ 113 h 113"/>
                <a:gd name="T6" fmla="*/ 207 w 207"/>
                <a:gd name="T7" fmla="*/ 101 h 113"/>
                <a:gd name="T8" fmla="*/ 33 w 207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3">
                  <a:moveTo>
                    <a:pt x="33" y="0"/>
                  </a:moveTo>
                  <a:lnTo>
                    <a:pt x="0" y="12"/>
                  </a:lnTo>
                  <a:lnTo>
                    <a:pt x="175" y="113"/>
                  </a:lnTo>
                  <a:lnTo>
                    <a:pt x="207" y="10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7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8" name="Freeform 154">
              <a:extLst>
                <a:ext uri="{FF2B5EF4-FFF2-40B4-BE49-F238E27FC236}">
                  <a16:creationId xmlns:a16="http://schemas.microsoft.com/office/drawing/2014/main" id="{57BE4CA1-7AFC-402C-88CD-5E469B140A94}"/>
                </a:ext>
              </a:extLst>
            </p:cNvPr>
            <p:cNvSpPr/>
            <p:nvPr/>
          </p:nvSpPr>
          <p:spPr bwMode="auto">
            <a:xfrm>
              <a:off x="8261351" y="-3816351"/>
              <a:ext cx="328613" cy="179388"/>
            </a:xfrm>
            <a:custGeom>
              <a:avLst/>
              <a:gdLst>
                <a:gd name="T0" fmla="*/ 33 w 207"/>
                <a:gd name="T1" fmla="*/ 0 h 113"/>
                <a:gd name="T2" fmla="*/ 0 w 207"/>
                <a:gd name="T3" fmla="*/ 12 h 113"/>
                <a:gd name="T4" fmla="*/ 175 w 207"/>
                <a:gd name="T5" fmla="*/ 113 h 113"/>
                <a:gd name="T6" fmla="*/ 207 w 207"/>
                <a:gd name="T7" fmla="*/ 101 h 113"/>
                <a:gd name="T8" fmla="*/ 33 w 207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3">
                  <a:moveTo>
                    <a:pt x="33" y="0"/>
                  </a:moveTo>
                  <a:lnTo>
                    <a:pt x="0" y="12"/>
                  </a:lnTo>
                  <a:lnTo>
                    <a:pt x="175" y="113"/>
                  </a:lnTo>
                  <a:lnTo>
                    <a:pt x="207" y="101"/>
                  </a:lnTo>
                  <a:lnTo>
                    <a:pt x="3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79" name="Freeform 155">
              <a:extLst>
                <a:ext uri="{FF2B5EF4-FFF2-40B4-BE49-F238E27FC236}">
                  <a16:creationId xmlns:a16="http://schemas.microsoft.com/office/drawing/2014/main" id="{018813C9-68D9-4E79-B0AD-EDB8AE32FFC1}"/>
                </a:ext>
              </a:extLst>
            </p:cNvPr>
            <p:cNvSpPr/>
            <p:nvPr/>
          </p:nvSpPr>
          <p:spPr bwMode="auto">
            <a:xfrm>
              <a:off x="8185151" y="-3762376"/>
              <a:ext cx="122238" cy="103188"/>
            </a:xfrm>
            <a:custGeom>
              <a:avLst/>
              <a:gdLst>
                <a:gd name="T0" fmla="*/ 7 w 72"/>
                <a:gd name="T1" fmla="*/ 0 h 60"/>
                <a:gd name="T2" fmla="*/ 0 w 72"/>
                <a:gd name="T3" fmla="*/ 9 h 60"/>
                <a:gd name="T4" fmla="*/ 11 w 72"/>
                <a:gd name="T5" fmla="*/ 29 h 60"/>
                <a:gd name="T6" fmla="*/ 62 w 72"/>
                <a:gd name="T7" fmla="*/ 59 h 60"/>
                <a:gd name="T8" fmla="*/ 66 w 72"/>
                <a:gd name="T9" fmla="*/ 60 h 60"/>
                <a:gd name="T10" fmla="*/ 72 w 72"/>
                <a:gd name="T11" fmla="*/ 51 h 60"/>
                <a:gd name="T12" fmla="*/ 62 w 72"/>
                <a:gd name="T13" fmla="*/ 31 h 60"/>
                <a:gd name="T14" fmla="*/ 11 w 72"/>
                <a:gd name="T15" fmla="*/ 1 h 60"/>
                <a:gd name="T16" fmla="*/ 7 w 72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60">
                  <a:moveTo>
                    <a:pt x="7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0" y="17"/>
                    <a:pt x="5" y="26"/>
                    <a:pt x="11" y="2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3" y="59"/>
                    <a:pt x="65" y="60"/>
                    <a:pt x="66" y="60"/>
                  </a:cubicBezTo>
                  <a:cubicBezTo>
                    <a:pt x="70" y="60"/>
                    <a:pt x="72" y="56"/>
                    <a:pt x="72" y="51"/>
                  </a:cubicBezTo>
                  <a:cubicBezTo>
                    <a:pt x="72" y="43"/>
                    <a:pt x="68" y="34"/>
                    <a:pt x="62" y="3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8" y="0"/>
                    <a:pt x="7" y="0"/>
                  </a:cubicBezTo>
                </a:path>
              </a:pathLst>
            </a:custGeom>
            <a:solidFill>
              <a:srgbClr val="979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0" name="Freeform 156">
              <a:extLst>
                <a:ext uri="{FF2B5EF4-FFF2-40B4-BE49-F238E27FC236}">
                  <a16:creationId xmlns:a16="http://schemas.microsoft.com/office/drawing/2014/main" id="{9F8A82ED-3222-4A82-80B2-565F3572B208}"/>
                </a:ext>
              </a:extLst>
            </p:cNvPr>
            <p:cNvSpPr/>
            <p:nvPr/>
          </p:nvSpPr>
          <p:spPr bwMode="auto">
            <a:xfrm>
              <a:off x="8047038" y="-3713163"/>
              <a:ext cx="152400" cy="117475"/>
            </a:xfrm>
            <a:custGeom>
              <a:avLst/>
              <a:gdLst>
                <a:gd name="T0" fmla="*/ 7 w 89"/>
                <a:gd name="T1" fmla="*/ 0 h 69"/>
                <a:gd name="T2" fmla="*/ 0 w 89"/>
                <a:gd name="T3" fmla="*/ 9 h 69"/>
                <a:gd name="T4" fmla="*/ 11 w 89"/>
                <a:gd name="T5" fmla="*/ 29 h 69"/>
                <a:gd name="T6" fmla="*/ 78 w 89"/>
                <a:gd name="T7" fmla="*/ 68 h 69"/>
                <a:gd name="T8" fmla="*/ 82 w 89"/>
                <a:gd name="T9" fmla="*/ 69 h 69"/>
                <a:gd name="T10" fmla="*/ 89 w 89"/>
                <a:gd name="T11" fmla="*/ 60 h 69"/>
                <a:gd name="T12" fmla="*/ 78 w 89"/>
                <a:gd name="T13" fmla="*/ 40 h 69"/>
                <a:gd name="T14" fmla="*/ 11 w 89"/>
                <a:gd name="T15" fmla="*/ 1 h 69"/>
                <a:gd name="T16" fmla="*/ 7 w 89"/>
                <a:gd name="T1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69">
                  <a:moveTo>
                    <a:pt x="7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0" y="17"/>
                    <a:pt x="5" y="26"/>
                    <a:pt x="11" y="29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80" y="69"/>
                    <a:pt x="81" y="69"/>
                    <a:pt x="82" y="69"/>
                  </a:cubicBezTo>
                  <a:cubicBezTo>
                    <a:pt x="86" y="69"/>
                    <a:pt x="89" y="66"/>
                    <a:pt x="89" y="60"/>
                  </a:cubicBezTo>
                  <a:cubicBezTo>
                    <a:pt x="89" y="52"/>
                    <a:pt x="84" y="43"/>
                    <a:pt x="78" y="4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8" y="0"/>
                    <a:pt x="7" y="0"/>
                  </a:cubicBezTo>
                </a:path>
              </a:pathLst>
            </a:custGeom>
            <a:solidFill>
              <a:srgbClr val="979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1" name="Freeform 157">
              <a:extLst>
                <a:ext uri="{FF2B5EF4-FFF2-40B4-BE49-F238E27FC236}">
                  <a16:creationId xmlns:a16="http://schemas.microsoft.com/office/drawing/2014/main" id="{71B8459B-BF43-48F4-8FB9-935DE8541301}"/>
                </a:ext>
              </a:extLst>
            </p:cNvPr>
            <p:cNvSpPr/>
            <p:nvPr/>
          </p:nvSpPr>
          <p:spPr bwMode="auto">
            <a:xfrm>
              <a:off x="8047038" y="-3594101"/>
              <a:ext cx="150813" cy="98425"/>
            </a:xfrm>
            <a:custGeom>
              <a:avLst/>
              <a:gdLst>
                <a:gd name="T0" fmla="*/ 7 w 88"/>
                <a:gd name="T1" fmla="*/ 0 h 57"/>
                <a:gd name="T2" fmla="*/ 0 w 88"/>
                <a:gd name="T3" fmla="*/ 9 h 57"/>
                <a:gd name="T4" fmla="*/ 11 w 88"/>
                <a:gd name="T5" fmla="*/ 29 h 57"/>
                <a:gd name="T6" fmla="*/ 58 w 88"/>
                <a:gd name="T7" fmla="*/ 57 h 57"/>
                <a:gd name="T8" fmla="*/ 88 w 88"/>
                <a:gd name="T9" fmla="*/ 46 h 57"/>
                <a:gd name="T10" fmla="*/ 11 w 88"/>
                <a:gd name="T11" fmla="*/ 1 h 57"/>
                <a:gd name="T12" fmla="*/ 7 w 88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7">
                  <a:moveTo>
                    <a:pt x="7" y="0"/>
                  </a:moveTo>
                  <a:cubicBezTo>
                    <a:pt x="3" y="0"/>
                    <a:pt x="0" y="4"/>
                    <a:pt x="0" y="9"/>
                  </a:cubicBezTo>
                  <a:cubicBezTo>
                    <a:pt x="0" y="17"/>
                    <a:pt x="5" y="26"/>
                    <a:pt x="11" y="29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solidFill>
              <a:srgbClr val="E37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2" name="Freeform 158">
              <a:extLst>
                <a:ext uri="{FF2B5EF4-FFF2-40B4-BE49-F238E27FC236}">
                  <a16:creationId xmlns:a16="http://schemas.microsoft.com/office/drawing/2014/main" id="{A0B001B6-0809-4251-9EFE-47D546E5FAC8}"/>
                </a:ext>
              </a:extLst>
            </p:cNvPr>
            <p:cNvSpPr/>
            <p:nvPr/>
          </p:nvSpPr>
          <p:spPr bwMode="auto">
            <a:xfrm>
              <a:off x="8251826" y="-3597276"/>
              <a:ext cx="74613" cy="53975"/>
            </a:xfrm>
            <a:custGeom>
              <a:avLst/>
              <a:gdLst>
                <a:gd name="T0" fmla="*/ 6 w 44"/>
                <a:gd name="T1" fmla="*/ 0 h 32"/>
                <a:gd name="T2" fmla="*/ 0 w 44"/>
                <a:gd name="T3" fmla="*/ 9 h 32"/>
                <a:gd name="T4" fmla="*/ 10 w 44"/>
                <a:gd name="T5" fmla="*/ 29 h 32"/>
                <a:gd name="T6" fmla="*/ 14 w 44"/>
                <a:gd name="T7" fmla="*/ 32 h 32"/>
                <a:gd name="T8" fmla="*/ 44 w 44"/>
                <a:gd name="T9" fmla="*/ 21 h 32"/>
                <a:gd name="T10" fmla="*/ 10 w 44"/>
                <a:gd name="T11" fmla="*/ 1 h 32"/>
                <a:gd name="T12" fmla="*/ 6 w 44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2">
                  <a:moveTo>
                    <a:pt x="6" y="0"/>
                  </a:moveTo>
                  <a:cubicBezTo>
                    <a:pt x="2" y="0"/>
                    <a:pt x="0" y="4"/>
                    <a:pt x="0" y="9"/>
                  </a:cubicBezTo>
                  <a:cubicBezTo>
                    <a:pt x="0" y="17"/>
                    <a:pt x="4" y="26"/>
                    <a:pt x="10" y="29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7" y="0"/>
                    <a:pt x="6" y="0"/>
                  </a:cubicBezTo>
                </a:path>
              </a:pathLst>
            </a:custGeom>
            <a:solidFill>
              <a:srgbClr val="979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3" name="Freeform 159">
              <a:extLst>
                <a:ext uri="{FF2B5EF4-FFF2-40B4-BE49-F238E27FC236}">
                  <a16:creationId xmlns:a16="http://schemas.microsoft.com/office/drawing/2014/main" id="{C64ABF26-45D8-4549-B869-FAFA92448B92}"/>
                </a:ext>
              </a:extLst>
            </p:cNvPr>
            <p:cNvSpPr/>
            <p:nvPr/>
          </p:nvSpPr>
          <p:spPr bwMode="auto">
            <a:xfrm>
              <a:off x="8380413" y="-3648076"/>
              <a:ext cx="80963" cy="55563"/>
            </a:xfrm>
            <a:custGeom>
              <a:avLst/>
              <a:gdLst>
                <a:gd name="T0" fmla="*/ 7 w 48"/>
                <a:gd name="T1" fmla="*/ 0 h 33"/>
                <a:gd name="T2" fmla="*/ 0 w 48"/>
                <a:gd name="T3" fmla="*/ 9 h 33"/>
                <a:gd name="T4" fmla="*/ 11 w 48"/>
                <a:gd name="T5" fmla="*/ 29 h 33"/>
                <a:gd name="T6" fmla="*/ 19 w 48"/>
                <a:gd name="T7" fmla="*/ 33 h 33"/>
                <a:gd name="T8" fmla="*/ 48 w 48"/>
                <a:gd name="T9" fmla="*/ 23 h 33"/>
                <a:gd name="T10" fmla="*/ 11 w 48"/>
                <a:gd name="T11" fmla="*/ 1 h 33"/>
                <a:gd name="T12" fmla="*/ 7 w 48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3">
                  <a:moveTo>
                    <a:pt x="7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0" y="17"/>
                    <a:pt x="5" y="26"/>
                    <a:pt x="11" y="29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8" y="0"/>
                    <a:pt x="7" y="0"/>
                  </a:cubicBezTo>
                </a:path>
              </a:pathLst>
            </a:custGeom>
            <a:solidFill>
              <a:srgbClr val="979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4" name="Freeform 160">
              <a:extLst>
                <a:ext uri="{FF2B5EF4-FFF2-40B4-BE49-F238E27FC236}">
                  <a16:creationId xmlns:a16="http://schemas.microsoft.com/office/drawing/2014/main" id="{AF3E0F8C-706D-4FB6-829D-BD0321ABB651}"/>
                </a:ext>
              </a:extLst>
            </p:cNvPr>
            <p:cNvSpPr/>
            <p:nvPr/>
          </p:nvSpPr>
          <p:spPr bwMode="auto">
            <a:xfrm>
              <a:off x="8386763" y="-3848101"/>
              <a:ext cx="11113" cy="6350"/>
            </a:xfrm>
            <a:custGeom>
              <a:avLst/>
              <a:gdLst>
                <a:gd name="T0" fmla="*/ 7 w 7"/>
                <a:gd name="T1" fmla="*/ 0 h 3"/>
                <a:gd name="T2" fmla="*/ 0 w 7"/>
                <a:gd name="T3" fmla="*/ 3 h 3"/>
                <a:gd name="T4" fmla="*/ 2 w 7"/>
                <a:gd name="T5" fmla="*/ 3 h 3"/>
                <a:gd name="T6" fmla="*/ 7 w 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4" y="3"/>
                    <a:pt x="6" y="2"/>
                    <a:pt x="7" y="0"/>
                  </a:cubicBezTo>
                </a:path>
              </a:pathLst>
            </a:custGeom>
            <a:solidFill>
              <a:srgbClr val="979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5" name="Freeform 161">
              <a:extLst>
                <a:ext uri="{FF2B5EF4-FFF2-40B4-BE49-F238E27FC236}">
                  <a16:creationId xmlns:a16="http://schemas.microsoft.com/office/drawing/2014/main" id="{C97CA0F3-6214-44DD-B9E3-6AF7B149B677}"/>
                </a:ext>
              </a:extLst>
            </p:cNvPr>
            <p:cNvSpPr/>
            <p:nvPr/>
          </p:nvSpPr>
          <p:spPr bwMode="auto">
            <a:xfrm>
              <a:off x="8431213" y="-3856038"/>
              <a:ext cx="88900" cy="82550"/>
            </a:xfrm>
            <a:custGeom>
              <a:avLst/>
              <a:gdLst>
                <a:gd name="T0" fmla="*/ 7 w 52"/>
                <a:gd name="T1" fmla="*/ 0 h 48"/>
                <a:gd name="T2" fmla="*/ 0 w 52"/>
                <a:gd name="T3" fmla="*/ 9 h 48"/>
                <a:gd name="T4" fmla="*/ 11 w 52"/>
                <a:gd name="T5" fmla="*/ 29 h 48"/>
                <a:gd name="T6" fmla="*/ 42 w 52"/>
                <a:gd name="T7" fmla="*/ 47 h 48"/>
                <a:gd name="T8" fmla="*/ 46 w 52"/>
                <a:gd name="T9" fmla="*/ 48 h 48"/>
                <a:gd name="T10" fmla="*/ 52 w 52"/>
                <a:gd name="T11" fmla="*/ 39 h 48"/>
                <a:gd name="T12" fmla="*/ 42 w 52"/>
                <a:gd name="T13" fmla="*/ 19 h 48"/>
                <a:gd name="T14" fmla="*/ 11 w 52"/>
                <a:gd name="T15" fmla="*/ 1 h 48"/>
                <a:gd name="T16" fmla="*/ 7 w 52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8">
                  <a:moveTo>
                    <a:pt x="7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0" y="17"/>
                    <a:pt x="5" y="26"/>
                    <a:pt x="11" y="29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3" y="48"/>
                    <a:pt x="45" y="48"/>
                    <a:pt x="46" y="48"/>
                  </a:cubicBezTo>
                  <a:cubicBezTo>
                    <a:pt x="50" y="48"/>
                    <a:pt x="52" y="45"/>
                    <a:pt x="52" y="39"/>
                  </a:cubicBezTo>
                  <a:cubicBezTo>
                    <a:pt x="52" y="31"/>
                    <a:pt x="48" y="22"/>
                    <a:pt x="42" y="19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8" y="0"/>
                    <a:pt x="7" y="0"/>
                  </a:cubicBezTo>
                </a:path>
              </a:pathLst>
            </a:custGeom>
            <a:solidFill>
              <a:srgbClr val="E37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6" name="Freeform 162">
              <a:extLst>
                <a:ext uri="{FF2B5EF4-FFF2-40B4-BE49-F238E27FC236}">
                  <a16:creationId xmlns:a16="http://schemas.microsoft.com/office/drawing/2014/main" id="{CCFAAD17-A443-4B53-9E82-50D5158DCF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1188" y="-4043363"/>
              <a:ext cx="336550" cy="149225"/>
            </a:xfrm>
            <a:custGeom>
              <a:avLst/>
              <a:gdLst>
                <a:gd name="T0" fmla="*/ 33 w 212"/>
                <a:gd name="T1" fmla="*/ 27 h 94"/>
                <a:gd name="T2" fmla="*/ 0 w 212"/>
                <a:gd name="T3" fmla="*/ 39 h 94"/>
                <a:gd name="T4" fmla="*/ 95 w 212"/>
                <a:gd name="T5" fmla="*/ 94 h 94"/>
                <a:gd name="T6" fmla="*/ 128 w 212"/>
                <a:gd name="T7" fmla="*/ 82 h 94"/>
                <a:gd name="T8" fmla="*/ 33 w 212"/>
                <a:gd name="T9" fmla="*/ 27 h 94"/>
                <a:gd name="T10" fmla="*/ 110 w 212"/>
                <a:gd name="T11" fmla="*/ 0 h 94"/>
                <a:gd name="T12" fmla="*/ 66 w 212"/>
                <a:gd name="T13" fmla="*/ 16 h 94"/>
                <a:gd name="T14" fmla="*/ 160 w 212"/>
                <a:gd name="T15" fmla="*/ 72 h 94"/>
                <a:gd name="T16" fmla="*/ 212 w 212"/>
                <a:gd name="T17" fmla="*/ 53 h 94"/>
                <a:gd name="T18" fmla="*/ 110 w 212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94">
                  <a:moveTo>
                    <a:pt x="33" y="27"/>
                  </a:moveTo>
                  <a:lnTo>
                    <a:pt x="0" y="39"/>
                  </a:lnTo>
                  <a:lnTo>
                    <a:pt x="95" y="94"/>
                  </a:lnTo>
                  <a:lnTo>
                    <a:pt x="128" y="82"/>
                  </a:lnTo>
                  <a:lnTo>
                    <a:pt x="33" y="27"/>
                  </a:lnTo>
                  <a:close/>
                  <a:moveTo>
                    <a:pt x="110" y="0"/>
                  </a:moveTo>
                  <a:lnTo>
                    <a:pt x="66" y="16"/>
                  </a:lnTo>
                  <a:lnTo>
                    <a:pt x="160" y="72"/>
                  </a:lnTo>
                  <a:lnTo>
                    <a:pt x="212" y="53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B4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7" name="Freeform 163">
              <a:extLst>
                <a:ext uri="{FF2B5EF4-FFF2-40B4-BE49-F238E27FC236}">
                  <a16:creationId xmlns:a16="http://schemas.microsoft.com/office/drawing/2014/main" id="{9A62B8F3-EFD9-44EF-B36C-02FBACD56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1188" y="-4043363"/>
              <a:ext cx="336550" cy="149225"/>
            </a:xfrm>
            <a:custGeom>
              <a:avLst/>
              <a:gdLst>
                <a:gd name="T0" fmla="*/ 33 w 212"/>
                <a:gd name="T1" fmla="*/ 27 h 94"/>
                <a:gd name="T2" fmla="*/ 0 w 212"/>
                <a:gd name="T3" fmla="*/ 39 h 94"/>
                <a:gd name="T4" fmla="*/ 95 w 212"/>
                <a:gd name="T5" fmla="*/ 94 h 94"/>
                <a:gd name="T6" fmla="*/ 128 w 212"/>
                <a:gd name="T7" fmla="*/ 82 h 94"/>
                <a:gd name="T8" fmla="*/ 33 w 212"/>
                <a:gd name="T9" fmla="*/ 27 h 94"/>
                <a:gd name="T10" fmla="*/ 110 w 212"/>
                <a:gd name="T11" fmla="*/ 0 h 94"/>
                <a:gd name="T12" fmla="*/ 66 w 212"/>
                <a:gd name="T13" fmla="*/ 16 h 94"/>
                <a:gd name="T14" fmla="*/ 160 w 212"/>
                <a:gd name="T15" fmla="*/ 72 h 94"/>
                <a:gd name="T16" fmla="*/ 212 w 212"/>
                <a:gd name="T17" fmla="*/ 53 h 94"/>
                <a:gd name="T18" fmla="*/ 110 w 212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94">
                  <a:moveTo>
                    <a:pt x="33" y="27"/>
                  </a:moveTo>
                  <a:lnTo>
                    <a:pt x="0" y="39"/>
                  </a:lnTo>
                  <a:lnTo>
                    <a:pt x="95" y="94"/>
                  </a:lnTo>
                  <a:lnTo>
                    <a:pt x="128" y="82"/>
                  </a:lnTo>
                  <a:lnTo>
                    <a:pt x="33" y="27"/>
                  </a:lnTo>
                  <a:moveTo>
                    <a:pt x="110" y="0"/>
                  </a:moveTo>
                  <a:lnTo>
                    <a:pt x="66" y="16"/>
                  </a:lnTo>
                  <a:lnTo>
                    <a:pt x="160" y="72"/>
                  </a:lnTo>
                  <a:lnTo>
                    <a:pt x="212" y="53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8" name="Freeform 164">
              <a:extLst>
                <a:ext uri="{FF2B5EF4-FFF2-40B4-BE49-F238E27FC236}">
                  <a16:creationId xmlns:a16="http://schemas.microsoft.com/office/drawing/2014/main" id="{6A36E18F-A304-4711-A063-E63410F74C0F}"/>
                </a:ext>
              </a:extLst>
            </p:cNvPr>
            <p:cNvSpPr/>
            <p:nvPr/>
          </p:nvSpPr>
          <p:spPr bwMode="auto">
            <a:xfrm>
              <a:off x="8283576" y="-4017963"/>
              <a:ext cx="201613" cy="104775"/>
            </a:xfrm>
            <a:custGeom>
              <a:avLst/>
              <a:gdLst>
                <a:gd name="T0" fmla="*/ 33 w 127"/>
                <a:gd name="T1" fmla="*/ 0 h 66"/>
                <a:gd name="T2" fmla="*/ 0 w 127"/>
                <a:gd name="T3" fmla="*/ 11 h 66"/>
                <a:gd name="T4" fmla="*/ 95 w 127"/>
                <a:gd name="T5" fmla="*/ 66 h 66"/>
                <a:gd name="T6" fmla="*/ 127 w 127"/>
                <a:gd name="T7" fmla="*/ 56 h 66"/>
                <a:gd name="T8" fmla="*/ 33 w 12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66">
                  <a:moveTo>
                    <a:pt x="33" y="0"/>
                  </a:moveTo>
                  <a:lnTo>
                    <a:pt x="0" y="11"/>
                  </a:lnTo>
                  <a:lnTo>
                    <a:pt x="95" y="66"/>
                  </a:lnTo>
                  <a:lnTo>
                    <a:pt x="127" y="5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79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89" name="Freeform 165">
              <a:extLst>
                <a:ext uri="{FF2B5EF4-FFF2-40B4-BE49-F238E27FC236}">
                  <a16:creationId xmlns:a16="http://schemas.microsoft.com/office/drawing/2014/main" id="{AA5E7911-1056-4127-A73D-6A16EBC323E9}"/>
                </a:ext>
              </a:extLst>
            </p:cNvPr>
            <p:cNvSpPr/>
            <p:nvPr/>
          </p:nvSpPr>
          <p:spPr bwMode="auto">
            <a:xfrm>
              <a:off x="8283576" y="-4017963"/>
              <a:ext cx="201613" cy="104775"/>
            </a:xfrm>
            <a:custGeom>
              <a:avLst/>
              <a:gdLst>
                <a:gd name="T0" fmla="*/ 33 w 127"/>
                <a:gd name="T1" fmla="*/ 0 h 66"/>
                <a:gd name="T2" fmla="*/ 0 w 127"/>
                <a:gd name="T3" fmla="*/ 11 h 66"/>
                <a:gd name="T4" fmla="*/ 95 w 127"/>
                <a:gd name="T5" fmla="*/ 66 h 66"/>
                <a:gd name="T6" fmla="*/ 127 w 127"/>
                <a:gd name="T7" fmla="*/ 56 h 66"/>
                <a:gd name="T8" fmla="*/ 33 w 12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66">
                  <a:moveTo>
                    <a:pt x="33" y="0"/>
                  </a:moveTo>
                  <a:lnTo>
                    <a:pt x="0" y="11"/>
                  </a:lnTo>
                  <a:lnTo>
                    <a:pt x="95" y="66"/>
                  </a:lnTo>
                  <a:lnTo>
                    <a:pt x="127" y="56"/>
                  </a:lnTo>
                  <a:lnTo>
                    <a:pt x="3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0" name="Freeform 166">
              <a:extLst>
                <a:ext uri="{FF2B5EF4-FFF2-40B4-BE49-F238E27FC236}">
                  <a16:creationId xmlns:a16="http://schemas.microsoft.com/office/drawing/2014/main" id="{69390D73-4919-4A1F-82A1-E993B8B7B1CF}"/>
                </a:ext>
              </a:extLst>
            </p:cNvPr>
            <p:cNvSpPr/>
            <p:nvPr/>
          </p:nvSpPr>
          <p:spPr bwMode="auto">
            <a:xfrm>
              <a:off x="7843838" y="-3963988"/>
              <a:ext cx="485775" cy="257175"/>
            </a:xfrm>
            <a:custGeom>
              <a:avLst/>
              <a:gdLst>
                <a:gd name="T0" fmla="*/ 199 w 284"/>
                <a:gd name="T1" fmla="*/ 0 h 150"/>
                <a:gd name="T2" fmla="*/ 0 w 284"/>
                <a:gd name="T3" fmla="*/ 71 h 150"/>
                <a:gd name="T4" fmla="*/ 0 w 284"/>
                <a:gd name="T5" fmla="*/ 150 h 150"/>
                <a:gd name="T6" fmla="*/ 210 w 284"/>
                <a:gd name="T7" fmla="*/ 77 h 150"/>
                <a:gd name="T8" fmla="*/ 205 w 284"/>
                <a:gd name="T9" fmla="*/ 75 h 150"/>
                <a:gd name="T10" fmla="*/ 195 w 284"/>
                <a:gd name="T11" fmla="*/ 55 h 150"/>
                <a:gd name="T12" fmla="*/ 201 w 284"/>
                <a:gd name="T13" fmla="*/ 46 h 150"/>
                <a:gd name="T14" fmla="*/ 205 w 284"/>
                <a:gd name="T15" fmla="*/ 47 h 150"/>
                <a:gd name="T16" fmla="*/ 240 w 284"/>
                <a:gd name="T17" fmla="*/ 67 h 150"/>
                <a:gd name="T18" fmla="*/ 284 w 284"/>
                <a:gd name="T19" fmla="*/ 51 h 150"/>
                <a:gd name="T20" fmla="*/ 205 w 284"/>
                <a:gd name="T21" fmla="*/ 6 h 150"/>
                <a:gd name="T22" fmla="*/ 199 w 284"/>
                <a:gd name="T2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50">
                  <a:moveTo>
                    <a:pt x="199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210" y="77"/>
                    <a:pt x="210" y="77"/>
                    <a:pt x="210" y="77"/>
                  </a:cubicBezTo>
                  <a:cubicBezTo>
                    <a:pt x="205" y="75"/>
                    <a:pt x="205" y="75"/>
                    <a:pt x="205" y="75"/>
                  </a:cubicBezTo>
                  <a:cubicBezTo>
                    <a:pt x="200" y="71"/>
                    <a:pt x="195" y="62"/>
                    <a:pt x="195" y="55"/>
                  </a:cubicBezTo>
                  <a:cubicBezTo>
                    <a:pt x="195" y="49"/>
                    <a:pt x="197" y="46"/>
                    <a:pt x="201" y="46"/>
                  </a:cubicBezTo>
                  <a:cubicBezTo>
                    <a:pt x="202" y="46"/>
                    <a:pt x="204" y="46"/>
                    <a:pt x="205" y="4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84" y="51"/>
                    <a:pt x="284" y="51"/>
                    <a:pt x="284" y="51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3" y="5"/>
                    <a:pt x="201" y="3"/>
                    <a:pt x="199" y="0"/>
                  </a:cubicBezTo>
                </a:path>
              </a:pathLst>
            </a:custGeom>
            <a:solidFill>
              <a:srgbClr val="B4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1" name="Freeform 167">
              <a:extLst>
                <a:ext uri="{FF2B5EF4-FFF2-40B4-BE49-F238E27FC236}">
                  <a16:creationId xmlns:a16="http://schemas.microsoft.com/office/drawing/2014/main" id="{65916CEA-2644-43E5-A7AA-10B897E813B9}"/>
                </a:ext>
              </a:extLst>
            </p:cNvPr>
            <p:cNvSpPr/>
            <p:nvPr/>
          </p:nvSpPr>
          <p:spPr bwMode="auto">
            <a:xfrm>
              <a:off x="8177213" y="-3884613"/>
              <a:ext cx="77788" cy="52388"/>
            </a:xfrm>
            <a:custGeom>
              <a:avLst/>
              <a:gdLst>
                <a:gd name="T0" fmla="*/ 6 w 45"/>
                <a:gd name="T1" fmla="*/ 0 h 31"/>
                <a:gd name="T2" fmla="*/ 0 w 45"/>
                <a:gd name="T3" fmla="*/ 9 h 31"/>
                <a:gd name="T4" fmla="*/ 10 w 45"/>
                <a:gd name="T5" fmla="*/ 29 h 31"/>
                <a:gd name="T6" fmla="*/ 15 w 45"/>
                <a:gd name="T7" fmla="*/ 31 h 31"/>
                <a:gd name="T8" fmla="*/ 45 w 45"/>
                <a:gd name="T9" fmla="*/ 21 h 31"/>
                <a:gd name="T10" fmla="*/ 10 w 45"/>
                <a:gd name="T11" fmla="*/ 1 h 31"/>
                <a:gd name="T12" fmla="*/ 6 w 45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1">
                  <a:moveTo>
                    <a:pt x="6" y="0"/>
                  </a:moveTo>
                  <a:cubicBezTo>
                    <a:pt x="2" y="0"/>
                    <a:pt x="0" y="3"/>
                    <a:pt x="0" y="9"/>
                  </a:cubicBezTo>
                  <a:cubicBezTo>
                    <a:pt x="0" y="16"/>
                    <a:pt x="5" y="25"/>
                    <a:pt x="10" y="29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7" y="0"/>
                    <a:pt x="6" y="0"/>
                  </a:cubicBezTo>
                </a:path>
              </a:pathLst>
            </a:custGeom>
            <a:solidFill>
              <a:srgbClr val="E37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2" name="Freeform 168">
              <a:extLst>
                <a:ext uri="{FF2B5EF4-FFF2-40B4-BE49-F238E27FC236}">
                  <a16:creationId xmlns:a16="http://schemas.microsoft.com/office/drawing/2014/main" id="{FD98517F-DE68-43C1-99FD-495DCC1EA8F3}"/>
                </a:ext>
              </a:extLst>
            </p:cNvPr>
            <p:cNvSpPr/>
            <p:nvPr/>
          </p:nvSpPr>
          <p:spPr bwMode="auto">
            <a:xfrm>
              <a:off x="8185151" y="-3981451"/>
              <a:ext cx="196850" cy="104775"/>
            </a:xfrm>
            <a:custGeom>
              <a:avLst/>
              <a:gdLst>
                <a:gd name="T0" fmla="*/ 27 w 115"/>
                <a:gd name="T1" fmla="*/ 0 h 61"/>
                <a:gd name="T2" fmla="*/ 0 w 115"/>
                <a:gd name="T3" fmla="*/ 10 h 61"/>
                <a:gd name="T4" fmla="*/ 6 w 115"/>
                <a:gd name="T5" fmla="*/ 16 h 61"/>
                <a:gd name="T6" fmla="*/ 85 w 115"/>
                <a:gd name="T7" fmla="*/ 61 h 61"/>
                <a:gd name="T8" fmla="*/ 115 w 115"/>
                <a:gd name="T9" fmla="*/ 51 h 61"/>
                <a:gd name="T10" fmla="*/ 27 w 115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61">
                  <a:moveTo>
                    <a:pt x="2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" y="13"/>
                    <a:pt x="4" y="15"/>
                    <a:pt x="6" y="16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79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3" name="Freeform 169">
              <a:extLst>
                <a:ext uri="{FF2B5EF4-FFF2-40B4-BE49-F238E27FC236}">
                  <a16:creationId xmlns:a16="http://schemas.microsoft.com/office/drawing/2014/main" id="{9F60E228-8888-4A7D-A131-1FF8A870FE5E}"/>
                </a:ext>
              </a:extLst>
            </p:cNvPr>
            <p:cNvSpPr/>
            <p:nvPr/>
          </p:nvSpPr>
          <p:spPr bwMode="auto">
            <a:xfrm>
              <a:off x="8285163" y="-3201988"/>
              <a:ext cx="88900" cy="131763"/>
            </a:xfrm>
            <a:custGeom>
              <a:avLst/>
              <a:gdLst>
                <a:gd name="T0" fmla="*/ 52 w 52"/>
                <a:gd name="T1" fmla="*/ 53 h 77"/>
                <a:gd name="T2" fmla="*/ 26 w 52"/>
                <a:gd name="T3" fmla="*/ 68 h 77"/>
                <a:gd name="T4" fmla="*/ 0 w 52"/>
                <a:gd name="T5" fmla="*/ 23 h 77"/>
                <a:gd name="T6" fmla="*/ 26 w 52"/>
                <a:gd name="T7" fmla="*/ 8 h 77"/>
                <a:gd name="T8" fmla="*/ 52 w 52"/>
                <a:gd name="T9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7">
                  <a:moveTo>
                    <a:pt x="52" y="53"/>
                  </a:moveTo>
                  <a:cubicBezTo>
                    <a:pt x="52" y="70"/>
                    <a:pt x="40" y="77"/>
                    <a:pt x="26" y="68"/>
                  </a:cubicBezTo>
                  <a:cubicBezTo>
                    <a:pt x="11" y="60"/>
                    <a:pt x="0" y="40"/>
                    <a:pt x="0" y="23"/>
                  </a:cubicBezTo>
                  <a:cubicBezTo>
                    <a:pt x="0" y="6"/>
                    <a:pt x="11" y="0"/>
                    <a:pt x="26" y="8"/>
                  </a:cubicBezTo>
                  <a:cubicBezTo>
                    <a:pt x="40" y="16"/>
                    <a:pt x="52" y="37"/>
                    <a:pt x="52" y="53"/>
                  </a:cubicBezTo>
                  <a:close/>
                </a:path>
              </a:pathLst>
            </a:custGeom>
            <a:solidFill>
              <a:srgbClr val="A8C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4" name="Freeform 170">
              <a:extLst>
                <a:ext uri="{FF2B5EF4-FFF2-40B4-BE49-F238E27FC236}">
                  <a16:creationId xmlns:a16="http://schemas.microsoft.com/office/drawing/2014/main" id="{B71B7084-A0AE-4015-B9A7-C57753A04637}"/>
                </a:ext>
              </a:extLst>
            </p:cNvPr>
            <p:cNvSpPr/>
            <p:nvPr/>
          </p:nvSpPr>
          <p:spPr bwMode="auto">
            <a:xfrm>
              <a:off x="6686551" y="-3443288"/>
              <a:ext cx="174625" cy="179388"/>
            </a:xfrm>
            <a:custGeom>
              <a:avLst/>
              <a:gdLst>
                <a:gd name="T0" fmla="*/ 6 w 102"/>
                <a:gd name="T1" fmla="*/ 0 h 105"/>
                <a:gd name="T2" fmla="*/ 5 w 102"/>
                <a:gd name="T3" fmla="*/ 0 h 105"/>
                <a:gd name="T4" fmla="*/ 51 w 102"/>
                <a:gd name="T5" fmla="*/ 96 h 105"/>
                <a:gd name="T6" fmla="*/ 78 w 102"/>
                <a:gd name="T7" fmla="*/ 105 h 105"/>
                <a:gd name="T8" fmla="*/ 102 w 102"/>
                <a:gd name="T9" fmla="*/ 73 h 105"/>
                <a:gd name="T10" fmla="*/ 102 w 102"/>
                <a:gd name="T11" fmla="*/ 56 h 105"/>
                <a:gd name="T12" fmla="*/ 102 w 102"/>
                <a:gd name="T13" fmla="*/ 56 h 105"/>
                <a:gd name="T14" fmla="*/ 6 w 102"/>
                <a:gd name="T1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5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0" y="66"/>
                    <a:pt x="51" y="96"/>
                  </a:cubicBezTo>
                  <a:cubicBezTo>
                    <a:pt x="62" y="103"/>
                    <a:pt x="71" y="105"/>
                    <a:pt x="78" y="105"/>
                  </a:cubicBezTo>
                  <a:cubicBezTo>
                    <a:pt x="102" y="105"/>
                    <a:pt x="102" y="73"/>
                    <a:pt x="102" y="73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50" y="3"/>
                    <a:pt x="12" y="0"/>
                    <a:pt x="6" y="0"/>
                  </a:cubicBezTo>
                </a:path>
              </a:pathLst>
            </a:custGeom>
            <a:solidFill>
              <a:srgbClr val="F3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5" name="Freeform 171">
              <a:extLst>
                <a:ext uri="{FF2B5EF4-FFF2-40B4-BE49-F238E27FC236}">
                  <a16:creationId xmlns:a16="http://schemas.microsoft.com/office/drawing/2014/main" id="{A1C69D82-0C7C-42CE-9FA9-72A88AE5B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3" y="-3468688"/>
              <a:ext cx="228600" cy="258763"/>
            </a:xfrm>
            <a:custGeom>
              <a:avLst/>
              <a:gdLst>
                <a:gd name="T0" fmla="*/ 66 w 134"/>
                <a:gd name="T1" fmla="*/ 113 h 151"/>
                <a:gd name="T2" fmla="*/ 133 w 134"/>
                <a:gd name="T3" fmla="*/ 90 h 151"/>
                <a:gd name="T4" fmla="*/ 134 w 134"/>
                <a:gd name="T5" fmla="*/ 90 h 151"/>
                <a:gd name="T6" fmla="*/ 133 w 134"/>
                <a:gd name="T7" fmla="*/ 69 h 151"/>
                <a:gd name="T8" fmla="*/ 12 w 134"/>
                <a:gd name="T9" fmla="*/ 1 h 151"/>
                <a:gd name="T10" fmla="*/ 66 w 134"/>
                <a:gd name="T11" fmla="*/ 113 h 151"/>
                <a:gd name="T12" fmla="*/ 24 w 134"/>
                <a:gd name="T13" fmla="*/ 18 h 151"/>
                <a:gd name="T14" fmla="*/ 118 w 134"/>
                <a:gd name="T15" fmla="*/ 71 h 151"/>
                <a:gd name="T16" fmla="*/ 117 w 134"/>
                <a:gd name="T17" fmla="*/ 86 h 151"/>
                <a:gd name="T18" fmla="*/ 68 w 134"/>
                <a:gd name="T19" fmla="*/ 104 h 151"/>
                <a:gd name="T20" fmla="*/ 24 w 134"/>
                <a:gd name="T21" fmla="*/ 1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1">
                  <a:moveTo>
                    <a:pt x="66" y="113"/>
                  </a:moveTo>
                  <a:cubicBezTo>
                    <a:pt x="132" y="151"/>
                    <a:pt x="133" y="90"/>
                    <a:pt x="133" y="90"/>
                  </a:cubicBezTo>
                  <a:cubicBezTo>
                    <a:pt x="134" y="90"/>
                    <a:pt x="134" y="90"/>
                    <a:pt x="134" y="90"/>
                  </a:cubicBezTo>
                  <a:cubicBezTo>
                    <a:pt x="133" y="69"/>
                    <a:pt x="133" y="69"/>
                    <a:pt x="133" y="69"/>
                  </a:cubicBezTo>
                  <a:cubicBezTo>
                    <a:pt x="60" y="0"/>
                    <a:pt x="12" y="1"/>
                    <a:pt x="12" y="1"/>
                  </a:cubicBezTo>
                  <a:cubicBezTo>
                    <a:pt x="12" y="1"/>
                    <a:pt x="0" y="74"/>
                    <a:pt x="66" y="113"/>
                  </a:cubicBezTo>
                  <a:close/>
                  <a:moveTo>
                    <a:pt x="24" y="18"/>
                  </a:moveTo>
                  <a:cubicBezTo>
                    <a:pt x="24" y="18"/>
                    <a:pt x="62" y="18"/>
                    <a:pt x="118" y="71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17" y="86"/>
                    <a:pt x="117" y="132"/>
                    <a:pt x="68" y="104"/>
                  </a:cubicBezTo>
                  <a:cubicBezTo>
                    <a:pt x="19" y="75"/>
                    <a:pt x="24" y="18"/>
                    <a:pt x="24" y="18"/>
                  </a:cubicBezTo>
                  <a:close/>
                </a:path>
              </a:pathLst>
            </a:custGeom>
            <a:solidFill>
              <a:srgbClr val="513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6" name="Freeform 172">
              <a:extLst>
                <a:ext uri="{FF2B5EF4-FFF2-40B4-BE49-F238E27FC236}">
                  <a16:creationId xmlns:a16="http://schemas.microsoft.com/office/drawing/2014/main" id="{5667A1E6-42A7-40F4-8958-78072862549A}"/>
                </a:ext>
              </a:extLst>
            </p:cNvPr>
            <p:cNvSpPr/>
            <p:nvPr/>
          </p:nvSpPr>
          <p:spPr bwMode="auto">
            <a:xfrm>
              <a:off x="6861176" y="-3367088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1 w 43"/>
                <a:gd name="T3" fmla="*/ 24 h 47"/>
                <a:gd name="T4" fmla="*/ 0 w 43"/>
                <a:gd name="T5" fmla="*/ 0 h 47"/>
                <a:gd name="T6" fmla="*/ 42 w 43"/>
                <a:gd name="T7" fmla="*/ 22 h 47"/>
                <a:gd name="T8" fmla="*/ 43 w 43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1" y="24"/>
                  </a:lnTo>
                  <a:lnTo>
                    <a:pt x="0" y="0"/>
                  </a:lnTo>
                  <a:lnTo>
                    <a:pt x="42" y="22"/>
                  </a:lnTo>
                  <a:lnTo>
                    <a:pt x="43" y="47"/>
                  </a:lnTo>
                  <a:close/>
                </a:path>
              </a:pathLst>
            </a:custGeom>
            <a:solidFill>
              <a:srgbClr val="513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7" name="Freeform 173">
              <a:extLst>
                <a:ext uri="{FF2B5EF4-FFF2-40B4-BE49-F238E27FC236}">
                  <a16:creationId xmlns:a16="http://schemas.microsoft.com/office/drawing/2014/main" id="{0D029EBA-805D-4F2E-8635-B53D2034290D}"/>
                </a:ext>
              </a:extLst>
            </p:cNvPr>
            <p:cNvSpPr/>
            <p:nvPr/>
          </p:nvSpPr>
          <p:spPr bwMode="auto">
            <a:xfrm>
              <a:off x="6861176" y="-3367088"/>
              <a:ext cx="68263" cy="74613"/>
            </a:xfrm>
            <a:custGeom>
              <a:avLst/>
              <a:gdLst>
                <a:gd name="T0" fmla="*/ 43 w 43"/>
                <a:gd name="T1" fmla="*/ 47 h 47"/>
                <a:gd name="T2" fmla="*/ 1 w 43"/>
                <a:gd name="T3" fmla="*/ 24 h 47"/>
                <a:gd name="T4" fmla="*/ 0 w 43"/>
                <a:gd name="T5" fmla="*/ 0 h 47"/>
                <a:gd name="T6" fmla="*/ 42 w 43"/>
                <a:gd name="T7" fmla="*/ 22 h 47"/>
                <a:gd name="T8" fmla="*/ 43 w 43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7">
                  <a:moveTo>
                    <a:pt x="43" y="47"/>
                  </a:moveTo>
                  <a:lnTo>
                    <a:pt x="1" y="24"/>
                  </a:lnTo>
                  <a:lnTo>
                    <a:pt x="0" y="0"/>
                  </a:lnTo>
                  <a:lnTo>
                    <a:pt x="42" y="22"/>
                  </a:lnTo>
                  <a:lnTo>
                    <a:pt x="43" y="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8" name="Freeform 174">
              <a:extLst>
                <a:ext uri="{FF2B5EF4-FFF2-40B4-BE49-F238E27FC236}">
                  <a16:creationId xmlns:a16="http://schemas.microsoft.com/office/drawing/2014/main" id="{844BE025-0D1E-42FA-B08B-EFDE72D4CF5D}"/>
                </a:ext>
              </a:extLst>
            </p:cNvPr>
            <p:cNvSpPr/>
            <p:nvPr/>
          </p:nvSpPr>
          <p:spPr bwMode="auto">
            <a:xfrm>
              <a:off x="6659563" y="-3476626"/>
              <a:ext cx="36513" cy="41275"/>
            </a:xfrm>
            <a:custGeom>
              <a:avLst/>
              <a:gdLst>
                <a:gd name="T0" fmla="*/ 14 w 21"/>
                <a:gd name="T1" fmla="*/ 23 h 25"/>
                <a:gd name="T2" fmla="*/ 7 w 21"/>
                <a:gd name="T3" fmla="*/ 20 h 25"/>
                <a:gd name="T4" fmla="*/ 0 w 21"/>
                <a:gd name="T5" fmla="*/ 7 h 25"/>
                <a:gd name="T6" fmla="*/ 7 w 21"/>
                <a:gd name="T7" fmla="*/ 2 h 25"/>
                <a:gd name="T8" fmla="*/ 14 w 21"/>
                <a:gd name="T9" fmla="*/ 5 h 25"/>
                <a:gd name="T10" fmla="*/ 21 w 21"/>
                <a:gd name="T11" fmla="*/ 18 h 25"/>
                <a:gd name="T12" fmla="*/ 14 w 21"/>
                <a:gd name="T1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5">
                  <a:moveTo>
                    <a:pt x="14" y="23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4" y="18"/>
                    <a:pt x="0" y="12"/>
                    <a:pt x="0" y="7"/>
                  </a:cubicBezTo>
                  <a:cubicBezTo>
                    <a:pt x="0" y="2"/>
                    <a:pt x="3" y="0"/>
                    <a:pt x="7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7"/>
                    <a:pt x="21" y="13"/>
                    <a:pt x="21" y="18"/>
                  </a:cubicBezTo>
                  <a:cubicBezTo>
                    <a:pt x="21" y="23"/>
                    <a:pt x="18" y="25"/>
                    <a:pt x="14" y="23"/>
                  </a:cubicBezTo>
                  <a:close/>
                </a:path>
              </a:pathLst>
            </a:custGeom>
            <a:solidFill>
              <a:srgbClr val="513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199" name="Freeform 175">
              <a:extLst>
                <a:ext uri="{FF2B5EF4-FFF2-40B4-BE49-F238E27FC236}">
                  <a16:creationId xmlns:a16="http://schemas.microsoft.com/office/drawing/2014/main" id="{27A89273-B22B-4C8E-9C3B-816440AC8AAF}"/>
                </a:ext>
              </a:extLst>
            </p:cNvPr>
            <p:cNvSpPr/>
            <p:nvPr/>
          </p:nvSpPr>
          <p:spPr bwMode="auto">
            <a:xfrm>
              <a:off x="7096126" y="-3251201"/>
              <a:ext cx="36513" cy="44450"/>
            </a:xfrm>
            <a:custGeom>
              <a:avLst/>
              <a:gdLst>
                <a:gd name="T0" fmla="*/ 14 w 21"/>
                <a:gd name="T1" fmla="*/ 24 h 26"/>
                <a:gd name="T2" fmla="*/ 7 w 21"/>
                <a:gd name="T3" fmla="*/ 20 h 26"/>
                <a:gd name="T4" fmla="*/ 0 w 21"/>
                <a:gd name="T5" fmla="*/ 7 h 26"/>
                <a:gd name="T6" fmla="*/ 7 w 21"/>
                <a:gd name="T7" fmla="*/ 2 h 26"/>
                <a:gd name="T8" fmla="*/ 14 w 21"/>
                <a:gd name="T9" fmla="*/ 6 h 26"/>
                <a:gd name="T10" fmla="*/ 21 w 21"/>
                <a:gd name="T11" fmla="*/ 18 h 26"/>
                <a:gd name="T12" fmla="*/ 14 w 21"/>
                <a:gd name="T13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6">
                  <a:moveTo>
                    <a:pt x="14" y="24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4" y="18"/>
                    <a:pt x="0" y="12"/>
                    <a:pt x="0" y="7"/>
                  </a:cubicBezTo>
                  <a:cubicBezTo>
                    <a:pt x="0" y="3"/>
                    <a:pt x="3" y="0"/>
                    <a:pt x="7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7" y="8"/>
                    <a:pt x="21" y="13"/>
                    <a:pt x="21" y="18"/>
                  </a:cubicBezTo>
                  <a:cubicBezTo>
                    <a:pt x="21" y="23"/>
                    <a:pt x="18" y="26"/>
                    <a:pt x="14" y="24"/>
                  </a:cubicBezTo>
                </a:path>
              </a:pathLst>
            </a:custGeom>
            <a:solidFill>
              <a:srgbClr val="513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0" name="Freeform 176">
              <a:extLst>
                <a:ext uri="{FF2B5EF4-FFF2-40B4-BE49-F238E27FC236}">
                  <a16:creationId xmlns:a16="http://schemas.microsoft.com/office/drawing/2014/main" id="{A7C9A291-6B49-49BE-8C3A-1CE99F7F7DF5}"/>
                </a:ext>
              </a:extLst>
            </p:cNvPr>
            <p:cNvSpPr/>
            <p:nvPr/>
          </p:nvSpPr>
          <p:spPr bwMode="auto">
            <a:xfrm>
              <a:off x="6932613" y="-3308351"/>
              <a:ext cx="173038" cy="168275"/>
            </a:xfrm>
            <a:custGeom>
              <a:avLst/>
              <a:gdLst>
                <a:gd name="T0" fmla="*/ 0 w 101"/>
                <a:gd name="T1" fmla="*/ 0 h 98"/>
                <a:gd name="T2" fmla="*/ 1 w 101"/>
                <a:gd name="T3" fmla="*/ 18 h 98"/>
                <a:gd name="T4" fmla="*/ 55 w 101"/>
                <a:gd name="T5" fmla="*/ 94 h 98"/>
                <a:gd name="T6" fmla="*/ 72 w 101"/>
                <a:gd name="T7" fmla="*/ 98 h 98"/>
                <a:gd name="T8" fmla="*/ 93 w 101"/>
                <a:gd name="T9" fmla="*/ 43 h 98"/>
                <a:gd name="T10" fmla="*/ 0 w 101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98">
                  <a:moveTo>
                    <a:pt x="0" y="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6" y="72"/>
                    <a:pt x="55" y="94"/>
                  </a:cubicBezTo>
                  <a:cubicBezTo>
                    <a:pt x="62" y="97"/>
                    <a:pt x="67" y="98"/>
                    <a:pt x="72" y="98"/>
                  </a:cubicBezTo>
                  <a:cubicBezTo>
                    <a:pt x="101" y="98"/>
                    <a:pt x="93" y="43"/>
                    <a:pt x="93" y="43"/>
                  </a:cubicBezTo>
                  <a:cubicBezTo>
                    <a:pt x="93" y="43"/>
                    <a:pt x="53" y="0"/>
                    <a:pt x="0" y="0"/>
                  </a:cubicBezTo>
                </a:path>
              </a:pathLst>
            </a:custGeom>
            <a:solidFill>
              <a:srgbClr val="F3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1" name="Freeform 177">
              <a:extLst>
                <a:ext uri="{FF2B5EF4-FFF2-40B4-BE49-F238E27FC236}">
                  <a16:creationId xmlns:a16="http://schemas.microsoft.com/office/drawing/2014/main" id="{CFC47A4D-A49C-4442-A31A-ED58549CFA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5626" y="-3340101"/>
              <a:ext cx="239713" cy="249238"/>
            </a:xfrm>
            <a:custGeom>
              <a:avLst/>
              <a:gdLst>
                <a:gd name="T0" fmla="*/ 121 w 140"/>
                <a:gd name="T1" fmla="*/ 57 h 146"/>
                <a:gd name="T2" fmla="*/ 0 w 140"/>
                <a:gd name="T3" fmla="*/ 0 h 146"/>
                <a:gd name="T4" fmla="*/ 1 w 140"/>
                <a:gd name="T5" fmla="*/ 21 h 146"/>
                <a:gd name="T6" fmla="*/ 2 w 140"/>
                <a:gd name="T7" fmla="*/ 21 h 146"/>
                <a:gd name="T8" fmla="*/ 74 w 140"/>
                <a:gd name="T9" fmla="*/ 116 h 146"/>
                <a:gd name="T10" fmla="*/ 121 w 140"/>
                <a:gd name="T11" fmla="*/ 57 h 146"/>
                <a:gd name="T12" fmla="*/ 72 w 140"/>
                <a:gd name="T13" fmla="*/ 105 h 146"/>
                <a:gd name="T14" fmla="*/ 18 w 140"/>
                <a:gd name="T15" fmla="*/ 35 h 146"/>
                <a:gd name="T16" fmla="*/ 16 w 140"/>
                <a:gd name="T17" fmla="*/ 18 h 146"/>
                <a:gd name="T18" fmla="*/ 110 w 140"/>
                <a:gd name="T19" fmla="*/ 63 h 146"/>
                <a:gd name="T20" fmla="*/ 72 w 140"/>
                <a:gd name="T21" fmla="*/ 10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146">
                  <a:moveTo>
                    <a:pt x="121" y="57"/>
                  </a:moveTo>
                  <a:cubicBezTo>
                    <a:pt x="121" y="57"/>
                    <a:pt x="70" y="5"/>
                    <a:pt x="0" y="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8" y="87"/>
                    <a:pt x="74" y="116"/>
                  </a:cubicBezTo>
                  <a:cubicBezTo>
                    <a:pt x="140" y="146"/>
                    <a:pt x="121" y="57"/>
                    <a:pt x="121" y="57"/>
                  </a:cubicBezTo>
                  <a:close/>
                  <a:moveTo>
                    <a:pt x="72" y="105"/>
                  </a:moveTo>
                  <a:cubicBezTo>
                    <a:pt x="23" y="83"/>
                    <a:pt x="18" y="35"/>
                    <a:pt x="18" y="3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9" y="21"/>
                    <a:pt x="110" y="63"/>
                    <a:pt x="110" y="63"/>
                  </a:cubicBezTo>
                  <a:cubicBezTo>
                    <a:pt x="110" y="63"/>
                    <a:pt x="121" y="127"/>
                    <a:pt x="72" y="105"/>
                  </a:cubicBezTo>
                  <a:close/>
                </a:path>
              </a:pathLst>
            </a:custGeom>
            <a:solidFill>
              <a:srgbClr val="513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2" name="Freeform 178">
              <a:extLst>
                <a:ext uri="{FF2B5EF4-FFF2-40B4-BE49-F238E27FC236}">
                  <a16:creationId xmlns:a16="http://schemas.microsoft.com/office/drawing/2014/main" id="{9B10545F-5520-46D9-8C04-1712A7846891}"/>
                </a:ext>
              </a:extLst>
            </p:cNvPr>
            <p:cNvSpPr/>
            <p:nvPr/>
          </p:nvSpPr>
          <p:spPr bwMode="auto">
            <a:xfrm>
              <a:off x="6948488" y="-3294063"/>
              <a:ext cx="34925" cy="39688"/>
            </a:xfrm>
            <a:custGeom>
              <a:avLst/>
              <a:gdLst>
                <a:gd name="T0" fmla="*/ 2 w 20"/>
                <a:gd name="T1" fmla="*/ 20 h 23"/>
                <a:gd name="T2" fmla="*/ 2 w 20"/>
                <a:gd name="T3" fmla="*/ 20 h 23"/>
                <a:gd name="T4" fmla="*/ 1 w 20"/>
                <a:gd name="T5" fmla="*/ 14 h 23"/>
                <a:gd name="T6" fmla="*/ 14 w 20"/>
                <a:gd name="T7" fmla="*/ 1 h 23"/>
                <a:gd name="T8" fmla="*/ 18 w 20"/>
                <a:gd name="T9" fmla="*/ 3 h 23"/>
                <a:gd name="T10" fmla="*/ 19 w 20"/>
                <a:gd name="T11" fmla="*/ 9 h 23"/>
                <a:gd name="T12" fmla="*/ 7 w 20"/>
                <a:gd name="T13" fmla="*/ 22 h 23"/>
                <a:gd name="T14" fmla="*/ 2 w 20"/>
                <a:gd name="T15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3">
                  <a:moveTo>
                    <a:pt x="2" y="20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0" y="18"/>
                    <a:pt x="0" y="15"/>
                    <a:pt x="1" y="1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7" y="1"/>
                    <a:pt x="18" y="3"/>
                  </a:cubicBezTo>
                  <a:cubicBezTo>
                    <a:pt x="20" y="5"/>
                    <a:pt x="20" y="8"/>
                    <a:pt x="19" y="9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3"/>
                    <a:pt x="3" y="22"/>
                    <a:pt x="2" y="20"/>
                  </a:cubicBezTo>
                  <a:close/>
                </a:path>
              </a:pathLst>
            </a:custGeom>
            <a:solidFill>
              <a:srgbClr val="FC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3" name="Freeform 179">
              <a:extLst>
                <a:ext uri="{FF2B5EF4-FFF2-40B4-BE49-F238E27FC236}">
                  <a16:creationId xmlns:a16="http://schemas.microsoft.com/office/drawing/2014/main" id="{99F5070E-4B77-463F-8C5E-A13181D1A682}"/>
                </a:ext>
              </a:extLst>
            </p:cNvPr>
            <p:cNvSpPr/>
            <p:nvPr/>
          </p:nvSpPr>
          <p:spPr bwMode="auto">
            <a:xfrm>
              <a:off x="6707188" y="-3424238"/>
              <a:ext cx="36513" cy="39688"/>
            </a:xfrm>
            <a:custGeom>
              <a:avLst/>
              <a:gdLst>
                <a:gd name="T0" fmla="*/ 2 w 21"/>
                <a:gd name="T1" fmla="*/ 20 h 23"/>
                <a:gd name="T2" fmla="*/ 2 w 21"/>
                <a:gd name="T3" fmla="*/ 20 h 23"/>
                <a:gd name="T4" fmla="*/ 1 w 21"/>
                <a:gd name="T5" fmla="*/ 14 h 23"/>
                <a:gd name="T6" fmla="*/ 14 w 21"/>
                <a:gd name="T7" fmla="*/ 1 h 23"/>
                <a:gd name="T8" fmla="*/ 19 w 21"/>
                <a:gd name="T9" fmla="*/ 3 h 23"/>
                <a:gd name="T10" fmla="*/ 20 w 21"/>
                <a:gd name="T11" fmla="*/ 9 h 23"/>
                <a:gd name="T12" fmla="*/ 7 w 21"/>
                <a:gd name="T13" fmla="*/ 21 h 23"/>
                <a:gd name="T14" fmla="*/ 2 w 21"/>
                <a:gd name="T15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3">
                  <a:moveTo>
                    <a:pt x="2" y="20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0" y="18"/>
                    <a:pt x="0" y="15"/>
                    <a:pt x="1" y="1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7" y="1"/>
                    <a:pt x="19" y="3"/>
                  </a:cubicBezTo>
                  <a:cubicBezTo>
                    <a:pt x="20" y="5"/>
                    <a:pt x="21" y="8"/>
                    <a:pt x="20" y="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3"/>
                    <a:pt x="4" y="22"/>
                    <a:pt x="2" y="20"/>
                  </a:cubicBezTo>
                  <a:close/>
                </a:path>
              </a:pathLst>
            </a:custGeom>
            <a:solidFill>
              <a:srgbClr val="FC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4" name="Freeform 180">
              <a:extLst>
                <a:ext uri="{FF2B5EF4-FFF2-40B4-BE49-F238E27FC236}">
                  <a16:creationId xmlns:a16="http://schemas.microsoft.com/office/drawing/2014/main" id="{B87CDD46-6E33-4938-A24D-CADB8C61679D}"/>
                </a:ext>
              </a:extLst>
            </p:cNvPr>
            <p:cNvSpPr/>
            <p:nvPr/>
          </p:nvSpPr>
          <p:spPr bwMode="auto">
            <a:xfrm>
              <a:off x="6538913" y="-3116263"/>
              <a:ext cx="260350" cy="450850"/>
            </a:xfrm>
            <a:custGeom>
              <a:avLst/>
              <a:gdLst>
                <a:gd name="T0" fmla="*/ 5 w 152"/>
                <a:gd name="T1" fmla="*/ 183 h 263"/>
                <a:gd name="T2" fmla="*/ 38 w 152"/>
                <a:gd name="T3" fmla="*/ 0 h 263"/>
                <a:gd name="T4" fmla="*/ 152 w 152"/>
                <a:gd name="T5" fmla="*/ 69 h 263"/>
                <a:gd name="T6" fmla="*/ 126 w 152"/>
                <a:gd name="T7" fmla="*/ 236 h 263"/>
                <a:gd name="T8" fmla="*/ 5 w 152"/>
                <a:gd name="T9" fmla="*/ 18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263">
                  <a:moveTo>
                    <a:pt x="5" y="183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26" y="236"/>
                    <a:pt x="126" y="236"/>
                    <a:pt x="126" y="236"/>
                  </a:cubicBezTo>
                  <a:cubicBezTo>
                    <a:pt x="124" y="263"/>
                    <a:pt x="0" y="245"/>
                    <a:pt x="5" y="183"/>
                  </a:cubicBezTo>
                  <a:close/>
                </a:path>
              </a:pathLst>
            </a:custGeom>
            <a:solidFill>
              <a:srgbClr val="FFA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5" name="Freeform 181">
              <a:extLst>
                <a:ext uri="{FF2B5EF4-FFF2-40B4-BE49-F238E27FC236}">
                  <a16:creationId xmlns:a16="http://schemas.microsoft.com/office/drawing/2014/main" id="{F644EDE4-0F18-44AE-8E57-A539D236BF8F}"/>
                </a:ext>
              </a:extLst>
            </p:cNvPr>
            <p:cNvSpPr/>
            <p:nvPr/>
          </p:nvSpPr>
          <p:spPr bwMode="auto">
            <a:xfrm>
              <a:off x="6477001" y="-3676651"/>
              <a:ext cx="569913" cy="817563"/>
            </a:xfrm>
            <a:custGeom>
              <a:avLst/>
              <a:gdLst>
                <a:gd name="T0" fmla="*/ 123 w 333"/>
                <a:gd name="T1" fmla="*/ 74 h 477"/>
                <a:gd name="T2" fmla="*/ 7 w 333"/>
                <a:gd name="T3" fmla="*/ 169 h 477"/>
                <a:gd name="T4" fmla="*/ 165 w 333"/>
                <a:gd name="T5" fmla="*/ 445 h 477"/>
                <a:gd name="T6" fmla="*/ 309 w 333"/>
                <a:gd name="T7" fmla="*/ 385 h 477"/>
                <a:gd name="T8" fmla="*/ 307 w 333"/>
                <a:gd name="T9" fmla="*/ 149 h 477"/>
                <a:gd name="T10" fmla="*/ 178 w 333"/>
                <a:gd name="T11" fmla="*/ 92 h 477"/>
                <a:gd name="T12" fmla="*/ 123 w 333"/>
                <a:gd name="T13" fmla="*/ 7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477">
                  <a:moveTo>
                    <a:pt x="123" y="74"/>
                  </a:moveTo>
                  <a:cubicBezTo>
                    <a:pt x="123" y="74"/>
                    <a:pt x="16" y="0"/>
                    <a:pt x="7" y="169"/>
                  </a:cubicBezTo>
                  <a:cubicBezTo>
                    <a:pt x="0" y="287"/>
                    <a:pt x="68" y="394"/>
                    <a:pt x="165" y="445"/>
                  </a:cubicBezTo>
                  <a:cubicBezTo>
                    <a:pt x="226" y="477"/>
                    <a:pt x="303" y="444"/>
                    <a:pt x="309" y="385"/>
                  </a:cubicBezTo>
                  <a:cubicBezTo>
                    <a:pt x="329" y="300"/>
                    <a:pt x="333" y="220"/>
                    <a:pt x="307" y="149"/>
                  </a:cubicBezTo>
                  <a:cubicBezTo>
                    <a:pt x="315" y="79"/>
                    <a:pt x="264" y="101"/>
                    <a:pt x="178" y="92"/>
                  </a:cubicBezTo>
                  <a:lnTo>
                    <a:pt x="123" y="74"/>
                  </a:lnTo>
                  <a:close/>
                </a:path>
              </a:pathLst>
            </a:custGeom>
            <a:solidFill>
              <a:srgbClr val="FFA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6" name="Freeform 182">
              <a:extLst>
                <a:ext uri="{FF2B5EF4-FFF2-40B4-BE49-F238E27FC236}">
                  <a16:creationId xmlns:a16="http://schemas.microsoft.com/office/drawing/2014/main" id="{33276BC2-4F6B-4CC6-8547-4FBA40EA2D5E}"/>
                </a:ext>
              </a:extLst>
            </p:cNvPr>
            <p:cNvSpPr/>
            <p:nvPr/>
          </p:nvSpPr>
          <p:spPr bwMode="auto">
            <a:xfrm>
              <a:off x="6353176" y="-3656013"/>
              <a:ext cx="754063" cy="722313"/>
            </a:xfrm>
            <a:custGeom>
              <a:avLst/>
              <a:gdLst>
                <a:gd name="T0" fmla="*/ 131 w 441"/>
                <a:gd name="T1" fmla="*/ 405 h 421"/>
                <a:gd name="T2" fmla="*/ 105 w 441"/>
                <a:gd name="T3" fmla="*/ 382 h 421"/>
                <a:gd name="T4" fmla="*/ 15 w 441"/>
                <a:gd name="T5" fmla="*/ 181 h 421"/>
                <a:gd name="T6" fmla="*/ 295 w 441"/>
                <a:gd name="T7" fmla="*/ 20 h 421"/>
                <a:gd name="T8" fmla="*/ 405 w 441"/>
                <a:gd name="T9" fmla="*/ 54 h 421"/>
                <a:gd name="T10" fmla="*/ 347 w 441"/>
                <a:gd name="T11" fmla="*/ 166 h 421"/>
                <a:gd name="T12" fmla="*/ 326 w 441"/>
                <a:gd name="T13" fmla="*/ 246 h 421"/>
                <a:gd name="T14" fmla="*/ 284 w 441"/>
                <a:gd name="T15" fmla="*/ 332 h 421"/>
                <a:gd name="T16" fmla="*/ 192 w 441"/>
                <a:gd name="T17" fmla="*/ 415 h 421"/>
                <a:gd name="T18" fmla="*/ 131 w 441"/>
                <a:gd name="T19" fmla="*/ 40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1" h="421">
                  <a:moveTo>
                    <a:pt x="131" y="405"/>
                  </a:moveTo>
                  <a:cubicBezTo>
                    <a:pt x="123" y="397"/>
                    <a:pt x="115" y="388"/>
                    <a:pt x="105" y="382"/>
                  </a:cubicBezTo>
                  <a:cubicBezTo>
                    <a:pt x="69" y="362"/>
                    <a:pt x="0" y="305"/>
                    <a:pt x="15" y="181"/>
                  </a:cubicBezTo>
                  <a:cubicBezTo>
                    <a:pt x="36" y="0"/>
                    <a:pt x="195" y="36"/>
                    <a:pt x="295" y="20"/>
                  </a:cubicBezTo>
                  <a:cubicBezTo>
                    <a:pt x="336" y="14"/>
                    <a:pt x="365" y="14"/>
                    <a:pt x="405" y="54"/>
                  </a:cubicBezTo>
                  <a:cubicBezTo>
                    <a:pt x="441" y="90"/>
                    <a:pt x="402" y="164"/>
                    <a:pt x="347" y="166"/>
                  </a:cubicBezTo>
                  <a:cubicBezTo>
                    <a:pt x="325" y="167"/>
                    <a:pt x="332" y="226"/>
                    <a:pt x="326" y="246"/>
                  </a:cubicBezTo>
                  <a:cubicBezTo>
                    <a:pt x="317" y="281"/>
                    <a:pt x="294" y="298"/>
                    <a:pt x="284" y="332"/>
                  </a:cubicBezTo>
                  <a:cubicBezTo>
                    <a:pt x="274" y="364"/>
                    <a:pt x="223" y="410"/>
                    <a:pt x="192" y="415"/>
                  </a:cubicBezTo>
                  <a:cubicBezTo>
                    <a:pt x="155" y="421"/>
                    <a:pt x="139" y="414"/>
                    <a:pt x="131" y="405"/>
                  </a:cubicBezTo>
                  <a:close/>
                </a:path>
              </a:pathLst>
            </a:custGeom>
            <a:solidFill>
              <a:srgbClr val="492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7" name="Freeform 183">
              <a:extLst>
                <a:ext uri="{FF2B5EF4-FFF2-40B4-BE49-F238E27FC236}">
                  <a16:creationId xmlns:a16="http://schemas.microsoft.com/office/drawing/2014/main" id="{11D988F0-90B9-498A-898F-A5C6F195F52C}"/>
                </a:ext>
              </a:extLst>
            </p:cNvPr>
            <p:cNvSpPr/>
            <p:nvPr/>
          </p:nvSpPr>
          <p:spPr bwMode="auto">
            <a:xfrm>
              <a:off x="6834188" y="-3235326"/>
              <a:ext cx="298450" cy="46038"/>
            </a:xfrm>
            <a:custGeom>
              <a:avLst/>
              <a:gdLst>
                <a:gd name="T0" fmla="*/ 164 w 174"/>
                <a:gd name="T1" fmla="*/ 20 h 27"/>
                <a:gd name="T2" fmla="*/ 10 w 174"/>
                <a:gd name="T3" fmla="*/ 27 h 27"/>
                <a:gd name="T4" fmla="*/ 0 w 174"/>
                <a:gd name="T5" fmla="*/ 17 h 27"/>
                <a:gd name="T6" fmla="*/ 9 w 174"/>
                <a:gd name="T7" fmla="*/ 7 h 27"/>
                <a:gd name="T8" fmla="*/ 163 w 174"/>
                <a:gd name="T9" fmla="*/ 0 h 27"/>
                <a:gd name="T10" fmla="*/ 174 w 174"/>
                <a:gd name="T11" fmla="*/ 10 h 27"/>
                <a:gd name="T12" fmla="*/ 164 w 174"/>
                <a:gd name="T13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27">
                  <a:moveTo>
                    <a:pt x="164" y="20"/>
                  </a:moveTo>
                  <a:cubicBezTo>
                    <a:pt x="10" y="27"/>
                    <a:pt x="10" y="27"/>
                    <a:pt x="10" y="27"/>
                  </a:cubicBezTo>
                  <a:cubicBezTo>
                    <a:pt x="5" y="27"/>
                    <a:pt x="0" y="23"/>
                    <a:pt x="0" y="17"/>
                  </a:cubicBezTo>
                  <a:cubicBezTo>
                    <a:pt x="0" y="12"/>
                    <a:pt x="4" y="7"/>
                    <a:pt x="9" y="7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9" y="0"/>
                    <a:pt x="174" y="4"/>
                    <a:pt x="174" y="10"/>
                  </a:cubicBezTo>
                  <a:cubicBezTo>
                    <a:pt x="174" y="15"/>
                    <a:pt x="170" y="20"/>
                    <a:pt x="164" y="20"/>
                  </a:cubicBezTo>
                  <a:close/>
                </a:path>
              </a:pathLst>
            </a:custGeom>
            <a:solidFill>
              <a:srgbClr val="513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8" name="Freeform 184">
              <a:extLst>
                <a:ext uri="{FF2B5EF4-FFF2-40B4-BE49-F238E27FC236}">
                  <a16:creationId xmlns:a16="http://schemas.microsoft.com/office/drawing/2014/main" id="{CB98FB33-16C2-4C7B-9C99-4DD68471E7B9}"/>
                </a:ext>
              </a:extLst>
            </p:cNvPr>
            <p:cNvSpPr/>
            <p:nvPr/>
          </p:nvSpPr>
          <p:spPr bwMode="auto">
            <a:xfrm>
              <a:off x="6761163" y="-3232151"/>
              <a:ext cx="130175" cy="179388"/>
            </a:xfrm>
            <a:custGeom>
              <a:avLst/>
              <a:gdLst>
                <a:gd name="T0" fmla="*/ 75 w 76"/>
                <a:gd name="T1" fmla="*/ 51 h 105"/>
                <a:gd name="T2" fmla="*/ 40 w 76"/>
                <a:gd name="T3" fmla="*/ 105 h 105"/>
                <a:gd name="T4" fmla="*/ 33 w 76"/>
                <a:gd name="T5" fmla="*/ 104 h 105"/>
                <a:gd name="T6" fmla="*/ 1 w 76"/>
                <a:gd name="T7" fmla="*/ 54 h 105"/>
                <a:gd name="T8" fmla="*/ 36 w 76"/>
                <a:gd name="T9" fmla="*/ 0 h 105"/>
                <a:gd name="T10" fmla="*/ 75 w 76"/>
                <a:gd name="T11" fmla="*/ 5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105">
                  <a:moveTo>
                    <a:pt x="75" y="51"/>
                  </a:moveTo>
                  <a:cubicBezTo>
                    <a:pt x="76" y="80"/>
                    <a:pt x="60" y="104"/>
                    <a:pt x="40" y="105"/>
                  </a:cubicBezTo>
                  <a:cubicBezTo>
                    <a:pt x="38" y="105"/>
                    <a:pt x="35" y="104"/>
                    <a:pt x="33" y="104"/>
                  </a:cubicBezTo>
                  <a:cubicBezTo>
                    <a:pt x="16" y="100"/>
                    <a:pt x="2" y="79"/>
                    <a:pt x="1" y="54"/>
                  </a:cubicBezTo>
                  <a:cubicBezTo>
                    <a:pt x="0" y="25"/>
                    <a:pt x="16" y="1"/>
                    <a:pt x="36" y="0"/>
                  </a:cubicBezTo>
                  <a:cubicBezTo>
                    <a:pt x="57" y="0"/>
                    <a:pt x="74" y="22"/>
                    <a:pt x="75" y="51"/>
                  </a:cubicBezTo>
                  <a:close/>
                </a:path>
              </a:pathLst>
            </a:custGeom>
            <a:solidFill>
              <a:srgbClr val="FFA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09" name="Freeform 185">
              <a:extLst>
                <a:ext uri="{FF2B5EF4-FFF2-40B4-BE49-F238E27FC236}">
                  <a16:creationId xmlns:a16="http://schemas.microsoft.com/office/drawing/2014/main" id="{9C915DAA-B248-4F93-B907-6221BC8F52C6}"/>
                </a:ext>
              </a:extLst>
            </p:cNvPr>
            <p:cNvSpPr/>
            <p:nvPr/>
          </p:nvSpPr>
          <p:spPr bwMode="auto">
            <a:xfrm>
              <a:off x="6489701" y="-2925763"/>
              <a:ext cx="395288" cy="333375"/>
            </a:xfrm>
            <a:custGeom>
              <a:avLst/>
              <a:gdLst>
                <a:gd name="T0" fmla="*/ 231 w 231"/>
                <a:gd name="T1" fmla="*/ 144 h 194"/>
                <a:gd name="T2" fmla="*/ 0 w 231"/>
                <a:gd name="T3" fmla="*/ 11 h 194"/>
                <a:gd name="T4" fmla="*/ 53 w 231"/>
                <a:gd name="T5" fmla="*/ 25 h 194"/>
                <a:gd name="T6" fmla="*/ 169 w 231"/>
                <a:gd name="T7" fmla="*/ 76 h 194"/>
                <a:gd name="T8" fmla="*/ 206 w 231"/>
                <a:gd name="T9" fmla="*/ 96 h 194"/>
                <a:gd name="T10" fmla="*/ 231 w 231"/>
                <a:gd name="T11" fmla="*/ 14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" h="194">
                  <a:moveTo>
                    <a:pt x="231" y="144"/>
                  </a:moveTo>
                  <a:cubicBezTo>
                    <a:pt x="105" y="119"/>
                    <a:pt x="11" y="194"/>
                    <a:pt x="0" y="11"/>
                  </a:cubicBezTo>
                  <a:cubicBezTo>
                    <a:pt x="20" y="0"/>
                    <a:pt x="43" y="7"/>
                    <a:pt x="53" y="25"/>
                  </a:cubicBezTo>
                  <a:cubicBezTo>
                    <a:pt x="72" y="58"/>
                    <a:pt x="116" y="80"/>
                    <a:pt x="169" y="76"/>
                  </a:cubicBezTo>
                  <a:cubicBezTo>
                    <a:pt x="184" y="75"/>
                    <a:pt x="199" y="82"/>
                    <a:pt x="206" y="96"/>
                  </a:cubicBezTo>
                  <a:lnTo>
                    <a:pt x="231" y="144"/>
                  </a:lnTo>
                  <a:close/>
                </a:path>
              </a:pathLst>
            </a:custGeom>
            <a:solidFill>
              <a:srgbClr val="6F6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10" name="Freeform 186">
              <a:extLst>
                <a:ext uri="{FF2B5EF4-FFF2-40B4-BE49-F238E27FC236}">
                  <a16:creationId xmlns:a16="http://schemas.microsoft.com/office/drawing/2014/main" id="{8B7A8442-7DB9-49C7-8B03-2CE9DF9C0BC4}"/>
                </a:ext>
              </a:extLst>
            </p:cNvPr>
            <p:cNvSpPr/>
            <p:nvPr/>
          </p:nvSpPr>
          <p:spPr bwMode="auto">
            <a:xfrm>
              <a:off x="8226426" y="-2195513"/>
              <a:ext cx="981075" cy="574675"/>
            </a:xfrm>
            <a:custGeom>
              <a:avLst/>
              <a:gdLst>
                <a:gd name="T0" fmla="*/ 241 w 574"/>
                <a:gd name="T1" fmla="*/ 334 h 335"/>
                <a:gd name="T2" fmla="*/ 3 w 574"/>
                <a:gd name="T3" fmla="*/ 197 h 335"/>
                <a:gd name="T4" fmla="*/ 3 w 574"/>
                <a:gd name="T5" fmla="*/ 189 h 335"/>
                <a:gd name="T6" fmla="*/ 329 w 574"/>
                <a:gd name="T7" fmla="*/ 1 h 335"/>
                <a:gd name="T8" fmla="*/ 333 w 574"/>
                <a:gd name="T9" fmla="*/ 1 h 335"/>
                <a:gd name="T10" fmla="*/ 571 w 574"/>
                <a:gd name="T11" fmla="*/ 138 h 335"/>
                <a:gd name="T12" fmla="*/ 571 w 574"/>
                <a:gd name="T13" fmla="*/ 146 h 335"/>
                <a:gd name="T14" fmla="*/ 245 w 574"/>
                <a:gd name="T15" fmla="*/ 334 h 335"/>
                <a:gd name="T16" fmla="*/ 241 w 574"/>
                <a:gd name="T17" fmla="*/ 33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4" h="335">
                  <a:moveTo>
                    <a:pt x="241" y="334"/>
                  </a:moveTo>
                  <a:cubicBezTo>
                    <a:pt x="3" y="197"/>
                    <a:pt x="3" y="197"/>
                    <a:pt x="3" y="197"/>
                  </a:cubicBezTo>
                  <a:cubicBezTo>
                    <a:pt x="0" y="195"/>
                    <a:pt x="0" y="191"/>
                    <a:pt x="3" y="189"/>
                  </a:cubicBezTo>
                  <a:cubicBezTo>
                    <a:pt x="329" y="1"/>
                    <a:pt x="329" y="1"/>
                    <a:pt x="329" y="1"/>
                  </a:cubicBezTo>
                  <a:cubicBezTo>
                    <a:pt x="330" y="0"/>
                    <a:pt x="332" y="0"/>
                    <a:pt x="333" y="1"/>
                  </a:cubicBezTo>
                  <a:cubicBezTo>
                    <a:pt x="571" y="138"/>
                    <a:pt x="571" y="138"/>
                    <a:pt x="571" y="138"/>
                  </a:cubicBezTo>
                  <a:cubicBezTo>
                    <a:pt x="574" y="140"/>
                    <a:pt x="574" y="144"/>
                    <a:pt x="571" y="146"/>
                  </a:cubicBezTo>
                  <a:cubicBezTo>
                    <a:pt x="245" y="334"/>
                    <a:pt x="245" y="334"/>
                    <a:pt x="245" y="334"/>
                  </a:cubicBezTo>
                  <a:cubicBezTo>
                    <a:pt x="244" y="335"/>
                    <a:pt x="242" y="335"/>
                    <a:pt x="241" y="334"/>
                  </a:cubicBezTo>
                </a:path>
              </a:pathLst>
            </a:custGeom>
            <a:solidFill>
              <a:srgbClr val="DD4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11" name="Rectangle 187">
              <a:extLst>
                <a:ext uri="{FF2B5EF4-FFF2-40B4-BE49-F238E27FC236}">
                  <a16:creationId xmlns:a16="http://schemas.microsoft.com/office/drawing/2014/main" id="{2033BF59-28DA-4C11-B3EA-58C48A790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8013" y="-1884363"/>
              <a:ext cx="12700" cy="20638"/>
            </a:xfrm>
            <a:prstGeom prst="rect">
              <a:avLst/>
            </a:prstGeom>
            <a:solidFill>
              <a:srgbClr val="DD4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12" name="Rectangle 188">
              <a:extLst>
                <a:ext uri="{FF2B5EF4-FFF2-40B4-BE49-F238E27FC236}">
                  <a16:creationId xmlns:a16="http://schemas.microsoft.com/office/drawing/2014/main" id="{07D5A392-8161-41FB-BC7E-A5D00A2E6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3213" y="-1965326"/>
              <a:ext cx="20638" cy="12700"/>
            </a:xfrm>
            <a:prstGeom prst="rect">
              <a:avLst/>
            </a:prstGeom>
            <a:solidFill>
              <a:srgbClr val="DD4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13" name="Freeform 189">
              <a:extLst>
                <a:ext uri="{FF2B5EF4-FFF2-40B4-BE49-F238E27FC236}">
                  <a16:creationId xmlns:a16="http://schemas.microsoft.com/office/drawing/2014/main" id="{EA61F04C-624E-41C2-B4B8-4F52183320EA}"/>
                </a:ext>
              </a:extLst>
            </p:cNvPr>
            <p:cNvSpPr/>
            <p:nvPr/>
          </p:nvSpPr>
          <p:spPr bwMode="auto">
            <a:xfrm>
              <a:off x="8226426" y="-2209801"/>
              <a:ext cx="981075" cy="574675"/>
            </a:xfrm>
            <a:custGeom>
              <a:avLst/>
              <a:gdLst>
                <a:gd name="T0" fmla="*/ 241 w 574"/>
                <a:gd name="T1" fmla="*/ 334 h 335"/>
                <a:gd name="T2" fmla="*/ 3 w 574"/>
                <a:gd name="T3" fmla="*/ 197 h 335"/>
                <a:gd name="T4" fmla="*/ 3 w 574"/>
                <a:gd name="T5" fmla="*/ 189 h 335"/>
                <a:gd name="T6" fmla="*/ 329 w 574"/>
                <a:gd name="T7" fmla="*/ 1 h 335"/>
                <a:gd name="T8" fmla="*/ 333 w 574"/>
                <a:gd name="T9" fmla="*/ 1 h 335"/>
                <a:gd name="T10" fmla="*/ 571 w 574"/>
                <a:gd name="T11" fmla="*/ 138 h 335"/>
                <a:gd name="T12" fmla="*/ 571 w 574"/>
                <a:gd name="T13" fmla="*/ 146 h 335"/>
                <a:gd name="T14" fmla="*/ 245 w 574"/>
                <a:gd name="T15" fmla="*/ 334 h 335"/>
                <a:gd name="T16" fmla="*/ 241 w 574"/>
                <a:gd name="T17" fmla="*/ 33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4" h="335">
                  <a:moveTo>
                    <a:pt x="241" y="334"/>
                  </a:moveTo>
                  <a:cubicBezTo>
                    <a:pt x="3" y="197"/>
                    <a:pt x="3" y="197"/>
                    <a:pt x="3" y="197"/>
                  </a:cubicBezTo>
                  <a:cubicBezTo>
                    <a:pt x="0" y="195"/>
                    <a:pt x="0" y="191"/>
                    <a:pt x="3" y="189"/>
                  </a:cubicBezTo>
                  <a:cubicBezTo>
                    <a:pt x="329" y="1"/>
                    <a:pt x="329" y="1"/>
                    <a:pt x="329" y="1"/>
                  </a:cubicBezTo>
                  <a:cubicBezTo>
                    <a:pt x="330" y="0"/>
                    <a:pt x="332" y="0"/>
                    <a:pt x="333" y="1"/>
                  </a:cubicBezTo>
                  <a:cubicBezTo>
                    <a:pt x="571" y="138"/>
                    <a:pt x="571" y="138"/>
                    <a:pt x="571" y="138"/>
                  </a:cubicBezTo>
                  <a:cubicBezTo>
                    <a:pt x="574" y="140"/>
                    <a:pt x="574" y="144"/>
                    <a:pt x="571" y="146"/>
                  </a:cubicBezTo>
                  <a:cubicBezTo>
                    <a:pt x="245" y="334"/>
                    <a:pt x="245" y="334"/>
                    <a:pt x="245" y="334"/>
                  </a:cubicBezTo>
                  <a:cubicBezTo>
                    <a:pt x="244" y="335"/>
                    <a:pt x="242" y="335"/>
                    <a:pt x="241" y="334"/>
                  </a:cubicBezTo>
                </a:path>
              </a:pathLst>
            </a:custGeom>
            <a:solidFill>
              <a:srgbClr val="EF4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14" name="Freeform 190">
              <a:extLst>
                <a:ext uri="{FF2B5EF4-FFF2-40B4-BE49-F238E27FC236}">
                  <a16:creationId xmlns:a16="http://schemas.microsoft.com/office/drawing/2014/main" id="{90060FCA-7FCC-44CA-93C0-7E3E187BF126}"/>
                </a:ext>
              </a:extLst>
            </p:cNvPr>
            <p:cNvSpPr/>
            <p:nvPr/>
          </p:nvSpPr>
          <p:spPr bwMode="auto">
            <a:xfrm>
              <a:off x="8632826" y="-1960563"/>
              <a:ext cx="981075" cy="573088"/>
            </a:xfrm>
            <a:custGeom>
              <a:avLst/>
              <a:gdLst>
                <a:gd name="T0" fmla="*/ 240 w 573"/>
                <a:gd name="T1" fmla="*/ 334 h 335"/>
                <a:gd name="T2" fmla="*/ 2 w 573"/>
                <a:gd name="T3" fmla="*/ 197 h 335"/>
                <a:gd name="T4" fmla="*/ 2 w 573"/>
                <a:gd name="T5" fmla="*/ 189 h 335"/>
                <a:gd name="T6" fmla="*/ 328 w 573"/>
                <a:gd name="T7" fmla="*/ 1 h 335"/>
                <a:gd name="T8" fmla="*/ 333 w 573"/>
                <a:gd name="T9" fmla="*/ 1 h 335"/>
                <a:gd name="T10" fmla="*/ 571 w 573"/>
                <a:gd name="T11" fmla="*/ 138 h 335"/>
                <a:gd name="T12" fmla="*/ 571 w 573"/>
                <a:gd name="T13" fmla="*/ 146 h 335"/>
                <a:gd name="T14" fmla="*/ 245 w 573"/>
                <a:gd name="T15" fmla="*/ 334 h 335"/>
                <a:gd name="T16" fmla="*/ 240 w 573"/>
                <a:gd name="T17" fmla="*/ 33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335">
                  <a:moveTo>
                    <a:pt x="240" y="334"/>
                  </a:moveTo>
                  <a:cubicBezTo>
                    <a:pt x="2" y="197"/>
                    <a:pt x="2" y="197"/>
                    <a:pt x="2" y="197"/>
                  </a:cubicBezTo>
                  <a:cubicBezTo>
                    <a:pt x="0" y="195"/>
                    <a:pt x="0" y="191"/>
                    <a:pt x="2" y="189"/>
                  </a:cubicBezTo>
                  <a:cubicBezTo>
                    <a:pt x="328" y="1"/>
                    <a:pt x="328" y="1"/>
                    <a:pt x="328" y="1"/>
                  </a:cubicBezTo>
                  <a:cubicBezTo>
                    <a:pt x="330" y="0"/>
                    <a:pt x="331" y="0"/>
                    <a:pt x="333" y="1"/>
                  </a:cubicBezTo>
                  <a:cubicBezTo>
                    <a:pt x="571" y="138"/>
                    <a:pt x="571" y="138"/>
                    <a:pt x="571" y="138"/>
                  </a:cubicBezTo>
                  <a:cubicBezTo>
                    <a:pt x="573" y="140"/>
                    <a:pt x="573" y="144"/>
                    <a:pt x="571" y="146"/>
                  </a:cubicBezTo>
                  <a:cubicBezTo>
                    <a:pt x="245" y="334"/>
                    <a:pt x="245" y="334"/>
                    <a:pt x="245" y="334"/>
                  </a:cubicBezTo>
                  <a:cubicBezTo>
                    <a:pt x="243" y="335"/>
                    <a:pt x="242" y="335"/>
                    <a:pt x="240" y="334"/>
                  </a:cubicBezTo>
                </a:path>
              </a:pathLst>
            </a:custGeom>
            <a:solidFill>
              <a:srgbClr val="DD4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15" name="Rectangle 191">
              <a:extLst>
                <a:ext uri="{FF2B5EF4-FFF2-40B4-BE49-F238E27FC236}">
                  <a16:creationId xmlns:a16="http://schemas.microsoft.com/office/drawing/2014/main" id="{E41AEBFB-CF19-4553-9C52-372A079A6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7588" y="-1643063"/>
              <a:ext cx="14288" cy="12700"/>
            </a:xfrm>
            <a:prstGeom prst="rect">
              <a:avLst/>
            </a:prstGeom>
            <a:solidFill>
              <a:srgbClr val="DD4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16" name="Rectangle 192">
              <a:extLst>
                <a:ext uri="{FF2B5EF4-FFF2-40B4-BE49-F238E27FC236}">
                  <a16:creationId xmlns:a16="http://schemas.microsoft.com/office/drawing/2014/main" id="{22BCE02D-FEEC-44C0-89FD-A5D935B57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6438" y="-1733551"/>
              <a:ext cx="20638" cy="7938"/>
            </a:xfrm>
            <a:prstGeom prst="rect">
              <a:avLst/>
            </a:prstGeom>
            <a:solidFill>
              <a:srgbClr val="DD4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17" name="Freeform 193">
              <a:extLst>
                <a:ext uri="{FF2B5EF4-FFF2-40B4-BE49-F238E27FC236}">
                  <a16:creationId xmlns:a16="http://schemas.microsoft.com/office/drawing/2014/main" id="{F3F61B8A-BF45-430B-8620-FAACBFFAB6A8}"/>
                </a:ext>
              </a:extLst>
            </p:cNvPr>
            <p:cNvSpPr/>
            <p:nvPr/>
          </p:nvSpPr>
          <p:spPr bwMode="auto">
            <a:xfrm>
              <a:off x="8632826" y="-1974851"/>
              <a:ext cx="981075" cy="574675"/>
            </a:xfrm>
            <a:custGeom>
              <a:avLst/>
              <a:gdLst>
                <a:gd name="T0" fmla="*/ 240 w 573"/>
                <a:gd name="T1" fmla="*/ 334 h 335"/>
                <a:gd name="T2" fmla="*/ 2 w 573"/>
                <a:gd name="T3" fmla="*/ 196 h 335"/>
                <a:gd name="T4" fmla="*/ 2 w 573"/>
                <a:gd name="T5" fmla="*/ 189 h 335"/>
                <a:gd name="T6" fmla="*/ 328 w 573"/>
                <a:gd name="T7" fmla="*/ 1 h 335"/>
                <a:gd name="T8" fmla="*/ 333 w 573"/>
                <a:gd name="T9" fmla="*/ 1 h 335"/>
                <a:gd name="T10" fmla="*/ 571 w 573"/>
                <a:gd name="T11" fmla="*/ 138 h 335"/>
                <a:gd name="T12" fmla="*/ 571 w 573"/>
                <a:gd name="T13" fmla="*/ 146 h 335"/>
                <a:gd name="T14" fmla="*/ 245 w 573"/>
                <a:gd name="T15" fmla="*/ 334 h 335"/>
                <a:gd name="T16" fmla="*/ 240 w 573"/>
                <a:gd name="T17" fmla="*/ 33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335">
                  <a:moveTo>
                    <a:pt x="240" y="334"/>
                  </a:moveTo>
                  <a:cubicBezTo>
                    <a:pt x="2" y="196"/>
                    <a:pt x="2" y="196"/>
                    <a:pt x="2" y="196"/>
                  </a:cubicBezTo>
                  <a:cubicBezTo>
                    <a:pt x="0" y="195"/>
                    <a:pt x="0" y="191"/>
                    <a:pt x="2" y="189"/>
                  </a:cubicBezTo>
                  <a:cubicBezTo>
                    <a:pt x="328" y="1"/>
                    <a:pt x="328" y="1"/>
                    <a:pt x="328" y="1"/>
                  </a:cubicBezTo>
                  <a:cubicBezTo>
                    <a:pt x="330" y="0"/>
                    <a:pt x="331" y="0"/>
                    <a:pt x="333" y="1"/>
                  </a:cubicBezTo>
                  <a:cubicBezTo>
                    <a:pt x="571" y="138"/>
                    <a:pt x="571" y="138"/>
                    <a:pt x="571" y="138"/>
                  </a:cubicBezTo>
                  <a:cubicBezTo>
                    <a:pt x="573" y="140"/>
                    <a:pt x="573" y="144"/>
                    <a:pt x="571" y="146"/>
                  </a:cubicBezTo>
                  <a:cubicBezTo>
                    <a:pt x="245" y="334"/>
                    <a:pt x="245" y="334"/>
                    <a:pt x="245" y="334"/>
                  </a:cubicBezTo>
                  <a:cubicBezTo>
                    <a:pt x="243" y="335"/>
                    <a:pt x="242" y="335"/>
                    <a:pt x="240" y="334"/>
                  </a:cubicBezTo>
                </a:path>
              </a:pathLst>
            </a:custGeom>
            <a:solidFill>
              <a:srgbClr val="EF4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18" name="Freeform 194">
              <a:extLst>
                <a:ext uri="{FF2B5EF4-FFF2-40B4-BE49-F238E27FC236}">
                  <a16:creationId xmlns:a16="http://schemas.microsoft.com/office/drawing/2014/main" id="{898AB499-B8AF-468A-8D8A-92B460C62488}"/>
                </a:ext>
              </a:extLst>
            </p:cNvPr>
            <p:cNvSpPr/>
            <p:nvPr/>
          </p:nvSpPr>
          <p:spPr bwMode="auto">
            <a:xfrm>
              <a:off x="8372476" y="-1917701"/>
              <a:ext cx="425450" cy="255588"/>
            </a:xfrm>
            <a:custGeom>
              <a:avLst/>
              <a:gdLst>
                <a:gd name="T0" fmla="*/ 0 w 248"/>
                <a:gd name="T1" fmla="*/ 49 h 149"/>
                <a:gd name="T2" fmla="*/ 154 w 248"/>
                <a:gd name="T3" fmla="*/ 149 h 149"/>
                <a:gd name="T4" fmla="*/ 248 w 248"/>
                <a:gd name="T5" fmla="*/ 75 h 149"/>
                <a:gd name="T6" fmla="*/ 0 w 248"/>
                <a:gd name="T7" fmla="*/ 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49">
                  <a:moveTo>
                    <a:pt x="0" y="49"/>
                  </a:moveTo>
                  <a:cubicBezTo>
                    <a:pt x="154" y="149"/>
                    <a:pt x="154" y="149"/>
                    <a:pt x="154" y="149"/>
                  </a:cubicBezTo>
                  <a:cubicBezTo>
                    <a:pt x="248" y="75"/>
                    <a:pt x="248" y="75"/>
                    <a:pt x="248" y="75"/>
                  </a:cubicBezTo>
                  <a:cubicBezTo>
                    <a:pt x="248" y="75"/>
                    <a:pt x="66" y="0"/>
                    <a:pt x="0" y="49"/>
                  </a:cubicBezTo>
                </a:path>
              </a:pathLst>
            </a:custGeom>
            <a:solidFill>
              <a:srgbClr val="DD4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pic>
          <p:nvPicPr>
            <p:cNvPr id="219" name="Picture 195">
              <a:extLst>
                <a:ext uri="{FF2B5EF4-FFF2-40B4-BE49-F238E27FC236}">
                  <a16:creationId xmlns:a16="http://schemas.microsoft.com/office/drawing/2014/main" id="{82B0B5F3-4BAF-471B-B977-7DB6CD3F1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1351" y="-1979613"/>
              <a:ext cx="904875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196">
              <a:extLst>
                <a:ext uri="{FF2B5EF4-FFF2-40B4-BE49-F238E27FC236}">
                  <a16:creationId xmlns:a16="http://schemas.microsoft.com/office/drawing/2014/main" id="{701FDABE-D95D-4D2B-BE29-45ED7C862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088" y="-2232026"/>
              <a:ext cx="847725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197">
              <a:extLst>
                <a:ext uri="{FF2B5EF4-FFF2-40B4-BE49-F238E27FC236}">
                  <a16:creationId xmlns:a16="http://schemas.microsoft.com/office/drawing/2014/main" id="{77A40AC6-5670-4410-A30D-BF40F2155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1901" y="-2200276"/>
              <a:ext cx="2063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198">
              <a:extLst>
                <a:ext uri="{FF2B5EF4-FFF2-40B4-BE49-F238E27FC236}">
                  <a16:creationId xmlns:a16="http://schemas.microsoft.com/office/drawing/2014/main" id="{C4A11CF6-C072-44B9-AE50-8583A2246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4751" y="-2163763"/>
              <a:ext cx="204788" cy="13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199">
              <a:extLst>
                <a:ext uri="{FF2B5EF4-FFF2-40B4-BE49-F238E27FC236}">
                  <a16:creationId xmlns:a16="http://schemas.microsoft.com/office/drawing/2014/main" id="{E57D6AAE-9B6D-4844-BDB8-F4379D63B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7601" y="-2125663"/>
              <a:ext cx="204788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200">
              <a:extLst>
                <a:ext uri="{FF2B5EF4-FFF2-40B4-BE49-F238E27FC236}">
                  <a16:creationId xmlns:a16="http://schemas.microsoft.com/office/drawing/2014/main" id="{67E45ECA-A296-4258-80A8-0D0C40E96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8863" y="-2089151"/>
              <a:ext cx="2063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201">
              <a:extLst>
                <a:ext uri="{FF2B5EF4-FFF2-40B4-BE49-F238E27FC236}">
                  <a16:creationId xmlns:a16="http://schemas.microsoft.com/office/drawing/2014/main" id="{2304EC6B-BCFA-4A23-BE13-6B9100D30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1713" y="-2051051"/>
              <a:ext cx="204788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02">
              <a:extLst>
                <a:ext uri="{FF2B5EF4-FFF2-40B4-BE49-F238E27FC236}">
                  <a16:creationId xmlns:a16="http://schemas.microsoft.com/office/drawing/2014/main" id="{C66DF6C0-C453-479A-9944-E4CB72CD6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2976" y="-2000251"/>
              <a:ext cx="204788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03">
              <a:extLst>
                <a:ext uri="{FF2B5EF4-FFF2-40B4-BE49-F238E27FC236}">
                  <a16:creationId xmlns:a16="http://schemas.microsoft.com/office/drawing/2014/main" id="{8916EBC6-F999-4804-B368-5A2F6275A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4238" y="-1962151"/>
              <a:ext cx="2063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Picture 204">
              <a:extLst>
                <a:ext uri="{FF2B5EF4-FFF2-40B4-BE49-F238E27FC236}">
                  <a16:creationId xmlns:a16="http://schemas.microsoft.com/office/drawing/2014/main" id="{BA0F9F48-2D3A-4AC2-91C0-34121050C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8676" y="-1925638"/>
              <a:ext cx="204788" cy="13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" name="Freeform 206">
              <a:extLst>
                <a:ext uri="{FF2B5EF4-FFF2-40B4-BE49-F238E27FC236}">
                  <a16:creationId xmlns:a16="http://schemas.microsoft.com/office/drawing/2014/main" id="{6CCB646D-3DCA-433A-B0FA-6FA7E038E470}"/>
                </a:ext>
              </a:extLst>
            </p:cNvPr>
            <p:cNvSpPr/>
            <p:nvPr/>
          </p:nvSpPr>
          <p:spPr bwMode="auto">
            <a:xfrm>
              <a:off x="8636000" y="-1735138"/>
              <a:ext cx="215900" cy="179388"/>
            </a:xfrm>
            <a:custGeom>
              <a:avLst/>
              <a:gdLst>
                <a:gd name="T0" fmla="*/ 0 w 126"/>
                <a:gd name="T1" fmla="*/ 42 h 104"/>
                <a:gd name="T2" fmla="*/ 126 w 126"/>
                <a:gd name="T3" fmla="*/ 104 h 104"/>
                <a:gd name="T4" fmla="*/ 0 w 126"/>
                <a:gd name="T5" fmla="*/ 4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" h="104">
                  <a:moveTo>
                    <a:pt x="0" y="42"/>
                  </a:moveTo>
                  <a:cubicBezTo>
                    <a:pt x="126" y="104"/>
                    <a:pt x="126" y="104"/>
                    <a:pt x="126" y="104"/>
                  </a:cubicBezTo>
                  <a:cubicBezTo>
                    <a:pt x="126" y="104"/>
                    <a:pt x="38" y="0"/>
                    <a:pt x="0" y="42"/>
                  </a:cubicBezTo>
                  <a:close/>
                </a:path>
              </a:pathLst>
            </a:custGeom>
            <a:solidFill>
              <a:srgbClr val="DD4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0" name="Freeform 207">
              <a:extLst>
                <a:ext uri="{FF2B5EF4-FFF2-40B4-BE49-F238E27FC236}">
                  <a16:creationId xmlns:a16="http://schemas.microsoft.com/office/drawing/2014/main" id="{3C0498FD-A944-4AA1-8381-D584BD8AABD5}"/>
                </a:ext>
              </a:extLst>
            </p:cNvPr>
            <p:cNvSpPr/>
            <p:nvPr/>
          </p:nvSpPr>
          <p:spPr bwMode="auto">
            <a:xfrm>
              <a:off x="8639175" y="-1997075"/>
              <a:ext cx="912813" cy="573088"/>
            </a:xfrm>
            <a:custGeom>
              <a:avLst/>
              <a:gdLst>
                <a:gd name="T0" fmla="*/ 0 w 533"/>
                <a:gd name="T1" fmla="*/ 193 h 334"/>
                <a:gd name="T2" fmla="*/ 53 w 533"/>
                <a:gd name="T3" fmla="*/ 201 h 334"/>
                <a:gd name="T4" fmla="*/ 227 w 533"/>
                <a:gd name="T5" fmla="*/ 334 h 334"/>
                <a:gd name="T6" fmla="*/ 533 w 533"/>
                <a:gd name="T7" fmla="*/ 159 h 334"/>
                <a:gd name="T8" fmla="*/ 303 w 533"/>
                <a:gd name="T9" fmla="*/ 17 h 334"/>
                <a:gd name="T10" fmla="*/ 0 w 533"/>
                <a:gd name="T11" fmla="*/ 19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3" h="334">
                  <a:moveTo>
                    <a:pt x="0" y="193"/>
                  </a:moveTo>
                  <a:cubicBezTo>
                    <a:pt x="0" y="193"/>
                    <a:pt x="29" y="182"/>
                    <a:pt x="53" y="201"/>
                  </a:cubicBezTo>
                  <a:cubicBezTo>
                    <a:pt x="76" y="221"/>
                    <a:pt x="227" y="334"/>
                    <a:pt x="227" y="334"/>
                  </a:cubicBezTo>
                  <a:cubicBezTo>
                    <a:pt x="533" y="159"/>
                    <a:pt x="533" y="159"/>
                    <a:pt x="533" y="159"/>
                  </a:cubicBezTo>
                  <a:cubicBezTo>
                    <a:pt x="533" y="159"/>
                    <a:pt x="369" y="0"/>
                    <a:pt x="303" y="17"/>
                  </a:cubicBezTo>
                  <a:cubicBezTo>
                    <a:pt x="0" y="193"/>
                    <a:pt x="0" y="193"/>
                    <a:pt x="0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1" name="Freeform 208">
              <a:extLst>
                <a:ext uri="{FF2B5EF4-FFF2-40B4-BE49-F238E27FC236}">
                  <a16:creationId xmlns:a16="http://schemas.microsoft.com/office/drawing/2014/main" id="{0051C244-B125-4286-A390-C7DF2FB87D13}"/>
                </a:ext>
              </a:extLst>
            </p:cNvPr>
            <p:cNvSpPr/>
            <p:nvPr/>
          </p:nvSpPr>
          <p:spPr bwMode="auto">
            <a:xfrm>
              <a:off x="9217025" y="-1919288"/>
              <a:ext cx="185738" cy="125413"/>
            </a:xfrm>
            <a:custGeom>
              <a:avLst/>
              <a:gdLst>
                <a:gd name="T0" fmla="*/ 4 w 109"/>
                <a:gd name="T1" fmla="*/ 0 h 73"/>
                <a:gd name="T2" fmla="*/ 1 w 109"/>
                <a:gd name="T3" fmla="*/ 1 h 73"/>
                <a:gd name="T4" fmla="*/ 1 w 109"/>
                <a:gd name="T5" fmla="*/ 4 h 73"/>
                <a:gd name="T6" fmla="*/ 102 w 109"/>
                <a:gd name="T7" fmla="*/ 72 h 73"/>
                <a:gd name="T8" fmla="*/ 105 w 109"/>
                <a:gd name="T9" fmla="*/ 73 h 73"/>
                <a:gd name="T10" fmla="*/ 107 w 109"/>
                <a:gd name="T11" fmla="*/ 72 h 73"/>
                <a:gd name="T12" fmla="*/ 108 w 109"/>
                <a:gd name="T13" fmla="*/ 69 h 73"/>
                <a:gd name="T14" fmla="*/ 7 w 109"/>
                <a:gd name="T15" fmla="*/ 1 h 73"/>
                <a:gd name="T16" fmla="*/ 4 w 109"/>
                <a:gd name="T1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3">
                  <a:moveTo>
                    <a:pt x="4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3" y="72"/>
                    <a:pt x="104" y="73"/>
                    <a:pt x="105" y="73"/>
                  </a:cubicBezTo>
                  <a:cubicBezTo>
                    <a:pt x="105" y="73"/>
                    <a:pt x="106" y="72"/>
                    <a:pt x="107" y="72"/>
                  </a:cubicBezTo>
                  <a:cubicBezTo>
                    <a:pt x="109" y="71"/>
                    <a:pt x="109" y="70"/>
                    <a:pt x="108" y="6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</a:path>
              </a:pathLst>
            </a:custGeom>
            <a:solidFill>
              <a:srgbClr val="D2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2" name="Freeform 209">
              <a:extLst>
                <a:ext uri="{FF2B5EF4-FFF2-40B4-BE49-F238E27FC236}">
                  <a16:creationId xmlns:a16="http://schemas.microsoft.com/office/drawing/2014/main" id="{9C0D9722-C83B-4F65-8957-6F7C6EC2CB46}"/>
                </a:ext>
              </a:extLst>
            </p:cNvPr>
            <p:cNvSpPr/>
            <p:nvPr/>
          </p:nvSpPr>
          <p:spPr bwMode="auto">
            <a:xfrm>
              <a:off x="9156700" y="-1884363"/>
              <a:ext cx="188913" cy="123825"/>
            </a:xfrm>
            <a:custGeom>
              <a:avLst/>
              <a:gdLst>
                <a:gd name="T0" fmla="*/ 5 w 110"/>
                <a:gd name="T1" fmla="*/ 0 h 72"/>
                <a:gd name="T2" fmla="*/ 2 w 110"/>
                <a:gd name="T3" fmla="*/ 1 h 72"/>
                <a:gd name="T4" fmla="*/ 2 w 110"/>
                <a:gd name="T5" fmla="*/ 4 h 72"/>
                <a:gd name="T6" fmla="*/ 103 w 110"/>
                <a:gd name="T7" fmla="*/ 72 h 72"/>
                <a:gd name="T8" fmla="*/ 105 w 110"/>
                <a:gd name="T9" fmla="*/ 72 h 72"/>
                <a:gd name="T10" fmla="*/ 108 w 110"/>
                <a:gd name="T11" fmla="*/ 72 h 72"/>
                <a:gd name="T12" fmla="*/ 109 w 110"/>
                <a:gd name="T13" fmla="*/ 69 h 72"/>
                <a:gd name="T14" fmla="*/ 8 w 110"/>
                <a:gd name="T15" fmla="*/ 1 h 72"/>
                <a:gd name="T16" fmla="*/ 5 w 110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72">
                  <a:moveTo>
                    <a:pt x="5" y="0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2" y="4"/>
                  </a:cubicBezTo>
                  <a:cubicBezTo>
                    <a:pt x="103" y="72"/>
                    <a:pt x="103" y="72"/>
                    <a:pt x="103" y="72"/>
                  </a:cubicBezTo>
                  <a:cubicBezTo>
                    <a:pt x="103" y="72"/>
                    <a:pt x="104" y="72"/>
                    <a:pt x="105" y="72"/>
                  </a:cubicBezTo>
                  <a:cubicBezTo>
                    <a:pt x="106" y="72"/>
                    <a:pt x="107" y="72"/>
                    <a:pt x="108" y="72"/>
                  </a:cubicBezTo>
                  <a:cubicBezTo>
                    <a:pt x="110" y="71"/>
                    <a:pt x="110" y="70"/>
                    <a:pt x="109" y="6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</a:path>
              </a:pathLst>
            </a:custGeom>
            <a:solidFill>
              <a:srgbClr val="D2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3" name="Freeform 210">
              <a:extLst>
                <a:ext uri="{FF2B5EF4-FFF2-40B4-BE49-F238E27FC236}">
                  <a16:creationId xmlns:a16="http://schemas.microsoft.com/office/drawing/2014/main" id="{81531F51-1C42-4CAA-ABE5-C1A2E87EADF7}"/>
                </a:ext>
              </a:extLst>
            </p:cNvPr>
            <p:cNvSpPr/>
            <p:nvPr/>
          </p:nvSpPr>
          <p:spPr bwMode="auto">
            <a:xfrm>
              <a:off x="9097963" y="-1847850"/>
              <a:ext cx="188913" cy="123825"/>
            </a:xfrm>
            <a:custGeom>
              <a:avLst/>
              <a:gdLst>
                <a:gd name="T0" fmla="*/ 5 w 110"/>
                <a:gd name="T1" fmla="*/ 0 h 72"/>
                <a:gd name="T2" fmla="*/ 2 w 110"/>
                <a:gd name="T3" fmla="*/ 1 h 72"/>
                <a:gd name="T4" fmla="*/ 2 w 110"/>
                <a:gd name="T5" fmla="*/ 4 h 72"/>
                <a:gd name="T6" fmla="*/ 103 w 110"/>
                <a:gd name="T7" fmla="*/ 72 h 72"/>
                <a:gd name="T8" fmla="*/ 105 w 110"/>
                <a:gd name="T9" fmla="*/ 72 h 72"/>
                <a:gd name="T10" fmla="*/ 108 w 110"/>
                <a:gd name="T11" fmla="*/ 72 h 72"/>
                <a:gd name="T12" fmla="*/ 108 w 110"/>
                <a:gd name="T13" fmla="*/ 69 h 72"/>
                <a:gd name="T14" fmla="*/ 7 w 110"/>
                <a:gd name="T15" fmla="*/ 1 h 72"/>
                <a:gd name="T16" fmla="*/ 5 w 110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72">
                  <a:moveTo>
                    <a:pt x="5" y="0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2" y="4"/>
                  </a:cubicBezTo>
                  <a:cubicBezTo>
                    <a:pt x="103" y="72"/>
                    <a:pt x="103" y="72"/>
                    <a:pt x="103" y="72"/>
                  </a:cubicBezTo>
                  <a:cubicBezTo>
                    <a:pt x="103" y="72"/>
                    <a:pt x="104" y="72"/>
                    <a:pt x="105" y="72"/>
                  </a:cubicBezTo>
                  <a:cubicBezTo>
                    <a:pt x="106" y="72"/>
                    <a:pt x="107" y="72"/>
                    <a:pt x="108" y="72"/>
                  </a:cubicBezTo>
                  <a:cubicBezTo>
                    <a:pt x="110" y="71"/>
                    <a:pt x="110" y="70"/>
                    <a:pt x="108" y="6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5" y="0"/>
                  </a:cubicBezTo>
                </a:path>
              </a:pathLst>
            </a:custGeom>
            <a:solidFill>
              <a:srgbClr val="D2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4" name="Freeform 211">
              <a:extLst>
                <a:ext uri="{FF2B5EF4-FFF2-40B4-BE49-F238E27FC236}">
                  <a16:creationId xmlns:a16="http://schemas.microsoft.com/office/drawing/2014/main" id="{ACCB07F5-0AFC-4FA3-9241-43FFB3DA1302}"/>
                </a:ext>
              </a:extLst>
            </p:cNvPr>
            <p:cNvSpPr/>
            <p:nvPr/>
          </p:nvSpPr>
          <p:spPr bwMode="auto">
            <a:xfrm>
              <a:off x="9040813" y="-1811338"/>
              <a:ext cx="187325" cy="122238"/>
            </a:xfrm>
            <a:custGeom>
              <a:avLst/>
              <a:gdLst>
                <a:gd name="T0" fmla="*/ 5 w 110"/>
                <a:gd name="T1" fmla="*/ 0 h 72"/>
                <a:gd name="T2" fmla="*/ 2 w 110"/>
                <a:gd name="T3" fmla="*/ 1 h 72"/>
                <a:gd name="T4" fmla="*/ 2 w 110"/>
                <a:gd name="T5" fmla="*/ 4 h 72"/>
                <a:gd name="T6" fmla="*/ 103 w 110"/>
                <a:gd name="T7" fmla="*/ 72 h 72"/>
                <a:gd name="T8" fmla="*/ 105 w 110"/>
                <a:gd name="T9" fmla="*/ 72 h 72"/>
                <a:gd name="T10" fmla="*/ 108 w 110"/>
                <a:gd name="T11" fmla="*/ 72 h 72"/>
                <a:gd name="T12" fmla="*/ 108 w 110"/>
                <a:gd name="T13" fmla="*/ 69 h 72"/>
                <a:gd name="T14" fmla="*/ 7 w 110"/>
                <a:gd name="T15" fmla="*/ 1 h 72"/>
                <a:gd name="T16" fmla="*/ 5 w 110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72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2" y="4"/>
                  </a:cubicBezTo>
                  <a:cubicBezTo>
                    <a:pt x="103" y="72"/>
                    <a:pt x="103" y="72"/>
                    <a:pt x="103" y="72"/>
                  </a:cubicBezTo>
                  <a:cubicBezTo>
                    <a:pt x="103" y="72"/>
                    <a:pt x="104" y="72"/>
                    <a:pt x="105" y="72"/>
                  </a:cubicBezTo>
                  <a:cubicBezTo>
                    <a:pt x="106" y="72"/>
                    <a:pt x="107" y="72"/>
                    <a:pt x="108" y="72"/>
                  </a:cubicBezTo>
                  <a:cubicBezTo>
                    <a:pt x="109" y="71"/>
                    <a:pt x="110" y="70"/>
                    <a:pt x="108" y="6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5" y="0"/>
                  </a:cubicBezTo>
                </a:path>
              </a:pathLst>
            </a:custGeom>
            <a:solidFill>
              <a:srgbClr val="D2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5" name="Freeform 212">
              <a:extLst>
                <a:ext uri="{FF2B5EF4-FFF2-40B4-BE49-F238E27FC236}">
                  <a16:creationId xmlns:a16="http://schemas.microsoft.com/office/drawing/2014/main" id="{A8AD5172-47D1-48B3-9693-718837D9D184}"/>
                </a:ext>
              </a:extLst>
            </p:cNvPr>
            <p:cNvSpPr/>
            <p:nvPr/>
          </p:nvSpPr>
          <p:spPr bwMode="auto">
            <a:xfrm>
              <a:off x="8982075" y="-1776413"/>
              <a:ext cx="188913" cy="123825"/>
            </a:xfrm>
            <a:custGeom>
              <a:avLst/>
              <a:gdLst>
                <a:gd name="T0" fmla="*/ 5 w 110"/>
                <a:gd name="T1" fmla="*/ 0 h 72"/>
                <a:gd name="T2" fmla="*/ 2 w 110"/>
                <a:gd name="T3" fmla="*/ 1 h 72"/>
                <a:gd name="T4" fmla="*/ 1 w 110"/>
                <a:gd name="T5" fmla="*/ 4 h 72"/>
                <a:gd name="T6" fmla="*/ 102 w 110"/>
                <a:gd name="T7" fmla="*/ 72 h 72"/>
                <a:gd name="T8" fmla="*/ 105 w 110"/>
                <a:gd name="T9" fmla="*/ 72 h 72"/>
                <a:gd name="T10" fmla="*/ 108 w 110"/>
                <a:gd name="T11" fmla="*/ 72 h 72"/>
                <a:gd name="T12" fmla="*/ 108 w 110"/>
                <a:gd name="T13" fmla="*/ 69 h 72"/>
                <a:gd name="T14" fmla="*/ 7 w 110"/>
                <a:gd name="T15" fmla="*/ 1 h 72"/>
                <a:gd name="T16" fmla="*/ 5 w 110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72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3" y="72"/>
                    <a:pt x="104" y="72"/>
                    <a:pt x="105" y="72"/>
                  </a:cubicBezTo>
                  <a:cubicBezTo>
                    <a:pt x="106" y="72"/>
                    <a:pt x="107" y="72"/>
                    <a:pt x="108" y="72"/>
                  </a:cubicBezTo>
                  <a:cubicBezTo>
                    <a:pt x="109" y="71"/>
                    <a:pt x="110" y="70"/>
                    <a:pt x="108" y="6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5" y="0"/>
                  </a:cubicBezTo>
                </a:path>
              </a:pathLst>
            </a:custGeom>
            <a:solidFill>
              <a:srgbClr val="D2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6" name="Freeform 213">
              <a:extLst>
                <a:ext uri="{FF2B5EF4-FFF2-40B4-BE49-F238E27FC236}">
                  <a16:creationId xmlns:a16="http://schemas.microsoft.com/office/drawing/2014/main" id="{7C78DC8B-E324-45A1-9ED4-3D25D8BF995E}"/>
                </a:ext>
              </a:extLst>
            </p:cNvPr>
            <p:cNvSpPr/>
            <p:nvPr/>
          </p:nvSpPr>
          <p:spPr bwMode="auto">
            <a:xfrm>
              <a:off x="8921750" y="-1724025"/>
              <a:ext cx="187325" cy="123825"/>
            </a:xfrm>
            <a:custGeom>
              <a:avLst/>
              <a:gdLst>
                <a:gd name="T0" fmla="*/ 4 w 109"/>
                <a:gd name="T1" fmla="*/ 0 h 72"/>
                <a:gd name="T2" fmla="*/ 2 w 109"/>
                <a:gd name="T3" fmla="*/ 0 h 72"/>
                <a:gd name="T4" fmla="*/ 1 w 109"/>
                <a:gd name="T5" fmla="*/ 3 h 72"/>
                <a:gd name="T6" fmla="*/ 102 w 109"/>
                <a:gd name="T7" fmla="*/ 71 h 72"/>
                <a:gd name="T8" fmla="*/ 105 w 109"/>
                <a:gd name="T9" fmla="*/ 72 h 72"/>
                <a:gd name="T10" fmla="*/ 108 w 109"/>
                <a:gd name="T11" fmla="*/ 71 h 72"/>
                <a:gd name="T12" fmla="*/ 108 w 109"/>
                <a:gd name="T13" fmla="*/ 68 h 72"/>
                <a:gd name="T14" fmla="*/ 7 w 109"/>
                <a:gd name="T15" fmla="*/ 0 h 72"/>
                <a:gd name="T16" fmla="*/ 4 w 109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2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3" y="71"/>
                    <a:pt x="104" y="72"/>
                    <a:pt x="105" y="72"/>
                  </a:cubicBezTo>
                  <a:cubicBezTo>
                    <a:pt x="106" y="72"/>
                    <a:pt x="107" y="71"/>
                    <a:pt x="108" y="71"/>
                  </a:cubicBezTo>
                  <a:cubicBezTo>
                    <a:pt x="109" y="70"/>
                    <a:pt x="109" y="69"/>
                    <a:pt x="108" y="68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D2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7" name="Freeform 214">
              <a:extLst>
                <a:ext uri="{FF2B5EF4-FFF2-40B4-BE49-F238E27FC236}">
                  <a16:creationId xmlns:a16="http://schemas.microsoft.com/office/drawing/2014/main" id="{ED7A0CC9-BEE5-442A-AE48-651B64F7A78B}"/>
                </a:ext>
              </a:extLst>
            </p:cNvPr>
            <p:cNvSpPr/>
            <p:nvPr/>
          </p:nvSpPr>
          <p:spPr bwMode="auto">
            <a:xfrm>
              <a:off x="8864600" y="-1690688"/>
              <a:ext cx="185738" cy="125413"/>
            </a:xfrm>
            <a:custGeom>
              <a:avLst/>
              <a:gdLst>
                <a:gd name="T0" fmla="*/ 4 w 109"/>
                <a:gd name="T1" fmla="*/ 0 h 73"/>
                <a:gd name="T2" fmla="*/ 2 w 109"/>
                <a:gd name="T3" fmla="*/ 1 h 73"/>
                <a:gd name="T4" fmla="*/ 1 w 109"/>
                <a:gd name="T5" fmla="*/ 4 h 73"/>
                <a:gd name="T6" fmla="*/ 102 w 109"/>
                <a:gd name="T7" fmla="*/ 72 h 73"/>
                <a:gd name="T8" fmla="*/ 105 w 109"/>
                <a:gd name="T9" fmla="*/ 73 h 73"/>
                <a:gd name="T10" fmla="*/ 107 w 109"/>
                <a:gd name="T11" fmla="*/ 72 h 73"/>
                <a:gd name="T12" fmla="*/ 108 w 109"/>
                <a:gd name="T13" fmla="*/ 69 h 73"/>
                <a:gd name="T14" fmla="*/ 7 w 109"/>
                <a:gd name="T15" fmla="*/ 1 h 73"/>
                <a:gd name="T16" fmla="*/ 4 w 109"/>
                <a:gd name="T1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3">
                  <a:moveTo>
                    <a:pt x="4" y="0"/>
                  </a:moveTo>
                  <a:cubicBezTo>
                    <a:pt x="3" y="0"/>
                    <a:pt x="3" y="1"/>
                    <a:pt x="2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3" y="72"/>
                    <a:pt x="104" y="73"/>
                    <a:pt x="105" y="73"/>
                  </a:cubicBezTo>
                  <a:cubicBezTo>
                    <a:pt x="106" y="73"/>
                    <a:pt x="107" y="72"/>
                    <a:pt x="107" y="72"/>
                  </a:cubicBezTo>
                  <a:cubicBezTo>
                    <a:pt x="109" y="71"/>
                    <a:pt x="109" y="70"/>
                    <a:pt x="108" y="6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</a:path>
              </a:pathLst>
            </a:custGeom>
            <a:solidFill>
              <a:srgbClr val="D2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8" name="Freeform 215">
              <a:extLst>
                <a:ext uri="{FF2B5EF4-FFF2-40B4-BE49-F238E27FC236}">
                  <a16:creationId xmlns:a16="http://schemas.microsoft.com/office/drawing/2014/main" id="{8FB7395F-2B95-4A02-9626-49D81F073184}"/>
                </a:ext>
              </a:extLst>
            </p:cNvPr>
            <p:cNvSpPr/>
            <p:nvPr/>
          </p:nvSpPr>
          <p:spPr bwMode="auto">
            <a:xfrm>
              <a:off x="8805863" y="-1654175"/>
              <a:ext cx="187325" cy="125413"/>
            </a:xfrm>
            <a:custGeom>
              <a:avLst/>
              <a:gdLst>
                <a:gd name="T0" fmla="*/ 4 w 109"/>
                <a:gd name="T1" fmla="*/ 0 h 73"/>
                <a:gd name="T2" fmla="*/ 2 w 109"/>
                <a:gd name="T3" fmla="*/ 1 h 73"/>
                <a:gd name="T4" fmla="*/ 1 w 109"/>
                <a:gd name="T5" fmla="*/ 4 h 73"/>
                <a:gd name="T6" fmla="*/ 102 w 109"/>
                <a:gd name="T7" fmla="*/ 72 h 73"/>
                <a:gd name="T8" fmla="*/ 105 w 109"/>
                <a:gd name="T9" fmla="*/ 73 h 73"/>
                <a:gd name="T10" fmla="*/ 107 w 109"/>
                <a:gd name="T11" fmla="*/ 72 h 73"/>
                <a:gd name="T12" fmla="*/ 108 w 109"/>
                <a:gd name="T13" fmla="*/ 69 h 73"/>
                <a:gd name="T14" fmla="*/ 7 w 109"/>
                <a:gd name="T15" fmla="*/ 1 h 73"/>
                <a:gd name="T16" fmla="*/ 4 w 109"/>
                <a:gd name="T1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3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3" y="72"/>
                    <a:pt x="104" y="73"/>
                    <a:pt x="105" y="73"/>
                  </a:cubicBezTo>
                  <a:cubicBezTo>
                    <a:pt x="106" y="73"/>
                    <a:pt x="107" y="72"/>
                    <a:pt x="107" y="72"/>
                  </a:cubicBezTo>
                  <a:cubicBezTo>
                    <a:pt x="109" y="71"/>
                    <a:pt x="109" y="70"/>
                    <a:pt x="108" y="6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</a:path>
              </a:pathLst>
            </a:custGeom>
            <a:solidFill>
              <a:srgbClr val="D2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39" name="Freeform 216">
              <a:extLst>
                <a:ext uri="{FF2B5EF4-FFF2-40B4-BE49-F238E27FC236}">
                  <a16:creationId xmlns:a16="http://schemas.microsoft.com/office/drawing/2014/main" id="{9BF74725-8BC4-4DA6-9524-2F3340205E15}"/>
                </a:ext>
              </a:extLst>
            </p:cNvPr>
            <p:cNvSpPr/>
            <p:nvPr/>
          </p:nvSpPr>
          <p:spPr bwMode="auto">
            <a:xfrm>
              <a:off x="9032875" y="-1900238"/>
              <a:ext cx="360363" cy="322263"/>
            </a:xfrm>
            <a:custGeom>
              <a:avLst/>
              <a:gdLst>
                <a:gd name="T0" fmla="*/ 183 w 210"/>
                <a:gd name="T1" fmla="*/ 5 h 188"/>
                <a:gd name="T2" fmla="*/ 2 w 210"/>
                <a:gd name="T3" fmla="*/ 150 h 188"/>
                <a:gd name="T4" fmla="*/ 4 w 210"/>
                <a:gd name="T5" fmla="*/ 156 h 188"/>
                <a:gd name="T6" fmla="*/ 42 w 210"/>
                <a:gd name="T7" fmla="*/ 153 h 188"/>
                <a:gd name="T8" fmla="*/ 45 w 210"/>
                <a:gd name="T9" fmla="*/ 157 h 188"/>
                <a:gd name="T10" fmla="*/ 37 w 210"/>
                <a:gd name="T11" fmla="*/ 183 h 188"/>
                <a:gd name="T12" fmla="*/ 41 w 210"/>
                <a:gd name="T13" fmla="*/ 186 h 188"/>
                <a:gd name="T14" fmla="*/ 203 w 210"/>
                <a:gd name="T15" fmla="*/ 27 h 188"/>
                <a:gd name="T16" fmla="*/ 201 w 210"/>
                <a:gd name="T17" fmla="*/ 4 h 188"/>
                <a:gd name="T18" fmla="*/ 183 w 210"/>
                <a:gd name="T19" fmla="*/ 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188">
                  <a:moveTo>
                    <a:pt x="183" y="5"/>
                  </a:moveTo>
                  <a:cubicBezTo>
                    <a:pt x="148" y="36"/>
                    <a:pt x="53" y="111"/>
                    <a:pt x="2" y="150"/>
                  </a:cubicBezTo>
                  <a:cubicBezTo>
                    <a:pt x="0" y="152"/>
                    <a:pt x="1" y="156"/>
                    <a:pt x="4" y="156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4" y="153"/>
                    <a:pt x="46" y="155"/>
                    <a:pt x="45" y="157"/>
                  </a:cubicBezTo>
                  <a:cubicBezTo>
                    <a:pt x="37" y="183"/>
                    <a:pt x="37" y="183"/>
                    <a:pt x="37" y="183"/>
                  </a:cubicBezTo>
                  <a:cubicBezTo>
                    <a:pt x="36" y="186"/>
                    <a:pt x="39" y="188"/>
                    <a:pt x="41" y="186"/>
                  </a:cubicBezTo>
                  <a:cubicBezTo>
                    <a:pt x="62" y="171"/>
                    <a:pt x="120" y="109"/>
                    <a:pt x="203" y="27"/>
                  </a:cubicBezTo>
                  <a:cubicBezTo>
                    <a:pt x="210" y="20"/>
                    <a:pt x="209" y="9"/>
                    <a:pt x="201" y="4"/>
                  </a:cubicBezTo>
                  <a:cubicBezTo>
                    <a:pt x="195" y="0"/>
                    <a:pt x="188" y="1"/>
                    <a:pt x="183" y="5"/>
                  </a:cubicBezTo>
                  <a:close/>
                </a:path>
              </a:pathLst>
            </a:custGeom>
            <a:solidFill>
              <a:srgbClr val="7878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0" name="Freeform 217">
              <a:extLst>
                <a:ext uri="{FF2B5EF4-FFF2-40B4-BE49-F238E27FC236}">
                  <a16:creationId xmlns:a16="http://schemas.microsoft.com/office/drawing/2014/main" id="{C12CD382-059B-45BA-A84D-016270E3AB33}"/>
                </a:ext>
              </a:extLst>
            </p:cNvPr>
            <p:cNvSpPr/>
            <p:nvPr/>
          </p:nvSpPr>
          <p:spPr bwMode="auto">
            <a:xfrm>
              <a:off x="9523413" y="-3922713"/>
              <a:ext cx="558800" cy="869950"/>
            </a:xfrm>
            <a:custGeom>
              <a:avLst/>
              <a:gdLst>
                <a:gd name="T0" fmla="*/ 292 w 327"/>
                <a:gd name="T1" fmla="*/ 139 h 508"/>
                <a:gd name="T2" fmla="*/ 63 w 327"/>
                <a:gd name="T3" fmla="*/ 6 h 508"/>
                <a:gd name="T4" fmla="*/ 39 w 327"/>
                <a:gd name="T5" fmla="*/ 5 h 508"/>
                <a:gd name="T6" fmla="*/ 39 w 327"/>
                <a:gd name="T7" fmla="*/ 5 h 508"/>
                <a:gd name="T8" fmla="*/ 0 w 327"/>
                <a:gd name="T9" fmla="*/ 26 h 508"/>
                <a:gd name="T10" fmla="*/ 27 w 327"/>
                <a:gd name="T11" fmla="*/ 76 h 508"/>
                <a:gd name="T12" fmla="*/ 27 w 327"/>
                <a:gd name="T13" fmla="*/ 284 h 508"/>
                <a:gd name="T14" fmla="*/ 63 w 327"/>
                <a:gd name="T15" fmla="*/ 352 h 508"/>
                <a:gd name="T16" fmla="*/ 250 w 327"/>
                <a:gd name="T17" fmla="*/ 460 h 508"/>
                <a:gd name="T18" fmla="*/ 279 w 327"/>
                <a:gd name="T19" fmla="*/ 508 h 508"/>
                <a:gd name="T20" fmla="*/ 315 w 327"/>
                <a:gd name="T21" fmla="*/ 487 h 508"/>
                <a:gd name="T22" fmla="*/ 315 w 327"/>
                <a:gd name="T23" fmla="*/ 487 h 508"/>
                <a:gd name="T24" fmla="*/ 327 w 327"/>
                <a:gd name="T25" fmla="*/ 458 h 508"/>
                <a:gd name="T26" fmla="*/ 327 w 327"/>
                <a:gd name="T27" fmla="*/ 207 h 508"/>
                <a:gd name="T28" fmla="*/ 292 w 327"/>
                <a:gd name="T29" fmla="*/ 13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7" h="508">
                  <a:moveTo>
                    <a:pt x="292" y="139"/>
                  </a:moveTo>
                  <a:cubicBezTo>
                    <a:pt x="63" y="6"/>
                    <a:pt x="63" y="6"/>
                    <a:pt x="63" y="6"/>
                  </a:cubicBezTo>
                  <a:cubicBezTo>
                    <a:pt x="53" y="0"/>
                    <a:pt x="45" y="0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5" y="49"/>
                    <a:pt x="27" y="76"/>
                  </a:cubicBezTo>
                  <a:cubicBezTo>
                    <a:pt x="27" y="284"/>
                    <a:pt x="27" y="284"/>
                    <a:pt x="27" y="284"/>
                  </a:cubicBezTo>
                  <a:cubicBezTo>
                    <a:pt x="27" y="310"/>
                    <a:pt x="43" y="340"/>
                    <a:pt x="63" y="352"/>
                  </a:cubicBezTo>
                  <a:cubicBezTo>
                    <a:pt x="250" y="460"/>
                    <a:pt x="250" y="460"/>
                    <a:pt x="250" y="460"/>
                  </a:cubicBezTo>
                  <a:cubicBezTo>
                    <a:pt x="267" y="489"/>
                    <a:pt x="279" y="508"/>
                    <a:pt x="279" y="508"/>
                  </a:cubicBezTo>
                  <a:cubicBezTo>
                    <a:pt x="315" y="487"/>
                    <a:pt x="315" y="487"/>
                    <a:pt x="315" y="487"/>
                  </a:cubicBezTo>
                  <a:cubicBezTo>
                    <a:pt x="315" y="487"/>
                    <a:pt x="315" y="487"/>
                    <a:pt x="315" y="487"/>
                  </a:cubicBezTo>
                  <a:cubicBezTo>
                    <a:pt x="323" y="484"/>
                    <a:pt x="327" y="473"/>
                    <a:pt x="327" y="458"/>
                  </a:cubicBezTo>
                  <a:cubicBezTo>
                    <a:pt x="327" y="207"/>
                    <a:pt x="327" y="207"/>
                    <a:pt x="327" y="207"/>
                  </a:cubicBezTo>
                  <a:cubicBezTo>
                    <a:pt x="327" y="181"/>
                    <a:pt x="312" y="150"/>
                    <a:pt x="292" y="139"/>
                  </a:cubicBezTo>
                </a:path>
              </a:pathLst>
            </a:custGeom>
            <a:solidFill>
              <a:srgbClr val="7878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1" name="Freeform 218">
              <a:extLst>
                <a:ext uri="{FF2B5EF4-FFF2-40B4-BE49-F238E27FC236}">
                  <a16:creationId xmlns:a16="http://schemas.microsoft.com/office/drawing/2014/main" id="{F4D6A357-902A-41F1-9B9C-52DED1629729}"/>
                </a:ext>
              </a:extLst>
            </p:cNvPr>
            <p:cNvSpPr/>
            <p:nvPr/>
          </p:nvSpPr>
          <p:spPr bwMode="auto">
            <a:xfrm>
              <a:off x="9502775" y="-3892550"/>
              <a:ext cx="514350" cy="858838"/>
            </a:xfrm>
            <a:custGeom>
              <a:avLst/>
              <a:gdLst>
                <a:gd name="T0" fmla="*/ 265 w 301"/>
                <a:gd name="T1" fmla="*/ 490 h 501"/>
                <a:gd name="T2" fmla="*/ 35 w 301"/>
                <a:gd name="T3" fmla="*/ 357 h 501"/>
                <a:gd name="T4" fmla="*/ 0 w 301"/>
                <a:gd name="T5" fmla="*/ 289 h 501"/>
                <a:gd name="T6" fmla="*/ 0 w 301"/>
                <a:gd name="T7" fmla="*/ 38 h 501"/>
                <a:gd name="T8" fmla="*/ 35 w 301"/>
                <a:gd name="T9" fmla="*/ 11 h 501"/>
                <a:gd name="T10" fmla="*/ 265 w 301"/>
                <a:gd name="T11" fmla="*/ 144 h 501"/>
                <a:gd name="T12" fmla="*/ 301 w 301"/>
                <a:gd name="T13" fmla="*/ 212 h 501"/>
                <a:gd name="T14" fmla="*/ 301 w 301"/>
                <a:gd name="T15" fmla="*/ 463 h 501"/>
                <a:gd name="T16" fmla="*/ 265 w 301"/>
                <a:gd name="T17" fmla="*/ 49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" h="501">
                  <a:moveTo>
                    <a:pt x="265" y="490"/>
                  </a:moveTo>
                  <a:cubicBezTo>
                    <a:pt x="35" y="357"/>
                    <a:pt x="35" y="357"/>
                    <a:pt x="35" y="357"/>
                  </a:cubicBezTo>
                  <a:cubicBezTo>
                    <a:pt x="16" y="346"/>
                    <a:pt x="0" y="315"/>
                    <a:pt x="0" y="28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2"/>
                    <a:pt x="16" y="0"/>
                    <a:pt x="35" y="11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85" y="155"/>
                    <a:pt x="301" y="186"/>
                    <a:pt x="301" y="212"/>
                  </a:cubicBezTo>
                  <a:cubicBezTo>
                    <a:pt x="301" y="463"/>
                    <a:pt x="301" y="463"/>
                    <a:pt x="301" y="463"/>
                  </a:cubicBezTo>
                  <a:cubicBezTo>
                    <a:pt x="301" y="489"/>
                    <a:pt x="285" y="501"/>
                    <a:pt x="265" y="490"/>
                  </a:cubicBezTo>
                </a:path>
              </a:pathLst>
            </a:custGeom>
            <a:solidFill>
              <a:srgbClr val="858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2" name="Freeform 219">
              <a:extLst>
                <a:ext uri="{FF2B5EF4-FFF2-40B4-BE49-F238E27FC236}">
                  <a16:creationId xmlns:a16="http://schemas.microsoft.com/office/drawing/2014/main" id="{31114883-25E0-47D0-AA50-0A62B7B29DFE}"/>
                </a:ext>
              </a:extLst>
            </p:cNvPr>
            <p:cNvSpPr/>
            <p:nvPr/>
          </p:nvSpPr>
          <p:spPr bwMode="auto">
            <a:xfrm>
              <a:off x="9448800" y="-3857625"/>
              <a:ext cx="514350" cy="835025"/>
            </a:xfrm>
            <a:custGeom>
              <a:avLst/>
              <a:gdLst>
                <a:gd name="T0" fmla="*/ 22 w 300"/>
                <a:gd name="T1" fmla="*/ 0 h 487"/>
                <a:gd name="T2" fmla="*/ 0 w 300"/>
                <a:gd name="T3" fmla="*/ 31 h 487"/>
                <a:gd name="T4" fmla="*/ 0 w 300"/>
                <a:gd name="T5" fmla="*/ 282 h 487"/>
                <a:gd name="T6" fmla="*/ 36 w 300"/>
                <a:gd name="T7" fmla="*/ 350 h 487"/>
                <a:gd name="T8" fmla="*/ 266 w 300"/>
                <a:gd name="T9" fmla="*/ 483 h 487"/>
                <a:gd name="T10" fmla="*/ 280 w 300"/>
                <a:gd name="T11" fmla="*/ 487 h 487"/>
                <a:gd name="T12" fmla="*/ 300 w 300"/>
                <a:gd name="T13" fmla="*/ 471 h 487"/>
                <a:gd name="T14" fmla="*/ 296 w 300"/>
                <a:gd name="T15" fmla="*/ 470 h 487"/>
                <a:gd name="T16" fmla="*/ 66 w 300"/>
                <a:gd name="T17" fmla="*/ 337 h 487"/>
                <a:gd name="T18" fmla="*/ 31 w 300"/>
                <a:gd name="T19" fmla="*/ 269 h 487"/>
                <a:gd name="T20" fmla="*/ 31 w 300"/>
                <a:gd name="T21" fmla="*/ 18 h 487"/>
                <a:gd name="T22" fmla="*/ 33 w 300"/>
                <a:gd name="T23" fmla="*/ 2 h 487"/>
                <a:gd name="T24" fmla="*/ 22 w 300"/>
                <a:gd name="T25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" h="487">
                  <a:moveTo>
                    <a:pt x="22" y="0"/>
                  </a:moveTo>
                  <a:cubicBezTo>
                    <a:pt x="9" y="0"/>
                    <a:pt x="0" y="11"/>
                    <a:pt x="0" y="31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0" y="308"/>
                    <a:pt x="16" y="339"/>
                    <a:pt x="36" y="350"/>
                  </a:cubicBezTo>
                  <a:cubicBezTo>
                    <a:pt x="266" y="483"/>
                    <a:pt x="266" y="483"/>
                    <a:pt x="266" y="483"/>
                  </a:cubicBezTo>
                  <a:cubicBezTo>
                    <a:pt x="271" y="486"/>
                    <a:pt x="276" y="487"/>
                    <a:pt x="280" y="487"/>
                  </a:cubicBezTo>
                  <a:cubicBezTo>
                    <a:pt x="289" y="487"/>
                    <a:pt x="296" y="482"/>
                    <a:pt x="300" y="471"/>
                  </a:cubicBezTo>
                  <a:cubicBezTo>
                    <a:pt x="298" y="471"/>
                    <a:pt x="297" y="470"/>
                    <a:pt x="296" y="470"/>
                  </a:cubicBezTo>
                  <a:cubicBezTo>
                    <a:pt x="66" y="337"/>
                    <a:pt x="66" y="337"/>
                    <a:pt x="66" y="337"/>
                  </a:cubicBezTo>
                  <a:cubicBezTo>
                    <a:pt x="47" y="326"/>
                    <a:pt x="31" y="295"/>
                    <a:pt x="31" y="26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2"/>
                    <a:pt x="31" y="7"/>
                    <a:pt x="33" y="2"/>
                  </a:cubicBezTo>
                  <a:cubicBezTo>
                    <a:pt x="29" y="1"/>
                    <a:pt x="25" y="0"/>
                    <a:pt x="22" y="0"/>
                  </a:cubicBezTo>
                </a:path>
              </a:pathLst>
            </a:custGeom>
            <a:solidFill>
              <a:srgbClr val="C6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3" name="Freeform 220">
              <a:extLst>
                <a:ext uri="{FF2B5EF4-FFF2-40B4-BE49-F238E27FC236}">
                  <a16:creationId xmlns:a16="http://schemas.microsoft.com/office/drawing/2014/main" id="{C4373825-6B0B-4645-8F59-368E6F45ED29}"/>
                </a:ext>
              </a:extLst>
            </p:cNvPr>
            <p:cNvSpPr/>
            <p:nvPr/>
          </p:nvSpPr>
          <p:spPr bwMode="auto">
            <a:xfrm>
              <a:off x="9502775" y="-3854450"/>
              <a:ext cx="463550" cy="803275"/>
            </a:xfrm>
            <a:custGeom>
              <a:avLst/>
              <a:gdLst>
                <a:gd name="T0" fmla="*/ 2 w 271"/>
                <a:gd name="T1" fmla="*/ 0 h 469"/>
                <a:gd name="T2" fmla="*/ 0 w 271"/>
                <a:gd name="T3" fmla="*/ 16 h 469"/>
                <a:gd name="T4" fmla="*/ 0 w 271"/>
                <a:gd name="T5" fmla="*/ 267 h 469"/>
                <a:gd name="T6" fmla="*/ 35 w 271"/>
                <a:gd name="T7" fmla="*/ 335 h 469"/>
                <a:gd name="T8" fmla="*/ 265 w 271"/>
                <a:gd name="T9" fmla="*/ 468 h 469"/>
                <a:gd name="T10" fmla="*/ 269 w 271"/>
                <a:gd name="T11" fmla="*/ 469 h 469"/>
                <a:gd name="T12" fmla="*/ 271 w 271"/>
                <a:gd name="T13" fmla="*/ 454 h 469"/>
                <a:gd name="T14" fmla="*/ 271 w 271"/>
                <a:gd name="T15" fmla="*/ 203 h 469"/>
                <a:gd name="T16" fmla="*/ 235 w 271"/>
                <a:gd name="T17" fmla="*/ 135 h 469"/>
                <a:gd name="T18" fmla="*/ 5 w 271"/>
                <a:gd name="T19" fmla="*/ 2 h 469"/>
                <a:gd name="T20" fmla="*/ 2 w 271"/>
                <a:gd name="T21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469">
                  <a:moveTo>
                    <a:pt x="2" y="0"/>
                  </a:moveTo>
                  <a:cubicBezTo>
                    <a:pt x="0" y="5"/>
                    <a:pt x="0" y="10"/>
                    <a:pt x="0" y="16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293"/>
                    <a:pt x="16" y="324"/>
                    <a:pt x="35" y="335"/>
                  </a:cubicBezTo>
                  <a:cubicBezTo>
                    <a:pt x="265" y="468"/>
                    <a:pt x="265" y="468"/>
                    <a:pt x="265" y="468"/>
                  </a:cubicBezTo>
                  <a:cubicBezTo>
                    <a:pt x="266" y="468"/>
                    <a:pt x="267" y="469"/>
                    <a:pt x="269" y="469"/>
                  </a:cubicBezTo>
                  <a:cubicBezTo>
                    <a:pt x="270" y="465"/>
                    <a:pt x="271" y="460"/>
                    <a:pt x="271" y="454"/>
                  </a:cubicBezTo>
                  <a:cubicBezTo>
                    <a:pt x="271" y="203"/>
                    <a:pt x="271" y="203"/>
                    <a:pt x="271" y="203"/>
                  </a:cubicBezTo>
                  <a:cubicBezTo>
                    <a:pt x="271" y="177"/>
                    <a:pt x="255" y="146"/>
                    <a:pt x="235" y="13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3" y="1"/>
                    <a:pt x="2" y="0"/>
                  </a:cubicBezTo>
                </a:path>
              </a:pathLst>
            </a:custGeom>
            <a:solidFill>
              <a:srgbClr val="858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4" name="Freeform 221">
              <a:extLst>
                <a:ext uri="{FF2B5EF4-FFF2-40B4-BE49-F238E27FC236}">
                  <a16:creationId xmlns:a16="http://schemas.microsoft.com/office/drawing/2014/main" id="{3C3A2842-1680-436E-8F86-2B43DE5160C7}"/>
                </a:ext>
              </a:extLst>
            </p:cNvPr>
            <p:cNvSpPr/>
            <p:nvPr/>
          </p:nvSpPr>
          <p:spPr bwMode="auto">
            <a:xfrm>
              <a:off x="9547225" y="-3627438"/>
              <a:ext cx="141288" cy="244475"/>
            </a:xfrm>
            <a:custGeom>
              <a:avLst/>
              <a:gdLst>
                <a:gd name="T0" fmla="*/ 66 w 89"/>
                <a:gd name="T1" fmla="*/ 154 h 154"/>
                <a:gd name="T2" fmla="*/ 0 w 89"/>
                <a:gd name="T3" fmla="*/ 41 h 154"/>
                <a:gd name="T4" fmla="*/ 71 w 89"/>
                <a:gd name="T5" fmla="*/ 0 h 154"/>
                <a:gd name="T6" fmla="*/ 85 w 89"/>
                <a:gd name="T7" fmla="*/ 24 h 154"/>
                <a:gd name="T8" fmla="*/ 39 w 89"/>
                <a:gd name="T9" fmla="*/ 51 h 154"/>
                <a:gd name="T10" fmla="*/ 89 w 89"/>
                <a:gd name="T11" fmla="*/ 140 h 154"/>
                <a:gd name="T12" fmla="*/ 66 w 89"/>
                <a:gd name="T1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54">
                  <a:moveTo>
                    <a:pt x="66" y="154"/>
                  </a:moveTo>
                  <a:lnTo>
                    <a:pt x="0" y="41"/>
                  </a:lnTo>
                  <a:lnTo>
                    <a:pt x="71" y="0"/>
                  </a:lnTo>
                  <a:lnTo>
                    <a:pt x="85" y="24"/>
                  </a:lnTo>
                  <a:lnTo>
                    <a:pt x="39" y="51"/>
                  </a:lnTo>
                  <a:lnTo>
                    <a:pt x="89" y="140"/>
                  </a:lnTo>
                  <a:lnTo>
                    <a:pt x="6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5" name="Freeform 222">
              <a:extLst>
                <a:ext uri="{FF2B5EF4-FFF2-40B4-BE49-F238E27FC236}">
                  <a16:creationId xmlns:a16="http://schemas.microsoft.com/office/drawing/2014/main" id="{9AA2B790-681F-4B52-BFF1-63F2AE3D0D06}"/>
                </a:ext>
              </a:extLst>
            </p:cNvPr>
            <p:cNvSpPr/>
            <p:nvPr/>
          </p:nvSpPr>
          <p:spPr bwMode="auto">
            <a:xfrm>
              <a:off x="9828213" y="-3517900"/>
              <a:ext cx="142875" cy="246063"/>
            </a:xfrm>
            <a:custGeom>
              <a:avLst/>
              <a:gdLst>
                <a:gd name="T0" fmla="*/ 19 w 90"/>
                <a:gd name="T1" fmla="*/ 155 h 155"/>
                <a:gd name="T2" fmla="*/ 5 w 90"/>
                <a:gd name="T3" fmla="*/ 130 h 155"/>
                <a:gd name="T4" fmla="*/ 52 w 90"/>
                <a:gd name="T5" fmla="*/ 103 h 155"/>
                <a:gd name="T6" fmla="*/ 0 w 90"/>
                <a:gd name="T7" fmla="*/ 14 h 155"/>
                <a:gd name="T8" fmla="*/ 24 w 90"/>
                <a:gd name="T9" fmla="*/ 0 h 155"/>
                <a:gd name="T10" fmla="*/ 90 w 90"/>
                <a:gd name="T11" fmla="*/ 114 h 155"/>
                <a:gd name="T12" fmla="*/ 19 w 90"/>
                <a:gd name="T13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5">
                  <a:moveTo>
                    <a:pt x="19" y="155"/>
                  </a:moveTo>
                  <a:lnTo>
                    <a:pt x="5" y="130"/>
                  </a:lnTo>
                  <a:lnTo>
                    <a:pt x="52" y="103"/>
                  </a:lnTo>
                  <a:lnTo>
                    <a:pt x="0" y="14"/>
                  </a:lnTo>
                  <a:lnTo>
                    <a:pt x="24" y="0"/>
                  </a:lnTo>
                  <a:lnTo>
                    <a:pt x="90" y="114"/>
                  </a:lnTo>
                  <a:lnTo>
                    <a:pt x="19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6" name="Freeform 223">
              <a:extLst>
                <a:ext uri="{FF2B5EF4-FFF2-40B4-BE49-F238E27FC236}">
                  <a16:creationId xmlns:a16="http://schemas.microsoft.com/office/drawing/2014/main" id="{E29A5416-9106-4433-88AE-8624C6EB40C6}"/>
                </a:ext>
              </a:extLst>
            </p:cNvPr>
            <p:cNvSpPr/>
            <p:nvPr/>
          </p:nvSpPr>
          <p:spPr bwMode="auto">
            <a:xfrm>
              <a:off x="9702800" y="-3595688"/>
              <a:ext cx="122238" cy="301625"/>
            </a:xfrm>
            <a:custGeom>
              <a:avLst/>
              <a:gdLst>
                <a:gd name="T0" fmla="*/ 27 w 77"/>
                <a:gd name="T1" fmla="*/ 190 h 190"/>
                <a:gd name="T2" fmla="*/ 0 w 77"/>
                <a:gd name="T3" fmla="*/ 182 h 190"/>
                <a:gd name="T4" fmla="*/ 50 w 77"/>
                <a:gd name="T5" fmla="*/ 0 h 190"/>
                <a:gd name="T6" fmla="*/ 77 w 77"/>
                <a:gd name="T7" fmla="*/ 8 h 190"/>
                <a:gd name="T8" fmla="*/ 27 w 77"/>
                <a:gd name="T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90">
                  <a:moveTo>
                    <a:pt x="27" y="190"/>
                  </a:moveTo>
                  <a:lnTo>
                    <a:pt x="0" y="182"/>
                  </a:lnTo>
                  <a:lnTo>
                    <a:pt x="50" y="0"/>
                  </a:lnTo>
                  <a:lnTo>
                    <a:pt x="77" y="8"/>
                  </a:lnTo>
                  <a:lnTo>
                    <a:pt x="27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7" name="Freeform 224">
              <a:extLst>
                <a:ext uri="{FF2B5EF4-FFF2-40B4-BE49-F238E27FC236}">
                  <a16:creationId xmlns:a16="http://schemas.microsoft.com/office/drawing/2014/main" id="{C025E8D9-68D5-44C0-819C-3FCD6E2F5194}"/>
                </a:ext>
              </a:extLst>
            </p:cNvPr>
            <p:cNvSpPr/>
            <p:nvPr/>
          </p:nvSpPr>
          <p:spPr bwMode="auto">
            <a:xfrm>
              <a:off x="8797925" y="-5110163"/>
              <a:ext cx="558800" cy="869950"/>
            </a:xfrm>
            <a:custGeom>
              <a:avLst/>
              <a:gdLst>
                <a:gd name="T0" fmla="*/ 291 w 327"/>
                <a:gd name="T1" fmla="*/ 139 h 508"/>
                <a:gd name="T2" fmla="*/ 62 w 327"/>
                <a:gd name="T3" fmla="*/ 6 h 508"/>
                <a:gd name="T4" fmla="*/ 37 w 327"/>
                <a:gd name="T5" fmla="*/ 5 h 508"/>
                <a:gd name="T6" fmla="*/ 37 w 327"/>
                <a:gd name="T7" fmla="*/ 5 h 508"/>
                <a:gd name="T8" fmla="*/ 0 w 327"/>
                <a:gd name="T9" fmla="*/ 26 h 508"/>
                <a:gd name="T10" fmla="*/ 27 w 327"/>
                <a:gd name="T11" fmla="*/ 76 h 508"/>
                <a:gd name="T12" fmla="*/ 27 w 327"/>
                <a:gd name="T13" fmla="*/ 284 h 508"/>
                <a:gd name="T14" fmla="*/ 62 w 327"/>
                <a:gd name="T15" fmla="*/ 352 h 508"/>
                <a:gd name="T16" fmla="*/ 248 w 327"/>
                <a:gd name="T17" fmla="*/ 460 h 508"/>
                <a:gd name="T18" fmla="*/ 278 w 327"/>
                <a:gd name="T19" fmla="*/ 508 h 508"/>
                <a:gd name="T20" fmla="*/ 315 w 327"/>
                <a:gd name="T21" fmla="*/ 487 h 508"/>
                <a:gd name="T22" fmla="*/ 315 w 327"/>
                <a:gd name="T23" fmla="*/ 487 h 508"/>
                <a:gd name="T24" fmla="*/ 327 w 327"/>
                <a:gd name="T25" fmla="*/ 458 h 508"/>
                <a:gd name="T26" fmla="*/ 327 w 327"/>
                <a:gd name="T27" fmla="*/ 207 h 508"/>
                <a:gd name="T28" fmla="*/ 291 w 327"/>
                <a:gd name="T29" fmla="*/ 13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7" h="508">
                  <a:moveTo>
                    <a:pt x="291" y="139"/>
                  </a:moveTo>
                  <a:cubicBezTo>
                    <a:pt x="62" y="6"/>
                    <a:pt x="62" y="6"/>
                    <a:pt x="62" y="6"/>
                  </a:cubicBezTo>
                  <a:cubicBezTo>
                    <a:pt x="52" y="0"/>
                    <a:pt x="44" y="0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1" y="49"/>
                    <a:pt x="27" y="76"/>
                  </a:cubicBezTo>
                  <a:cubicBezTo>
                    <a:pt x="27" y="284"/>
                    <a:pt x="27" y="284"/>
                    <a:pt x="27" y="284"/>
                  </a:cubicBezTo>
                  <a:cubicBezTo>
                    <a:pt x="27" y="310"/>
                    <a:pt x="42" y="340"/>
                    <a:pt x="62" y="352"/>
                  </a:cubicBezTo>
                  <a:cubicBezTo>
                    <a:pt x="248" y="460"/>
                    <a:pt x="248" y="460"/>
                    <a:pt x="248" y="460"/>
                  </a:cubicBezTo>
                  <a:cubicBezTo>
                    <a:pt x="266" y="489"/>
                    <a:pt x="278" y="508"/>
                    <a:pt x="278" y="508"/>
                  </a:cubicBezTo>
                  <a:cubicBezTo>
                    <a:pt x="315" y="487"/>
                    <a:pt x="315" y="487"/>
                    <a:pt x="315" y="487"/>
                  </a:cubicBezTo>
                  <a:cubicBezTo>
                    <a:pt x="315" y="487"/>
                    <a:pt x="315" y="487"/>
                    <a:pt x="315" y="487"/>
                  </a:cubicBezTo>
                  <a:cubicBezTo>
                    <a:pt x="319" y="484"/>
                    <a:pt x="327" y="473"/>
                    <a:pt x="327" y="458"/>
                  </a:cubicBezTo>
                  <a:cubicBezTo>
                    <a:pt x="327" y="207"/>
                    <a:pt x="327" y="207"/>
                    <a:pt x="327" y="207"/>
                  </a:cubicBezTo>
                  <a:cubicBezTo>
                    <a:pt x="327" y="181"/>
                    <a:pt x="311" y="150"/>
                    <a:pt x="291" y="139"/>
                  </a:cubicBezTo>
                </a:path>
              </a:pathLst>
            </a:custGeom>
            <a:solidFill>
              <a:srgbClr val="2DC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8" name="Freeform 225">
              <a:extLst>
                <a:ext uri="{FF2B5EF4-FFF2-40B4-BE49-F238E27FC236}">
                  <a16:creationId xmlns:a16="http://schemas.microsoft.com/office/drawing/2014/main" id="{5B808088-CDBF-4FAA-B4F7-137C0BA9DEDD}"/>
                </a:ext>
              </a:extLst>
            </p:cNvPr>
            <p:cNvSpPr/>
            <p:nvPr/>
          </p:nvSpPr>
          <p:spPr bwMode="auto">
            <a:xfrm>
              <a:off x="8774113" y="-5080000"/>
              <a:ext cx="514350" cy="858838"/>
            </a:xfrm>
            <a:custGeom>
              <a:avLst/>
              <a:gdLst>
                <a:gd name="T0" fmla="*/ 266 w 301"/>
                <a:gd name="T1" fmla="*/ 490 h 501"/>
                <a:gd name="T2" fmla="*/ 36 w 301"/>
                <a:gd name="T3" fmla="*/ 357 h 501"/>
                <a:gd name="T4" fmla="*/ 0 w 301"/>
                <a:gd name="T5" fmla="*/ 289 h 501"/>
                <a:gd name="T6" fmla="*/ 0 w 301"/>
                <a:gd name="T7" fmla="*/ 38 h 501"/>
                <a:gd name="T8" fmla="*/ 36 w 301"/>
                <a:gd name="T9" fmla="*/ 11 h 501"/>
                <a:gd name="T10" fmla="*/ 266 w 301"/>
                <a:gd name="T11" fmla="*/ 144 h 501"/>
                <a:gd name="T12" fmla="*/ 301 w 301"/>
                <a:gd name="T13" fmla="*/ 212 h 501"/>
                <a:gd name="T14" fmla="*/ 301 w 301"/>
                <a:gd name="T15" fmla="*/ 463 h 501"/>
                <a:gd name="T16" fmla="*/ 266 w 301"/>
                <a:gd name="T17" fmla="*/ 49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" h="501">
                  <a:moveTo>
                    <a:pt x="266" y="490"/>
                  </a:moveTo>
                  <a:cubicBezTo>
                    <a:pt x="36" y="357"/>
                    <a:pt x="36" y="357"/>
                    <a:pt x="36" y="357"/>
                  </a:cubicBezTo>
                  <a:cubicBezTo>
                    <a:pt x="16" y="346"/>
                    <a:pt x="0" y="315"/>
                    <a:pt x="0" y="28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2"/>
                    <a:pt x="16" y="0"/>
                    <a:pt x="36" y="11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85" y="155"/>
                    <a:pt x="301" y="186"/>
                    <a:pt x="301" y="212"/>
                  </a:cubicBezTo>
                  <a:cubicBezTo>
                    <a:pt x="301" y="463"/>
                    <a:pt x="301" y="463"/>
                    <a:pt x="301" y="463"/>
                  </a:cubicBezTo>
                  <a:cubicBezTo>
                    <a:pt x="301" y="489"/>
                    <a:pt x="285" y="501"/>
                    <a:pt x="266" y="490"/>
                  </a:cubicBezTo>
                </a:path>
              </a:pathLst>
            </a:custGeom>
            <a:solidFill>
              <a:srgbClr val="27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49" name="Freeform 227">
              <a:extLst>
                <a:ext uri="{FF2B5EF4-FFF2-40B4-BE49-F238E27FC236}">
                  <a16:creationId xmlns:a16="http://schemas.microsoft.com/office/drawing/2014/main" id="{4CCA9CBA-A954-423F-AA0A-F87F839EF870}"/>
                </a:ext>
              </a:extLst>
            </p:cNvPr>
            <p:cNvSpPr/>
            <p:nvPr/>
          </p:nvSpPr>
          <p:spPr bwMode="auto">
            <a:xfrm>
              <a:off x="8774113" y="-5038725"/>
              <a:ext cx="450850" cy="795338"/>
            </a:xfrm>
            <a:custGeom>
              <a:avLst/>
              <a:gdLst>
                <a:gd name="T0" fmla="*/ 2 w 264"/>
                <a:gd name="T1" fmla="*/ 0 h 464"/>
                <a:gd name="T2" fmla="*/ 0 w 264"/>
                <a:gd name="T3" fmla="*/ 14 h 464"/>
                <a:gd name="T4" fmla="*/ 0 w 264"/>
                <a:gd name="T5" fmla="*/ 265 h 464"/>
                <a:gd name="T6" fmla="*/ 36 w 264"/>
                <a:gd name="T7" fmla="*/ 333 h 464"/>
                <a:gd name="T8" fmla="*/ 262 w 264"/>
                <a:gd name="T9" fmla="*/ 464 h 464"/>
                <a:gd name="T10" fmla="*/ 264 w 264"/>
                <a:gd name="T11" fmla="*/ 450 h 464"/>
                <a:gd name="T12" fmla="*/ 264 w 264"/>
                <a:gd name="T13" fmla="*/ 199 h 464"/>
                <a:gd name="T14" fmla="*/ 228 w 264"/>
                <a:gd name="T15" fmla="*/ 131 h 464"/>
                <a:gd name="T16" fmla="*/ 2 w 264"/>
                <a:gd name="T17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464">
                  <a:moveTo>
                    <a:pt x="2" y="0"/>
                  </a:moveTo>
                  <a:cubicBezTo>
                    <a:pt x="0" y="4"/>
                    <a:pt x="0" y="9"/>
                    <a:pt x="0" y="14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91"/>
                    <a:pt x="16" y="322"/>
                    <a:pt x="36" y="333"/>
                  </a:cubicBezTo>
                  <a:cubicBezTo>
                    <a:pt x="262" y="464"/>
                    <a:pt x="262" y="464"/>
                    <a:pt x="262" y="464"/>
                  </a:cubicBezTo>
                  <a:cubicBezTo>
                    <a:pt x="263" y="460"/>
                    <a:pt x="264" y="455"/>
                    <a:pt x="264" y="450"/>
                  </a:cubicBezTo>
                  <a:cubicBezTo>
                    <a:pt x="264" y="199"/>
                    <a:pt x="264" y="199"/>
                    <a:pt x="264" y="199"/>
                  </a:cubicBezTo>
                  <a:cubicBezTo>
                    <a:pt x="264" y="173"/>
                    <a:pt x="248" y="142"/>
                    <a:pt x="228" y="13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27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50" name="Freeform 228">
              <a:extLst>
                <a:ext uri="{FF2B5EF4-FFF2-40B4-BE49-F238E27FC236}">
                  <a16:creationId xmlns:a16="http://schemas.microsoft.com/office/drawing/2014/main" id="{CC81C83C-191C-4E7C-8C0F-43365BE23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21738" y="-4906963"/>
              <a:ext cx="401638" cy="512763"/>
            </a:xfrm>
            <a:custGeom>
              <a:avLst/>
              <a:gdLst>
                <a:gd name="T0" fmla="*/ 212 w 235"/>
                <a:gd name="T1" fmla="*/ 173 h 299"/>
                <a:gd name="T2" fmla="*/ 212 w 235"/>
                <a:gd name="T3" fmla="*/ 173 h 299"/>
                <a:gd name="T4" fmla="*/ 203 w 235"/>
                <a:gd name="T5" fmla="*/ 144 h 299"/>
                <a:gd name="T6" fmla="*/ 203 w 235"/>
                <a:gd name="T7" fmla="*/ 106 h 299"/>
                <a:gd name="T8" fmla="*/ 198 w 235"/>
                <a:gd name="T9" fmla="*/ 98 h 299"/>
                <a:gd name="T10" fmla="*/ 166 w 235"/>
                <a:gd name="T11" fmla="*/ 79 h 299"/>
                <a:gd name="T12" fmla="*/ 144 w 235"/>
                <a:gd name="T13" fmla="*/ 56 h 299"/>
                <a:gd name="T14" fmla="*/ 121 w 235"/>
                <a:gd name="T15" fmla="*/ 17 h 299"/>
                <a:gd name="T16" fmla="*/ 115 w 235"/>
                <a:gd name="T17" fmla="*/ 13 h 299"/>
                <a:gd name="T18" fmla="*/ 91 w 235"/>
                <a:gd name="T19" fmla="*/ 26 h 299"/>
                <a:gd name="T20" fmla="*/ 70 w 235"/>
                <a:gd name="T21" fmla="*/ 24 h 299"/>
                <a:gd name="T22" fmla="*/ 37 w 235"/>
                <a:gd name="T23" fmla="*/ 5 h 299"/>
                <a:gd name="T24" fmla="*/ 33 w 235"/>
                <a:gd name="T25" fmla="*/ 8 h 299"/>
                <a:gd name="T26" fmla="*/ 33 w 235"/>
                <a:gd name="T27" fmla="*/ 45 h 299"/>
                <a:gd name="T28" fmla="*/ 24 w 235"/>
                <a:gd name="T29" fmla="*/ 65 h 299"/>
                <a:gd name="T30" fmla="*/ 0 w 235"/>
                <a:gd name="T31" fmla="*/ 78 h 299"/>
                <a:gd name="T32" fmla="*/ 0 w 235"/>
                <a:gd name="T33" fmla="*/ 85 h 299"/>
                <a:gd name="T34" fmla="*/ 24 w 235"/>
                <a:gd name="T35" fmla="*/ 125 h 299"/>
                <a:gd name="T36" fmla="*/ 33 w 235"/>
                <a:gd name="T37" fmla="*/ 155 h 299"/>
                <a:gd name="T38" fmla="*/ 33 w 235"/>
                <a:gd name="T39" fmla="*/ 193 h 299"/>
                <a:gd name="T40" fmla="*/ 37 w 235"/>
                <a:gd name="T41" fmla="*/ 201 h 299"/>
                <a:gd name="T42" fmla="*/ 70 w 235"/>
                <a:gd name="T43" fmla="*/ 220 h 299"/>
                <a:gd name="T44" fmla="*/ 91 w 235"/>
                <a:gd name="T45" fmla="*/ 242 h 299"/>
                <a:gd name="T46" fmla="*/ 115 w 235"/>
                <a:gd name="T47" fmla="*/ 282 h 299"/>
                <a:gd name="T48" fmla="*/ 121 w 235"/>
                <a:gd name="T49" fmla="*/ 286 h 299"/>
                <a:gd name="T50" fmla="*/ 144 w 235"/>
                <a:gd name="T51" fmla="*/ 273 h 299"/>
                <a:gd name="T52" fmla="*/ 166 w 235"/>
                <a:gd name="T53" fmla="*/ 275 h 299"/>
                <a:gd name="T54" fmla="*/ 198 w 235"/>
                <a:gd name="T55" fmla="*/ 294 h 299"/>
                <a:gd name="T56" fmla="*/ 203 w 235"/>
                <a:gd name="T57" fmla="*/ 291 h 299"/>
                <a:gd name="T58" fmla="*/ 203 w 235"/>
                <a:gd name="T59" fmla="*/ 254 h 299"/>
                <a:gd name="T60" fmla="*/ 212 w 235"/>
                <a:gd name="T61" fmla="*/ 234 h 299"/>
                <a:gd name="T62" fmla="*/ 235 w 235"/>
                <a:gd name="T63" fmla="*/ 221 h 299"/>
                <a:gd name="T64" fmla="*/ 235 w 235"/>
                <a:gd name="T65" fmla="*/ 213 h 299"/>
                <a:gd name="T66" fmla="*/ 212 w 235"/>
                <a:gd name="T67" fmla="*/ 173 h 299"/>
                <a:gd name="T68" fmla="*/ 118 w 235"/>
                <a:gd name="T69" fmla="*/ 215 h 299"/>
                <a:gd name="T70" fmla="*/ 60 w 235"/>
                <a:gd name="T71" fmla="*/ 116 h 299"/>
                <a:gd name="T72" fmla="*/ 118 w 235"/>
                <a:gd name="T73" fmla="*/ 84 h 299"/>
                <a:gd name="T74" fmla="*/ 175 w 235"/>
                <a:gd name="T75" fmla="*/ 182 h 299"/>
                <a:gd name="T76" fmla="*/ 118 w 235"/>
                <a:gd name="T77" fmla="*/ 21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5" h="299">
                  <a:moveTo>
                    <a:pt x="212" y="173"/>
                  </a:moveTo>
                  <a:cubicBezTo>
                    <a:pt x="212" y="173"/>
                    <a:pt x="212" y="173"/>
                    <a:pt x="212" y="173"/>
                  </a:cubicBezTo>
                  <a:cubicBezTo>
                    <a:pt x="201" y="167"/>
                    <a:pt x="195" y="148"/>
                    <a:pt x="203" y="144"/>
                  </a:cubicBezTo>
                  <a:cubicBezTo>
                    <a:pt x="212" y="138"/>
                    <a:pt x="212" y="122"/>
                    <a:pt x="203" y="106"/>
                  </a:cubicBezTo>
                  <a:cubicBezTo>
                    <a:pt x="198" y="98"/>
                    <a:pt x="198" y="98"/>
                    <a:pt x="198" y="98"/>
                  </a:cubicBezTo>
                  <a:cubicBezTo>
                    <a:pt x="189" y="83"/>
                    <a:pt x="175" y="74"/>
                    <a:pt x="166" y="79"/>
                  </a:cubicBezTo>
                  <a:cubicBezTo>
                    <a:pt x="158" y="84"/>
                    <a:pt x="144" y="69"/>
                    <a:pt x="144" y="56"/>
                  </a:cubicBezTo>
                  <a:cubicBezTo>
                    <a:pt x="144" y="42"/>
                    <a:pt x="134" y="24"/>
                    <a:pt x="121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02" y="5"/>
                    <a:pt x="91" y="11"/>
                    <a:pt x="91" y="26"/>
                  </a:cubicBezTo>
                  <a:cubicBezTo>
                    <a:pt x="91" y="39"/>
                    <a:pt x="78" y="38"/>
                    <a:pt x="70" y="24"/>
                  </a:cubicBezTo>
                  <a:cubicBezTo>
                    <a:pt x="61" y="8"/>
                    <a:pt x="46" y="0"/>
                    <a:pt x="37" y="5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23" y="13"/>
                    <a:pt x="23" y="30"/>
                    <a:pt x="33" y="45"/>
                  </a:cubicBezTo>
                  <a:cubicBezTo>
                    <a:pt x="40" y="59"/>
                    <a:pt x="35" y="71"/>
                    <a:pt x="24" y="65"/>
                  </a:cubicBezTo>
                  <a:cubicBezTo>
                    <a:pt x="11" y="57"/>
                    <a:pt x="0" y="63"/>
                    <a:pt x="0" y="7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00"/>
                    <a:pt x="11" y="118"/>
                    <a:pt x="24" y="125"/>
                  </a:cubicBezTo>
                  <a:cubicBezTo>
                    <a:pt x="35" y="132"/>
                    <a:pt x="40" y="151"/>
                    <a:pt x="33" y="155"/>
                  </a:cubicBezTo>
                  <a:cubicBezTo>
                    <a:pt x="23" y="160"/>
                    <a:pt x="23" y="177"/>
                    <a:pt x="33" y="193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46" y="216"/>
                    <a:pt x="61" y="225"/>
                    <a:pt x="70" y="220"/>
                  </a:cubicBezTo>
                  <a:cubicBezTo>
                    <a:pt x="78" y="215"/>
                    <a:pt x="91" y="229"/>
                    <a:pt x="91" y="242"/>
                  </a:cubicBezTo>
                  <a:cubicBezTo>
                    <a:pt x="91" y="257"/>
                    <a:pt x="102" y="275"/>
                    <a:pt x="115" y="282"/>
                  </a:cubicBezTo>
                  <a:cubicBezTo>
                    <a:pt x="121" y="286"/>
                    <a:pt x="121" y="286"/>
                    <a:pt x="121" y="286"/>
                  </a:cubicBezTo>
                  <a:cubicBezTo>
                    <a:pt x="134" y="293"/>
                    <a:pt x="144" y="287"/>
                    <a:pt x="144" y="273"/>
                  </a:cubicBezTo>
                  <a:cubicBezTo>
                    <a:pt x="144" y="260"/>
                    <a:pt x="158" y="261"/>
                    <a:pt x="166" y="275"/>
                  </a:cubicBezTo>
                  <a:cubicBezTo>
                    <a:pt x="175" y="290"/>
                    <a:pt x="189" y="299"/>
                    <a:pt x="198" y="294"/>
                  </a:cubicBezTo>
                  <a:cubicBezTo>
                    <a:pt x="203" y="291"/>
                    <a:pt x="203" y="291"/>
                    <a:pt x="203" y="291"/>
                  </a:cubicBezTo>
                  <a:cubicBezTo>
                    <a:pt x="212" y="286"/>
                    <a:pt x="212" y="269"/>
                    <a:pt x="203" y="254"/>
                  </a:cubicBezTo>
                  <a:cubicBezTo>
                    <a:pt x="195" y="240"/>
                    <a:pt x="201" y="228"/>
                    <a:pt x="212" y="234"/>
                  </a:cubicBezTo>
                  <a:cubicBezTo>
                    <a:pt x="225" y="241"/>
                    <a:pt x="235" y="236"/>
                    <a:pt x="235" y="221"/>
                  </a:cubicBezTo>
                  <a:cubicBezTo>
                    <a:pt x="235" y="213"/>
                    <a:pt x="235" y="213"/>
                    <a:pt x="235" y="213"/>
                  </a:cubicBezTo>
                  <a:cubicBezTo>
                    <a:pt x="235" y="199"/>
                    <a:pt x="225" y="181"/>
                    <a:pt x="212" y="173"/>
                  </a:cubicBezTo>
                  <a:close/>
                  <a:moveTo>
                    <a:pt x="118" y="215"/>
                  </a:moveTo>
                  <a:cubicBezTo>
                    <a:pt x="86" y="197"/>
                    <a:pt x="60" y="153"/>
                    <a:pt x="60" y="116"/>
                  </a:cubicBezTo>
                  <a:cubicBezTo>
                    <a:pt x="60" y="80"/>
                    <a:pt x="86" y="65"/>
                    <a:pt x="118" y="84"/>
                  </a:cubicBezTo>
                  <a:cubicBezTo>
                    <a:pt x="149" y="102"/>
                    <a:pt x="175" y="146"/>
                    <a:pt x="175" y="182"/>
                  </a:cubicBezTo>
                  <a:cubicBezTo>
                    <a:pt x="175" y="219"/>
                    <a:pt x="149" y="233"/>
                    <a:pt x="118" y="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51" name="Freeform 229">
              <a:extLst>
                <a:ext uri="{FF2B5EF4-FFF2-40B4-BE49-F238E27FC236}">
                  <a16:creationId xmlns:a16="http://schemas.microsoft.com/office/drawing/2014/main" id="{739F6241-1860-4031-88A1-00694F3CFBD2}"/>
                </a:ext>
              </a:extLst>
            </p:cNvPr>
            <p:cNvSpPr/>
            <p:nvPr/>
          </p:nvSpPr>
          <p:spPr bwMode="auto">
            <a:xfrm>
              <a:off x="9518650" y="-4732338"/>
              <a:ext cx="563563" cy="871538"/>
            </a:xfrm>
            <a:custGeom>
              <a:avLst/>
              <a:gdLst>
                <a:gd name="T0" fmla="*/ 293 w 330"/>
                <a:gd name="T1" fmla="*/ 139 h 508"/>
                <a:gd name="T2" fmla="*/ 63 w 330"/>
                <a:gd name="T3" fmla="*/ 6 h 508"/>
                <a:gd name="T4" fmla="*/ 39 w 330"/>
                <a:gd name="T5" fmla="*/ 5 h 508"/>
                <a:gd name="T6" fmla="*/ 39 w 330"/>
                <a:gd name="T7" fmla="*/ 5 h 508"/>
                <a:gd name="T8" fmla="*/ 0 w 330"/>
                <a:gd name="T9" fmla="*/ 27 h 508"/>
                <a:gd name="T10" fmla="*/ 26 w 330"/>
                <a:gd name="T11" fmla="*/ 76 h 508"/>
                <a:gd name="T12" fmla="*/ 26 w 330"/>
                <a:gd name="T13" fmla="*/ 284 h 508"/>
                <a:gd name="T14" fmla="*/ 62 w 330"/>
                <a:gd name="T15" fmla="*/ 352 h 508"/>
                <a:gd name="T16" fmla="*/ 249 w 330"/>
                <a:gd name="T17" fmla="*/ 460 h 508"/>
                <a:gd name="T18" fmla="*/ 278 w 330"/>
                <a:gd name="T19" fmla="*/ 508 h 508"/>
                <a:gd name="T20" fmla="*/ 314 w 330"/>
                <a:gd name="T21" fmla="*/ 488 h 508"/>
                <a:gd name="T22" fmla="*/ 314 w 330"/>
                <a:gd name="T23" fmla="*/ 487 h 508"/>
                <a:gd name="T24" fmla="*/ 330 w 330"/>
                <a:gd name="T25" fmla="*/ 458 h 508"/>
                <a:gd name="T26" fmla="*/ 330 w 330"/>
                <a:gd name="T27" fmla="*/ 207 h 508"/>
                <a:gd name="T28" fmla="*/ 293 w 330"/>
                <a:gd name="T29" fmla="*/ 13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0" h="508">
                  <a:moveTo>
                    <a:pt x="293" y="139"/>
                  </a:moveTo>
                  <a:cubicBezTo>
                    <a:pt x="63" y="6"/>
                    <a:pt x="63" y="6"/>
                    <a:pt x="63" y="6"/>
                  </a:cubicBezTo>
                  <a:cubicBezTo>
                    <a:pt x="54" y="0"/>
                    <a:pt x="45" y="0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14" y="49"/>
                    <a:pt x="26" y="76"/>
                  </a:cubicBezTo>
                  <a:cubicBezTo>
                    <a:pt x="26" y="284"/>
                    <a:pt x="26" y="284"/>
                    <a:pt x="26" y="284"/>
                  </a:cubicBezTo>
                  <a:cubicBezTo>
                    <a:pt x="26" y="310"/>
                    <a:pt x="42" y="341"/>
                    <a:pt x="62" y="352"/>
                  </a:cubicBezTo>
                  <a:cubicBezTo>
                    <a:pt x="249" y="460"/>
                    <a:pt x="249" y="460"/>
                    <a:pt x="249" y="460"/>
                  </a:cubicBezTo>
                  <a:cubicBezTo>
                    <a:pt x="267" y="489"/>
                    <a:pt x="278" y="508"/>
                    <a:pt x="278" y="508"/>
                  </a:cubicBezTo>
                  <a:cubicBezTo>
                    <a:pt x="314" y="488"/>
                    <a:pt x="314" y="488"/>
                    <a:pt x="314" y="488"/>
                  </a:cubicBezTo>
                  <a:cubicBezTo>
                    <a:pt x="314" y="487"/>
                    <a:pt x="314" y="487"/>
                    <a:pt x="314" y="487"/>
                  </a:cubicBezTo>
                  <a:cubicBezTo>
                    <a:pt x="322" y="484"/>
                    <a:pt x="330" y="473"/>
                    <a:pt x="330" y="458"/>
                  </a:cubicBezTo>
                  <a:cubicBezTo>
                    <a:pt x="330" y="207"/>
                    <a:pt x="330" y="207"/>
                    <a:pt x="330" y="207"/>
                  </a:cubicBezTo>
                  <a:cubicBezTo>
                    <a:pt x="330" y="181"/>
                    <a:pt x="313" y="150"/>
                    <a:pt x="293" y="139"/>
                  </a:cubicBezTo>
                </a:path>
              </a:pathLst>
            </a:custGeom>
            <a:solidFill>
              <a:srgbClr val="FB4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52" name="Freeform 230">
              <a:extLst>
                <a:ext uri="{FF2B5EF4-FFF2-40B4-BE49-F238E27FC236}">
                  <a16:creationId xmlns:a16="http://schemas.microsoft.com/office/drawing/2014/main" id="{27E61E58-DD35-4165-B8F0-81200EF6DB58}"/>
                </a:ext>
              </a:extLst>
            </p:cNvPr>
            <p:cNvSpPr/>
            <p:nvPr/>
          </p:nvSpPr>
          <p:spPr bwMode="auto">
            <a:xfrm>
              <a:off x="9496425" y="-4700588"/>
              <a:ext cx="515938" cy="858838"/>
            </a:xfrm>
            <a:custGeom>
              <a:avLst/>
              <a:gdLst>
                <a:gd name="T0" fmla="*/ 266 w 302"/>
                <a:gd name="T1" fmla="*/ 490 h 501"/>
                <a:gd name="T2" fmla="*/ 36 w 302"/>
                <a:gd name="T3" fmla="*/ 357 h 501"/>
                <a:gd name="T4" fmla="*/ 0 w 302"/>
                <a:gd name="T5" fmla="*/ 289 h 501"/>
                <a:gd name="T6" fmla="*/ 0 w 302"/>
                <a:gd name="T7" fmla="*/ 38 h 501"/>
                <a:gd name="T8" fmla="*/ 36 w 302"/>
                <a:gd name="T9" fmla="*/ 11 h 501"/>
                <a:gd name="T10" fmla="*/ 266 w 302"/>
                <a:gd name="T11" fmla="*/ 144 h 501"/>
                <a:gd name="T12" fmla="*/ 302 w 302"/>
                <a:gd name="T13" fmla="*/ 212 h 501"/>
                <a:gd name="T14" fmla="*/ 302 w 302"/>
                <a:gd name="T15" fmla="*/ 463 h 501"/>
                <a:gd name="T16" fmla="*/ 266 w 302"/>
                <a:gd name="T17" fmla="*/ 49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501">
                  <a:moveTo>
                    <a:pt x="266" y="490"/>
                  </a:moveTo>
                  <a:cubicBezTo>
                    <a:pt x="36" y="357"/>
                    <a:pt x="36" y="357"/>
                    <a:pt x="36" y="357"/>
                  </a:cubicBezTo>
                  <a:cubicBezTo>
                    <a:pt x="16" y="346"/>
                    <a:pt x="0" y="315"/>
                    <a:pt x="0" y="28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2"/>
                    <a:pt x="16" y="0"/>
                    <a:pt x="36" y="11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86" y="155"/>
                    <a:pt x="302" y="186"/>
                    <a:pt x="302" y="212"/>
                  </a:cubicBezTo>
                  <a:cubicBezTo>
                    <a:pt x="302" y="463"/>
                    <a:pt x="302" y="463"/>
                    <a:pt x="302" y="463"/>
                  </a:cubicBezTo>
                  <a:cubicBezTo>
                    <a:pt x="302" y="489"/>
                    <a:pt x="286" y="501"/>
                    <a:pt x="266" y="490"/>
                  </a:cubicBezTo>
                </a:path>
              </a:pathLst>
            </a:custGeom>
            <a:solidFill>
              <a:srgbClr val="EF3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53" name="Freeform 232">
              <a:extLst>
                <a:ext uri="{FF2B5EF4-FFF2-40B4-BE49-F238E27FC236}">
                  <a16:creationId xmlns:a16="http://schemas.microsoft.com/office/drawing/2014/main" id="{61CC83E3-75B9-45C9-9A97-D51EE40332B1}"/>
                </a:ext>
              </a:extLst>
            </p:cNvPr>
            <p:cNvSpPr/>
            <p:nvPr/>
          </p:nvSpPr>
          <p:spPr bwMode="auto">
            <a:xfrm>
              <a:off x="9496425" y="-4649788"/>
              <a:ext cx="460375" cy="790575"/>
            </a:xfrm>
            <a:custGeom>
              <a:avLst/>
              <a:gdLst>
                <a:gd name="T0" fmla="*/ 1 w 269"/>
                <a:gd name="T1" fmla="*/ 0 h 461"/>
                <a:gd name="T2" fmla="*/ 0 w 269"/>
                <a:gd name="T3" fmla="*/ 8 h 461"/>
                <a:gd name="T4" fmla="*/ 0 w 269"/>
                <a:gd name="T5" fmla="*/ 259 h 461"/>
                <a:gd name="T6" fmla="*/ 36 w 269"/>
                <a:gd name="T7" fmla="*/ 327 h 461"/>
                <a:gd name="T8" fmla="*/ 266 w 269"/>
                <a:gd name="T9" fmla="*/ 460 h 461"/>
                <a:gd name="T10" fmla="*/ 269 w 269"/>
                <a:gd name="T11" fmla="*/ 461 h 461"/>
                <a:gd name="T12" fmla="*/ 269 w 269"/>
                <a:gd name="T13" fmla="*/ 454 h 461"/>
                <a:gd name="T14" fmla="*/ 269 w 269"/>
                <a:gd name="T15" fmla="*/ 203 h 461"/>
                <a:gd name="T16" fmla="*/ 234 w 269"/>
                <a:gd name="T17" fmla="*/ 135 h 461"/>
                <a:gd name="T18" fmla="*/ 4 w 269"/>
                <a:gd name="T19" fmla="*/ 2 h 461"/>
                <a:gd name="T20" fmla="*/ 1 w 269"/>
                <a:gd name="T21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9" h="461">
                  <a:moveTo>
                    <a:pt x="1" y="0"/>
                  </a:moveTo>
                  <a:cubicBezTo>
                    <a:pt x="0" y="3"/>
                    <a:pt x="0" y="5"/>
                    <a:pt x="0" y="8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85"/>
                    <a:pt x="16" y="316"/>
                    <a:pt x="36" y="327"/>
                  </a:cubicBezTo>
                  <a:cubicBezTo>
                    <a:pt x="266" y="460"/>
                    <a:pt x="266" y="460"/>
                    <a:pt x="266" y="460"/>
                  </a:cubicBezTo>
                  <a:cubicBezTo>
                    <a:pt x="267" y="460"/>
                    <a:pt x="268" y="461"/>
                    <a:pt x="269" y="461"/>
                  </a:cubicBezTo>
                  <a:cubicBezTo>
                    <a:pt x="269" y="459"/>
                    <a:pt x="269" y="457"/>
                    <a:pt x="269" y="454"/>
                  </a:cubicBezTo>
                  <a:cubicBezTo>
                    <a:pt x="269" y="203"/>
                    <a:pt x="269" y="203"/>
                    <a:pt x="269" y="203"/>
                  </a:cubicBezTo>
                  <a:cubicBezTo>
                    <a:pt x="269" y="177"/>
                    <a:pt x="253" y="146"/>
                    <a:pt x="234" y="13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2" y="1"/>
                    <a:pt x="1" y="0"/>
                  </a:cubicBezTo>
                </a:path>
              </a:pathLst>
            </a:custGeom>
            <a:solidFill>
              <a:srgbClr val="FB4F5F">
                <a:alpha val="5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54" name="Freeform 233">
              <a:extLst>
                <a:ext uri="{FF2B5EF4-FFF2-40B4-BE49-F238E27FC236}">
                  <a16:creationId xmlns:a16="http://schemas.microsoft.com/office/drawing/2014/main" id="{01CE0E07-8863-4AB1-A34E-1B3ACC812052}"/>
                </a:ext>
              </a:extLst>
            </p:cNvPr>
            <p:cNvSpPr/>
            <p:nvPr/>
          </p:nvSpPr>
          <p:spPr bwMode="auto">
            <a:xfrm>
              <a:off x="9794875" y="-4427538"/>
              <a:ext cx="98425" cy="392113"/>
            </a:xfrm>
            <a:custGeom>
              <a:avLst/>
              <a:gdLst>
                <a:gd name="T0" fmla="*/ 0 w 57"/>
                <a:gd name="T1" fmla="*/ 191 h 228"/>
                <a:gd name="T2" fmla="*/ 4 w 57"/>
                <a:gd name="T3" fmla="*/ 193 h 228"/>
                <a:gd name="T4" fmla="*/ 15 w 57"/>
                <a:gd name="T5" fmla="*/ 182 h 228"/>
                <a:gd name="T6" fmla="*/ 15 w 57"/>
                <a:gd name="T7" fmla="*/ 142 h 228"/>
                <a:gd name="T8" fmla="*/ 30 w 57"/>
                <a:gd name="T9" fmla="*/ 123 h 228"/>
                <a:gd name="T10" fmla="*/ 30 w 57"/>
                <a:gd name="T11" fmla="*/ 122 h 228"/>
                <a:gd name="T12" fmla="*/ 15 w 57"/>
                <a:gd name="T13" fmla="*/ 84 h 228"/>
                <a:gd name="T14" fmla="*/ 15 w 57"/>
                <a:gd name="T15" fmla="*/ 45 h 228"/>
                <a:gd name="T16" fmla="*/ 4 w 57"/>
                <a:gd name="T17" fmla="*/ 21 h 228"/>
                <a:gd name="T18" fmla="*/ 0 w 57"/>
                <a:gd name="T19" fmla="*/ 19 h 228"/>
                <a:gd name="T20" fmla="*/ 0 w 57"/>
                <a:gd name="T21" fmla="*/ 0 h 228"/>
                <a:gd name="T22" fmla="*/ 14 w 57"/>
                <a:gd name="T23" fmla="*/ 8 h 228"/>
                <a:gd name="T24" fmla="*/ 41 w 57"/>
                <a:gd name="T25" fmla="*/ 58 h 228"/>
                <a:gd name="T26" fmla="*/ 39 w 57"/>
                <a:gd name="T27" fmla="*/ 98 h 228"/>
                <a:gd name="T28" fmla="*/ 57 w 57"/>
                <a:gd name="T29" fmla="*/ 127 h 228"/>
                <a:gd name="T30" fmla="*/ 57 w 57"/>
                <a:gd name="T31" fmla="*/ 148 h 228"/>
                <a:gd name="T32" fmla="*/ 39 w 57"/>
                <a:gd name="T33" fmla="*/ 155 h 228"/>
                <a:gd name="T34" fmla="*/ 41 w 57"/>
                <a:gd name="T35" fmla="*/ 198 h 228"/>
                <a:gd name="T36" fmla="*/ 14 w 57"/>
                <a:gd name="T37" fmla="*/ 217 h 228"/>
                <a:gd name="T38" fmla="*/ 0 w 57"/>
                <a:gd name="T39" fmla="*/ 210 h 228"/>
                <a:gd name="T40" fmla="*/ 0 w 57"/>
                <a:gd name="T41" fmla="*/ 19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228">
                  <a:moveTo>
                    <a:pt x="0" y="191"/>
                  </a:moveTo>
                  <a:cubicBezTo>
                    <a:pt x="4" y="193"/>
                    <a:pt x="4" y="193"/>
                    <a:pt x="4" y="193"/>
                  </a:cubicBezTo>
                  <a:cubicBezTo>
                    <a:pt x="13" y="198"/>
                    <a:pt x="15" y="196"/>
                    <a:pt x="15" y="182"/>
                  </a:cubicBezTo>
                  <a:cubicBezTo>
                    <a:pt x="15" y="169"/>
                    <a:pt x="15" y="157"/>
                    <a:pt x="15" y="142"/>
                  </a:cubicBezTo>
                  <a:cubicBezTo>
                    <a:pt x="15" y="124"/>
                    <a:pt x="20" y="119"/>
                    <a:pt x="30" y="123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0" y="113"/>
                    <a:pt x="15" y="103"/>
                    <a:pt x="15" y="84"/>
                  </a:cubicBezTo>
                  <a:cubicBezTo>
                    <a:pt x="15" y="69"/>
                    <a:pt x="15" y="58"/>
                    <a:pt x="15" y="45"/>
                  </a:cubicBezTo>
                  <a:cubicBezTo>
                    <a:pt x="15" y="31"/>
                    <a:pt x="13" y="26"/>
                    <a:pt x="4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32" y="18"/>
                    <a:pt x="41" y="32"/>
                    <a:pt x="41" y="58"/>
                  </a:cubicBezTo>
                  <a:cubicBezTo>
                    <a:pt x="41" y="75"/>
                    <a:pt x="39" y="83"/>
                    <a:pt x="39" y="98"/>
                  </a:cubicBezTo>
                  <a:cubicBezTo>
                    <a:pt x="39" y="107"/>
                    <a:pt x="43" y="119"/>
                    <a:pt x="57" y="127"/>
                  </a:cubicBezTo>
                  <a:cubicBezTo>
                    <a:pt x="57" y="148"/>
                    <a:pt x="57" y="148"/>
                    <a:pt x="57" y="148"/>
                  </a:cubicBezTo>
                  <a:cubicBezTo>
                    <a:pt x="43" y="140"/>
                    <a:pt x="39" y="147"/>
                    <a:pt x="39" y="155"/>
                  </a:cubicBezTo>
                  <a:cubicBezTo>
                    <a:pt x="39" y="171"/>
                    <a:pt x="41" y="181"/>
                    <a:pt x="41" y="198"/>
                  </a:cubicBezTo>
                  <a:cubicBezTo>
                    <a:pt x="41" y="225"/>
                    <a:pt x="32" y="228"/>
                    <a:pt x="14" y="217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1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  <p:sp>
          <p:nvSpPr>
            <p:cNvPr id="255" name="Freeform 234">
              <a:extLst>
                <a:ext uri="{FF2B5EF4-FFF2-40B4-BE49-F238E27FC236}">
                  <a16:creationId xmlns:a16="http://schemas.microsoft.com/office/drawing/2014/main" id="{EBFFAF41-A5EC-4C84-8C2E-9AC08469B7C2}"/>
                </a:ext>
              </a:extLst>
            </p:cNvPr>
            <p:cNvSpPr/>
            <p:nvPr/>
          </p:nvSpPr>
          <p:spPr bwMode="auto">
            <a:xfrm>
              <a:off x="9585325" y="-4524375"/>
              <a:ext cx="96838" cy="390525"/>
            </a:xfrm>
            <a:custGeom>
              <a:avLst/>
              <a:gdLst>
                <a:gd name="T0" fmla="*/ 57 w 57"/>
                <a:gd name="T1" fmla="*/ 228 h 228"/>
                <a:gd name="T2" fmla="*/ 43 w 57"/>
                <a:gd name="T3" fmla="*/ 221 h 228"/>
                <a:gd name="T4" fmla="*/ 16 w 57"/>
                <a:gd name="T5" fmla="*/ 170 h 228"/>
                <a:gd name="T6" fmla="*/ 18 w 57"/>
                <a:gd name="T7" fmla="*/ 130 h 228"/>
                <a:gd name="T8" fmla="*/ 0 w 57"/>
                <a:gd name="T9" fmla="*/ 101 h 228"/>
                <a:gd name="T10" fmla="*/ 0 w 57"/>
                <a:gd name="T11" fmla="*/ 80 h 228"/>
                <a:gd name="T12" fmla="*/ 18 w 57"/>
                <a:gd name="T13" fmla="*/ 73 h 228"/>
                <a:gd name="T14" fmla="*/ 16 w 57"/>
                <a:gd name="T15" fmla="*/ 30 h 228"/>
                <a:gd name="T16" fmla="*/ 43 w 57"/>
                <a:gd name="T17" fmla="*/ 11 h 228"/>
                <a:gd name="T18" fmla="*/ 57 w 57"/>
                <a:gd name="T19" fmla="*/ 18 h 228"/>
                <a:gd name="T20" fmla="*/ 57 w 57"/>
                <a:gd name="T21" fmla="*/ 37 h 228"/>
                <a:gd name="T22" fmla="*/ 53 w 57"/>
                <a:gd name="T23" fmla="*/ 35 h 228"/>
                <a:gd name="T24" fmla="*/ 41 w 57"/>
                <a:gd name="T25" fmla="*/ 46 h 228"/>
                <a:gd name="T26" fmla="*/ 42 w 57"/>
                <a:gd name="T27" fmla="*/ 86 h 228"/>
                <a:gd name="T28" fmla="*/ 27 w 57"/>
                <a:gd name="T29" fmla="*/ 105 h 228"/>
                <a:gd name="T30" fmla="*/ 27 w 57"/>
                <a:gd name="T31" fmla="*/ 106 h 228"/>
                <a:gd name="T32" fmla="*/ 42 w 57"/>
                <a:gd name="T33" fmla="*/ 144 h 228"/>
                <a:gd name="T34" fmla="*/ 41 w 57"/>
                <a:gd name="T35" fmla="*/ 183 h 228"/>
                <a:gd name="T36" fmla="*/ 53 w 57"/>
                <a:gd name="T37" fmla="*/ 207 h 228"/>
                <a:gd name="T38" fmla="*/ 57 w 57"/>
                <a:gd name="T39" fmla="*/ 209 h 228"/>
                <a:gd name="T40" fmla="*/ 57 w 57"/>
                <a:gd name="T4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228">
                  <a:moveTo>
                    <a:pt x="57" y="228"/>
                  </a:moveTo>
                  <a:cubicBezTo>
                    <a:pt x="43" y="221"/>
                    <a:pt x="43" y="221"/>
                    <a:pt x="43" y="221"/>
                  </a:cubicBezTo>
                  <a:cubicBezTo>
                    <a:pt x="25" y="210"/>
                    <a:pt x="16" y="197"/>
                    <a:pt x="16" y="170"/>
                  </a:cubicBezTo>
                  <a:cubicBezTo>
                    <a:pt x="16" y="153"/>
                    <a:pt x="18" y="145"/>
                    <a:pt x="18" y="130"/>
                  </a:cubicBezTo>
                  <a:cubicBezTo>
                    <a:pt x="18" y="121"/>
                    <a:pt x="14" y="110"/>
                    <a:pt x="0" y="10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4" y="88"/>
                    <a:pt x="18" y="81"/>
                    <a:pt x="18" y="73"/>
                  </a:cubicBezTo>
                  <a:cubicBezTo>
                    <a:pt x="18" y="57"/>
                    <a:pt x="16" y="47"/>
                    <a:pt x="16" y="30"/>
                  </a:cubicBezTo>
                  <a:cubicBezTo>
                    <a:pt x="16" y="3"/>
                    <a:pt x="25" y="0"/>
                    <a:pt x="43" y="11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44" y="30"/>
                    <a:pt x="41" y="32"/>
                    <a:pt x="41" y="46"/>
                  </a:cubicBezTo>
                  <a:cubicBezTo>
                    <a:pt x="41" y="59"/>
                    <a:pt x="42" y="71"/>
                    <a:pt x="42" y="86"/>
                  </a:cubicBezTo>
                  <a:cubicBezTo>
                    <a:pt x="42" y="105"/>
                    <a:pt x="37" y="109"/>
                    <a:pt x="27" y="105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37" y="115"/>
                    <a:pt x="42" y="125"/>
                    <a:pt x="42" y="144"/>
                  </a:cubicBezTo>
                  <a:cubicBezTo>
                    <a:pt x="42" y="159"/>
                    <a:pt x="41" y="170"/>
                    <a:pt x="41" y="183"/>
                  </a:cubicBezTo>
                  <a:cubicBezTo>
                    <a:pt x="41" y="197"/>
                    <a:pt x="44" y="202"/>
                    <a:pt x="53" y="207"/>
                  </a:cubicBezTo>
                  <a:cubicBezTo>
                    <a:pt x="57" y="209"/>
                    <a:pt x="57" y="209"/>
                    <a:pt x="57" y="209"/>
                  </a:cubicBezTo>
                  <a:lnTo>
                    <a:pt x="57" y="2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537141"/>
      </p:ext>
    </p:extLst>
  </p:cSld>
  <p:clrMapOvr>
    <a:masterClrMapping/>
  </p:clrMapOvr>
  <p:transition advTm="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C -0.03958 -0.00972 -0.07761 -0.02153 -0.11875 -0.02893 L -0.23985 -0.07384 " pathEditMode="relative" rAng="0" ptsTypes="AAA">
                                      <p:cBhvr>
                                        <p:cTn id="58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7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44 -0.06482 L -0.26744 -0.06482 L -0.24869 -0.05255 C -0.24674 -0.05116 -0.24492 -0.04884 -0.24297 -0.04838 L -0.23463 -0.0463 C -0.22408 -0.03982 -0.24088 -0.04954 -0.22526 -0.04213 C -0.21588 -0.0375 -0.22122 -0.0382 -0.2125 -0.03588 C -0.20937 -0.03496 -0.20612 -0.03472 -0.20312 -0.0338 C -0.1983 -0.03195 -0.19362 -0.03009 -0.18906 -0.02755 C -0.18776 -0.02685 -0.18672 -0.02593 -0.18541 -0.02546 C -0.17916 -0.02246 -0.1763 -0.02292 -0.16901 -0.0213 C -0.16627 -0.0206 -0.16354 -0.01991 -0.16093 -0.01921 C -0.15846 -0.01852 -0.15612 -0.01783 -0.1539 -0.01713 C -0.13919 -0.01181 -0.16067 -0.01829 -0.14323 -0.01296 C -0.13867 -0.01134 -0.13385 -0.01042 -0.12916 -0.0088 C -0.12734 -0.0081 -0.12539 -0.00718 -0.12343 -0.00671 C -0.12031 -0.00579 -0.11718 -0.00533 -0.11406 -0.00463 C -0.09075 0.00926 -0.11406 -0.00394 -0.04843 -0.00046 C -0.04283 1.85185E-6 -0.0375 0.00092 -0.03203 0.00162 C -0.03073 0.00231 -0.02968 0.00347 -0.02838 0.0037 C -0.01614 0.00741 -0.01562 0.00555 -0.00156 0.0037 C 0.00287 0.00116 0.00092 0.00278 0.00443 -0.00046 L 0.00443 -0.00046 " pathEditMode="relative" ptsTypes="AAAAAAAAAAAAAAAAAAAAAAA">
                                      <p:cBhvr>
                                        <p:cTn id="6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-0.0944 -0.00115 -0.1612 0.01343 -0.27031 -0.00254 C -0.44857 -0.03796 -0.46315 -0.05671 -0.56185 -0.09074 " pathEditMode="relative" rAng="0" ptsTypes="AAA">
                                      <p:cBhvr>
                                        <p:cTn id="70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99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4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C -0.12057 0.01898 -0.22135 0.03634 -0.35807 0.0206 C -0.56744 0.00555 -0.58789 -0.01366 -0.73385 -0.07315 " pathEditMode="relative" rAng="0" ptsTypes="AAA">
                                      <p:cBhvr>
                                        <p:cTn id="76" dur="7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93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124733-4DBC-4D3C-96B4-80330ADC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5836FAF-DB82-4DDC-931F-29F2E6B08FD9}"/>
              </a:ext>
            </a:extLst>
          </p:cNvPr>
          <p:cNvSpPr txBox="1"/>
          <p:nvPr/>
        </p:nvSpPr>
        <p:spPr>
          <a:xfrm>
            <a:off x="85950" y="123061"/>
            <a:ext cx="74462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Girl, </a:t>
            </a:r>
          </a:p>
          <a:p>
            <a:r>
              <a:rPr lang="en-US" altLang="zh-CN" sz="4800" b="1" dirty="0">
                <a:latin typeface="Monotype Corsiva" panose="03010101010201010101" pitchFamily="66" charset="0"/>
              </a:rPr>
              <a:t>It doesn’t matter  where we go…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6C9869D-D798-419D-9D18-135ED073043B}"/>
              </a:ext>
            </a:extLst>
          </p:cNvPr>
          <p:cNvSpPr txBox="1"/>
          <p:nvPr/>
        </p:nvSpPr>
        <p:spPr>
          <a:xfrm>
            <a:off x="-119131" y="4674041"/>
            <a:ext cx="97770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latin typeface="Monotype Corsiva" panose="03010101010201010101" pitchFamily="66" charset="0"/>
              </a:rPr>
              <a:t>Cuz</a:t>
            </a:r>
            <a:r>
              <a:rPr lang="en-US" altLang="zh-CN" sz="4800" b="1" dirty="0">
                <a:latin typeface="Monotype Corsiva" panose="03010101010201010101" pitchFamily="66" charset="0"/>
              </a:rPr>
              <a:t> you always make it </a:t>
            </a:r>
            <a:r>
              <a:rPr lang="en-US" altLang="zh-CN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feel like it’s home</a:t>
            </a:r>
            <a:r>
              <a:rPr lang="en-US" altLang="zh-CN" sz="4800" b="1" dirty="0">
                <a:latin typeface="Monotype Corsiva" panose="03010101010201010101" pitchFamily="66" charset="0"/>
              </a:rPr>
              <a:t>!!!</a:t>
            </a:r>
          </a:p>
          <a:p>
            <a:r>
              <a:rPr lang="en-US" altLang="zh-CN" sz="4800" b="1" dirty="0">
                <a:latin typeface="Monotype Corsiva" panose="03010101010201010101" pitchFamily="66" charset="0"/>
              </a:rPr>
              <a:t>When I’m with you……</a:t>
            </a:r>
          </a:p>
        </p:txBody>
      </p:sp>
      <p:grpSp>
        <p:nvGrpSpPr>
          <p:cNvPr id="35" name="组合 25">
            <a:extLst>
              <a:ext uri="{FF2B5EF4-FFF2-40B4-BE49-F238E27FC236}">
                <a16:creationId xmlns:a16="http://schemas.microsoft.com/office/drawing/2014/main" id="{E2B46D33-64CA-4EE9-9208-4C2BC7284A5C}"/>
              </a:ext>
            </a:extLst>
          </p:cNvPr>
          <p:cNvGrpSpPr/>
          <p:nvPr/>
        </p:nvGrpSpPr>
        <p:grpSpPr>
          <a:xfrm>
            <a:off x="288059" y="1692139"/>
            <a:ext cx="5373546" cy="3068032"/>
            <a:chOff x="914943" y="1645921"/>
            <a:chExt cx="3485608" cy="2307873"/>
          </a:xfrm>
        </p:grpSpPr>
        <p:cxnSp>
          <p:nvCxnSpPr>
            <p:cNvPr id="36" name="Straight Connector 86">
              <a:extLst>
                <a:ext uri="{FF2B5EF4-FFF2-40B4-BE49-F238E27FC236}">
                  <a16:creationId xmlns:a16="http://schemas.microsoft.com/office/drawing/2014/main" id="{EF59E5C2-1829-4C95-920F-389BB511EEFB}"/>
                </a:ext>
              </a:extLst>
            </p:cNvPr>
            <p:cNvCxnSpPr/>
            <p:nvPr/>
          </p:nvCxnSpPr>
          <p:spPr>
            <a:xfrm>
              <a:off x="914943" y="1772972"/>
              <a:ext cx="2862000" cy="0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headEnd type="oval"/>
              <a:tailEnd type="none"/>
            </a:ln>
          </p:spPr>
        </p:cxnSp>
        <p:cxnSp>
          <p:nvCxnSpPr>
            <p:cNvPr id="37" name="Straight Connector 85">
              <a:extLst>
                <a:ext uri="{FF2B5EF4-FFF2-40B4-BE49-F238E27FC236}">
                  <a16:creationId xmlns:a16="http://schemas.microsoft.com/office/drawing/2014/main" id="{8F7228A0-8D32-4944-B38A-AB6CDDEC20BE}"/>
                </a:ext>
              </a:extLst>
            </p:cNvPr>
            <p:cNvCxnSpPr/>
            <p:nvPr/>
          </p:nvCxnSpPr>
          <p:spPr>
            <a:xfrm>
              <a:off x="1411722" y="2643421"/>
              <a:ext cx="2349000" cy="0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tailEnd type="none"/>
            </a:ln>
          </p:spPr>
        </p:cxnSp>
        <p:cxnSp>
          <p:nvCxnSpPr>
            <p:cNvPr id="38" name="Straight Connector 13">
              <a:extLst>
                <a:ext uri="{FF2B5EF4-FFF2-40B4-BE49-F238E27FC236}">
                  <a16:creationId xmlns:a16="http://schemas.microsoft.com/office/drawing/2014/main" id="{52FB763A-D353-4906-ADD4-6C5AC29AB7CF}"/>
                </a:ext>
              </a:extLst>
            </p:cNvPr>
            <p:cNvCxnSpPr/>
            <p:nvPr/>
          </p:nvCxnSpPr>
          <p:spPr>
            <a:xfrm>
              <a:off x="1392672" y="3513869"/>
              <a:ext cx="2997000" cy="0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tailEnd type="triangle"/>
            </a:ln>
          </p:spPr>
        </p:cxnSp>
        <p:sp>
          <p:nvSpPr>
            <p:cNvPr id="39" name="Oval 42">
              <a:extLst>
                <a:ext uri="{FF2B5EF4-FFF2-40B4-BE49-F238E27FC236}">
                  <a16:creationId xmlns:a16="http://schemas.microsoft.com/office/drawing/2014/main" id="{79BD8397-494F-498B-AA75-3D57B7285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1618" y="1691409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40" name="TextBox 7">
              <a:extLst>
                <a:ext uri="{FF2B5EF4-FFF2-40B4-BE49-F238E27FC236}">
                  <a16:creationId xmlns:a16="http://schemas.microsoft.com/office/drawing/2014/main" id="{76B216C0-7009-44B0-B08C-DCC74CAEC2D8}"/>
                </a:ext>
              </a:extLst>
            </p:cNvPr>
            <p:cNvSpPr txBox="1"/>
            <p:nvPr/>
          </p:nvSpPr>
          <p:spPr>
            <a:xfrm>
              <a:off x="1287287" y="1885368"/>
              <a:ext cx="2360788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Inserat LT Std" panose="020B0806030702050204" pitchFamily="34" charset="0"/>
                </a:rPr>
                <a:t>Jan         Feb         Mar         Apr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Inserat LT Std" panose="020B0806030702050204" pitchFamily="34" charset="0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EFC7DB27-4A14-410B-BD14-EAAD2E3370BE}"/>
                </a:ext>
              </a:extLst>
            </p:cNvPr>
            <p:cNvSpPr txBox="1"/>
            <p:nvPr/>
          </p:nvSpPr>
          <p:spPr>
            <a:xfrm>
              <a:off x="1742562" y="3699878"/>
              <a:ext cx="2657989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Inserat LT Std" panose="020B0806030702050204" pitchFamily="34" charset="0"/>
                </a:rPr>
                <a:t>Aug         Sep         Oct         Nov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Inserat LT Std" panose="020B0806030702050204" pitchFamily="34" charset="0"/>
              </a:endParaRPr>
            </a:p>
          </p:txBody>
        </p:sp>
        <p:sp>
          <p:nvSpPr>
            <p:cNvPr id="42" name="Arc 1">
              <a:extLst>
                <a:ext uri="{FF2B5EF4-FFF2-40B4-BE49-F238E27FC236}">
                  <a16:creationId xmlns:a16="http://schemas.microsoft.com/office/drawing/2014/main" id="{5651CA36-F2A8-4722-9049-6ABFE846F570}"/>
                </a:ext>
              </a:extLst>
            </p:cNvPr>
            <p:cNvSpPr/>
            <p:nvPr/>
          </p:nvSpPr>
          <p:spPr>
            <a:xfrm>
              <a:off x="3284698" y="1772973"/>
              <a:ext cx="873896" cy="873896"/>
            </a:xfrm>
            <a:prstGeom prst="arc">
              <a:avLst>
                <a:gd name="adj1" fmla="val 16200000"/>
                <a:gd name="adj2" fmla="val 5171460"/>
              </a:avLst>
            </a:prstGeom>
            <a:noFill/>
            <a:ln w="50800">
              <a:solidFill>
                <a:schemeClr val="accent1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9ED61CD8-9796-41A9-997C-C8D26D35FCDC}"/>
                </a:ext>
              </a:extLst>
            </p:cNvPr>
            <p:cNvSpPr txBox="1"/>
            <p:nvPr/>
          </p:nvSpPr>
          <p:spPr>
            <a:xfrm>
              <a:off x="1726198" y="2818223"/>
              <a:ext cx="2360788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Inserat LT Std" panose="020B0806030702050204" pitchFamily="34" charset="0"/>
                </a:rPr>
                <a:t>May        Jun          Jul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Inserat LT Std" panose="020B0806030702050204" pitchFamily="34" charset="0"/>
              </a:endParaRPr>
            </a:p>
          </p:txBody>
        </p:sp>
        <p:sp>
          <p:nvSpPr>
            <p:cNvPr id="44" name="Arc 69">
              <a:extLst>
                <a:ext uri="{FF2B5EF4-FFF2-40B4-BE49-F238E27FC236}">
                  <a16:creationId xmlns:a16="http://schemas.microsoft.com/office/drawing/2014/main" id="{8327126D-B344-4F06-A969-99EFEEEDBB18}"/>
                </a:ext>
              </a:extLst>
            </p:cNvPr>
            <p:cNvSpPr/>
            <p:nvPr/>
          </p:nvSpPr>
          <p:spPr>
            <a:xfrm flipH="1">
              <a:off x="992497" y="2643421"/>
              <a:ext cx="873896" cy="873896"/>
            </a:xfrm>
            <a:prstGeom prst="arc">
              <a:avLst>
                <a:gd name="adj1" fmla="val 16200000"/>
                <a:gd name="adj2" fmla="val 5171460"/>
              </a:avLst>
            </a:prstGeom>
            <a:noFill/>
            <a:ln w="50800">
              <a:solidFill>
                <a:schemeClr val="accent1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93031ED7-AC50-4EE4-9D21-2E644B7EDA3B}"/>
                </a:ext>
              </a:extLst>
            </p:cNvPr>
            <p:cNvSpPr/>
            <p:nvPr/>
          </p:nvSpPr>
          <p:spPr>
            <a:xfrm>
              <a:off x="1029311" y="1645921"/>
              <a:ext cx="239447" cy="23944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1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88">
              <a:extLst>
                <a:ext uri="{FF2B5EF4-FFF2-40B4-BE49-F238E27FC236}">
                  <a16:creationId xmlns:a16="http://schemas.microsoft.com/office/drawing/2014/main" id="{9766CE54-0208-4573-BD84-93F743B7615D}"/>
                </a:ext>
              </a:extLst>
            </p:cNvPr>
            <p:cNvSpPr/>
            <p:nvPr/>
          </p:nvSpPr>
          <p:spPr>
            <a:xfrm>
              <a:off x="3492652" y="2525233"/>
              <a:ext cx="239447" cy="23944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2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Oval 89">
              <a:extLst>
                <a:ext uri="{FF2B5EF4-FFF2-40B4-BE49-F238E27FC236}">
                  <a16:creationId xmlns:a16="http://schemas.microsoft.com/office/drawing/2014/main" id="{95A7F0B7-DA90-47BF-A03B-A3AF82C52DA2}"/>
                </a:ext>
              </a:extLst>
            </p:cNvPr>
            <p:cNvSpPr/>
            <p:nvPr/>
          </p:nvSpPr>
          <p:spPr>
            <a:xfrm>
              <a:off x="1370949" y="3387552"/>
              <a:ext cx="239447" cy="23944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3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Oval 42">
              <a:extLst>
                <a:ext uri="{FF2B5EF4-FFF2-40B4-BE49-F238E27FC236}">
                  <a16:creationId xmlns:a16="http://schemas.microsoft.com/office/drawing/2014/main" id="{C9BAADA6-BA2E-4A6A-9B85-472C7855A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133" y="1691409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49" name="Oval 42">
              <a:extLst>
                <a:ext uri="{FF2B5EF4-FFF2-40B4-BE49-F238E27FC236}">
                  <a16:creationId xmlns:a16="http://schemas.microsoft.com/office/drawing/2014/main" id="{E2700925-D138-49CA-91C0-48599E369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053" y="1691409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50" name="Oval 42">
              <a:extLst>
                <a:ext uri="{FF2B5EF4-FFF2-40B4-BE49-F238E27FC236}">
                  <a16:creationId xmlns:a16="http://schemas.microsoft.com/office/drawing/2014/main" id="{679A10B9-6823-44E3-AB35-B8BFC89F4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069" y="1691409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51" name="Oval 42">
              <a:extLst>
                <a:ext uri="{FF2B5EF4-FFF2-40B4-BE49-F238E27FC236}">
                  <a16:creationId xmlns:a16="http://schemas.microsoft.com/office/drawing/2014/main" id="{F6D3EAB9-5D0E-4B47-970F-2E4471CEF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029" y="2567935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52" name="Oval 42">
              <a:extLst>
                <a:ext uri="{FF2B5EF4-FFF2-40B4-BE49-F238E27FC236}">
                  <a16:creationId xmlns:a16="http://schemas.microsoft.com/office/drawing/2014/main" id="{8EA33C66-A8DE-4116-84E0-BE6194DF2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509" y="2567935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53" name="Oval 42">
              <a:extLst>
                <a:ext uri="{FF2B5EF4-FFF2-40B4-BE49-F238E27FC236}">
                  <a16:creationId xmlns:a16="http://schemas.microsoft.com/office/drawing/2014/main" id="{7C8B8756-E0EB-47AA-A1B0-76E02712C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6156" y="2575635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54" name="Oval 42">
              <a:extLst>
                <a:ext uri="{FF2B5EF4-FFF2-40B4-BE49-F238E27FC236}">
                  <a16:creationId xmlns:a16="http://schemas.microsoft.com/office/drawing/2014/main" id="{CF14D57E-6352-4A6F-BCB7-666B6A1B6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029" y="3445280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55" name="Oval 42">
              <a:extLst>
                <a:ext uri="{FF2B5EF4-FFF2-40B4-BE49-F238E27FC236}">
                  <a16:creationId xmlns:a16="http://schemas.microsoft.com/office/drawing/2014/main" id="{15E962DB-B454-40DF-B108-AEE99CDC1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509" y="3453148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56" name="Oval 42">
              <a:extLst>
                <a:ext uri="{FF2B5EF4-FFF2-40B4-BE49-F238E27FC236}">
                  <a16:creationId xmlns:a16="http://schemas.microsoft.com/office/drawing/2014/main" id="{A66EFB16-CBF3-4751-A8CC-2F08124CC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6156" y="3444423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  <p:sp>
          <p:nvSpPr>
            <p:cNvPr id="57" name="Oval 42">
              <a:extLst>
                <a:ext uri="{FF2B5EF4-FFF2-40B4-BE49-F238E27FC236}">
                  <a16:creationId xmlns:a16="http://schemas.microsoft.com/office/drawing/2014/main" id="{C0499655-F0FA-439B-9E16-04BAC31FE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1804" y="3444423"/>
              <a:ext cx="133533" cy="144076"/>
            </a:xfrm>
            <a:prstGeom prst="ellipse">
              <a:avLst/>
            </a:prstGeom>
            <a:solidFill>
              <a:srgbClr val="E2E2E2"/>
            </a:solidFill>
            <a:ln w="19050">
              <a:solidFill>
                <a:schemeClr val="accent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200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588968E-7EEC-437E-A04D-09F43D3465E4}"/>
              </a:ext>
            </a:extLst>
          </p:cNvPr>
          <p:cNvSpPr txBox="1"/>
          <p:nvPr/>
        </p:nvSpPr>
        <p:spPr>
          <a:xfrm>
            <a:off x="-68707" y="6104676"/>
            <a:ext cx="6176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latin typeface="Monotype Corsiva" panose="03010101010201010101" pitchFamily="66" charset="0"/>
              </a:rPr>
              <a:t>Ooooh</a:t>
            </a:r>
            <a:r>
              <a:rPr lang="en-US" altLang="zh-CN" sz="4800" b="1" dirty="0">
                <a:latin typeface="Monotype Corsiva" panose="03010101010201010101" pitchFamily="66" charset="0"/>
              </a:rPr>
              <a:t>…</a:t>
            </a:r>
            <a:r>
              <a:rPr lang="en-US" altLang="zh-CN" sz="4800" b="1" dirty="0" err="1">
                <a:latin typeface="Monotype Corsiva" panose="03010101010201010101" pitchFamily="66" charset="0"/>
              </a:rPr>
              <a:t>Ooooh</a:t>
            </a:r>
            <a:r>
              <a:rPr lang="en-US" altLang="zh-CN" sz="4800" b="1" dirty="0">
                <a:latin typeface="Monotype Corsiva" panose="03010101010201010101" pitchFamily="66" charset="0"/>
              </a:rPr>
              <a:t>…</a:t>
            </a:r>
            <a:r>
              <a:rPr lang="en-US" altLang="zh-CN" sz="4800" b="1" dirty="0" err="1">
                <a:latin typeface="Monotype Corsiva" panose="03010101010201010101" pitchFamily="66" charset="0"/>
              </a:rPr>
              <a:t>Ooooh</a:t>
            </a:r>
            <a:r>
              <a:rPr lang="en-US" altLang="zh-CN" sz="4800" b="1" dirty="0">
                <a:latin typeface="Monotype Corsiva" panose="03010101010201010101" pitchFamily="66" charset="0"/>
              </a:rPr>
              <a:t>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6340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2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3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2" grpId="1"/>
      <p:bldP spid="2" grpId="2"/>
      <p:bldP spid="2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7">
            <a:extLst>
              <a:ext uri="{FF2B5EF4-FFF2-40B4-BE49-F238E27FC236}">
                <a16:creationId xmlns:a16="http://schemas.microsoft.com/office/drawing/2014/main" id="{ED1F93E8-8C29-4787-91ED-A49934543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51" y="0"/>
            <a:ext cx="6800049" cy="6858000"/>
          </a:xfrm>
          <a:prstGeom prst="rect">
            <a:avLst/>
          </a:prstGeom>
        </p:spPr>
      </p:pic>
      <p:pic>
        <p:nvPicPr>
          <p:cNvPr id="15" name="PA_图片 8">
            <a:extLst>
              <a:ext uri="{FF2B5EF4-FFF2-40B4-BE49-F238E27FC236}">
                <a16:creationId xmlns:a16="http://schemas.microsoft.com/office/drawing/2014/main" id="{763F370A-474C-4297-B5A6-23E6DEBBAB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2" y="-71911"/>
            <a:ext cx="6800049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19CB9F5-7C1A-437C-A38C-2B4C80D633D4}"/>
              </a:ext>
            </a:extLst>
          </p:cNvPr>
          <p:cNvSpPr txBox="1"/>
          <p:nvPr/>
        </p:nvSpPr>
        <p:spPr>
          <a:xfrm>
            <a:off x="1380823" y="421480"/>
            <a:ext cx="4011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Wherever</a:t>
            </a:r>
            <a:r>
              <a:rPr lang="en-US" altLang="zh-CN" sz="4400" b="1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 I go…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30D90D-D1B4-403D-B93E-B70C1535D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0"/>
            <a:ext cx="5852160" cy="32522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00545F7-71CE-417B-86EB-55E9BD04BDEB}"/>
              </a:ext>
            </a:extLst>
          </p:cNvPr>
          <p:cNvSpPr txBox="1"/>
          <p:nvPr/>
        </p:nvSpPr>
        <p:spPr>
          <a:xfrm>
            <a:off x="5865151" y="4934720"/>
            <a:ext cx="3895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Wherever</a:t>
            </a:r>
            <a:r>
              <a:rPr lang="en-US" altLang="zh-CN" sz="4400" b="1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 I do… </a:t>
            </a:r>
          </a:p>
        </p:txBody>
      </p:sp>
      <p:grpSp>
        <p:nvGrpSpPr>
          <p:cNvPr id="9" name="Group 135">
            <a:extLst>
              <a:ext uri="{FF2B5EF4-FFF2-40B4-BE49-F238E27FC236}">
                <a16:creationId xmlns:a16="http://schemas.microsoft.com/office/drawing/2014/main" id="{FF651EF4-C88C-4758-9CDE-FA037F4B1189}"/>
              </a:ext>
            </a:extLst>
          </p:cNvPr>
          <p:cNvGrpSpPr/>
          <p:nvPr/>
        </p:nvGrpSpPr>
        <p:grpSpPr>
          <a:xfrm>
            <a:off x="623938" y="1863202"/>
            <a:ext cx="4574646" cy="3289316"/>
            <a:chOff x="3045707" y="1437005"/>
            <a:chExt cx="6100586" cy="4385162"/>
          </a:xfrm>
          <a:solidFill>
            <a:srgbClr val="FFFF00">
              <a:alpha val="75000"/>
            </a:srgbClr>
          </a:solidFill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F479B80-4661-444E-AC19-19C9F84B2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3606" y="4152950"/>
              <a:ext cx="217641" cy="253915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54EB37E5-C85D-433E-8A91-19F42EE39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7" y="3502854"/>
              <a:ext cx="367683" cy="347026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78DC6958-E116-4F31-A820-A44027F9D7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6469" y="2448523"/>
              <a:ext cx="191882" cy="191884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AB2308E-9D91-45EB-881E-AAD3B0090B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5511" y="2392623"/>
              <a:ext cx="286836" cy="270722"/>
            </a:xfrm>
            <a:custGeom>
              <a:avLst/>
              <a:gdLst>
                <a:gd name="T0" fmla="*/ 13 w 75"/>
                <a:gd name="T1" fmla="*/ 41 h 71"/>
                <a:gd name="T2" fmla="*/ 13 w 75"/>
                <a:gd name="T3" fmla="*/ 35 h 71"/>
                <a:gd name="T4" fmla="*/ 65 w 75"/>
                <a:gd name="T5" fmla="*/ 12 h 71"/>
                <a:gd name="T6" fmla="*/ 36 w 75"/>
                <a:gd name="T7" fmla="*/ 13 h 71"/>
                <a:gd name="T8" fmla="*/ 65 w 75"/>
                <a:gd name="T9" fmla="*/ 14 h 71"/>
                <a:gd name="T10" fmla="*/ 65 w 75"/>
                <a:gd name="T11" fmla="*/ 12 h 71"/>
                <a:gd name="T12" fmla="*/ 22 w 75"/>
                <a:gd name="T13" fmla="*/ 38 h 71"/>
                <a:gd name="T14" fmla="*/ 27 w 75"/>
                <a:gd name="T15" fmla="*/ 38 h 71"/>
                <a:gd name="T16" fmla="*/ 36 w 75"/>
                <a:gd name="T17" fmla="*/ 35 h 71"/>
                <a:gd name="T18" fmla="*/ 36 w 75"/>
                <a:gd name="T19" fmla="*/ 41 h 71"/>
                <a:gd name="T20" fmla="*/ 36 w 75"/>
                <a:gd name="T21" fmla="*/ 35 h 71"/>
                <a:gd name="T22" fmla="*/ 75 w 75"/>
                <a:gd name="T23" fmla="*/ 36 h 71"/>
                <a:gd name="T24" fmla="*/ 67 w 75"/>
                <a:gd name="T25" fmla="*/ 42 h 71"/>
                <a:gd name="T26" fmla="*/ 71 w 75"/>
                <a:gd name="T27" fmla="*/ 52 h 71"/>
                <a:gd name="T28" fmla="*/ 67 w 75"/>
                <a:gd name="T29" fmla="*/ 53 h 71"/>
                <a:gd name="T30" fmla="*/ 49 w 75"/>
                <a:gd name="T31" fmla="*/ 42 h 71"/>
                <a:gd name="T32" fmla="*/ 43 w 75"/>
                <a:gd name="T33" fmla="*/ 59 h 71"/>
                <a:gd name="T34" fmla="*/ 8 w 75"/>
                <a:gd name="T35" fmla="*/ 70 h 71"/>
                <a:gd name="T36" fmla="*/ 6 w 75"/>
                <a:gd name="T37" fmla="*/ 70 h 71"/>
                <a:gd name="T38" fmla="*/ 9 w 75"/>
                <a:gd name="T39" fmla="*/ 59 h 71"/>
                <a:gd name="T40" fmla="*/ 0 w 75"/>
                <a:gd name="T41" fmla="*/ 53 h 71"/>
                <a:gd name="T42" fmla="*/ 6 w 75"/>
                <a:gd name="T43" fmla="*/ 17 h 71"/>
                <a:gd name="T44" fmla="*/ 26 w 75"/>
                <a:gd name="T45" fmla="*/ 6 h 71"/>
                <a:gd name="T46" fmla="*/ 69 w 75"/>
                <a:gd name="T47" fmla="*/ 0 h 71"/>
                <a:gd name="T48" fmla="*/ 72 w 75"/>
                <a:gd name="T49" fmla="*/ 36 h 71"/>
                <a:gd name="T50" fmla="*/ 69 w 75"/>
                <a:gd name="T51" fmla="*/ 3 h 71"/>
                <a:gd name="T52" fmla="*/ 29 w 75"/>
                <a:gd name="T53" fmla="*/ 6 h 71"/>
                <a:gd name="T54" fmla="*/ 43 w 75"/>
                <a:gd name="T55" fmla="*/ 18 h 71"/>
                <a:gd name="T56" fmla="*/ 48 w 75"/>
                <a:gd name="T57" fmla="*/ 21 h 71"/>
                <a:gd name="T58" fmla="*/ 66 w 75"/>
                <a:gd name="T59" fmla="*/ 22 h 71"/>
                <a:gd name="T60" fmla="*/ 48 w 75"/>
                <a:gd name="T61" fmla="*/ 23 h 71"/>
                <a:gd name="T62" fmla="*/ 65 w 75"/>
                <a:gd name="T63" fmla="*/ 30 h 71"/>
                <a:gd name="T64" fmla="*/ 65 w 75"/>
                <a:gd name="T65" fmla="*/ 32 h 71"/>
                <a:gd name="T66" fmla="*/ 48 w 75"/>
                <a:gd name="T67" fmla="*/ 39 h 71"/>
                <a:gd name="T68" fmla="*/ 56 w 75"/>
                <a:gd name="T69" fmla="*/ 39 h 71"/>
                <a:gd name="T70" fmla="*/ 63 w 75"/>
                <a:gd name="T71" fmla="*/ 41 h 71"/>
                <a:gd name="T72" fmla="*/ 64 w 75"/>
                <a:gd name="T73" fmla="*/ 39 h 71"/>
                <a:gd name="T74" fmla="*/ 72 w 75"/>
                <a:gd name="T75" fmla="*/ 36 h 71"/>
                <a:gd name="T76" fmla="*/ 46 w 75"/>
                <a:gd name="T77" fmla="*/ 23 h 71"/>
                <a:gd name="T78" fmla="*/ 6 w 75"/>
                <a:gd name="T79" fmla="*/ 20 h 71"/>
                <a:gd name="T80" fmla="*/ 3 w 75"/>
                <a:gd name="T81" fmla="*/ 53 h 71"/>
                <a:gd name="T82" fmla="*/ 12 w 75"/>
                <a:gd name="T83" fmla="*/ 56 h 71"/>
                <a:gd name="T84" fmla="*/ 13 w 75"/>
                <a:gd name="T85" fmla="*/ 57 h 71"/>
                <a:gd name="T86" fmla="*/ 20 w 75"/>
                <a:gd name="T87" fmla="*/ 56 h 71"/>
                <a:gd name="T88" fmla="*/ 43 w 75"/>
                <a:gd name="T89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1">
                  <a:moveTo>
                    <a:pt x="16" y="38"/>
                  </a:moveTo>
                  <a:cubicBezTo>
                    <a:pt x="16" y="40"/>
                    <a:pt x="15" y="41"/>
                    <a:pt x="13" y="41"/>
                  </a:cubicBezTo>
                  <a:cubicBezTo>
                    <a:pt x="12" y="41"/>
                    <a:pt x="10" y="40"/>
                    <a:pt x="10" y="38"/>
                  </a:cubicBezTo>
                  <a:cubicBezTo>
                    <a:pt x="10" y="37"/>
                    <a:pt x="12" y="35"/>
                    <a:pt x="13" y="35"/>
                  </a:cubicBezTo>
                  <a:cubicBezTo>
                    <a:pt x="15" y="35"/>
                    <a:pt x="16" y="37"/>
                    <a:pt x="16" y="38"/>
                  </a:cubicBezTo>
                  <a:close/>
                  <a:moveTo>
                    <a:pt x="65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4"/>
                    <a:pt x="66" y="14"/>
                    <a:pt x="66" y="13"/>
                  </a:cubicBezTo>
                  <a:cubicBezTo>
                    <a:pt x="66" y="12"/>
                    <a:pt x="65" y="12"/>
                    <a:pt x="65" y="12"/>
                  </a:cubicBezTo>
                  <a:close/>
                  <a:moveTo>
                    <a:pt x="24" y="35"/>
                  </a:moveTo>
                  <a:cubicBezTo>
                    <a:pt x="23" y="35"/>
                    <a:pt x="22" y="37"/>
                    <a:pt x="22" y="38"/>
                  </a:cubicBezTo>
                  <a:cubicBezTo>
                    <a:pt x="22" y="40"/>
                    <a:pt x="23" y="41"/>
                    <a:pt x="24" y="41"/>
                  </a:cubicBezTo>
                  <a:cubicBezTo>
                    <a:pt x="26" y="41"/>
                    <a:pt x="27" y="40"/>
                    <a:pt x="27" y="38"/>
                  </a:cubicBezTo>
                  <a:cubicBezTo>
                    <a:pt x="27" y="37"/>
                    <a:pt x="26" y="35"/>
                    <a:pt x="24" y="35"/>
                  </a:cubicBezTo>
                  <a:close/>
                  <a:moveTo>
                    <a:pt x="36" y="35"/>
                  </a:moveTo>
                  <a:cubicBezTo>
                    <a:pt x="34" y="35"/>
                    <a:pt x="33" y="37"/>
                    <a:pt x="33" y="38"/>
                  </a:cubicBezTo>
                  <a:cubicBezTo>
                    <a:pt x="33" y="40"/>
                    <a:pt x="34" y="41"/>
                    <a:pt x="36" y="41"/>
                  </a:cubicBezTo>
                  <a:cubicBezTo>
                    <a:pt x="37" y="41"/>
                    <a:pt x="39" y="40"/>
                    <a:pt x="39" y="38"/>
                  </a:cubicBezTo>
                  <a:cubicBezTo>
                    <a:pt x="39" y="37"/>
                    <a:pt x="37" y="35"/>
                    <a:pt x="36" y="35"/>
                  </a:cubicBezTo>
                  <a:close/>
                  <a:moveTo>
                    <a:pt x="75" y="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5" y="40"/>
                    <a:pt x="73" y="42"/>
                    <a:pt x="69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0" y="51"/>
                    <a:pt x="71" y="52"/>
                    <a:pt x="71" y="52"/>
                  </a:cubicBezTo>
                  <a:cubicBezTo>
                    <a:pt x="71" y="53"/>
                    <a:pt x="70" y="54"/>
                    <a:pt x="69" y="54"/>
                  </a:cubicBezTo>
                  <a:cubicBezTo>
                    <a:pt x="68" y="54"/>
                    <a:pt x="68" y="54"/>
                    <a:pt x="67" y="5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6"/>
                    <a:pt x="46" y="59"/>
                    <a:pt x="43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0"/>
                    <a:pt x="7" y="71"/>
                    <a:pt x="7" y="71"/>
                  </a:cubicBezTo>
                  <a:cubicBezTo>
                    <a:pt x="7" y="71"/>
                    <a:pt x="6" y="71"/>
                    <a:pt x="6" y="70"/>
                  </a:cubicBezTo>
                  <a:cubicBezTo>
                    <a:pt x="5" y="70"/>
                    <a:pt x="5" y="69"/>
                    <a:pt x="5" y="6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3" y="17"/>
                    <a:pt x="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9" y="0"/>
                    <a:pt x="3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3" y="0"/>
                    <a:pt x="75" y="3"/>
                    <a:pt x="75" y="6"/>
                  </a:cubicBezTo>
                  <a:close/>
                  <a:moveTo>
                    <a:pt x="72" y="36"/>
                  </a:moveTo>
                  <a:cubicBezTo>
                    <a:pt x="72" y="6"/>
                    <a:pt x="72" y="6"/>
                    <a:pt x="72" y="6"/>
                  </a:cubicBezTo>
                  <a:cubicBezTo>
                    <a:pt x="72" y="4"/>
                    <a:pt x="71" y="3"/>
                    <a:pt x="69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29" y="4"/>
                    <a:pt x="29" y="6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8"/>
                    <a:pt x="48" y="20"/>
                    <a:pt x="48" y="23"/>
                  </a:cubicBezTo>
                  <a:cubicBezTo>
                    <a:pt x="48" y="22"/>
                    <a:pt x="48" y="22"/>
                    <a:pt x="48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2"/>
                    <a:pt x="66" y="22"/>
                  </a:cubicBezTo>
                  <a:cubicBezTo>
                    <a:pt x="66" y="23"/>
                    <a:pt x="65" y="23"/>
                    <a:pt x="65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0"/>
                    <a:pt x="66" y="31"/>
                    <a:pt x="66" y="31"/>
                  </a:cubicBezTo>
                  <a:cubicBezTo>
                    <a:pt x="66" y="32"/>
                    <a:pt x="65" y="32"/>
                    <a:pt x="65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71" y="39"/>
                    <a:pt x="72" y="38"/>
                    <a:pt x="72" y="36"/>
                  </a:cubicBezTo>
                  <a:close/>
                  <a:moveTo>
                    <a:pt x="46" y="5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5"/>
                    <a:pt x="4" y="56"/>
                    <a:pt x="6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6"/>
                    <a:pt x="46" y="55"/>
                    <a:pt x="4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B4DD6E8-30DC-4F82-AE2B-CDA85A7761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3387" y="2708024"/>
              <a:ext cx="310690" cy="310690"/>
            </a:xfrm>
            <a:custGeom>
              <a:avLst/>
              <a:gdLst>
                <a:gd name="T0" fmla="*/ 0 w 66"/>
                <a:gd name="T1" fmla="*/ 33 h 66"/>
                <a:gd name="T2" fmla="*/ 66 w 66"/>
                <a:gd name="T3" fmla="*/ 33 h 66"/>
                <a:gd name="T4" fmla="*/ 50 w 66"/>
                <a:gd name="T5" fmla="*/ 32 h 66"/>
                <a:gd name="T6" fmla="*/ 63 w 66"/>
                <a:gd name="T7" fmla="*/ 32 h 66"/>
                <a:gd name="T8" fmla="*/ 48 w 66"/>
                <a:gd name="T9" fmla="*/ 32 h 66"/>
                <a:gd name="T10" fmla="*/ 34 w 66"/>
                <a:gd name="T11" fmla="*/ 18 h 66"/>
                <a:gd name="T12" fmla="*/ 48 w 66"/>
                <a:gd name="T13" fmla="*/ 32 h 66"/>
                <a:gd name="T14" fmla="*/ 34 w 66"/>
                <a:gd name="T15" fmla="*/ 3 h 66"/>
                <a:gd name="T16" fmla="*/ 34 w 66"/>
                <a:gd name="T17" fmla="*/ 16 h 66"/>
                <a:gd name="T18" fmla="*/ 20 w 66"/>
                <a:gd name="T19" fmla="*/ 18 h 66"/>
                <a:gd name="T20" fmla="*/ 32 w 66"/>
                <a:gd name="T21" fmla="*/ 16 h 66"/>
                <a:gd name="T22" fmla="*/ 32 w 66"/>
                <a:gd name="T23" fmla="*/ 32 h 66"/>
                <a:gd name="T24" fmla="*/ 19 w 66"/>
                <a:gd name="T25" fmla="*/ 20 h 66"/>
                <a:gd name="T26" fmla="*/ 16 w 66"/>
                <a:gd name="T27" fmla="*/ 32 h 66"/>
                <a:gd name="T28" fmla="*/ 17 w 66"/>
                <a:gd name="T29" fmla="*/ 21 h 66"/>
                <a:gd name="T30" fmla="*/ 16 w 66"/>
                <a:gd name="T31" fmla="*/ 34 h 66"/>
                <a:gd name="T32" fmla="*/ 3 w 66"/>
                <a:gd name="T33" fmla="*/ 34 h 66"/>
                <a:gd name="T34" fmla="*/ 18 w 66"/>
                <a:gd name="T35" fmla="*/ 34 h 66"/>
                <a:gd name="T36" fmla="*/ 32 w 66"/>
                <a:gd name="T37" fmla="*/ 48 h 66"/>
                <a:gd name="T38" fmla="*/ 18 w 66"/>
                <a:gd name="T39" fmla="*/ 34 h 66"/>
                <a:gd name="T40" fmla="*/ 32 w 66"/>
                <a:gd name="T41" fmla="*/ 63 h 66"/>
                <a:gd name="T42" fmla="*/ 32 w 66"/>
                <a:gd name="T43" fmla="*/ 50 h 66"/>
                <a:gd name="T44" fmla="*/ 46 w 66"/>
                <a:gd name="T45" fmla="*/ 49 h 66"/>
                <a:gd name="T46" fmla="*/ 34 w 66"/>
                <a:gd name="T47" fmla="*/ 50 h 66"/>
                <a:gd name="T48" fmla="*/ 34 w 66"/>
                <a:gd name="T49" fmla="*/ 34 h 66"/>
                <a:gd name="T50" fmla="*/ 46 w 66"/>
                <a:gd name="T51" fmla="*/ 47 h 66"/>
                <a:gd name="T52" fmla="*/ 50 w 66"/>
                <a:gd name="T53" fmla="*/ 34 h 66"/>
                <a:gd name="T54" fmla="*/ 48 w 66"/>
                <a:gd name="T55" fmla="*/ 46 h 66"/>
                <a:gd name="T56" fmla="*/ 48 w 66"/>
                <a:gd name="T57" fmla="*/ 18 h 66"/>
                <a:gd name="T58" fmla="*/ 62 w 66"/>
                <a:gd name="T59" fmla="*/ 26 h 66"/>
                <a:gd name="T60" fmla="*/ 18 w 66"/>
                <a:gd name="T61" fmla="*/ 18 h 66"/>
                <a:gd name="T62" fmla="*/ 26 w 66"/>
                <a:gd name="T63" fmla="*/ 4 h 66"/>
                <a:gd name="T64" fmla="*/ 18 w 66"/>
                <a:gd name="T65" fmla="*/ 48 h 66"/>
                <a:gd name="T66" fmla="*/ 4 w 66"/>
                <a:gd name="T67" fmla="*/ 40 h 66"/>
                <a:gd name="T68" fmla="*/ 48 w 66"/>
                <a:gd name="T69" fmla="*/ 48 h 66"/>
                <a:gd name="T70" fmla="*/ 40 w 66"/>
                <a:gd name="T71" fmla="*/ 6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ubicBezTo>
                    <a:pt x="51" y="66"/>
                    <a:pt x="66" y="51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  <a:moveTo>
                    <a:pt x="50" y="32"/>
                  </a:moveTo>
                  <a:cubicBezTo>
                    <a:pt x="50" y="28"/>
                    <a:pt x="49" y="24"/>
                    <a:pt x="48" y="21"/>
                  </a:cubicBezTo>
                  <a:cubicBezTo>
                    <a:pt x="56" y="23"/>
                    <a:pt x="62" y="27"/>
                    <a:pt x="63" y="32"/>
                  </a:cubicBezTo>
                  <a:lnTo>
                    <a:pt x="50" y="32"/>
                  </a:lnTo>
                  <a:close/>
                  <a:moveTo>
                    <a:pt x="48" y="32"/>
                  </a:moveTo>
                  <a:cubicBezTo>
                    <a:pt x="34" y="32"/>
                    <a:pt x="34" y="32"/>
                    <a:pt x="34" y="32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8" y="18"/>
                    <a:pt x="42" y="19"/>
                    <a:pt x="46" y="20"/>
                  </a:cubicBezTo>
                  <a:cubicBezTo>
                    <a:pt x="47" y="24"/>
                    <a:pt x="48" y="28"/>
                    <a:pt x="48" y="32"/>
                  </a:cubicBezTo>
                  <a:close/>
                  <a:moveTo>
                    <a:pt x="34" y="16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9" y="4"/>
                    <a:pt x="43" y="10"/>
                    <a:pt x="46" y="18"/>
                  </a:cubicBezTo>
                  <a:cubicBezTo>
                    <a:pt x="42" y="17"/>
                    <a:pt x="38" y="16"/>
                    <a:pt x="34" y="16"/>
                  </a:cubicBezTo>
                  <a:close/>
                  <a:moveTo>
                    <a:pt x="32" y="16"/>
                  </a:moveTo>
                  <a:cubicBezTo>
                    <a:pt x="28" y="16"/>
                    <a:pt x="24" y="17"/>
                    <a:pt x="20" y="18"/>
                  </a:cubicBezTo>
                  <a:cubicBezTo>
                    <a:pt x="22" y="10"/>
                    <a:pt x="27" y="4"/>
                    <a:pt x="32" y="3"/>
                  </a:cubicBezTo>
                  <a:lnTo>
                    <a:pt x="32" y="16"/>
                  </a:lnTo>
                  <a:close/>
                  <a:moveTo>
                    <a:pt x="32" y="18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28"/>
                    <a:pt x="18" y="24"/>
                    <a:pt x="19" y="20"/>
                  </a:cubicBezTo>
                  <a:cubicBezTo>
                    <a:pt x="23" y="19"/>
                    <a:pt x="27" y="18"/>
                    <a:pt x="32" y="18"/>
                  </a:cubicBezTo>
                  <a:close/>
                  <a:moveTo>
                    <a:pt x="16" y="32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4" y="27"/>
                    <a:pt x="9" y="23"/>
                    <a:pt x="17" y="21"/>
                  </a:cubicBezTo>
                  <a:cubicBezTo>
                    <a:pt x="16" y="24"/>
                    <a:pt x="16" y="28"/>
                    <a:pt x="16" y="32"/>
                  </a:cubicBezTo>
                  <a:close/>
                  <a:moveTo>
                    <a:pt x="16" y="34"/>
                  </a:moveTo>
                  <a:cubicBezTo>
                    <a:pt x="16" y="38"/>
                    <a:pt x="16" y="42"/>
                    <a:pt x="17" y="46"/>
                  </a:cubicBezTo>
                  <a:cubicBezTo>
                    <a:pt x="9" y="44"/>
                    <a:pt x="4" y="39"/>
                    <a:pt x="3" y="34"/>
                  </a:cubicBezTo>
                  <a:lnTo>
                    <a:pt x="16" y="34"/>
                  </a:lnTo>
                  <a:close/>
                  <a:moveTo>
                    <a:pt x="18" y="34"/>
                  </a:moveTo>
                  <a:cubicBezTo>
                    <a:pt x="32" y="34"/>
                    <a:pt x="32" y="34"/>
                    <a:pt x="32" y="3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7" y="48"/>
                    <a:pt x="23" y="48"/>
                    <a:pt x="19" y="47"/>
                  </a:cubicBezTo>
                  <a:cubicBezTo>
                    <a:pt x="18" y="43"/>
                    <a:pt x="18" y="39"/>
                    <a:pt x="18" y="34"/>
                  </a:cubicBezTo>
                  <a:close/>
                  <a:moveTo>
                    <a:pt x="32" y="50"/>
                  </a:moveTo>
                  <a:cubicBezTo>
                    <a:pt x="32" y="63"/>
                    <a:pt x="32" y="63"/>
                    <a:pt x="32" y="63"/>
                  </a:cubicBezTo>
                  <a:cubicBezTo>
                    <a:pt x="27" y="62"/>
                    <a:pt x="22" y="57"/>
                    <a:pt x="20" y="49"/>
                  </a:cubicBezTo>
                  <a:cubicBezTo>
                    <a:pt x="24" y="50"/>
                    <a:pt x="28" y="50"/>
                    <a:pt x="32" y="50"/>
                  </a:cubicBezTo>
                  <a:close/>
                  <a:moveTo>
                    <a:pt x="34" y="50"/>
                  </a:moveTo>
                  <a:cubicBezTo>
                    <a:pt x="38" y="50"/>
                    <a:pt x="42" y="50"/>
                    <a:pt x="46" y="49"/>
                  </a:cubicBezTo>
                  <a:cubicBezTo>
                    <a:pt x="43" y="57"/>
                    <a:pt x="39" y="62"/>
                    <a:pt x="34" y="63"/>
                  </a:cubicBezTo>
                  <a:lnTo>
                    <a:pt x="34" y="50"/>
                  </a:lnTo>
                  <a:close/>
                  <a:moveTo>
                    <a:pt x="34" y="48"/>
                  </a:moveTo>
                  <a:cubicBezTo>
                    <a:pt x="34" y="34"/>
                    <a:pt x="34" y="34"/>
                    <a:pt x="34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9"/>
                    <a:pt x="47" y="43"/>
                    <a:pt x="46" y="47"/>
                  </a:cubicBezTo>
                  <a:cubicBezTo>
                    <a:pt x="42" y="48"/>
                    <a:pt x="38" y="48"/>
                    <a:pt x="34" y="48"/>
                  </a:cubicBezTo>
                  <a:close/>
                  <a:moveTo>
                    <a:pt x="50" y="34"/>
                  </a:moveTo>
                  <a:cubicBezTo>
                    <a:pt x="63" y="34"/>
                    <a:pt x="63" y="34"/>
                    <a:pt x="63" y="34"/>
                  </a:cubicBezTo>
                  <a:cubicBezTo>
                    <a:pt x="62" y="39"/>
                    <a:pt x="56" y="44"/>
                    <a:pt x="48" y="46"/>
                  </a:cubicBezTo>
                  <a:cubicBezTo>
                    <a:pt x="49" y="42"/>
                    <a:pt x="50" y="38"/>
                    <a:pt x="50" y="34"/>
                  </a:cubicBezTo>
                  <a:close/>
                  <a:moveTo>
                    <a:pt x="48" y="18"/>
                  </a:moveTo>
                  <a:cubicBezTo>
                    <a:pt x="46" y="12"/>
                    <a:pt x="43" y="7"/>
                    <a:pt x="40" y="4"/>
                  </a:cubicBezTo>
                  <a:cubicBezTo>
                    <a:pt x="51" y="7"/>
                    <a:pt x="59" y="15"/>
                    <a:pt x="62" y="26"/>
                  </a:cubicBezTo>
                  <a:cubicBezTo>
                    <a:pt x="59" y="23"/>
                    <a:pt x="54" y="20"/>
                    <a:pt x="48" y="18"/>
                  </a:cubicBezTo>
                  <a:close/>
                  <a:moveTo>
                    <a:pt x="18" y="18"/>
                  </a:moveTo>
                  <a:cubicBezTo>
                    <a:pt x="12" y="20"/>
                    <a:pt x="7" y="23"/>
                    <a:pt x="4" y="26"/>
                  </a:cubicBezTo>
                  <a:cubicBezTo>
                    <a:pt x="6" y="15"/>
                    <a:pt x="15" y="7"/>
                    <a:pt x="26" y="4"/>
                  </a:cubicBezTo>
                  <a:cubicBezTo>
                    <a:pt x="22" y="7"/>
                    <a:pt x="19" y="12"/>
                    <a:pt x="18" y="18"/>
                  </a:cubicBezTo>
                  <a:close/>
                  <a:moveTo>
                    <a:pt x="18" y="48"/>
                  </a:moveTo>
                  <a:cubicBezTo>
                    <a:pt x="19" y="55"/>
                    <a:pt x="22" y="59"/>
                    <a:pt x="26" y="62"/>
                  </a:cubicBezTo>
                  <a:cubicBezTo>
                    <a:pt x="15" y="60"/>
                    <a:pt x="6" y="51"/>
                    <a:pt x="4" y="40"/>
                  </a:cubicBezTo>
                  <a:cubicBezTo>
                    <a:pt x="7" y="44"/>
                    <a:pt x="12" y="47"/>
                    <a:pt x="18" y="48"/>
                  </a:cubicBezTo>
                  <a:close/>
                  <a:moveTo>
                    <a:pt x="48" y="48"/>
                  </a:moveTo>
                  <a:cubicBezTo>
                    <a:pt x="54" y="47"/>
                    <a:pt x="59" y="44"/>
                    <a:pt x="62" y="40"/>
                  </a:cubicBezTo>
                  <a:cubicBezTo>
                    <a:pt x="59" y="51"/>
                    <a:pt x="51" y="60"/>
                    <a:pt x="40" y="62"/>
                  </a:cubicBezTo>
                  <a:cubicBezTo>
                    <a:pt x="43" y="59"/>
                    <a:pt x="46" y="55"/>
                    <a:pt x="48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DE500A9E-5C1E-4586-BFFC-A9A1F10C1C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0224" y="2078940"/>
              <a:ext cx="210345" cy="231919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CAB0BAF4-293B-4B6F-97DA-42C966777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2290" y="3398908"/>
              <a:ext cx="332018" cy="387354"/>
            </a:xfrm>
            <a:custGeom>
              <a:avLst/>
              <a:gdLst>
                <a:gd name="T0" fmla="*/ 18 w 58"/>
                <a:gd name="T1" fmla="*/ 37 h 68"/>
                <a:gd name="T2" fmla="*/ 17 w 58"/>
                <a:gd name="T3" fmla="*/ 31 h 68"/>
                <a:gd name="T4" fmla="*/ 40 w 58"/>
                <a:gd name="T5" fmla="*/ 16 h 68"/>
                <a:gd name="T6" fmla="*/ 17 w 58"/>
                <a:gd name="T7" fmla="*/ 30 h 68"/>
                <a:gd name="T8" fmla="*/ 44 w 58"/>
                <a:gd name="T9" fmla="*/ 18 h 68"/>
                <a:gd name="T10" fmla="*/ 17 w 58"/>
                <a:gd name="T11" fmla="*/ 23 h 68"/>
                <a:gd name="T12" fmla="*/ 30 w 58"/>
                <a:gd name="T13" fmla="*/ 16 h 68"/>
                <a:gd name="T14" fmla="*/ 14 w 58"/>
                <a:gd name="T15" fmla="*/ 21 h 68"/>
                <a:gd name="T16" fmla="*/ 34 w 58"/>
                <a:gd name="T17" fmla="*/ 66 h 68"/>
                <a:gd name="T18" fmla="*/ 28 w 58"/>
                <a:gd name="T19" fmla="*/ 68 h 68"/>
                <a:gd name="T20" fmla="*/ 20 w 58"/>
                <a:gd name="T21" fmla="*/ 62 h 68"/>
                <a:gd name="T22" fmla="*/ 23 w 58"/>
                <a:gd name="T23" fmla="*/ 50 h 68"/>
                <a:gd name="T24" fmla="*/ 17 w 58"/>
                <a:gd name="T25" fmla="*/ 44 h 68"/>
                <a:gd name="T26" fmla="*/ 40 w 58"/>
                <a:gd name="T27" fmla="*/ 30 h 68"/>
                <a:gd name="T28" fmla="*/ 25 w 58"/>
                <a:gd name="T29" fmla="*/ 41 h 68"/>
                <a:gd name="T30" fmla="*/ 29 w 58"/>
                <a:gd name="T31" fmla="*/ 50 h 68"/>
                <a:gd name="T32" fmla="*/ 40 w 58"/>
                <a:gd name="T33" fmla="*/ 39 h 68"/>
                <a:gd name="T34" fmla="*/ 35 w 58"/>
                <a:gd name="T35" fmla="*/ 50 h 68"/>
                <a:gd name="T36" fmla="*/ 34 w 58"/>
                <a:gd name="T37" fmla="*/ 52 h 68"/>
                <a:gd name="T38" fmla="*/ 33 w 58"/>
                <a:gd name="T39" fmla="*/ 52 h 68"/>
                <a:gd name="T40" fmla="*/ 28 w 58"/>
                <a:gd name="T41" fmla="*/ 52 h 68"/>
                <a:gd name="T42" fmla="*/ 22 w 58"/>
                <a:gd name="T43" fmla="*/ 54 h 68"/>
                <a:gd name="T44" fmla="*/ 25 w 58"/>
                <a:gd name="T45" fmla="*/ 64 h 68"/>
                <a:gd name="T46" fmla="*/ 36 w 58"/>
                <a:gd name="T47" fmla="*/ 62 h 68"/>
                <a:gd name="T48" fmla="*/ 39 w 58"/>
                <a:gd name="T49" fmla="*/ 9 h 68"/>
                <a:gd name="T50" fmla="*/ 41 w 58"/>
                <a:gd name="T51" fmla="*/ 10 h 68"/>
                <a:gd name="T52" fmla="*/ 42 w 58"/>
                <a:gd name="T53" fmla="*/ 4 h 68"/>
                <a:gd name="T54" fmla="*/ 15 w 58"/>
                <a:gd name="T55" fmla="*/ 54 h 68"/>
                <a:gd name="T56" fmla="*/ 19 w 58"/>
                <a:gd name="T57" fmla="*/ 49 h 68"/>
                <a:gd name="T58" fmla="*/ 48 w 58"/>
                <a:gd name="T59" fmla="*/ 19 h 68"/>
                <a:gd name="T60" fmla="*/ 54 w 58"/>
                <a:gd name="T61" fmla="*/ 14 h 68"/>
                <a:gd name="T62" fmla="*/ 47 w 58"/>
                <a:gd name="T63" fmla="*/ 18 h 68"/>
                <a:gd name="T64" fmla="*/ 4 w 58"/>
                <a:gd name="T65" fmla="*/ 42 h 68"/>
                <a:gd name="T66" fmla="*/ 5 w 58"/>
                <a:gd name="T67" fmla="*/ 44 h 68"/>
                <a:gd name="T68" fmla="*/ 9 w 58"/>
                <a:gd name="T69" fmla="*/ 39 h 68"/>
                <a:gd name="T70" fmla="*/ 50 w 58"/>
                <a:gd name="T71" fmla="*/ 29 h 68"/>
                <a:gd name="T72" fmla="*/ 58 w 58"/>
                <a:gd name="T73" fmla="*/ 29 h 68"/>
                <a:gd name="T74" fmla="*/ 7 w 58"/>
                <a:gd name="T75" fmla="*/ 28 h 68"/>
                <a:gd name="T76" fmla="*/ 1 w 58"/>
                <a:gd name="T77" fmla="*/ 30 h 68"/>
                <a:gd name="T78" fmla="*/ 49 w 58"/>
                <a:gd name="T79" fmla="*/ 39 h 68"/>
                <a:gd name="T80" fmla="*/ 53 w 58"/>
                <a:gd name="T81" fmla="*/ 44 h 68"/>
                <a:gd name="T82" fmla="*/ 54 w 58"/>
                <a:gd name="T83" fmla="*/ 42 h 68"/>
                <a:gd name="T84" fmla="*/ 4 w 58"/>
                <a:gd name="T85" fmla="*/ 14 h 68"/>
                <a:gd name="T86" fmla="*/ 10 w 58"/>
                <a:gd name="T87" fmla="*/ 19 h 68"/>
                <a:gd name="T88" fmla="*/ 5 w 58"/>
                <a:gd name="T89" fmla="*/ 14 h 68"/>
                <a:gd name="T90" fmla="*/ 39 w 58"/>
                <a:gd name="T91" fmla="*/ 49 h 68"/>
                <a:gd name="T92" fmla="*/ 44 w 58"/>
                <a:gd name="T93" fmla="*/ 54 h 68"/>
                <a:gd name="T94" fmla="*/ 17 w 58"/>
                <a:gd name="T95" fmla="*/ 10 h 68"/>
                <a:gd name="T96" fmla="*/ 19 w 58"/>
                <a:gd name="T97" fmla="*/ 9 h 68"/>
                <a:gd name="T98" fmla="*/ 14 w 58"/>
                <a:gd name="T99" fmla="*/ 5 h 68"/>
                <a:gd name="T100" fmla="*/ 30 w 58"/>
                <a:gd name="T101" fmla="*/ 7 h 68"/>
                <a:gd name="T102" fmla="*/ 28 w 58"/>
                <a:gd name="T10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68">
                  <a:moveTo>
                    <a:pt x="44" y="25"/>
                  </a:moveTo>
                  <a:cubicBezTo>
                    <a:pt x="44" y="26"/>
                    <a:pt x="42" y="28"/>
                    <a:pt x="41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7" y="37"/>
                    <a:pt x="17" y="37"/>
                  </a:cubicBezTo>
                  <a:cubicBezTo>
                    <a:pt x="15" y="37"/>
                    <a:pt x="14" y="36"/>
                    <a:pt x="14" y="35"/>
                  </a:cubicBezTo>
                  <a:cubicBezTo>
                    <a:pt x="14" y="33"/>
                    <a:pt x="16" y="32"/>
                    <a:pt x="17" y="3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2"/>
                    <a:pt x="44" y="23"/>
                    <a:pt x="44" y="25"/>
                  </a:cubicBezTo>
                  <a:close/>
                  <a:moveTo>
                    <a:pt x="40" y="1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4" y="26"/>
                    <a:pt x="14" y="28"/>
                  </a:cubicBezTo>
                  <a:cubicBezTo>
                    <a:pt x="14" y="29"/>
                    <a:pt x="15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4" y="19"/>
                    <a:pt x="44" y="18"/>
                  </a:cubicBezTo>
                  <a:cubicBezTo>
                    <a:pt x="44" y="16"/>
                    <a:pt x="42" y="15"/>
                    <a:pt x="40" y="16"/>
                  </a:cubicBezTo>
                  <a:close/>
                  <a:moveTo>
                    <a:pt x="14" y="21"/>
                  </a:moveTo>
                  <a:cubicBezTo>
                    <a:pt x="14" y="22"/>
                    <a:pt x="15" y="23"/>
                    <a:pt x="17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0" y="17"/>
                    <a:pt x="30" y="16"/>
                  </a:cubicBezTo>
                  <a:cubicBezTo>
                    <a:pt x="30" y="14"/>
                    <a:pt x="28" y="13"/>
                    <a:pt x="26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4" y="19"/>
                    <a:pt x="14" y="21"/>
                  </a:cubicBezTo>
                  <a:close/>
                  <a:moveTo>
                    <a:pt x="38" y="54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8" y="64"/>
                    <a:pt x="36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7"/>
                    <a:pt x="32" y="68"/>
                    <a:pt x="30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7"/>
                    <a:pt x="25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2" y="66"/>
                    <a:pt x="20" y="64"/>
                    <a:pt x="20" y="6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2"/>
                    <a:pt x="22" y="51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1" y="44"/>
                    <a:pt x="20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5" y="44"/>
                    <a:pt x="14" y="43"/>
                    <a:pt x="14" y="42"/>
                  </a:cubicBezTo>
                  <a:cubicBezTo>
                    <a:pt x="14" y="40"/>
                    <a:pt x="16" y="39"/>
                    <a:pt x="17" y="38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9"/>
                    <a:pt x="44" y="30"/>
                    <a:pt x="44" y="32"/>
                  </a:cubicBezTo>
                  <a:cubicBezTo>
                    <a:pt x="44" y="33"/>
                    <a:pt x="42" y="35"/>
                    <a:pt x="41" y="36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3"/>
                    <a:pt x="29" y="46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3"/>
                    <a:pt x="36" y="38"/>
                    <a:pt x="37" y="38"/>
                  </a:cubicBezTo>
                  <a:cubicBezTo>
                    <a:pt x="38" y="37"/>
                    <a:pt x="39" y="38"/>
                    <a:pt x="40" y="39"/>
                  </a:cubicBezTo>
                  <a:cubicBezTo>
                    <a:pt x="41" y="40"/>
                    <a:pt x="41" y="42"/>
                    <a:pt x="39" y="43"/>
                  </a:cubicBezTo>
                  <a:cubicBezTo>
                    <a:pt x="39" y="43"/>
                    <a:pt x="35" y="46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6" y="51"/>
                    <a:pt x="38" y="52"/>
                    <a:pt x="38" y="54"/>
                  </a:cubicBezTo>
                  <a:close/>
                  <a:moveTo>
                    <a:pt x="36" y="54"/>
                  </a:moveTo>
                  <a:cubicBezTo>
                    <a:pt x="36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3"/>
                    <a:pt x="22" y="54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3" y="64"/>
                    <a:pt x="24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4"/>
                    <a:pt x="36" y="63"/>
                    <a:pt x="36" y="62"/>
                  </a:cubicBezTo>
                  <a:lnTo>
                    <a:pt x="36" y="54"/>
                  </a:lnTo>
                  <a:close/>
                  <a:moveTo>
                    <a:pt x="42" y="4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3" y="4"/>
                    <a:pt x="42" y="4"/>
                    <a:pt x="42" y="4"/>
                  </a:cubicBezTo>
                  <a:close/>
                  <a:moveTo>
                    <a:pt x="17" y="48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7"/>
                    <a:pt x="18" y="47"/>
                  </a:cubicBezTo>
                  <a:cubicBezTo>
                    <a:pt x="18" y="47"/>
                    <a:pt x="17" y="47"/>
                    <a:pt x="17" y="48"/>
                  </a:cubicBezTo>
                  <a:close/>
                  <a:moveTo>
                    <a:pt x="48" y="19"/>
                  </a:moveTo>
                  <a:cubicBezTo>
                    <a:pt x="48" y="19"/>
                    <a:pt x="48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5"/>
                    <a:pt x="54" y="14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7" y="18"/>
                  </a:cubicBezTo>
                  <a:cubicBezTo>
                    <a:pt x="47" y="19"/>
                    <a:pt x="48" y="19"/>
                    <a:pt x="48" y="19"/>
                  </a:cubicBezTo>
                  <a:close/>
                  <a:moveTo>
                    <a:pt x="9" y="39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4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0" y="39"/>
                    <a:pt x="10" y="39"/>
                    <a:pt x="9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30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7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4" y="43"/>
                    <a:pt x="54" y="42"/>
                    <a:pt x="54" y="42"/>
                  </a:cubicBezTo>
                  <a:lnTo>
                    <a:pt x="49" y="39"/>
                  </a:lnTo>
                  <a:close/>
                  <a:moveTo>
                    <a:pt x="5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1" y="17"/>
                    <a:pt x="10" y="17"/>
                  </a:cubicBezTo>
                  <a:lnTo>
                    <a:pt x="5" y="14"/>
                  </a:lnTo>
                  <a:close/>
                  <a:moveTo>
                    <a:pt x="41" y="48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9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8"/>
                  </a:ln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8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EEEB8FEA-77FE-460B-A64A-584A9482E0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2590" y="3548096"/>
              <a:ext cx="218436" cy="214390"/>
            </a:xfrm>
            <a:custGeom>
              <a:avLst/>
              <a:gdLst>
                <a:gd name="T0" fmla="*/ 12 w 68"/>
                <a:gd name="T1" fmla="*/ 0 h 67"/>
                <a:gd name="T2" fmla="*/ 0 w 68"/>
                <a:gd name="T3" fmla="*/ 56 h 67"/>
                <a:gd name="T4" fmla="*/ 57 w 68"/>
                <a:gd name="T5" fmla="*/ 67 h 67"/>
                <a:gd name="T6" fmla="*/ 68 w 68"/>
                <a:gd name="T7" fmla="*/ 11 h 67"/>
                <a:gd name="T8" fmla="*/ 65 w 68"/>
                <a:gd name="T9" fmla="*/ 11 h 67"/>
                <a:gd name="T10" fmla="*/ 57 w 68"/>
                <a:gd name="T11" fmla="*/ 64 h 67"/>
                <a:gd name="T12" fmla="*/ 3 w 68"/>
                <a:gd name="T13" fmla="*/ 56 h 67"/>
                <a:gd name="T14" fmla="*/ 12 w 68"/>
                <a:gd name="T15" fmla="*/ 3 h 67"/>
                <a:gd name="T16" fmla="*/ 65 w 68"/>
                <a:gd name="T17" fmla="*/ 11 h 67"/>
                <a:gd name="T18" fmla="*/ 12 w 68"/>
                <a:gd name="T19" fmla="*/ 5 h 67"/>
                <a:gd name="T20" fmla="*/ 6 w 68"/>
                <a:gd name="T21" fmla="*/ 56 h 67"/>
                <a:gd name="T22" fmla="*/ 56 w 68"/>
                <a:gd name="T23" fmla="*/ 62 h 67"/>
                <a:gd name="T24" fmla="*/ 63 w 68"/>
                <a:gd name="T25" fmla="*/ 12 h 67"/>
                <a:gd name="T26" fmla="*/ 61 w 68"/>
                <a:gd name="T27" fmla="*/ 12 h 67"/>
                <a:gd name="T28" fmla="*/ 35 w 68"/>
                <a:gd name="T29" fmla="*/ 33 h 67"/>
                <a:gd name="T30" fmla="*/ 56 w 68"/>
                <a:gd name="T31" fmla="*/ 7 h 67"/>
                <a:gd name="T32" fmla="*/ 12 w 68"/>
                <a:gd name="T33" fmla="*/ 7 h 67"/>
                <a:gd name="T34" fmla="*/ 33 w 68"/>
                <a:gd name="T35" fmla="*/ 33 h 67"/>
                <a:gd name="T36" fmla="*/ 8 w 68"/>
                <a:gd name="T37" fmla="*/ 12 h 67"/>
                <a:gd name="T38" fmla="*/ 8 w 68"/>
                <a:gd name="T39" fmla="*/ 56 h 67"/>
                <a:gd name="T40" fmla="*/ 33 w 68"/>
                <a:gd name="T41" fmla="*/ 35 h 67"/>
                <a:gd name="T42" fmla="*/ 12 w 68"/>
                <a:gd name="T43" fmla="*/ 60 h 67"/>
                <a:gd name="T44" fmla="*/ 56 w 68"/>
                <a:gd name="T45" fmla="*/ 60 h 67"/>
                <a:gd name="T46" fmla="*/ 35 w 68"/>
                <a:gd name="T47" fmla="*/ 35 h 67"/>
                <a:gd name="T48" fmla="*/ 61 w 68"/>
                <a:gd name="T49" fmla="*/ 56 h 67"/>
                <a:gd name="T50" fmla="*/ 12 w 68"/>
                <a:gd name="T51" fmla="*/ 20 h 67"/>
                <a:gd name="T52" fmla="*/ 19 w 68"/>
                <a:gd name="T53" fmla="*/ 19 h 67"/>
                <a:gd name="T54" fmla="*/ 20 w 68"/>
                <a:gd name="T55" fmla="*/ 12 h 67"/>
                <a:gd name="T56" fmla="*/ 21 w 68"/>
                <a:gd name="T57" fmla="*/ 19 h 67"/>
                <a:gd name="T58" fmla="*/ 29 w 68"/>
                <a:gd name="T59" fmla="*/ 20 h 67"/>
                <a:gd name="T60" fmla="*/ 21 w 68"/>
                <a:gd name="T61" fmla="*/ 21 h 67"/>
                <a:gd name="T62" fmla="*/ 20 w 68"/>
                <a:gd name="T63" fmla="*/ 28 h 67"/>
                <a:gd name="T64" fmla="*/ 19 w 68"/>
                <a:gd name="T65" fmla="*/ 21 h 67"/>
                <a:gd name="T66" fmla="*/ 12 w 68"/>
                <a:gd name="T67" fmla="*/ 20 h 67"/>
                <a:gd name="T68" fmla="*/ 26 w 68"/>
                <a:gd name="T69" fmla="*/ 53 h 67"/>
                <a:gd name="T70" fmla="*/ 25 w 68"/>
                <a:gd name="T71" fmla="*/ 53 h 67"/>
                <a:gd name="T72" fmla="*/ 16 w 68"/>
                <a:gd name="T73" fmla="*/ 53 h 67"/>
                <a:gd name="T74" fmla="*/ 15 w 68"/>
                <a:gd name="T75" fmla="*/ 53 h 67"/>
                <a:gd name="T76" fmla="*/ 19 w 68"/>
                <a:gd name="T77" fmla="*/ 47 h 67"/>
                <a:gd name="T78" fmla="*/ 15 w 68"/>
                <a:gd name="T79" fmla="*/ 42 h 67"/>
                <a:gd name="T80" fmla="*/ 20 w 68"/>
                <a:gd name="T81" fmla="*/ 46 h 67"/>
                <a:gd name="T82" fmla="*/ 26 w 68"/>
                <a:gd name="T83" fmla="*/ 42 h 67"/>
                <a:gd name="T84" fmla="*/ 22 w 68"/>
                <a:gd name="T85" fmla="*/ 47 h 67"/>
                <a:gd name="T86" fmla="*/ 40 w 68"/>
                <a:gd name="T87" fmla="*/ 19 h 67"/>
                <a:gd name="T88" fmla="*/ 56 w 68"/>
                <a:gd name="T89" fmla="*/ 18 h 67"/>
                <a:gd name="T90" fmla="*/ 56 w 68"/>
                <a:gd name="T91" fmla="*/ 20 h 67"/>
                <a:gd name="T92" fmla="*/ 40 w 68"/>
                <a:gd name="T93" fmla="*/ 19 h 67"/>
                <a:gd name="T94" fmla="*/ 55 w 68"/>
                <a:gd name="T95" fmla="*/ 45 h 67"/>
                <a:gd name="T96" fmla="*/ 40 w 68"/>
                <a:gd name="T97" fmla="*/ 44 h 67"/>
                <a:gd name="T98" fmla="*/ 55 w 68"/>
                <a:gd name="T99" fmla="*/ 43 h 67"/>
                <a:gd name="T100" fmla="*/ 56 w 68"/>
                <a:gd name="T101" fmla="*/ 50 h 67"/>
                <a:gd name="T102" fmla="*/ 41 w 68"/>
                <a:gd name="T103" fmla="*/ 51 h 67"/>
                <a:gd name="T104" fmla="*/ 41 w 68"/>
                <a:gd name="T105" fmla="*/ 49 h 67"/>
                <a:gd name="T106" fmla="*/ 56 w 68"/>
                <a:gd name="T10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5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2"/>
                    <a:pt x="5" y="67"/>
                    <a:pt x="1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3" y="67"/>
                    <a:pt x="68" y="62"/>
                    <a:pt x="68" y="5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5"/>
                    <a:pt x="63" y="0"/>
                    <a:pt x="57" y="0"/>
                  </a:cubicBezTo>
                  <a:close/>
                  <a:moveTo>
                    <a:pt x="65" y="11"/>
                  </a:moveTo>
                  <a:cubicBezTo>
                    <a:pt x="65" y="56"/>
                    <a:pt x="65" y="56"/>
                    <a:pt x="65" y="56"/>
                  </a:cubicBezTo>
                  <a:cubicBezTo>
                    <a:pt x="65" y="61"/>
                    <a:pt x="61" y="64"/>
                    <a:pt x="5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7" y="64"/>
                    <a:pt x="3" y="61"/>
                    <a:pt x="3" y="56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7"/>
                    <a:pt x="7" y="3"/>
                    <a:pt x="12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3"/>
                    <a:pt x="65" y="7"/>
                    <a:pt x="65" y="11"/>
                  </a:cubicBezTo>
                  <a:close/>
                  <a:moveTo>
                    <a:pt x="56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9"/>
                    <a:pt x="9" y="62"/>
                    <a:pt x="12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60" y="62"/>
                    <a:pt x="63" y="59"/>
                    <a:pt x="63" y="5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8"/>
                    <a:pt x="60" y="5"/>
                    <a:pt x="56" y="5"/>
                  </a:cubicBezTo>
                  <a:close/>
                  <a:moveTo>
                    <a:pt x="61" y="12"/>
                  </a:moveTo>
                  <a:cubicBezTo>
                    <a:pt x="61" y="33"/>
                    <a:pt x="61" y="33"/>
                    <a:pt x="61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9" y="7"/>
                    <a:pt x="61" y="9"/>
                    <a:pt x="61" y="12"/>
                  </a:cubicBezTo>
                  <a:close/>
                  <a:moveTo>
                    <a:pt x="12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7"/>
                    <a:pt x="12" y="7"/>
                  </a:cubicBezTo>
                  <a:close/>
                  <a:moveTo>
                    <a:pt x="8" y="56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0" y="60"/>
                    <a:pt x="8" y="58"/>
                    <a:pt x="8" y="56"/>
                  </a:cubicBezTo>
                  <a:close/>
                  <a:moveTo>
                    <a:pt x="56" y="60"/>
                  </a:moveTo>
                  <a:cubicBezTo>
                    <a:pt x="35" y="60"/>
                    <a:pt x="35" y="60"/>
                    <a:pt x="35" y="6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8"/>
                    <a:pt x="59" y="60"/>
                    <a:pt x="56" y="60"/>
                  </a:cubicBezTo>
                  <a:close/>
                  <a:moveTo>
                    <a:pt x="12" y="20"/>
                  </a:moveTo>
                  <a:cubicBezTo>
                    <a:pt x="12" y="19"/>
                    <a:pt x="13" y="19"/>
                    <a:pt x="13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9" y="19"/>
                    <a:pt x="29" y="20"/>
                  </a:cubicBezTo>
                  <a:cubicBezTo>
                    <a:pt x="29" y="20"/>
                    <a:pt x="28" y="21"/>
                    <a:pt x="28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19" y="27"/>
                    <a:pt x="19" y="2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lose/>
                  <a:moveTo>
                    <a:pt x="26" y="52"/>
                  </a:moveTo>
                  <a:cubicBezTo>
                    <a:pt x="27" y="52"/>
                    <a:pt x="27" y="53"/>
                    <a:pt x="26" y="53"/>
                  </a:cubicBezTo>
                  <a:cubicBezTo>
                    <a:pt x="26" y="53"/>
                    <a:pt x="26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4" y="53"/>
                    <a:pt x="14" y="52"/>
                    <a:pt x="15" y="5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2"/>
                    <a:pt x="15" y="42"/>
                  </a:cubicBezTo>
                  <a:cubicBezTo>
                    <a:pt x="15" y="41"/>
                    <a:pt x="16" y="41"/>
                    <a:pt x="16" y="4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6" y="41"/>
                    <a:pt x="26" y="42"/>
                  </a:cubicBezTo>
                  <a:cubicBezTo>
                    <a:pt x="27" y="42"/>
                    <a:pt x="27" y="43"/>
                    <a:pt x="26" y="43"/>
                  </a:cubicBezTo>
                  <a:cubicBezTo>
                    <a:pt x="22" y="47"/>
                    <a:pt x="22" y="47"/>
                    <a:pt x="22" y="47"/>
                  </a:cubicBezTo>
                  <a:lnTo>
                    <a:pt x="26" y="52"/>
                  </a:lnTo>
                  <a:close/>
                  <a:moveTo>
                    <a:pt x="40" y="19"/>
                  </a:moveTo>
                  <a:cubicBezTo>
                    <a:pt x="40" y="19"/>
                    <a:pt x="41" y="18"/>
                    <a:pt x="41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7" y="19"/>
                    <a:pt x="57" y="19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0" y="20"/>
                    <a:pt x="40" y="19"/>
                  </a:cubicBezTo>
                  <a:close/>
                  <a:moveTo>
                    <a:pt x="56" y="44"/>
                  </a:moveTo>
                  <a:cubicBezTo>
                    <a:pt x="56" y="45"/>
                    <a:pt x="56" y="45"/>
                    <a:pt x="55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0" y="45"/>
                    <a:pt x="40" y="44"/>
                  </a:cubicBezTo>
                  <a:cubicBezTo>
                    <a:pt x="40" y="44"/>
                    <a:pt x="41" y="43"/>
                    <a:pt x="4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4"/>
                    <a:pt x="56" y="44"/>
                  </a:cubicBezTo>
                  <a:close/>
                  <a:moveTo>
                    <a:pt x="56" y="50"/>
                  </a:moveTo>
                  <a:cubicBezTo>
                    <a:pt x="56" y="51"/>
                    <a:pt x="56" y="51"/>
                    <a:pt x="55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0" y="51"/>
                    <a:pt x="40" y="50"/>
                  </a:cubicBezTo>
                  <a:cubicBezTo>
                    <a:pt x="40" y="50"/>
                    <a:pt x="41" y="49"/>
                    <a:pt x="41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6" y="49"/>
                    <a:pt x="56" y="50"/>
                    <a:pt x="5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B7DD1F4-6935-4010-B00D-AEA152815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0755" y="1437005"/>
              <a:ext cx="499264" cy="422907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3" name="Freeform 62">
              <a:extLst>
                <a:ext uri="{FF2B5EF4-FFF2-40B4-BE49-F238E27FC236}">
                  <a16:creationId xmlns:a16="http://schemas.microsoft.com/office/drawing/2014/main" id="{BE0013C7-C097-44E5-8AE6-103B8FCC44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0746" y="1930749"/>
              <a:ext cx="292609" cy="338210"/>
            </a:xfrm>
            <a:custGeom>
              <a:avLst/>
              <a:gdLst>
                <a:gd name="T0" fmla="*/ 54 w 62"/>
                <a:gd name="T1" fmla="*/ 0 h 72"/>
                <a:gd name="T2" fmla="*/ 8 w 62"/>
                <a:gd name="T3" fmla="*/ 0 h 72"/>
                <a:gd name="T4" fmla="*/ 0 w 62"/>
                <a:gd name="T5" fmla="*/ 8 h 72"/>
                <a:gd name="T6" fmla="*/ 0 w 62"/>
                <a:gd name="T7" fmla="*/ 64 h 72"/>
                <a:gd name="T8" fmla="*/ 8 w 62"/>
                <a:gd name="T9" fmla="*/ 72 h 72"/>
                <a:gd name="T10" fmla="*/ 54 w 62"/>
                <a:gd name="T11" fmla="*/ 72 h 72"/>
                <a:gd name="T12" fmla="*/ 62 w 62"/>
                <a:gd name="T13" fmla="*/ 64 h 72"/>
                <a:gd name="T14" fmla="*/ 62 w 62"/>
                <a:gd name="T15" fmla="*/ 8 h 72"/>
                <a:gd name="T16" fmla="*/ 54 w 62"/>
                <a:gd name="T17" fmla="*/ 0 h 72"/>
                <a:gd name="T18" fmla="*/ 8 w 62"/>
                <a:gd name="T19" fmla="*/ 3 h 72"/>
                <a:gd name="T20" fmla="*/ 54 w 62"/>
                <a:gd name="T21" fmla="*/ 3 h 72"/>
                <a:gd name="T22" fmla="*/ 59 w 62"/>
                <a:gd name="T23" fmla="*/ 8 h 72"/>
                <a:gd name="T24" fmla="*/ 59 w 62"/>
                <a:gd name="T25" fmla="*/ 64 h 72"/>
                <a:gd name="T26" fmla="*/ 54 w 62"/>
                <a:gd name="T27" fmla="*/ 69 h 72"/>
                <a:gd name="T28" fmla="*/ 8 w 62"/>
                <a:gd name="T29" fmla="*/ 69 h 72"/>
                <a:gd name="T30" fmla="*/ 3 w 62"/>
                <a:gd name="T31" fmla="*/ 64 h 72"/>
                <a:gd name="T32" fmla="*/ 3 w 62"/>
                <a:gd name="T33" fmla="*/ 8 h 72"/>
                <a:gd name="T34" fmla="*/ 8 w 62"/>
                <a:gd name="T35" fmla="*/ 3 h 72"/>
                <a:gd name="T36" fmla="*/ 7 w 62"/>
                <a:gd name="T37" fmla="*/ 62 h 72"/>
                <a:gd name="T38" fmla="*/ 55 w 62"/>
                <a:gd name="T39" fmla="*/ 62 h 72"/>
                <a:gd name="T40" fmla="*/ 56 w 62"/>
                <a:gd name="T41" fmla="*/ 61 h 72"/>
                <a:gd name="T42" fmla="*/ 56 w 62"/>
                <a:gd name="T43" fmla="*/ 7 h 72"/>
                <a:gd name="T44" fmla="*/ 55 w 62"/>
                <a:gd name="T45" fmla="*/ 6 h 72"/>
                <a:gd name="T46" fmla="*/ 7 w 62"/>
                <a:gd name="T47" fmla="*/ 6 h 72"/>
                <a:gd name="T48" fmla="*/ 6 w 62"/>
                <a:gd name="T49" fmla="*/ 7 h 72"/>
                <a:gd name="T50" fmla="*/ 6 w 62"/>
                <a:gd name="T51" fmla="*/ 61 h 72"/>
                <a:gd name="T52" fmla="*/ 7 w 62"/>
                <a:gd name="T53" fmla="*/ 62 h 72"/>
                <a:gd name="T54" fmla="*/ 8 w 62"/>
                <a:gd name="T55" fmla="*/ 8 h 72"/>
                <a:gd name="T56" fmla="*/ 54 w 62"/>
                <a:gd name="T57" fmla="*/ 8 h 72"/>
                <a:gd name="T58" fmla="*/ 54 w 62"/>
                <a:gd name="T59" fmla="*/ 60 h 72"/>
                <a:gd name="T60" fmla="*/ 8 w 62"/>
                <a:gd name="T61" fmla="*/ 60 h 72"/>
                <a:gd name="T62" fmla="*/ 8 w 62"/>
                <a:gd name="T63" fmla="*/ 8 h 72"/>
                <a:gd name="T64" fmla="*/ 33 w 62"/>
                <a:gd name="T65" fmla="*/ 66 h 72"/>
                <a:gd name="T66" fmla="*/ 31 w 62"/>
                <a:gd name="T67" fmla="*/ 68 h 72"/>
                <a:gd name="T68" fmla="*/ 29 w 62"/>
                <a:gd name="T69" fmla="*/ 66 h 72"/>
                <a:gd name="T70" fmla="*/ 31 w 62"/>
                <a:gd name="T71" fmla="*/ 64 h 72"/>
                <a:gd name="T72" fmla="*/ 33 w 62"/>
                <a:gd name="T73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2">
                  <a:moveTo>
                    <a:pt x="5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8" y="72"/>
                    <a:pt x="62" y="68"/>
                    <a:pt x="62" y="6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3"/>
                    <a:pt x="58" y="0"/>
                    <a:pt x="54" y="0"/>
                  </a:cubicBezTo>
                  <a:close/>
                  <a:moveTo>
                    <a:pt x="8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56" y="3"/>
                    <a:pt x="59" y="5"/>
                    <a:pt x="59" y="8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7"/>
                    <a:pt x="56" y="69"/>
                    <a:pt x="54" y="69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5" y="69"/>
                    <a:pt x="3" y="67"/>
                    <a:pt x="3" y="64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lose/>
                  <a:moveTo>
                    <a:pt x="7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1"/>
                    <a:pt x="56" y="61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7" y="62"/>
                    <a:pt x="7" y="62"/>
                  </a:cubicBezTo>
                  <a:close/>
                  <a:moveTo>
                    <a:pt x="8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8" y="8"/>
                  </a:lnTo>
                  <a:close/>
                  <a:moveTo>
                    <a:pt x="33" y="66"/>
                  </a:moveTo>
                  <a:cubicBezTo>
                    <a:pt x="33" y="67"/>
                    <a:pt x="32" y="68"/>
                    <a:pt x="31" y="68"/>
                  </a:cubicBezTo>
                  <a:cubicBezTo>
                    <a:pt x="30" y="68"/>
                    <a:pt x="29" y="67"/>
                    <a:pt x="29" y="66"/>
                  </a:cubicBezTo>
                  <a:cubicBezTo>
                    <a:pt x="29" y="65"/>
                    <a:pt x="30" y="64"/>
                    <a:pt x="31" y="64"/>
                  </a:cubicBezTo>
                  <a:cubicBezTo>
                    <a:pt x="32" y="64"/>
                    <a:pt x="33" y="65"/>
                    <a:pt x="33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D751874C-9D14-4E62-A62A-02D076D3B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0523" y="3450281"/>
              <a:ext cx="306095" cy="287984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EBB2A9F7-2236-4C96-B128-E77C3D727B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8908" y="2516452"/>
              <a:ext cx="337527" cy="253644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D2F8A57-BD2F-486C-9402-7FA8467C9F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7416" y="3912724"/>
              <a:ext cx="399647" cy="324286"/>
            </a:xfrm>
            <a:custGeom>
              <a:avLst/>
              <a:gdLst>
                <a:gd name="T0" fmla="*/ 26 w 74"/>
                <a:gd name="T1" fmla="*/ 0 h 60"/>
                <a:gd name="T2" fmla="*/ 19 w 74"/>
                <a:gd name="T3" fmla="*/ 53 h 60"/>
                <a:gd name="T4" fmla="*/ 49 w 74"/>
                <a:gd name="T5" fmla="*/ 60 h 60"/>
                <a:gd name="T6" fmla="*/ 56 w 74"/>
                <a:gd name="T7" fmla="*/ 7 h 60"/>
                <a:gd name="T8" fmla="*/ 53 w 74"/>
                <a:gd name="T9" fmla="*/ 7 h 60"/>
                <a:gd name="T10" fmla="*/ 49 w 74"/>
                <a:gd name="T11" fmla="*/ 57 h 60"/>
                <a:gd name="T12" fmla="*/ 22 w 74"/>
                <a:gd name="T13" fmla="*/ 53 h 60"/>
                <a:gd name="T14" fmla="*/ 26 w 74"/>
                <a:gd name="T15" fmla="*/ 3 h 60"/>
                <a:gd name="T16" fmla="*/ 53 w 74"/>
                <a:gd name="T17" fmla="*/ 7 h 60"/>
                <a:gd name="T18" fmla="*/ 25 w 74"/>
                <a:gd name="T19" fmla="*/ 6 h 60"/>
                <a:gd name="T20" fmla="*/ 24 w 74"/>
                <a:gd name="T21" fmla="*/ 50 h 60"/>
                <a:gd name="T22" fmla="*/ 50 w 74"/>
                <a:gd name="T23" fmla="*/ 51 h 60"/>
                <a:gd name="T24" fmla="*/ 51 w 74"/>
                <a:gd name="T25" fmla="*/ 7 h 60"/>
                <a:gd name="T26" fmla="*/ 49 w 74"/>
                <a:gd name="T27" fmla="*/ 49 h 60"/>
                <a:gd name="T28" fmla="*/ 26 w 74"/>
                <a:gd name="T29" fmla="*/ 8 h 60"/>
                <a:gd name="T30" fmla="*/ 49 w 74"/>
                <a:gd name="T31" fmla="*/ 49 h 60"/>
                <a:gd name="T32" fmla="*/ 37 w 74"/>
                <a:gd name="T33" fmla="*/ 56 h 60"/>
                <a:gd name="T34" fmla="*/ 37 w 74"/>
                <a:gd name="T35" fmla="*/ 52 h 60"/>
                <a:gd name="T36" fmla="*/ 74 w 74"/>
                <a:gd name="T37" fmla="*/ 23 h 60"/>
                <a:gd name="T38" fmla="*/ 67 w 74"/>
                <a:gd name="T39" fmla="*/ 41 h 60"/>
                <a:gd name="T40" fmla="*/ 66 w 74"/>
                <a:gd name="T41" fmla="*/ 39 h 60"/>
                <a:gd name="T42" fmla="*/ 66 w 74"/>
                <a:gd name="T43" fmla="*/ 7 h 60"/>
                <a:gd name="T44" fmla="*/ 68 w 74"/>
                <a:gd name="T45" fmla="*/ 6 h 60"/>
                <a:gd name="T46" fmla="*/ 69 w 74"/>
                <a:gd name="T47" fmla="*/ 23 h 60"/>
                <a:gd name="T48" fmla="*/ 64 w 74"/>
                <a:gd name="T49" fmla="*/ 37 h 60"/>
                <a:gd name="T50" fmla="*/ 63 w 74"/>
                <a:gd name="T51" fmla="*/ 35 h 60"/>
                <a:gd name="T52" fmla="*/ 63 w 74"/>
                <a:gd name="T53" fmla="*/ 11 h 60"/>
                <a:gd name="T54" fmla="*/ 65 w 74"/>
                <a:gd name="T55" fmla="*/ 10 h 60"/>
                <a:gd name="T56" fmla="*/ 64 w 74"/>
                <a:gd name="T57" fmla="*/ 23 h 60"/>
                <a:gd name="T58" fmla="*/ 60 w 74"/>
                <a:gd name="T59" fmla="*/ 33 h 60"/>
                <a:gd name="T60" fmla="*/ 60 w 74"/>
                <a:gd name="T61" fmla="*/ 31 h 60"/>
                <a:gd name="T62" fmla="*/ 60 w 74"/>
                <a:gd name="T63" fmla="*/ 15 h 60"/>
                <a:gd name="T64" fmla="*/ 61 w 74"/>
                <a:gd name="T65" fmla="*/ 14 h 60"/>
                <a:gd name="T66" fmla="*/ 8 w 74"/>
                <a:gd name="T67" fmla="*/ 39 h 60"/>
                <a:gd name="T68" fmla="*/ 7 w 74"/>
                <a:gd name="T69" fmla="*/ 41 h 60"/>
                <a:gd name="T70" fmla="*/ 0 w 74"/>
                <a:gd name="T71" fmla="*/ 23 h 60"/>
                <a:gd name="T72" fmla="*/ 8 w 74"/>
                <a:gd name="T73" fmla="*/ 6 h 60"/>
                <a:gd name="T74" fmla="*/ 2 w 74"/>
                <a:gd name="T75" fmla="*/ 23 h 60"/>
                <a:gd name="T76" fmla="*/ 12 w 74"/>
                <a:gd name="T77" fmla="*/ 35 h 60"/>
                <a:gd name="T78" fmla="*/ 11 w 74"/>
                <a:gd name="T79" fmla="*/ 37 h 60"/>
                <a:gd name="T80" fmla="*/ 6 w 74"/>
                <a:gd name="T81" fmla="*/ 23 h 60"/>
                <a:gd name="T82" fmla="*/ 11 w 74"/>
                <a:gd name="T83" fmla="*/ 10 h 60"/>
                <a:gd name="T84" fmla="*/ 8 w 74"/>
                <a:gd name="T85" fmla="*/ 23 h 60"/>
                <a:gd name="T86" fmla="*/ 15 w 74"/>
                <a:gd name="T87" fmla="*/ 15 h 60"/>
                <a:gd name="T88" fmla="*/ 15 w 74"/>
                <a:gd name="T89" fmla="*/ 31 h 60"/>
                <a:gd name="T90" fmla="*/ 14 w 74"/>
                <a:gd name="T91" fmla="*/ 33 h 60"/>
                <a:gd name="T92" fmla="*/ 11 w 74"/>
                <a:gd name="T93" fmla="*/ 23 h 60"/>
                <a:gd name="T94" fmla="*/ 15 w 74"/>
                <a:gd name="T95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0">
                  <a:moveTo>
                    <a:pt x="4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19" y="3"/>
                    <a:pt x="19" y="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6"/>
                    <a:pt x="22" y="60"/>
                    <a:pt x="2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3" y="60"/>
                    <a:pt x="56" y="56"/>
                    <a:pt x="56" y="53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lose/>
                  <a:moveTo>
                    <a:pt x="53" y="7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5"/>
                    <a:pt x="51" y="57"/>
                    <a:pt x="49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7"/>
                    <a:pt x="22" y="55"/>
                    <a:pt x="22" y="5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4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5"/>
                    <a:pt x="53" y="7"/>
                  </a:cubicBezTo>
                  <a:close/>
                  <a:moveTo>
                    <a:pt x="50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51" y="51"/>
                    <a:pt x="51" y="5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6"/>
                    <a:pt x="50" y="6"/>
                  </a:cubicBezTo>
                  <a:close/>
                  <a:moveTo>
                    <a:pt x="49" y="49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49" y="49"/>
                  </a:lnTo>
                  <a:close/>
                  <a:moveTo>
                    <a:pt x="39" y="54"/>
                  </a:moveTo>
                  <a:cubicBezTo>
                    <a:pt x="39" y="55"/>
                    <a:pt x="38" y="56"/>
                    <a:pt x="37" y="56"/>
                  </a:cubicBezTo>
                  <a:cubicBezTo>
                    <a:pt x="36" y="56"/>
                    <a:pt x="35" y="55"/>
                    <a:pt x="35" y="54"/>
                  </a:cubicBezTo>
                  <a:cubicBezTo>
                    <a:pt x="35" y="53"/>
                    <a:pt x="36" y="52"/>
                    <a:pt x="37" y="52"/>
                  </a:cubicBezTo>
                  <a:cubicBezTo>
                    <a:pt x="38" y="52"/>
                    <a:pt x="39" y="53"/>
                    <a:pt x="39" y="54"/>
                  </a:cubicBezTo>
                  <a:close/>
                  <a:moveTo>
                    <a:pt x="74" y="23"/>
                  </a:moveTo>
                  <a:cubicBezTo>
                    <a:pt x="74" y="30"/>
                    <a:pt x="72" y="36"/>
                    <a:pt x="68" y="41"/>
                  </a:cubicBezTo>
                  <a:cubicBezTo>
                    <a:pt x="68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0"/>
                    <a:pt x="66" y="40"/>
                    <a:pt x="66" y="39"/>
                  </a:cubicBezTo>
                  <a:cubicBezTo>
                    <a:pt x="70" y="35"/>
                    <a:pt x="72" y="29"/>
                    <a:pt x="72" y="23"/>
                  </a:cubicBezTo>
                  <a:cubicBezTo>
                    <a:pt x="72" y="17"/>
                    <a:pt x="70" y="12"/>
                    <a:pt x="66" y="7"/>
                  </a:cubicBezTo>
                  <a:cubicBezTo>
                    <a:pt x="66" y="7"/>
                    <a:pt x="66" y="6"/>
                    <a:pt x="67" y="6"/>
                  </a:cubicBezTo>
                  <a:cubicBezTo>
                    <a:pt x="67" y="5"/>
                    <a:pt x="68" y="6"/>
                    <a:pt x="68" y="6"/>
                  </a:cubicBezTo>
                  <a:cubicBezTo>
                    <a:pt x="72" y="11"/>
                    <a:pt x="74" y="17"/>
                    <a:pt x="74" y="23"/>
                  </a:cubicBezTo>
                  <a:close/>
                  <a:moveTo>
                    <a:pt x="69" y="23"/>
                  </a:moveTo>
                  <a:cubicBezTo>
                    <a:pt x="69" y="28"/>
                    <a:pt x="67" y="33"/>
                    <a:pt x="65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3" y="37"/>
                    <a:pt x="63" y="37"/>
                  </a:cubicBezTo>
                  <a:cubicBezTo>
                    <a:pt x="63" y="36"/>
                    <a:pt x="63" y="36"/>
                    <a:pt x="63" y="35"/>
                  </a:cubicBezTo>
                  <a:cubicBezTo>
                    <a:pt x="66" y="32"/>
                    <a:pt x="67" y="28"/>
                    <a:pt x="67" y="23"/>
                  </a:cubicBezTo>
                  <a:cubicBezTo>
                    <a:pt x="67" y="19"/>
                    <a:pt x="66" y="15"/>
                    <a:pt x="63" y="11"/>
                  </a:cubicBezTo>
                  <a:cubicBezTo>
                    <a:pt x="63" y="11"/>
                    <a:pt x="63" y="10"/>
                    <a:pt x="63" y="10"/>
                  </a:cubicBezTo>
                  <a:cubicBezTo>
                    <a:pt x="64" y="10"/>
                    <a:pt x="64" y="10"/>
                    <a:pt x="65" y="10"/>
                  </a:cubicBezTo>
                  <a:cubicBezTo>
                    <a:pt x="67" y="14"/>
                    <a:pt x="69" y="19"/>
                    <a:pt x="69" y="23"/>
                  </a:cubicBezTo>
                  <a:close/>
                  <a:moveTo>
                    <a:pt x="64" y="23"/>
                  </a:moveTo>
                  <a:cubicBezTo>
                    <a:pt x="64" y="26"/>
                    <a:pt x="63" y="29"/>
                    <a:pt x="61" y="32"/>
                  </a:cubicBezTo>
                  <a:cubicBezTo>
                    <a:pt x="61" y="32"/>
                    <a:pt x="61" y="33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2"/>
                    <a:pt x="59" y="32"/>
                    <a:pt x="60" y="31"/>
                  </a:cubicBezTo>
                  <a:cubicBezTo>
                    <a:pt x="61" y="29"/>
                    <a:pt x="62" y="26"/>
                    <a:pt x="62" y="23"/>
                  </a:cubicBezTo>
                  <a:cubicBezTo>
                    <a:pt x="62" y="21"/>
                    <a:pt x="61" y="18"/>
                    <a:pt x="60" y="15"/>
                  </a:cubicBezTo>
                  <a:cubicBezTo>
                    <a:pt x="59" y="15"/>
                    <a:pt x="59" y="14"/>
                    <a:pt x="60" y="14"/>
                  </a:cubicBezTo>
                  <a:cubicBezTo>
                    <a:pt x="60" y="14"/>
                    <a:pt x="61" y="14"/>
                    <a:pt x="61" y="14"/>
                  </a:cubicBezTo>
                  <a:cubicBezTo>
                    <a:pt x="63" y="17"/>
                    <a:pt x="64" y="20"/>
                    <a:pt x="64" y="23"/>
                  </a:cubicBezTo>
                  <a:close/>
                  <a:moveTo>
                    <a:pt x="8" y="39"/>
                  </a:moveTo>
                  <a:cubicBezTo>
                    <a:pt x="9" y="40"/>
                    <a:pt x="8" y="40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3" y="36"/>
                    <a:pt x="0" y="30"/>
                    <a:pt x="0" y="23"/>
                  </a:cubicBezTo>
                  <a:cubicBezTo>
                    <a:pt x="0" y="17"/>
                    <a:pt x="3" y="11"/>
                    <a:pt x="7" y="6"/>
                  </a:cubicBezTo>
                  <a:cubicBezTo>
                    <a:pt x="7" y="6"/>
                    <a:pt x="8" y="5"/>
                    <a:pt x="8" y="6"/>
                  </a:cubicBezTo>
                  <a:cubicBezTo>
                    <a:pt x="8" y="6"/>
                    <a:pt x="9" y="7"/>
                    <a:pt x="8" y="7"/>
                  </a:cubicBezTo>
                  <a:cubicBezTo>
                    <a:pt x="5" y="12"/>
                    <a:pt x="2" y="17"/>
                    <a:pt x="2" y="23"/>
                  </a:cubicBezTo>
                  <a:cubicBezTo>
                    <a:pt x="2" y="29"/>
                    <a:pt x="5" y="35"/>
                    <a:pt x="8" y="39"/>
                  </a:cubicBezTo>
                  <a:close/>
                  <a:moveTo>
                    <a:pt x="12" y="35"/>
                  </a:moveTo>
                  <a:cubicBezTo>
                    <a:pt x="12" y="36"/>
                    <a:pt x="12" y="36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37"/>
                    <a:pt x="10" y="37"/>
                    <a:pt x="10" y="36"/>
                  </a:cubicBezTo>
                  <a:cubicBezTo>
                    <a:pt x="7" y="33"/>
                    <a:pt x="6" y="28"/>
                    <a:pt x="6" y="23"/>
                  </a:cubicBezTo>
                  <a:cubicBezTo>
                    <a:pt x="6" y="19"/>
                    <a:pt x="7" y="14"/>
                    <a:pt x="10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9" y="15"/>
                    <a:pt x="8" y="19"/>
                    <a:pt x="8" y="23"/>
                  </a:cubicBezTo>
                  <a:cubicBezTo>
                    <a:pt x="8" y="28"/>
                    <a:pt x="9" y="32"/>
                    <a:pt x="12" y="35"/>
                  </a:cubicBezTo>
                  <a:close/>
                  <a:moveTo>
                    <a:pt x="15" y="15"/>
                  </a:moveTo>
                  <a:cubicBezTo>
                    <a:pt x="14" y="18"/>
                    <a:pt x="13" y="21"/>
                    <a:pt x="13" y="23"/>
                  </a:cubicBezTo>
                  <a:cubicBezTo>
                    <a:pt x="13" y="26"/>
                    <a:pt x="14" y="29"/>
                    <a:pt x="15" y="31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4" y="33"/>
                    <a:pt x="14" y="33"/>
                  </a:cubicBezTo>
                  <a:cubicBezTo>
                    <a:pt x="14" y="33"/>
                    <a:pt x="14" y="32"/>
                    <a:pt x="13" y="32"/>
                  </a:cubicBezTo>
                  <a:cubicBezTo>
                    <a:pt x="12" y="29"/>
                    <a:pt x="11" y="26"/>
                    <a:pt x="11" y="23"/>
                  </a:cubicBezTo>
                  <a:cubicBezTo>
                    <a:pt x="11" y="20"/>
                    <a:pt x="12" y="17"/>
                    <a:pt x="13" y="14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02BB8A44-6C6F-4475-8A48-7C17BC5A00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0165" y="3107567"/>
              <a:ext cx="428644" cy="305865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0E39F419-604F-4449-A870-BEEB79ED1C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3482" y="4480515"/>
              <a:ext cx="376270" cy="268493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D10DC04-3696-4CAB-86FC-E90A58ACB2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8222" y="2271782"/>
              <a:ext cx="323243" cy="340955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524CE4FE-E4CE-4C37-B718-41F264AD8B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1851" y="2089846"/>
              <a:ext cx="385943" cy="385941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9771202E-D9BB-45CE-BFD3-25A53020B9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8559" y="1717795"/>
              <a:ext cx="315706" cy="348087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2" name="Freeform 62">
              <a:extLst>
                <a:ext uri="{FF2B5EF4-FFF2-40B4-BE49-F238E27FC236}">
                  <a16:creationId xmlns:a16="http://schemas.microsoft.com/office/drawing/2014/main" id="{F7BC7E2C-44EC-4484-9EF1-1ED3B28465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5182" y="3543823"/>
              <a:ext cx="292609" cy="338210"/>
            </a:xfrm>
            <a:custGeom>
              <a:avLst/>
              <a:gdLst>
                <a:gd name="T0" fmla="*/ 54 w 62"/>
                <a:gd name="T1" fmla="*/ 0 h 72"/>
                <a:gd name="T2" fmla="*/ 8 w 62"/>
                <a:gd name="T3" fmla="*/ 0 h 72"/>
                <a:gd name="T4" fmla="*/ 0 w 62"/>
                <a:gd name="T5" fmla="*/ 8 h 72"/>
                <a:gd name="T6" fmla="*/ 0 w 62"/>
                <a:gd name="T7" fmla="*/ 64 h 72"/>
                <a:gd name="T8" fmla="*/ 8 w 62"/>
                <a:gd name="T9" fmla="*/ 72 h 72"/>
                <a:gd name="T10" fmla="*/ 54 w 62"/>
                <a:gd name="T11" fmla="*/ 72 h 72"/>
                <a:gd name="T12" fmla="*/ 62 w 62"/>
                <a:gd name="T13" fmla="*/ 64 h 72"/>
                <a:gd name="T14" fmla="*/ 62 w 62"/>
                <a:gd name="T15" fmla="*/ 8 h 72"/>
                <a:gd name="T16" fmla="*/ 54 w 62"/>
                <a:gd name="T17" fmla="*/ 0 h 72"/>
                <a:gd name="T18" fmla="*/ 8 w 62"/>
                <a:gd name="T19" fmla="*/ 3 h 72"/>
                <a:gd name="T20" fmla="*/ 54 w 62"/>
                <a:gd name="T21" fmla="*/ 3 h 72"/>
                <a:gd name="T22" fmla="*/ 59 w 62"/>
                <a:gd name="T23" fmla="*/ 8 h 72"/>
                <a:gd name="T24" fmla="*/ 59 w 62"/>
                <a:gd name="T25" fmla="*/ 64 h 72"/>
                <a:gd name="T26" fmla="*/ 54 w 62"/>
                <a:gd name="T27" fmla="*/ 69 h 72"/>
                <a:gd name="T28" fmla="*/ 8 w 62"/>
                <a:gd name="T29" fmla="*/ 69 h 72"/>
                <a:gd name="T30" fmla="*/ 3 w 62"/>
                <a:gd name="T31" fmla="*/ 64 h 72"/>
                <a:gd name="T32" fmla="*/ 3 w 62"/>
                <a:gd name="T33" fmla="*/ 8 h 72"/>
                <a:gd name="T34" fmla="*/ 8 w 62"/>
                <a:gd name="T35" fmla="*/ 3 h 72"/>
                <a:gd name="T36" fmla="*/ 7 w 62"/>
                <a:gd name="T37" fmla="*/ 62 h 72"/>
                <a:gd name="T38" fmla="*/ 55 w 62"/>
                <a:gd name="T39" fmla="*/ 62 h 72"/>
                <a:gd name="T40" fmla="*/ 56 w 62"/>
                <a:gd name="T41" fmla="*/ 61 h 72"/>
                <a:gd name="T42" fmla="*/ 56 w 62"/>
                <a:gd name="T43" fmla="*/ 7 h 72"/>
                <a:gd name="T44" fmla="*/ 55 w 62"/>
                <a:gd name="T45" fmla="*/ 6 h 72"/>
                <a:gd name="T46" fmla="*/ 7 w 62"/>
                <a:gd name="T47" fmla="*/ 6 h 72"/>
                <a:gd name="T48" fmla="*/ 6 w 62"/>
                <a:gd name="T49" fmla="*/ 7 h 72"/>
                <a:gd name="T50" fmla="*/ 6 w 62"/>
                <a:gd name="T51" fmla="*/ 61 h 72"/>
                <a:gd name="T52" fmla="*/ 7 w 62"/>
                <a:gd name="T53" fmla="*/ 62 h 72"/>
                <a:gd name="T54" fmla="*/ 8 w 62"/>
                <a:gd name="T55" fmla="*/ 8 h 72"/>
                <a:gd name="T56" fmla="*/ 54 w 62"/>
                <a:gd name="T57" fmla="*/ 8 h 72"/>
                <a:gd name="T58" fmla="*/ 54 w 62"/>
                <a:gd name="T59" fmla="*/ 60 h 72"/>
                <a:gd name="T60" fmla="*/ 8 w 62"/>
                <a:gd name="T61" fmla="*/ 60 h 72"/>
                <a:gd name="T62" fmla="*/ 8 w 62"/>
                <a:gd name="T63" fmla="*/ 8 h 72"/>
                <a:gd name="T64" fmla="*/ 33 w 62"/>
                <a:gd name="T65" fmla="*/ 66 h 72"/>
                <a:gd name="T66" fmla="*/ 31 w 62"/>
                <a:gd name="T67" fmla="*/ 68 h 72"/>
                <a:gd name="T68" fmla="*/ 29 w 62"/>
                <a:gd name="T69" fmla="*/ 66 h 72"/>
                <a:gd name="T70" fmla="*/ 31 w 62"/>
                <a:gd name="T71" fmla="*/ 64 h 72"/>
                <a:gd name="T72" fmla="*/ 33 w 62"/>
                <a:gd name="T73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72">
                  <a:moveTo>
                    <a:pt x="5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8" y="72"/>
                    <a:pt x="62" y="68"/>
                    <a:pt x="62" y="6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3"/>
                    <a:pt x="58" y="0"/>
                    <a:pt x="54" y="0"/>
                  </a:cubicBezTo>
                  <a:close/>
                  <a:moveTo>
                    <a:pt x="8" y="3"/>
                  </a:moveTo>
                  <a:cubicBezTo>
                    <a:pt x="54" y="3"/>
                    <a:pt x="54" y="3"/>
                    <a:pt x="54" y="3"/>
                  </a:cubicBezTo>
                  <a:cubicBezTo>
                    <a:pt x="56" y="3"/>
                    <a:pt x="59" y="5"/>
                    <a:pt x="59" y="8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7"/>
                    <a:pt x="56" y="69"/>
                    <a:pt x="54" y="69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5" y="69"/>
                    <a:pt x="3" y="67"/>
                    <a:pt x="3" y="64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lose/>
                  <a:moveTo>
                    <a:pt x="7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1"/>
                    <a:pt x="56" y="61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7" y="62"/>
                    <a:pt x="7" y="62"/>
                  </a:cubicBezTo>
                  <a:close/>
                  <a:moveTo>
                    <a:pt x="8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8" y="8"/>
                  </a:lnTo>
                  <a:close/>
                  <a:moveTo>
                    <a:pt x="33" y="66"/>
                  </a:moveTo>
                  <a:cubicBezTo>
                    <a:pt x="33" y="67"/>
                    <a:pt x="32" y="68"/>
                    <a:pt x="31" y="68"/>
                  </a:cubicBezTo>
                  <a:cubicBezTo>
                    <a:pt x="30" y="68"/>
                    <a:pt x="29" y="67"/>
                    <a:pt x="29" y="66"/>
                  </a:cubicBezTo>
                  <a:cubicBezTo>
                    <a:pt x="29" y="65"/>
                    <a:pt x="30" y="64"/>
                    <a:pt x="31" y="64"/>
                  </a:cubicBezTo>
                  <a:cubicBezTo>
                    <a:pt x="32" y="64"/>
                    <a:pt x="33" y="65"/>
                    <a:pt x="33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CE427DE4-E8F0-4E77-9406-B4991131A3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9828" y="2887534"/>
              <a:ext cx="428644" cy="305865"/>
            </a:xfrm>
            <a:custGeom>
              <a:avLst/>
              <a:gdLst>
                <a:gd name="T0" fmla="*/ 9 w 84"/>
                <a:gd name="T1" fmla="*/ 37 h 60"/>
                <a:gd name="T2" fmla="*/ 74 w 84"/>
                <a:gd name="T3" fmla="*/ 37 h 60"/>
                <a:gd name="T4" fmla="*/ 10 w 84"/>
                <a:gd name="T5" fmla="*/ 5 h 60"/>
                <a:gd name="T6" fmla="*/ 11 w 84"/>
                <a:gd name="T7" fmla="*/ 7 h 60"/>
                <a:gd name="T8" fmla="*/ 32 w 84"/>
                <a:gd name="T9" fmla="*/ 24 h 60"/>
                <a:gd name="T10" fmla="*/ 33 w 84"/>
                <a:gd name="T11" fmla="*/ 25 h 60"/>
                <a:gd name="T12" fmla="*/ 34 w 84"/>
                <a:gd name="T13" fmla="*/ 29 h 60"/>
                <a:gd name="T14" fmla="*/ 37 w 84"/>
                <a:gd name="T15" fmla="*/ 29 h 60"/>
                <a:gd name="T16" fmla="*/ 37 w 84"/>
                <a:gd name="T17" fmla="*/ 31 h 60"/>
                <a:gd name="T18" fmla="*/ 41 w 84"/>
                <a:gd name="T19" fmla="*/ 32 h 60"/>
                <a:gd name="T20" fmla="*/ 43 w 84"/>
                <a:gd name="T21" fmla="*/ 32 h 60"/>
                <a:gd name="T22" fmla="*/ 47 w 84"/>
                <a:gd name="T23" fmla="*/ 30 h 60"/>
                <a:gd name="T24" fmla="*/ 48 w 84"/>
                <a:gd name="T25" fmla="*/ 29 h 60"/>
                <a:gd name="T26" fmla="*/ 51 w 84"/>
                <a:gd name="T27" fmla="*/ 27 h 60"/>
                <a:gd name="T28" fmla="*/ 50 w 84"/>
                <a:gd name="T29" fmla="*/ 25 h 60"/>
                <a:gd name="T30" fmla="*/ 52 w 84"/>
                <a:gd name="T31" fmla="*/ 23 h 60"/>
                <a:gd name="T32" fmla="*/ 51 w 84"/>
                <a:gd name="T33" fmla="*/ 20 h 60"/>
                <a:gd name="T34" fmla="*/ 50 w 84"/>
                <a:gd name="T35" fmla="*/ 18 h 60"/>
                <a:gd name="T36" fmla="*/ 49 w 84"/>
                <a:gd name="T37" fmla="*/ 15 h 60"/>
                <a:gd name="T38" fmla="*/ 47 w 84"/>
                <a:gd name="T39" fmla="*/ 15 h 60"/>
                <a:gd name="T40" fmla="*/ 46 w 84"/>
                <a:gd name="T41" fmla="*/ 13 h 60"/>
                <a:gd name="T42" fmla="*/ 42 w 84"/>
                <a:gd name="T43" fmla="*/ 13 h 60"/>
                <a:gd name="T44" fmla="*/ 40 w 84"/>
                <a:gd name="T45" fmla="*/ 12 h 60"/>
                <a:gd name="T46" fmla="*/ 37 w 84"/>
                <a:gd name="T47" fmla="*/ 14 h 60"/>
                <a:gd name="T48" fmla="*/ 35 w 84"/>
                <a:gd name="T49" fmla="*/ 14 h 60"/>
                <a:gd name="T50" fmla="*/ 33 w 84"/>
                <a:gd name="T51" fmla="*/ 18 h 60"/>
                <a:gd name="T52" fmla="*/ 33 w 84"/>
                <a:gd name="T53" fmla="*/ 20 h 60"/>
                <a:gd name="T54" fmla="*/ 31 w 84"/>
                <a:gd name="T55" fmla="*/ 22 h 60"/>
                <a:gd name="T56" fmla="*/ 33 w 84"/>
                <a:gd name="T57" fmla="*/ 22 h 60"/>
                <a:gd name="T58" fmla="*/ 35 w 84"/>
                <a:gd name="T59" fmla="*/ 17 h 60"/>
                <a:gd name="T60" fmla="*/ 39 w 84"/>
                <a:gd name="T61" fmla="*/ 14 h 60"/>
                <a:gd name="T62" fmla="*/ 45 w 84"/>
                <a:gd name="T63" fmla="*/ 14 h 60"/>
                <a:gd name="T64" fmla="*/ 49 w 84"/>
                <a:gd name="T65" fmla="*/ 17 h 60"/>
                <a:gd name="T66" fmla="*/ 50 w 84"/>
                <a:gd name="T67" fmla="*/ 22 h 60"/>
                <a:gd name="T68" fmla="*/ 49 w 84"/>
                <a:gd name="T69" fmla="*/ 26 h 60"/>
                <a:gd name="T70" fmla="*/ 45 w 84"/>
                <a:gd name="T71" fmla="*/ 30 h 60"/>
                <a:gd name="T72" fmla="*/ 39 w 84"/>
                <a:gd name="T73" fmla="*/ 30 h 60"/>
                <a:gd name="T74" fmla="*/ 35 w 84"/>
                <a:gd name="T75" fmla="*/ 27 h 60"/>
                <a:gd name="T76" fmla="*/ 33 w 84"/>
                <a:gd name="T77" fmla="*/ 22 h 60"/>
                <a:gd name="T78" fmla="*/ 42 w 84"/>
                <a:gd name="T79" fmla="*/ 27 h 60"/>
                <a:gd name="T80" fmla="*/ 37 w 84"/>
                <a:gd name="T81" fmla="*/ 22 h 60"/>
                <a:gd name="T82" fmla="*/ 44 w 84"/>
                <a:gd name="T83" fmla="*/ 22 h 60"/>
                <a:gd name="T84" fmla="*/ 42 w 84"/>
                <a:gd name="T85" fmla="*/ 19 h 60"/>
                <a:gd name="T86" fmla="*/ 79 w 84"/>
                <a:gd name="T87" fmla="*/ 6 h 60"/>
                <a:gd name="T88" fmla="*/ 5 w 84"/>
                <a:gd name="T89" fmla="*/ 6 h 60"/>
                <a:gd name="T90" fmla="*/ 0 w 84"/>
                <a:gd name="T91" fmla="*/ 51 h 60"/>
                <a:gd name="T92" fmla="*/ 0 w 84"/>
                <a:gd name="T93" fmla="*/ 55 h 60"/>
                <a:gd name="T94" fmla="*/ 84 w 84"/>
                <a:gd name="T95" fmla="*/ 55 h 60"/>
                <a:gd name="T96" fmla="*/ 76 w 84"/>
                <a:gd name="T97" fmla="*/ 57 h 60"/>
                <a:gd name="T98" fmla="*/ 3 w 84"/>
                <a:gd name="T99" fmla="*/ 53 h 60"/>
                <a:gd name="T100" fmla="*/ 30 w 84"/>
                <a:gd name="T101" fmla="*/ 56 h 60"/>
                <a:gd name="T102" fmla="*/ 54 w 84"/>
                <a:gd name="T103" fmla="*/ 53 h 60"/>
                <a:gd name="T104" fmla="*/ 76 w 84"/>
                <a:gd name="T105" fmla="*/ 57 h 60"/>
                <a:gd name="T106" fmla="*/ 52 w 84"/>
                <a:gd name="T107" fmla="*/ 54 h 60"/>
                <a:gd name="T108" fmla="*/ 53 w 84"/>
                <a:gd name="T109" fmla="*/ 51 h 60"/>
                <a:gd name="T110" fmla="*/ 7 w 84"/>
                <a:gd name="T111" fmla="*/ 43 h 60"/>
                <a:gd name="T112" fmla="*/ 53 w 84"/>
                <a:gd name="T113" fmla="*/ 51 h 60"/>
                <a:gd name="T114" fmla="*/ 8 w 84"/>
                <a:gd name="T115" fmla="*/ 41 h 60"/>
                <a:gd name="T116" fmla="*/ 10 w 84"/>
                <a:gd name="T117" fmla="*/ 3 h 60"/>
                <a:gd name="T118" fmla="*/ 76 w 84"/>
                <a:gd name="T1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60">
                  <a:moveTo>
                    <a:pt x="10" y="5"/>
                  </a:moveTo>
                  <a:cubicBezTo>
                    <a:pt x="10" y="5"/>
                    <a:pt x="9" y="5"/>
                    <a:pt x="9" y="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8"/>
                    <a:pt x="10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7"/>
                    <a:pt x="74" y="3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5"/>
                    <a:pt x="73" y="5"/>
                  </a:cubicBezTo>
                  <a:lnTo>
                    <a:pt x="10" y="5"/>
                  </a:lnTo>
                  <a:close/>
                  <a:moveTo>
                    <a:pt x="72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72" y="7"/>
                    <a:pt x="72" y="7"/>
                    <a:pt x="72" y="7"/>
                  </a:cubicBezTo>
                  <a:lnTo>
                    <a:pt x="72" y="36"/>
                  </a:lnTo>
                  <a:close/>
                  <a:moveTo>
                    <a:pt x="32" y="24"/>
                  </a:move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4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4" y="28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6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1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1" y="32"/>
                    <a:pt x="41" y="32"/>
                  </a:cubicBezTo>
                  <a:cubicBezTo>
                    <a:pt x="41" y="32"/>
                    <a:pt x="41" y="31"/>
                    <a:pt x="41" y="31"/>
                  </a:cubicBezTo>
                  <a:cubicBezTo>
                    <a:pt x="41" y="30"/>
                    <a:pt x="42" y="30"/>
                    <a:pt x="42" y="31"/>
                  </a:cubicBezTo>
                  <a:cubicBezTo>
                    <a:pt x="42" y="31"/>
                    <a:pt x="43" y="32"/>
                    <a:pt x="43" y="32"/>
                  </a:cubicBezTo>
                  <a:cubicBezTo>
                    <a:pt x="43" y="32"/>
                    <a:pt x="43" y="32"/>
                    <a:pt x="44" y="32"/>
                  </a:cubicBezTo>
                  <a:cubicBezTo>
                    <a:pt x="44" y="32"/>
                    <a:pt x="45" y="31"/>
                    <a:pt x="46" y="31"/>
                  </a:cubicBezTo>
                  <a:cubicBezTo>
                    <a:pt x="46" y="31"/>
                    <a:pt x="47" y="31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7" y="28"/>
                    <a:pt x="47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8"/>
                    <a:pt x="50" y="28"/>
                    <a:pt x="51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4"/>
                    <a:pt x="50" y="24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2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2" y="21"/>
                    <a:pt x="52" y="21"/>
                    <a:pt x="52" y="20"/>
                  </a:cubicBezTo>
                  <a:cubicBezTo>
                    <a:pt x="52" y="20"/>
                    <a:pt x="52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18"/>
                    <a:pt x="51" y="17"/>
                    <a:pt x="51" y="17"/>
                  </a:cubicBezTo>
                  <a:cubicBezTo>
                    <a:pt x="50" y="16"/>
                    <a:pt x="50" y="15"/>
                    <a:pt x="49" y="15"/>
                  </a:cubicBezTo>
                  <a:cubicBezTo>
                    <a:pt x="49" y="15"/>
                    <a:pt x="49" y="14"/>
                    <a:pt x="48" y="14"/>
                  </a:cubicBezTo>
                  <a:cubicBezTo>
                    <a:pt x="48" y="14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6" y="14"/>
                    <a:pt x="47" y="14"/>
                  </a:cubicBezTo>
                  <a:cubicBezTo>
                    <a:pt x="47" y="14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8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5" y="14"/>
                    <a:pt x="35" y="14"/>
                  </a:cubicBezTo>
                  <a:cubicBezTo>
                    <a:pt x="35" y="14"/>
                    <a:pt x="35" y="15"/>
                    <a:pt x="34" y="15"/>
                  </a:cubicBezTo>
                  <a:cubicBezTo>
                    <a:pt x="34" y="15"/>
                    <a:pt x="33" y="16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1" y="21"/>
                    <a:pt x="31" y="22"/>
                  </a:cubicBezTo>
                  <a:cubicBezTo>
                    <a:pt x="31" y="22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4" y="21"/>
                    <a:pt x="35" y="21"/>
                    <a:pt x="35" y="20"/>
                  </a:cubicBezTo>
                  <a:cubicBezTo>
                    <a:pt x="36" y="19"/>
                    <a:pt x="36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7" y="17"/>
                    <a:pt x="38" y="17"/>
                  </a:cubicBezTo>
                  <a:cubicBezTo>
                    <a:pt x="39" y="16"/>
                    <a:pt x="39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5"/>
                    <a:pt x="41" y="15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4" y="15"/>
                    <a:pt x="45" y="16"/>
                    <a:pt x="46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8" y="17"/>
                    <a:pt x="48" y="17"/>
                    <a:pt x="49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9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8" y="23"/>
                    <a:pt x="48" y="24"/>
                  </a:cubicBezTo>
                  <a:cubicBezTo>
                    <a:pt x="48" y="25"/>
                    <a:pt x="48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7"/>
                    <a:pt x="46" y="27"/>
                    <a:pt x="46" y="27"/>
                  </a:cubicBezTo>
                  <a:cubicBezTo>
                    <a:pt x="45" y="28"/>
                    <a:pt x="44" y="29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9"/>
                    <a:pt x="43" y="28"/>
                    <a:pt x="42" y="28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8"/>
                    <a:pt x="38" y="27"/>
                  </a:cubicBezTo>
                  <a:cubicBezTo>
                    <a:pt x="37" y="27"/>
                    <a:pt x="36" y="27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5"/>
                    <a:pt x="35" y="24"/>
                  </a:cubicBezTo>
                  <a:cubicBezTo>
                    <a:pt x="35" y="23"/>
                    <a:pt x="34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42" y="27"/>
                  </a:moveTo>
                  <a:cubicBezTo>
                    <a:pt x="44" y="27"/>
                    <a:pt x="46" y="24"/>
                    <a:pt x="46" y="22"/>
                  </a:cubicBezTo>
                  <a:cubicBezTo>
                    <a:pt x="46" y="19"/>
                    <a:pt x="44" y="17"/>
                    <a:pt x="42" y="17"/>
                  </a:cubicBezTo>
                  <a:cubicBezTo>
                    <a:pt x="39" y="17"/>
                    <a:pt x="37" y="19"/>
                    <a:pt x="37" y="22"/>
                  </a:cubicBezTo>
                  <a:cubicBezTo>
                    <a:pt x="37" y="24"/>
                    <a:pt x="39" y="27"/>
                    <a:pt x="42" y="27"/>
                  </a:cubicBezTo>
                  <a:close/>
                  <a:moveTo>
                    <a:pt x="42" y="19"/>
                  </a:moveTo>
                  <a:cubicBezTo>
                    <a:pt x="43" y="19"/>
                    <a:pt x="44" y="20"/>
                    <a:pt x="44" y="22"/>
                  </a:cubicBezTo>
                  <a:cubicBezTo>
                    <a:pt x="44" y="23"/>
                    <a:pt x="43" y="25"/>
                    <a:pt x="42" y="25"/>
                  </a:cubicBezTo>
                  <a:cubicBezTo>
                    <a:pt x="40" y="25"/>
                    <a:pt x="39" y="23"/>
                    <a:pt x="39" y="22"/>
                  </a:cubicBezTo>
                  <a:cubicBezTo>
                    <a:pt x="39" y="20"/>
                    <a:pt x="40" y="19"/>
                    <a:pt x="42" y="19"/>
                  </a:cubicBez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5" y="1"/>
                    <a:pt x="5" y="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3" y="60"/>
                    <a:pt x="7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80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1"/>
                  </a:cubicBezTo>
                  <a:close/>
                  <a:moveTo>
                    <a:pt x="76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5" y="57"/>
                    <a:pt x="3" y="56"/>
                    <a:pt x="3" y="5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6"/>
                    <a:pt x="30" y="56"/>
                    <a:pt x="30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5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79" y="57"/>
                    <a:pt x="76" y="57"/>
                  </a:cubicBezTo>
                  <a:close/>
                  <a:moveTo>
                    <a:pt x="31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31" y="53"/>
                  </a:lnTo>
                  <a:close/>
                  <a:moveTo>
                    <a:pt x="53" y="51"/>
                  </a:moveTo>
                  <a:cubicBezTo>
                    <a:pt x="30" y="51"/>
                    <a:pt x="30" y="51"/>
                    <a:pt x="3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53" y="51"/>
                  </a:lnTo>
                  <a:close/>
                  <a:moveTo>
                    <a:pt x="76" y="6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5" y="3"/>
                    <a:pt x="76" y="3"/>
                  </a:cubicBezTo>
                  <a:cubicBezTo>
                    <a:pt x="76" y="4"/>
                    <a:pt x="76" y="5"/>
                    <a:pt x="7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A5AC6393-1A76-4375-A792-0EFD023BE3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1839" y="2896569"/>
              <a:ext cx="331940" cy="387265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080FFF9F-5B52-4970-B8F8-EF8C7BEFD7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1010" y="4288055"/>
              <a:ext cx="385943" cy="385941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923F39DF-D657-44AB-8C84-0E637A72FE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2332" y="2034995"/>
              <a:ext cx="397043" cy="383809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7" name="Freeform 41">
              <a:extLst>
                <a:ext uri="{FF2B5EF4-FFF2-40B4-BE49-F238E27FC236}">
                  <a16:creationId xmlns:a16="http://schemas.microsoft.com/office/drawing/2014/main" id="{3C8D6673-A71C-4392-9627-F196A51870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9804" y="5173856"/>
              <a:ext cx="397043" cy="383809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8" name="Freeform 46">
              <a:extLst>
                <a:ext uri="{FF2B5EF4-FFF2-40B4-BE49-F238E27FC236}">
                  <a16:creationId xmlns:a16="http://schemas.microsoft.com/office/drawing/2014/main" id="{8904EB6E-2554-41F0-A890-B8007DE5C2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6024" y="4675976"/>
              <a:ext cx="315253" cy="315255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B1FB6CF-A7C5-4C46-B7C6-C35E9B3638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4968" y="3698332"/>
              <a:ext cx="280525" cy="327280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74FC5675-0332-471D-9C12-5AEC11A969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6314" y="4096824"/>
              <a:ext cx="218436" cy="214390"/>
            </a:xfrm>
            <a:custGeom>
              <a:avLst/>
              <a:gdLst>
                <a:gd name="T0" fmla="*/ 12 w 68"/>
                <a:gd name="T1" fmla="*/ 0 h 67"/>
                <a:gd name="T2" fmla="*/ 0 w 68"/>
                <a:gd name="T3" fmla="*/ 56 h 67"/>
                <a:gd name="T4" fmla="*/ 57 w 68"/>
                <a:gd name="T5" fmla="*/ 67 h 67"/>
                <a:gd name="T6" fmla="*/ 68 w 68"/>
                <a:gd name="T7" fmla="*/ 11 h 67"/>
                <a:gd name="T8" fmla="*/ 65 w 68"/>
                <a:gd name="T9" fmla="*/ 11 h 67"/>
                <a:gd name="T10" fmla="*/ 57 w 68"/>
                <a:gd name="T11" fmla="*/ 64 h 67"/>
                <a:gd name="T12" fmla="*/ 3 w 68"/>
                <a:gd name="T13" fmla="*/ 56 h 67"/>
                <a:gd name="T14" fmla="*/ 12 w 68"/>
                <a:gd name="T15" fmla="*/ 3 h 67"/>
                <a:gd name="T16" fmla="*/ 65 w 68"/>
                <a:gd name="T17" fmla="*/ 11 h 67"/>
                <a:gd name="T18" fmla="*/ 12 w 68"/>
                <a:gd name="T19" fmla="*/ 5 h 67"/>
                <a:gd name="T20" fmla="*/ 6 w 68"/>
                <a:gd name="T21" fmla="*/ 56 h 67"/>
                <a:gd name="T22" fmla="*/ 56 w 68"/>
                <a:gd name="T23" fmla="*/ 62 h 67"/>
                <a:gd name="T24" fmla="*/ 63 w 68"/>
                <a:gd name="T25" fmla="*/ 12 h 67"/>
                <a:gd name="T26" fmla="*/ 61 w 68"/>
                <a:gd name="T27" fmla="*/ 12 h 67"/>
                <a:gd name="T28" fmla="*/ 35 w 68"/>
                <a:gd name="T29" fmla="*/ 33 h 67"/>
                <a:gd name="T30" fmla="*/ 56 w 68"/>
                <a:gd name="T31" fmla="*/ 7 h 67"/>
                <a:gd name="T32" fmla="*/ 12 w 68"/>
                <a:gd name="T33" fmla="*/ 7 h 67"/>
                <a:gd name="T34" fmla="*/ 33 w 68"/>
                <a:gd name="T35" fmla="*/ 33 h 67"/>
                <a:gd name="T36" fmla="*/ 8 w 68"/>
                <a:gd name="T37" fmla="*/ 12 h 67"/>
                <a:gd name="T38" fmla="*/ 8 w 68"/>
                <a:gd name="T39" fmla="*/ 56 h 67"/>
                <a:gd name="T40" fmla="*/ 33 w 68"/>
                <a:gd name="T41" fmla="*/ 35 h 67"/>
                <a:gd name="T42" fmla="*/ 12 w 68"/>
                <a:gd name="T43" fmla="*/ 60 h 67"/>
                <a:gd name="T44" fmla="*/ 56 w 68"/>
                <a:gd name="T45" fmla="*/ 60 h 67"/>
                <a:gd name="T46" fmla="*/ 35 w 68"/>
                <a:gd name="T47" fmla="*/ 35 h 67"/>
                <a:gd name="T48" fmla="*/ 61 w 68"/>
                <a:gd name="T49" fmla="*/ 56 h 67"/>
                <a:gd name="T50" fmla="*/ 12 w 68"/>
                <a:gd name="T51" fmla="*/ 20 h 67"/>
                <a:gd name="T52" fmla="*/ 19 w 68"/>
                <a:gd name="T53" fmla="*/ 19 h 67"/>
                <a:gd name="T54" fmla="*/ 20 w 68"/>
                <a:gd name="T55" fmla="*/ 12 h 67"/>
                <a:gd name="T56" fmla="*/ 21 w 68"/>
                <a:gd name="T57" fmla="*/ 19 h 67"/>
                <a:gd name="T58" fmla="*/ 29 w 68"/>
                <a:gd name="T59" fmla="*/ 20 h 67"/>
                <a:gd name="T60" fmla="*/ 21 w 68"/>
                <a:gd name="T61" fmla="*/ 21 h 67"/>
                <a:gd name="T62" fmla="*/ 20 w 68"/>
                <a:gd name="T63" fmla="*/ 28 h 67"/>
                <a:gd name="T64" fmla="*/ 19 w 68"/>
                <a:gd name="T65" fmla="*/ 21 h 67"/>
                <a:gd name="T66" fmla="*/ 12 w 68"/>
                <a:gd name="T67" fmla="*/ 20 h 67"/>
                <a:gd name="T68" fmla="*/ 26 w 68"/>
                <a:gd name="T69" fmla="*/ 53 h 67"/>
                <a:gd name="T70" fmla="*/ 25 w 68"/>
                <a:gd name="T71" fmla="*/ 53 h 67"/>
                <a:gd name="T72" fmla="*/ 16 w 68"/>
                <a:gd name="T73" fmla="*/ 53 h 67"/>
                <a:gd name="T74" fmla="*/ 15 w 68"/>
                <a:gd name="T75" fmla="*/ 53 h 67"/>
                <a:gd name="T76" fmla="*/ 19 w 68"/>
                <a:gd name="T77" fmla="*/ 47 h 67"/>
                <a:gd name="T78" fmla="*/ 15 w 68"/>
                <a:gd name="T79" fmla="*/ 42 h 67"/>
                <a:gd name="T80" fmla="*/ 20 w 68"/>
                <a:gd name="T81" fmla="*/ 46 h 67"/>
                <a:gd name="T82" fmla="*/ 26 w 68"/>
                <a:gd name="T83" fmla="*/ 42 h 67"/>
                <a:gd name="T84" fmla="*/ 22 w 68"/>
                <a:gd name="T85" fmla="*/ 47 h 67"/>
                <a:gd name="T86" fmla="*/ 40 w 68"/>
                <a:gd name="T87" fmla="*/ 19 h 67"/>
                <a:gd name="T88" fmla="*/ 56 w 68"/>
                <a:gd name="T89" fmla="*/ 18 h 67"/>
                <a:gd name="T90" fmla="*/ 56 w 68"/>
                <a:gd name="T91" fmla="*/ 20 h 67"/>
                <a:gd name="T92" fmla="*/ 40 w 68"/>
                <a:gd name="T93" fmla="*/ 19 h 67"/>
                <a:gd name="T94" fmla="*/ 55 w 68"/>
                <a:gd name="T95" fmla="*/ 45 h 67"/>
                <a:gd name="T96" fmla="*/ 40 w 68"/>
                <a:gd name="T97" fmla="*/ 44 h 67"/>
                <a:gd name="T98" fmla="*/ 55 w 68"/>
                <a:gd name="T99" fmla="*/ 43 h 67"/>
                <a:gd name="T100" fmla="*/ 56 w 68"/>
                <a:gd name="T101" fmla="*/ 50 h 67"/>
                <a:gd name="T102" fmla="*/ 41 w 68"/>
                <a:gd name="T103" fmla="*/ 51 h 67"/>
                <a:gd name="T104" fmla="*/ 41 w 68"/>
                <a:gd name="T105" fmla="*/ 49 h 67"/>
                <a:gd name="T106" fmla="*/ 56 w 68"/>
                <a:gd name="T10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5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2"/>
                    <a:pt x="5" y="67"/>
                    <a:pt x="1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3" y="67"/>
                    <a:pt x="68" y="62"/>
                    <a:pt x="68" y="5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5"/>
                    <a:pt x="63" y="0"/>
                    <a:pt x="57" y="0"/>
                  </a:cubicBezTo>
                  <a:close/>
                  <a:moveTo>
                    <a:pt x="65" y="11"/>
                  </a:moveTo>
                  <a:cubicBezTo>
                    <a:pt x="65" y="56"/>
                    <a:pt x="65" y="56"/>
                    <a:pt x="65" y="56"/>
                  </a:cubicBezTo>
                  <a:cubicBezTo>
                    <a:pt x="65" y="61"/>
                    <a:pt x="61" y="64"/>
                    <a:pt x="5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7" y="64"/>
                    <a:pt x="3" y="61"/>
                    <a:pt x="3" y="56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7"/>
                    <a:pt x="7" y="3"/>
                    <a:pt x="12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3"/>
                    <a:pt x="65" y="7"/>
                    <a:pt x="65" y="11"/>
                  </a:cubicBezTo>
                  <a:close/>
                  <a:moveTo>
                    <a:pt x="56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9"/>
                    <a:pt x="9" y="62"/>
                    <a:pt x="12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60" y="62"/>
                    <a:pt x="63" y="59"/>
                    <a:pt x="63" y="5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8"/>
                    <a:pt x="60" y="5"/>
                    <a:pt x="56" y="5"/>
                  </a:cubicBezTo>
                  <a:close/>
                  <a:moveTo>
                    <a:pt x="61" y="12"/>
                  </a:moveTo>
                  <a:cubicBezTo>
                    <a:pt x="61" y="33"/>
                    <a:pt x="61" y="33"/>
                    <a:pt x="61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9" y="7"/>
                    <a:pt x="61" y="9"/>
                    <a:pt x="61" y="12"/>
                  </a:cubicBezTo>
                  <a:close/>
                  <a:moveTo>
                    <a:pt x="12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7"/>
                    <a:pt x="12" y="7"/>
                  </a:cubicBezTo>
                  <a:close/>
                  <a:moveTo>
                    <a:pt x="8" y="56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0" y="60"/>
                    <a:pt x="8" y="58"/>
                    <a:pt x="8" y="56"/>
                  </a:cubicBezTo>
                  <a:close/>
                  <a:moveTo>
                    <a:pt x="56" y="60"/>
                  </a:moveTo>
                  <a:cubicBezTo>
                    <a:pt x="35" y="60"/>
                    <a:pt x="35" y="60"/>
                    <a:pt x="35" y="6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8"/>
                    <a:pt x="59" y="60"/>
                    <a:pt x="56" y="60"/>
                  </a:cubicBezTo>
                  <a:close/>
                  <a:moveTo>
                    <a:pt x="12" y="20"/>
                  </a:moveTo>
                  <a:cubicBezTo>
                    <a:pt x="12" y="19"/>
                    <a:pt x="13" y="19"/>
                    <a:pt x="13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9" y="19"/>
                    <a:pt x="29" y="20"/>
                  </a:cubicBezTo>
                  <a:cubicBezTo>
                    <a:pt x="29" y="20"/>
                    <a:pt x="28" y="21"/>
                    <a:pt x="28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19" y="27"/>
                    <a:pt x="19" y="2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lose/>
                  <a:moveTo>
                    <a:pt x="26" y="52"/>
                  </a:moveTo>
                  <a:cubicBezTo>
                    <a:pt x="27" y="52"/>
                    <a:pt x="27" y="53"/>
                    <a:pt x="26" y="53"/>
                  </a:cubicBezTo>
                  <a:cubicBezTo>
                    <a:pt x="26" y="53"/>
                    <a:pt x="26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4" y="53"/>
                    <a:pt x="14" y="52"/>
                    <a:pt x="15" y="5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3"/>
                    <a:pt x="14" y="42"/>
                    <a:pt x="15" y="42"/>
                  </a:cubicBezTo>
                  <a:cubicBezTo>
                    <a:pt x="15" y="41"/>
                    <a:pt x="16" y="41"/>
                    <a:pt x="16" y="42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6" y="41"/>
                    <a:pt x="26" y="42"/>
                  </a:cubicBezTo>
                  <a:cubicBezTo>
                    <a:pt x="27" y="42"/>
                    <a:pt x="27" y="43"/>
                    <a:pt x="26" y="43"/>
                  </a:cubicBezTo>
                  <a:cubicBezTo>
                    <a:pt x="22" y="47"/>
                    <a:pt x="22" y="47"/>
                    <a:pt x="22" y="47"/>
                  </a:cubicBezTo>
                  <a:lnTo>
                    <a:pt x="26" y="52"/>
                  </a:lnTo>
                  <a:close/>
                  <a:moveTo>
                    <a:pt x="40" y="19"/>
                  </a:moveTo>
                  <a:cubicBezTo>
                    <a:pt x="40" y="19"/>
                    <a:pt x="41" y="18"/>
                    <a:pt x="41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7" y="19"/>
                    <a:pt x="57" y="19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0" y="20"/>
                    <a:pt x="40" y="19"/>
                  </a:cubicBezTo>
                  <a:close/>
                  <a:moveTo>
                    <a:pt x="56" y="44"/>
                  </a:moveTo>
                  <a:cubicBezTo>
                    <a:pt x="56" y="45"/>
                    <a:pt x="56" y="45"/>
                    <a:pt x="55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0" y="45"/>
                    <a:pt x="40" y="44"/>
                  </a:cubicBezTo>
                  <a:cubicBezTo>
                    <a:pt x="40" y="44"/>
                    <a:pt x="41" y="43"/>
                    <a:pt x="4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4"/>
                    <a:pt x="56" y="44"/>
                  </a:cubicBezTo>
                  <a:close/>
                  <a:moveTo>
                    <a:pt x="56" y="50"/>
                  </a:moveTo>
                  <a:cubicBezTo>
                    <a:pt x="56" y="51"/>
                    <a:pt x="56" y="51"/>
                    <a:pt x="55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0" y="51"/>
                    <a:pt x="40" y="50"/>
                  </a:cubicBezTo>
                  <a:cubicBezTo>
                    <a:pt x="40" y="50"/>
                    <a:pt x="41" y="49"/>
                    <a:pt x="41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6" y="49"/>
                    <a:pt x="56" y="50"/>
                    <a:pt x="56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1" name="Freeform 50">
              <a:extLst>
                <a:ext uri="{FF2B5EF4-FFF2-40B4-BE49-F238E27FC236}">
                  <a16:creationId xmlns:a16="http://schemas.microsoft.com/office/drawing/2014/main" id="{8029820D-69AE-4B52-98EE-A2169E1EB6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73878" y="1667655"/>
              <a:ext cx="301451" cy="291404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80C5ACF7-B523-499D-AEAA-2B67E740DA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0392" y="3824677"/>
              <a:ext cx="329120" cy="32912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DAAE9067-8C48-47D2-82BF-CDDE0D64D8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0273" y="2777288"/>
              <a:ext cx="265777" cy="265779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CBCD0567-5EDB-42C8-8CB2-C862228E9C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8709" y="4208219"/>
              <a:ext cx="424442" cy="461620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31CCBEDD-53D0-4BAB-9BB6-235867BBC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404" y="3395343"/>
              <a:ext cx="397375" cy="443694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828F62D3-9A58-4BFE-AE95-B765E1442E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5707" y="2808932"/>
              <a:ext cx="382175" cy="391496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6531A9DD-C7F7-44F5-A15F-3BCAEEDAD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3374" y="2511750"/>
              <a:ext cx="346735" cy="331374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D42E6B28-181C-4EDD-B623-CA1DEFF27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7564" y="5064957"/>
              <a:ext cx="421885" cy="352397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490F7E5C-AC1E-4513-9133-E9C0C98F45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6050" y="2402795"/>
              <a:ext cx="375466" cy="361207"/>
            </a:xfrm>
            <a:custGeom>
              <a:avLst/>
              <a:gdLst>
                <a:gd name="T0" fmla="*/ 65 w 67"/>
                <a:gd name="T1" fmla="*/ 41 h 64"/>
                <a:gd name="T2" fmla="*/ 46 w 67"/>
                <a:gd name="T3" fmla="*/ 41 h 64"/>
                <a:gd name="T4" fmla="*/ 46 w 67"/>
                <a:gd name="T5" fmla="*/ 34 h 64"/>
                <a:gd name="T6" fmla="*/ 44 w 67"/>
                <a:gd name="T7" fmla="*/ 32 h 64"/>
                <a:gd name="T8" fmla="*/ 23 w 67"/>
                <a:gd name="T9" fmla="*/ 32 h 64"/>
                <a:gd name="T10" fmla="*/ 21 w 67"/>
                <a:gd name="T11" fmla="*/ 34 h 64"/>
                <a:gd name="T12" fmla="*/ 21 w 67"/>
                <a:gd name="T13" fmla="*/ 47 h 64"/>
                <a:gd name="T14" fmla="*/ 2 w 67"/>
                <a:gd name="T15" fmla="*/ 47 h 64"/>
                <a:gd name="T16" fmla="*/ 0 w 67"/>
                <a:gd name="T17" fmla="*/ 49 h 64"/>
                <a:gd name="T18" fmla="*/ 0 w 67"/>
                <a:gd name="T19" fmla="*/ 62 h 64"/>
                <a:gd name="T20" fmla="*/ 2 w 67"/>
                <a:gd name="T21" fmla="*/ 64 h 64"/>
                <a:gd name="T22" fmla="*/ 23 w 67"/>
                <a:gd name="T23" fmla="*/ 64 h 64"/>
                <a:gd name="T24" fmla="*/ 44 w 67"/>
                <a:gd name="T25" fmla="*/ 64 h 64"/>
                <a:gd name="T26" fmla="*/ 65 w 67"/>
                <a:gd name="T27" fmla="*/ 64 h 64"/>
                <a:gd name="T28" fmla="*/ 67 w 67"/>
                <a:gd name="T29" fmla="*/ 62 h 64"/>
                <a:gd name="T30" fmla="*/ 67 w 67"/>
                <a:gd name="T31" fmla="*/ 43 h 64"/>
                <a:gd name="T32" fmla="*/ 65 w 67"/>
                <a:gd name="T33" fmla="*/ 41 h 64"/>
                <a:gd name="T34" fmla="*/ 45 w 67"/>
                <a:gd name="T35" fmla="*/ 61 h 64"/>
                <a:gd name="T36" fmla="*/ 45 w 67"/>
                <a:gd name="T37" fmla="*/ 44 h 64"/>
                <a:gd name="T38" fmla="*/ 64 w 67"/>
                <a:gd name="T39" fmla="*/ 44 h 64"/>
                <a:gd name="T40" fmla="*/ 64 w 67"/>
                <a:gd name="T41" fmla="*/ 61 h 64"/>
                <a:gd name="T42" fmla="*/ 45 w 67"/>
                <a:gd name="T43" fmla="*/ 61 h 64"/>
                <a:gd name="T44" fmla="*/ 24 w 67"/>
                <a:gd name="T45" fmla="*/ 49 h 64"/>
                <a:gd name="T46" fmla="*/ 24 w 67"/>
                <a:gd name="T47" fmla="*/ 35 h 64"/>
                <a:gd name="T48" fmla="*/ 43 w 67"/>
                <a:gd name="T49" fmla="*/ 35 h 64"/>
                <a:gd name="T50" fmla="*/ 43 w 67"/>
                <a:gd name="T51" fmla="*/ 43 h 64"/>
                <a:gd name="T52" fmla="*/ 43 w 67"/>
                <a:gd name="T53" fmla="*/ 61 h 64"/>
                <a:gd name="T54" fmla="*/ 24 w 67"/>
                <a:gd name="T55" fmla="*/ 61 h 64"/>
                <a:gd name="T56" fmla="*/ 24 w 67"/>
                <a:gd name="T57" fmla="*/ 49 h 64"/>
                <a:gd name="T58" fmla="*/ 22 w 67"/>
                <a:gd name="T59" fmla="*/ 61 h 64"/>
                <a:gd name="T60" fmla="*/ 3 w 67"/>
                <a:gd name="T61" fmla="*/ 61 h 64"/>
                <a:gd name="T62" fmla="*/ 3 w 67"/>
                <a:gd name="T63" fmla="*/ 50 h 64"/>
                <a:gd name="T64" fmla="*/ 22 w 67"/>
                <a:gd name="T65" fmla="*/ 50 h 64"/>
                <a:gd name="T66" fmla="*/ 22 w 67"/>
                <a:gd name="T67" fmla="*/ 61 h 64"/>
                <a:gd name="T68" fmla="*/ 32 w 67"/>
                <a:gd name="T69" fmla="*/ 20 h 64"/>
                <a:gd name="T70" fmla="*/ 32 w 67"/>
                <a:gd name="T71" fmla="*/ 9 h 64"/>
                <a:gd name="T72" fmla="*/ 30 w 67"/>
                <a:gd name="T73" fmla="*/ 10 h 64"/>
                <a:gd name="T74" fmla="*/ 29 w 67"/>
                <a:gd name="T75" fmla="*/ 10 h 64"/>
                <a:gd name="T76" fmla="*/ 29 w 67"/>
                <a:gd name="T77" fmla="*/ 9 h 64"/>
                <a:gd name="T78" fmla="*/ 33 w 67"/>
                <a:gd name="T79" fmla="*/ 6 h 64"/>
                <a:gd name="T80" fmla="*/ 34 w 67"/>
                <a:gd name="T81" fmla="*/ 6 h 64"/>
                <a:gd name="T82" fmla="*/ 34 w 67"/>
                <a:gd name="T83" fmla="*/ 7 h 64"/>
                <a:gd name="T84" fmla="*/ 34 w 67"/>
                <a:gd name="T85" fmla="*/ 20 h 64"/>
                <a:gd name="T86" fmla="*/ 37 w 67"/>
                <a:gd name="T87" fmla="*/ 20 h 64"/>
                <a:gd name="T88" fmla="*/ 38 w 67"/>
                <a:gd name="T89" fmla="*/ 21 h 64"/>
                <a:gd name="T90" fmla="*/ 37 w 67"/>
                <a:gd name="T91" fmla="*/ 22 h 64"/>
                <a:gd name="T92" fmla="*/ 30 w 67"/>
                <a:gd name="T93" fmla="*/ 22 h 64"/>
                <a:gd name="T94" fmla="*/ 29 w 67"/>
                <a:gd name="T95" fmla="*/ 21 h 64"/>
                <a:gd name="T96" fmla="*/ 30 w 67"/>
                <a:gd name="T97" fmla="*/ 20 h 64"/>
                <a:gd name="T98" fmla="*/ 32 w 67"/>
                <a:gd name="T99" fmla="*/ 20 h 64"/>
                <a:gd name="T100" fmla="*/ 33 w 67"/>
                <a:gd name="T101" fmla="*/ 28 h 64"/>
                <a:gd name="T102" fmla="*/ 47 w 67"/>
                <a:gd name="T103" fmla="*/ 14 h 64"/>
                <a:gd name="T104" fmla="*/ 33 w 67"/>
                <a:gd name="T105" fmla="*/ 0 h 64"/>
                <a:gd name="T106" fmla="*/ 20 w 67"/>
                <a:gd name="T107" fmla="*/ 14 h 64"/>
                <a:gd name="T108" fmla="*/ 33 w 67"/>
                <a:gd name="T109" fmla="*/ 28 h 64"/>
                <a:gd name="T110" fmla="*/ 33 w 67"/>
                <a:gd name="T111" fmla="*/ 3 h 64"/>
                <a:gd name="T112" fmla="*/ 44 w 67"/>
                <a:gd name="T113" fmla="*/ 14 h 64"/>
                <a:gd name="T114" fmla="*/ 33 w 67"/>
                <a:gd name="T115" fmla="*/ 25 h 64"/>
                <a:gd name="T116" fmla="*/ 23 w 67"/>
                <a:gd name="T117" fmla="*/ 14 h 64"/>
                <a:gd name="T118" fmla="*/ 33 w 67"/>
                <a:gd name="T119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7" h="64">
                  <a:moveTo>
                    <a:pt x="65" y="41"/>
                  </a:moveTo>
                  <a:cubicBezTo>
                    <a:pt x="46" y="41"/>
                    <a:pt x="46" y="41"/>
                    <a:pt x="46" y="4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2"/>
                    <a:pt x="45" y="32"/>
                    <a:pt x="4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1" y="32"/>
                    <a:pt x="21" y="3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1" y="47"/>
                    <a:pt x="0" y="48"/>
                    <a:pt x="0" y="4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6" y="64"/>
                    <a:pt x="67" y="63"/>
                    <a:pt x="67" y="62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2"/>
                    <a:pt x="66" y="41"/>
                    <a:pt x="65" y="41"/>
                  </a:cubicBezTo>
                  <a:close/>
                  <a:moveTo>
                    <a:pt x="45" y="61"/>
                  </a:moveTo>
                  <a:cubicBezTo>
                    <a:pt x="45" y="44"/>
                    <a:pt x="45" y="44"/>
                    <a:pt x="45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4" y="61"/>
                    <a:pt x="64" y="61"/>
                    <a:pt x="64" y="61"/>
                  </a:cubicBezTo>
                  <a:lnTo>
                    <a:pt x="45" y="61"/>
                  </a:lnTo>
                  <a:close/>
                  <a:moveTo>
                    <a:pt x="24" y="4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24" y="61"/>
                    <a:pt x="24" y="61"/>
                    <a:pt x="24" y="61"/>
                  </a:cubicBezTo>
                  <a:lnTo>
                    <a:pt x="24" y="49"/>
                  </a:lnTo>
                  <a:close/>
                  <a:moveTo>
                    <a:pt x="22" y="61"/>
                  </a:moveTo>
                  <a:cubicBezTo>
                    <a:pt x="3" y="61"/>
                    <a:pt x="3" y="61"/>
                    <a:pt x="3" y="61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2" y="50"/>
                    <a:pt x="22" y="50"/>
                    <a:pt x="22" y="50"/>
                  </a:cubicBezTo>
                  <a:lnTo>
                    <a:pt x="22" y="61"/>
                  </a:lnTo>
                  <a:close/>
                  <a:moveTo>
                    <a:pt x="32" y="20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29" y="11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4" y="6"/>
                    <a:pt x="34" y="7"/>
                    <a:pt x="34" y="7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1"/>
                  </a:cubicBezTo>
                  <a:cubicBezTo>
                    <a:pt x="38" y="22"/>
                    <a:pt x="37" y="22"/>
                    <a:pt x="37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29" y="21"/>
                    <a:pt x="29" y="20"/>
                    <a:pt x="30" y="20"/>
                  </a:cubicBezTo>
                  <a:lnTo>
                    <a:pt x="32" y="20"/>
                  </a:lnTo>
                  <a:close/>
                  <a:moveTo>
                    <a:pt x="33" y="28"/>
                  </a:moveTo>
                  <a:cubicBezTo>
                    <a:pt x="41" y="28"/>
                    <a:pt x="47" y="22"/>
                    <a:pt x="47" y="14"/>
                  </a:cubicBezTo>
                  <a:cubicBezTo>
                    <a:pt x="47" y="7"/>
                    <a:pt x="41" y="0"/>
                    <a:pt x="33" y="0"/>
                  </a:cubicBezTo>
                  <a:cubicBezTo>
                    <a:pt x="26" y="0"/>
                    <a:pt x="20" y="7"/>
                    <a:pt x="20" y="14"/>
                  </a:cubicBezTo>
                  <a:cubicBezTo>
                    <a:pt x="20" y="22"/>
                    <a:pt x="26" y="28"/>
                    <a:pt x="33" y="28"/>
                  </a:cubicBezTo>
                  <a:close/>
                  <a:moveTo>
                    <a:pt x="33" y="3"/>
                  </a:moveTo>
                  <a:cubicBezTo>
                    <a:pt x="39" y="3"/>
                    <a:pt x="44" y="8"/>
                    <a:pt x="44" y="14"/>
                  </a:cubicBezTo>
                  <a:cubicBezTo>
                    <a:pt x="44" y="20"/>
                    <a:pt x="39" y="25"/>
                    <a:pt x="33" y="25"/>
                  </a:cubicBezTo>
                  <a:cubicBezTo>
                    <a:pt x="27" y="25"/>
                    <a:pt x="23" y="20"/>
                    <a:pt x="23" y="14"/>
                  </a:cubicBezTo>
                  <a:cubicBezTo>
                    <a:pt x="23" y="8"/>
                    <a:pt x="27" y="3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13BEF82A-7FE2-4321-B501-8C9296DB72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7763" y="2460443"/>
              <a:ext cx="424442" cy="461620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5A946BBB-2EF0-4B67-8FF0-977599768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3686" y="3178272"/>
              <a:ext cx="274883" cy="320698"/>
            </a:xfrm>
            <a:custGeom>
              <a:avLst/>
              <a:gdLst>
                <a:gd name="T0" fmla="*/ 36 w 56"/>
                <a:gd name="T1" fmla="*/ 14 h 65"/>
                <a:gd name="T2" fmla="*/ 43 w 56"/>
                <a:gd name="T3" fmla="*/ 2 h 65"/>
                <a:gd name="T4" fmla="*/ 41 w 56"/>
                <a:gd name="T5" fmla="*/ 0 h 65"/>
                <a:gd name="T6" fmla="*/ 13 w 56"/>
                <a:gd name="T7" fmla="*/ 1 h 65"/>
                <a:gd name="T8" fmla="*/ 20 w 56"/>
                <a:gd name="T9" fmla="*/ 14 h 65"/>
                <a:gd name="T10" fmla="*/ 0 w 56"/>
                <a:gd name="T11" fmla="*/ 37 h 65"/>
                <a:gd name="T12" fmla="*/ 7 w 56"/>
                <a:gd name="T13" fmla="*/ 65 h 65"/>
                <a:gd name="T14" fmla="*/ 56 w 56"/>
                <a:gd name="T15" fmla="*/ 58 h 65"/>
                <a:gd name="T16" fmla="*/ 36 w 56"/>
                <a:gd name="T17" fmla="*/ 15 h 65"/>
                <a:gd name="T18" fmla="*/ 23 w 56"/>
                <a:gd name="T19" fmla="*/ 4 h 65"/>
                <a:gd name="T20" fmla="*/ 21 w 56"/>
                <a:gd name="T21" fmla="*/ 5 h 65"/>
                <a:gd name="T22" fmla="*/ 22 w 56"/>
                <a:gd name="T23" fmla="*/ 13 h 65"/>
                <a:gd name="T24" fmla="*/ 39 w 56"/>
                <a:gd name="T25" fmla="*/ 3 h 65"/>
                <a:gd name="T26" fmla="*/ 26 w 56"/>
                <a:gd name="T27" fmla="*/ 13 h 65"/>
                <a:gd name="T28" fmla="*/ 33 w 56"/>
                <a:gd name="T29" fmla="*/ 15 h 65"/>
                <a:gd name="T30" fmla="*/ 23 w 56"/>
                <a:gd name="T31" fmla="*/ 16 h 65"/>
                <a:gd name="T32" fmla="*/ 53 w 56"/>
                <a:gd name="T33" fmla="*/ 58 h 65"/>
                <a:gd name="T34" fmla="*/ 7 w 56"/>
                <a:gd name="T35" fmla="*/ 62 h 65"/>
                <a:gd name="T36" fmla="*/ 3 w 56"/>
                <a:gd name="T37" fmla="*/ 37 h 65"/>
                <a:gd name="T38" fmla="*/ 34 w 56"/>
                <a:gd name="T39" fmla="*/ 18 h 65"/>
                <a:gd name="T40" fmla="*/ 53 w 56"/>
                <a:gd name="T41" fmla="*/ 58 h 65"/>
                <a:gd name="T42" fmla="*/ 8 w 56"/>
                <a:gd name="T43" fmla="*/ 54 h 65"/>
                <a:gd name="T44" fmla="*/ 12 w 56"/>
                <a:gd name="T45" fmla="*/ 58 h 65"/>
                <a:gd name="T46" fmla="*/ 6 w 56"/>
                <a:gd name="T47" fmla="*/ 54 h 65"/>
                <a:gd name="T48" fmla="*/ 23 w 56"/>
                <a:gd name="T49" fmla="*/ 21 h 65"/>
                <a:gd name="T50" fmla="*/ 23 w 56"/>
                <a:gd name="T51" fmla="*/ 23 h 65"/>
                <a:gd name="T52" fmla="*/ 28 w 56"/>
                <a:gd name="T53" fmla="*/ 28 h 65"/>
                <a:gd name="T54" fmla="*/ 28 w 56"/>
                <a:gd name="T55" fmla="*/ 53 h 65"/>
                <a:gd name="T56" fmla="*/ 28 w 56"/>
                <a:gd name="T57" fmla="*/ 28 h 65"/>
                <a:gd name="T58" fmla="*/ 17 w 56"/>
                <a:gd name="T59" fmla="*/ 41 h 65"/>
                <a:gd name="T60" fmla="*/ 38 w 56"/>
                <a:gd name="T61" fmla="*/ 41 h 65"/>
                <a:gd name="T62" fmla="*/ 26 w 56"/>
                <a:gd name="T63" fmla="*/ 37 h 65"/>
                <a:gd name="T64" fmla="*/ 32 w 56"/>
                <a:gd name="T65" fmla="*/ 44 h 65"/>
                <a:gd name="T66" fmla="*/ 29 w 56"/>
                <a:gd name="T67" fmla="*/ 49 h 65"/>
                <a:gd name="T68" fmla="*/ 27 w 56"/>
                <a:gd name="T69" fmla="*/ 49 h 65"/>
                <a:gd name="T70" fmla="*/ 24 w 56"/>
                <a:gd name="T71" fmla="*/ 44 h 65"/>
                <a:gd name="T72" fmla="*/ 26 w 56"/>
                <a:gd name="T73" fmla="*/ 44 h 65"/>
                <a:gd name="T74" fmla="*/ 30 w 56"/>
                <a:gd name="T75" fmla="*/ 44 h 65"/>
                <a:gd name="T76" fmla="*/ 24 w 56"/>
                <a:gd name="T77" fmla="*/ 37 h 65"/>
                <a:gd name="T78" fmla="*/ 27 w 56"/>
                <a:gd name="T79" fmla="*/ 32 h 65"/>
                <a:gd name="T80" fmla="*/ 29 w 56"/>
                <a:gd name="T81" fmla="*/ 32 h 65"/>
                <a:gd name="T82" fmla="*/ 32 w 56"/>
                <a:gd name="T83" fmla="*/ 37 h 65"/>
                <a:gd name="T84" fmla="*/ 30 w 56"/>
                <a:gd name="T85" fmla="*/ 37 h 65"/>
                <a:gd name="T86" fmla="*/ 26 w 56"/>
                <a:gd name="T87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65">
                  <a:moveTo>
                    <a:pt x="36" y="1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9" y="16"/>
                    <a:pt x="0" y="26"/>
                    <a:pt x="0" y="3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5"/>
                    <a:pt x="7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53" y="65"/>
                    <a:pt x="56" y="61"/>
                    <a:pt x="56" y="5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26"/>
                    <a:pt x="47" y="16"/>
                    <a:pt x="36" y="15"/>
                  </a:cubicBezTo>
                  <a:close/>
                  <a:moveTo>
                    <a:pt x="26" y="13"/>
                  </a:move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3" y="13"/>
                    <a:pt x="33" y="13"/>
                    <a:pt x="33" y="13"/>
                  </a:cubicBezTo>
                  <a:lnTo>
                    <a:pt x="26" y="13"/>
                  </a:lnTo>
                  <a:close/>
                  <a:moveTo>
                    <a:pt x="2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15"/>
                  </a:lnTo>
                  <a:close/>
                  <a:moveTo>
                    <a:pt x="53" y="58"/>
                  </a:moveTo>
                  <a:cubicBezTo>
                    <a:pt x="53" y="60"/>
                    <a:pt x="51" y="62"/>
                    <a:pt x="49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5" y="62"/>
                    <a:pt x="3" y="60"/>
                    <a:pt x="3" y="5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6"/>
                    <a:pt x="11" y="18"/>
                    <a:pt x="2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44" y="18"/>
                    <a:pt x="53" y="26"/>
                    <a:pt x="53" y="37"/>
                  </a:cubicBezTo>
                  <a:lnTo>
                    <a:pt x="53" y="58"/>
                  </a:lnTo>
                  <a:close/>
                  <a:moveTo>
                    <a:pt x="8" y="38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9" y="57"/>
                    <a:pt x="11" y="57"/>
                  </a:cubicBezTo>
                  <a:cubicBezTo>
                    <a:pt x="11" y="57"/>
                    <a:pt x="12" y="57"/>
                    <a:pt x="12" y="58"/>
                  </a:cubicBezTo>
                  <a:cubicBezTo>
                    <a:pt x="12" y="58"/>
                    <a:pt x="11" y="59"/>
                    <a:pt x="11" y="59"/>
                  </a:cubicBezTo>
                  <a:cubicBezTo>
                    <a:pt x="8" y="59"/>
                    <a:pt x="6" y="56"/>
                    <a:pt x="6" y="5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28"/>
                    <a:pt x="14" y="21"/>
                    <a:pt x="23" y="21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5" y="23"/>
                    <a:pt x="8" y="29"/>
                    <a:pt x="8" y="38"/>
                  </a:cubicBezTo>
                  <a:close/>
                  <a:moveTo>
                    <a:pt x="28" y="28"/>
                  </a:moveTo>
                  <a:cubicBezTo>
                    <a:pt x="21" y="28"/>
                    <a:pt x="15" y="34"/>
                    <a:pt x="15" y="41"/>
                  </a:cubicBezTo>
                  <a:cubicBezTo>
                    <a:pt x="15" y="47"/>
                    <a:pt x="21" y="53"/>
                    <a:pt x="28" y="53"/>
                  </a:cubicBezTo>
                  <a:cubicBezTo>
                    <a:pt x="35" y="53"/>
                    <a:pt x="40" y="47"/>
                    <a:pt x="40" y="41"/>
                  </a:cubicBezTo>
                  <a:cubicBezTo>
                    <a:pt x="40" y="34"/>
                    <a:pt x="35" y="28"/>
                    <a:pt x="28" y="28"/>
                  </a:cubicBezTo>
                  <a:close/>
                  <a:moveTo>
                    <a:pt x="28" y="51"/>
                  </a:moveTo>
                  <a:cubicBezTo>
                    <a:pt x="22" y="51"/>
                    <a:pt x="17" y="46"/>
                    <a:pt x="17" y="41"/>
                  </a:cubicBezTo>
                  <a:cubicBezTo>
                    <a:pt x="17" y="35"/>
                    <a:pt x="22" y="30"/>
                    <a:pt x="28" y="30"/>
                  </a:cubicBezTo>
                  <a:cubicBezTo>
                    <a:pt x="33" y="30"/>
                    <a:pt x="38" y="35"/>
                    <a:pt x="38" y="41"/>
                  </a:cubicBezTo>
                  <a:cubicBezTo>
                    <a:pt x="38" y="46"/>
                    <a:pt x="33" y="51"/>
                    <a:pt x="28" y="51"/>
                  </a:cubicBezTo>
                  <a:close/>
                  <a:moveTo>
                    <a:pt x="26" y="37"/>
                  </a:moveTo>
                  <a:cubicBezTo>
                    <a:pt x="26" y="39"/>
                    <a:pt x="27" y="40"/>
                    <a:pt x="28" y="40"/>
                  </a:cubicBezTo>
                  <a:cubicBezTo>
                    <a:pt x="30" y="40"/>
                    <a:pt x="32" y="41"/>
                    <a:pt x="32" y="44"/>
                  </a:cubicBezTo>
                  <a:cubicBezTo>
                    <a:pt x="32" y="46"/>
                    <a:pt x="31" y="47"/>
                    <a:pt x="29" y="4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7" y="50"/>
                    <a:pt x="27" y="49"/>
                    <a:pt x="27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7"/>
                    <a:pt x="24" y="46"/>
                    <a:pt x="24" y="44"/>
                  </a:cubicBezTo>
                  <a:cubicBezTo>
                    <a:pt x="24" y="43"/>
                    <a:pt x="24" y="43"/>
                    <a:pt x="25" y="43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5"/>
                    <a:pt x="27" y="46"/>
                    <a:pt x="28" y="46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5" y="42"/>
                    <a:pt x="24" y="40"/>
                    <a:pt x="24" y="37"/>
                  </a:cubicBezTo>
                  <a:cubicBezTo>
                    <a:pt x="24" y="36"/>
                    <a:pt x="25" y="34"/>
                    <a:pt x="27" y="34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4"/>
                    <a:pt x="32" y="35"/>
                    <a:pt x="32" y="37"/>
                  </a:cubicBezTo>
                  <a:cubicBezTo>
                    <a:pt x="32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30" y="36"/>
                    <a:pt x="29" y="35"/>
                    <a:pt x="28" y="35"/>
                  </a:cubicBezTo>
                  <a:cubicBezTo>
                    <a:pt x="27" y="35"/>
                    <a:pt x="26" y="36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EABA7B73-3438-478C-9817-24781E87B7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4022" y="3600012"/>
              <a:ext cx="191882" cy="191884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4 w 35"/>
                <a:gd name="T21" fmla="*/ 12 h 35"/>
                <a:gd name="T22" fmla="*/ 19 w 35"/>
                <a:gd name="T23" fmla="*/ 18 h 35"/>
                <a:gd name="T24" fmla="*/ 24 w 35"/>
                <a:gd name="T25" fmla="*/ 23 h 35"/>
                <a:gd name="T26" fmla="*/ 24 w 35"/>
                <a:gd name="T27" fmla="*/ 24 h 35"/>
                <a:gd name="T28" fmla="*/ 24 w 35"/>
                <a:gd name="T29" fmla="*/ 25 h 35"/>
                <a:gd name="T30" fmla="*/ 23 w 35"/>
                <a:gd name="T31" fmla="*/ 24 h 35"/>
                <a:gd name="T32" fmla="*/ 18 w 35"/>
                <a:gd name="T33" fmla="*/ 19 h 35"/>
                <a:gd name="T34" fmla="*/ 12 w 35"/>
                <a:gd name="T35" fmla="*/ 24 h 35"/>
                <a:gd name="T36" fmla="*/ 12 w 35"/>
                <a:gd name="T37" fmla="*/ 25 h 35"/>
                <a:gd name="T38" fmla="*/ 11 w 35"/>
                <a:gd name="T39" fmla="*/ 24 h 35"/>
                <a:gd name="T40" fmla="*/ 11 w 35"/>
                <a:gd name="T41" fmla="*/ 23 h 35"/>
                <a:gd name="T42" fmla="*/ 16 w 35"/>
                <a:gd name="T43" fmla="*/ 18 h 35"/>
                <a:gd name="T44" fmla="*/ 11 w 35"/>
                <a:gd name="T45" fmla="*/ 12 h 35"/>
                <a:gd name="T46" fmla="*/ 11 w 35"/>
                <a:gd name="T47" fmla="*/ 11 h 35"/>
                <a:gd name="T48" fmla="*/ 12 w 35"/>
                <a:gd name="T49" fmla="*/ 11 h 35"/>
                <a:gd name="T50" fmla="*/ 18 w 35"/>
                <a:gd name="T51" fmla="*/ 16 h 35"/>
                <a:gd name="T52" fmla="*/ 23 w 35"/>
                <a:gd name="T53" fmla="*/ 11 h 35"/>
                <a:gd name="T54" fmla="*/ 24 w 35"/>
                <a:gd name="T55" fmla="*/ 11 h 35"/>
                <a:gd name="T56" fmla="*/ 24 w 35"/>
                <a:gd name="T5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7" y="35"/>
                    <a:pt x="35" y="27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4" y="12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4"/>
                    <a:pt x="24" y="24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0"/>
                    <a:pt x="12" y="10"/>
                    <a:pt x="12" y="11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11"/>
                  </a:cubicBezTo>
                  <a:cubicBezTo>
                    <a:pt x="25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8FE9FB1-DFB4-4D30-8FA4-BA83BEAFA6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8623" y="3816332"/>
              <a:ext cx="329120" cy="32912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BDD24C44-BBC2-497E-8614-F361EB4CE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962" y="2574897"/>
              <a:ext cx="232130" cy="232131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FF86D9DE-46C9-4921-BE99-76AE5EB0A9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6266" y="2020116"/>
              <a:ext cx="421885" cy="352397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49C7FF2D-50F9-46FC-9E4B-86AFC64272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15448" y="5058781"/>
              <a:ext cx="357647" cy="377244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D39E094F-7623-4E58-9BBC-3019141997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2185" y="2726666"/>
              <a:ext cx="270999" cy="363536"/>
            </a:xfrm>
            <a:custGeom>
              <a:avLst/>
              <a:gdLst>
                <a:gd name="T0" fmla="*/ 13 w 52"/>
                <a:gd name="T1" fmla="*/ 18 h 70"/>
                <a:gd name="T2" fmla="*/ 12 w 52"/>
                <a:gd name="T3" fmla="*/ 17 h 70"/>
                <a:gd name="T4" fmla="*/ 11 w 52"/>
                <a:gd name="T5" fmla="*/ 15 h 70"/>
                <a:gd name="T6" fmla="*/ 51 w 52"/>
                <a:gd name="T7" fmla="*/ 50 h 70"/>
                <a:gd name="T8" fmla="*/ 49 w 52"/>
                <a:gd name="T9" fmla="*/ 60 h 70"/>
                <a:gd name="T10" fmla="*/ 51 w 52"/>
                <a:gd name="T11" fmla="*/ 69 h 70"/>
                <a:gd name="T12" fmla="*/ 0 w 52"/>
                <a:gd name="T13" fmla="*/ 69 h 70"/>
                <a:gd name="T14" fmla="*/ 1 w 52"/>
                <a:gd name="T15" fmla="*/ 60 h 70"/>
                <a:gd name="T16" fmla="*/ 4 w 52"/>
                <a:gd name="T17" fmla="*/ 45 h 70"/>
                <a:gd name="T18" fmla="*/ 19 w 52"/>
                <a:gd name="T19" fmla="*/ 27 h 70"/>
                <a:gd name="T20" fmla="*/ 15 w 52"/>
                <a:gd name="T21" fmla="*/ 30 h 70"/>
                <a:gd name="T22" fmla="*/ 10 w 52"/>
                <a:gd name="T23" fmla="*/ 34 h 70"/>
                <a:gd name="T24" fmla="*/ 2 w 52"/>
                <a:gd name="T25" fmla="*/ 28 h 70"/>
                <a:gd name="T26" fmla="*/ 8 w 52"/>
                <a:gd name="T27" fmla="*/ 14 h 70"/>
                <a:gd name="T28" fmla="*/ 13 w 52"/>
                <a:gd name="T29" fmla="*/ 5 h 70"/>
                <a:gd name="T30" fmla="*/ 12 w 52"/>
                <a:gd name="T31" fmla="*/ 0 h 70"/>
                <a:gd name="T32" fmla="*/ 12 w 52"/>
                <a:gd name="T33" fmla="*/ 0 h 70"/>
                <a:gd name="T34" fmla="*/ 14 w 52"/>
                <a:gd name="T35" fmla="*/ 0 h 70"/>
                <a:gd name="T36" fmla="*/ 43 w 52"/>
                <a:gd name="T37" fmla="*/ 13 h 70"/>
                <a:gd name="T38" fmla="*/ 51 w 52"/>
                <a:gd name="T39" fmla="*/ 47 h 70"/>
                <a:gd name="T40" fmla="*/ 2 w 52"/>
                <a:gd name="T41" fmla="*/ 62 h 70"/>
                <a:gd name="T42" fmla="*/ 48 w 52"/>
                <a:gd name="T43" fmla="*/ 62 h 70"/>
                <a:gd name="T44" fmla="*/ 2 w 52"/>
                <a:gd name="T45" fmla="*/ 62 h 70"/>
                <a:gd name="T46" fmla="*/ 6 w 52"/>
                <a:gd name="T47" fmla="*/ 56 h 70"/>
                <a:gd name="T48" fmla="*/ 44 w 52"/>
                <a:gd name="T49" fmla="*/ 60 h 70"/>
                <a:gd name="T50" fmla="*/ 12 w 52"/>
                <a:gd name="T51" fmla="*/ 41 h 70"/>
                <a:gd name="T52" fmla="*/ 6 w 52"/>
                <a:gd name="T53" fmla="*/ 54 h 70"/>
                <a:gd name="T54" fmla="*/ 15 w 52"/>
                <a:gd name="T55" fmla="*/ 42 h 70"/>
                <a:gd name="T56" fmla="*/ 12 w 52"/>
                <a:gd name="T57" fmla="*/ 48 h 70"/>
                <a:gd name="T58" fmla="*/ 41 w 52"/>
                <a:gd name="T59" fmla="*/ 54 h 70"/>
                <a:gd name="T60" fmla="*/ 39 w 52"/>
                <a:gd name="T61" fmla="*/ 17 h 70"/>
                <a:gd name="T62" fmla="*/ 22 w 52"/>
                <a:gd name="T63" fmla="*/ 6 h 70"/>
                <a:gd name="T64" fmla="*/ 20 w 52"/>
                <a:gd name="T65" fmla="*/ 5 h 70"/>
                <a:gd name="T66" fmla="*/ 18 w 52"/>
                <a:gd name="T67" fmla="*/ 4 h 70"/>
                <a:gd name="T68" fmla="*/ 19 w 52"/>
                <a:gd name="T69" fmla="*/ 7 h 70"/>
                <a:gd name="T70" fmla="*/ 17 w 52"/>
                <a:gd name="T71" fmla="*/ 8 h 70"/>
                <a:gd name="T72" fmla="*/ 11 w 52"/>
                <a:gd name="T73" fmla="*/ 14 h 70"/>
                <a:gd name="T74" fmla="*/ 4 w 52"/>
                <a:gd name="T75" fmla="*/ 28 h 70"/>
                <a:gd name="T76" fmla="*/ 10 w 52"/>
                <a:gd name="T77" fmla="*/ 31 h 70"/>
                <a:gd name="T78" fmla="*/ 16 w 52"/>
                <a:gd name="T79" fmla="*/ 25 h 70"/>
                <a:gd name="T80" fmla="*/ 21 w 52"/>
                <a:gd name="T81" fmla="*/ 25 h 70"/>
                <a:gd name="T82" fmla="*/ 30 w 52"/>
                <a:gd name="T83" fmla="*/ 19 h 70"/>
                <a:gd name="T84" fmla="*/ 44 w 52"/>
                <a:gd name="T85" fmla="*/ 36 h 70"/>
                <a:gd name="T86" fmla="*/ 40 w 52"/>
                <a:gd name="T87" fmla="*/ 16 h 70"/>
                <a:gd name="T88" fmla="*/ 43 w 52"/>
                <a:gd name="T89" fmla="*/ 53 h 70"/>
                <a:gd name="T90" fmla="*/ 44 w 52"/>
                <a:gd name="T91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" h="70">
                  <a:moveTo>
                    <a:pt x="16" y="1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6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lose/>
                  <a:moveTo>
                    <a:pt x="51" y="50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5"/>
                    <a:pt x="49" y="56"/>
                    <a:pt x="49" y="58"/>
                  </a:cubicBezTo>
                  <a:cubicBezTo>
                    <a:pt x="49" y="59"/>
                    <a:pt x="49" y="59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60"/>
                    <a:pt x="51" y="60"/>
                    <a:pt x="51" y="61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0" y="70"/>
                    <a:pt x="49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59"/>
                    <a:pt x="1" y="59"/>
                    <a:pt x="1" y="58"/>
                  </a:cubicBezTo>
                  <a:cubicBezTo>
                    <a:pt x="1" y="57"/>
                    <a:pt x="2" y="55"/>
                    <a:pt x="3" y="54"/>
                  </a:cubicBezTo>
                  <a:cubicBezTo>
                    <a:pt x="3" y="53"/>
                    <a:pt x="2" y="49"/>
                    <a:pt x="4" y="45"/>
                  </a:cubicBezTo>
                  <a:cubicBezTo>
                    <a:pt x="5" y="43"/>
                    <a:pt x="8" y="41"/>
                    <a:pt x="11" y="39"/>
                  </a:cubicBezTo>
                  <a:cubicBezTo>
                    <a:pt x="13" y="37"/>
                    <a:pt x="16" y="35"/>
                    <a:pt x="18" y="33"/>
                  </a:cubicBezTo>
                  <a:cubicBezTo>
                    <a:pt x="19" y="31"/>
                    <a:pt x="19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16" y="27"/>
                    <a:pt x="15" y="28"/>
                    <a:pt x="15" y="30"/>
                  </a:cubicBezTo>
                  <a:cubicBezTo>
                    <a:pt x="14" y="31"/>
                    <a:pt x="14" y="32"/>
                    <a:pt x="13" y="32"/>
                  </a:cubicBezTo>
                  <a:cubicBezTo>
                    <a:pt x="13" y="33"/>
                    <a:pt x="12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7" y="32"/>
                  </a:cubicBezTo>
                  <a:cubicBezTo>
                    <a:pt x="6" y="32"/>
                    <a:pt x="6" y="32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5"/>
                    <a:pt x="2" y="23"/>
                    <a:pt x="4" y="20"/>
                  </a:cubicBezTo>
                  <a:cubicBezTo>
                    <a:pt x="7" y="17"/>
                    <a:pt x="8" y="15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2"/>
                    <a:pt x="14" y="6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3" y="4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8" y="1"/>
                    <a:pt x="20" y="2"/>
                  </a:cubicBezTo>
                  <a:cubicBezTo>
                    <a:pt x="21" y="2"/>
                    <a:pt x="23" y="2"/>
                    <a:pt x="24" y="2"/>
                  </a:cubicBezTo>
                  <a:cubicBezTo>
                    <a:pt x="30" y="2"/>
                    <a:pt x="37" y="4"/>
                    <a:pt x="43" y="13"/>
                  </a:cubicBezTo>
                  <a:cubicBezTo>
                    <a:pt x="48" y="22"/>
                    <a:pt x="47" y="30"/>
                    <a:pt x="47" y="36"/>
                  </a:cubicBezTo>
                  <a:cubicBezTo>
                    <a:pt x="47" y="39"/>
                    <a:pt x="46" y="41"/>
                    <a:pt x="47" y="42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9"/>
                    <a:pt x="52" y="49"/>
                    <a:pt x="51" y="50"/>
                  </a:cubicBezTo>
                  <a:close/>
                  <a:moveTo>
                    <a:pt x="2" y="62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2" y="62"/>
                  </a:lnTo>
                  <a:close/>
                  <a:moveTo>
                    <a:pt x="47" y="58"/>
                  </a:moveTo>
                  <a:cubicBezTo>
                    <a:pt x="47" y="57"/>
                    <a:pt x="46" y="56"/>
                    <a:pt x="44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6"/>
                    <a:pt x="3" y="57"/>
                    <a:pt x="3" y="58"/>
                  </a:cubicBezTo>
                  <a:cubicBezTo>
                    <a:pt x="3" y="59"/>
                    <a:pt x="4" y="60"/>
                    <a:pt x="6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6" y="60"/>
                    <a:pt x="47" y="59"/>
                    <a:pt x="47" y="58"/>
                  </a:cubicBezTo>
                  <a:close/>
                  <a:moveTo>
                    <a:pt x="20" y="34"/>
                  </a:moveTo>
                  <a:cubicBezTo>
                    <a:pt x="18" y="36"/>
                    <a:pt x="15" y="39"/>
                    <a:pt x="12" y="41"/>
                  </a:cubicBezTo>
                  <a:cubicBezTo>
                    <a:pt x="10" y="43"/>
                    <a:pt x="7" y="45"/>
                    <a:pt x="7" y="46"/>
                  </a:cubicBezTo>
                  <a:cubicBezTo>
                    <a:pt x="4" y="50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49"/>
                    <a:pt x="10" y="46"/>
                  </a:cubicBezTo>
                  <a:cubicBezTo>
                    <a:pt x="13" y="44"/>
                    <a:pt x="15" y="42"/>
                    <a:pt x="15" y="42"/>
                  </a:cubicBezTo>
                  <a:cubicBezTo>
                    <a:pt x="16" y="42"/>
                    <a:pt x="16" y="42"/>
                    <a:pt x="17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4"/>
                    <a:pt x="14" y="46"/>
                    <a:pt x="12" y="48"/>
                  </a:cubicBezTo>
                  <a:cubicBezTo>
                    <a:pt x="10" y="50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3"/>
                    <a:pt x="39" y="49"/>
                    <a:pt x="39" y="45"/>
                  </a:cubicBezTo>
                  <a:cubicBezTo>
                    <a:pt x="39" y="44"/>
                    <a:pt x="39" y="42"/>
                    <a:pt x="40" y="40"/>
                  </a:cubicBezTo>
                  <a:cubicBezTo>
                    <a:pt x="40" y="35"/>
                    <a:pt x="42" y="26"/>
                    <a:pt x="39" y="17"/>
                  </a:cubicBezTo>
                  <a:cubicBezTo>
                    <a:pt x="35" y="7"/>
                    <a:pt x="26" y="6"/>
                    <a:pt x="23" y="6"/>
                  </a:cubicBezTo>
                  <a:cubicBezTo>
                    <a:pt x="23" y="6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7"/>
                  </a:cubicBezTo>
                  <a:cubicBezTo>
                    <a:pt x="14" y="10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8"/>
                    <a:pt x="6" y="22"/>
                  </a:cubicBezTo>
                  <a:cubicBezTo>
                    <a:pt x="4" y="24"/>
                    <a:pt x="4" y="26"/>
                    <a:pt x="4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5" y="29"/>
                    <a:pt x="6" y="29"/>
                  </a:cubicBezTo>
                  <a:cubicBezTo>
                    <a:pt x="7" y="30"/>
                    <a:pt x="8" y="30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3" y="27"/>
                    <a:pt x="14" y="24"/>
                    <a:pt x="16" y="25"/>
                  </a:cubicBezTo>
                  <a:cubicBezTo>
                    <a:pt x="18" y="25"/>
                    <a:pt x="19" y="25"/>
                    <a:pt x="20" y="25"/>
                  </a:cubicBezTo>
                  <a:cubicBezTo>
                    <a:pt x="20" y="25"/>
                    <a:pt x="20" y="24"/>
                    <a:pt x="20" y="24"/>
                  </a:cubicBezTo>
                  <a:cubicBezTo>
                    <a:pt x="21" y="24"/>
                    <a:pt x="21" y="24"/>
                    <a:pt x="21" y="25"/>
                  </a:cubicBezTo>
                  <a:cubicBezTo>
                    <a:pt x="26" y="24"/>
                    <a:pt x="27" y="19"/>
                    <a:pt x="28" y="19"/>
                  </a:cubicBezTo>
                  <a:cubicBezTo>
                    <a:pt x="28" y="18"/>
                    <a:pt x="28" y="18"/>
                    <a:pt x="29" y="18"/>
                  </a:cubicBezTo>
                  <a:cubicBezTo>
                    <a:pt x="29" y="18"/>
                    <a:pt x="30" y="19"/>
                    <a:pt x="30" y="19"/>
                  </a:cubicBezTo>
                  <a:cubicBezTo>
                    <a:pt x="29" y="19"/>
                    <a:pt x="28" y="25"/>
                    <a:pt x="22" y="27"/>
                  </a:cubicBezTo>
                  <a:cubicBezTo>
                    <a:pt x="22" y="29"/>
                    <a:pt x="21" y="32"/>
                    <a:pt x="20" y="34"/>
                  </a:cubicBezTo>
                  <a:close/>
                  <a:moveTo>
                    <a:pt x="44" y="36"/>
                  </a:moveTo>
                  <a:cubicBezTo>
                    <a:pt x="45" y="30"/>
                    <a:pt x="45" y="22"/>
                    <a:pt x="40" y="14"/>
                  </a:cubicBezTo>
                  <a:cubicBezTo>
                    <a:pt x="37" y="8"/>
                    <a:pt x="32" y="6"/>
                    <a:pt x="28" y="5"/>
                  </a:cubicBezTo>
                  <a:cubicBezTo>
                    <a:pt x="33" y="6"/>
                    <a:pt x="38" y="9"/>
                    <a:pt x="40" y="16"/>
                  </a:cubicBezTo>
                  <a:cubicBezTo>
                    <a:pt x="44" y="26"/>
                    <a:pt x="42" y="35"/>
                    <a:pt x="42" y="41"/>
                  </a:cubicBezTo>
                  <a:cubicBezTo>
                    <a:pt x="41" y="42"/>
                    <a:pt x="41" y="44"/>
                    <a:pt x="41" y="45"/>
                  </a:cubicBezTo>
                  <a:cubicBezTo>
                    <a:pt x="41" y="48"/>
                    <a:pt x="42" y="51"/>
                    <a:pt x="43" y="5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7"/>
                    <a:pt x="46" y="45"/>
                    <a:pt x="45" y="43"/>
                  </a:cubicBezTo>
                  <a:cubicBezTo>
                    <a:pt x="44" y="41"/>
                    <a:pt x="44" y="39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6F1B79F2-DA3F-4706-B2E1-E423D69FC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7408" y="3040466"/>
              <a:ext cx="239605" cy="245450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B38D6A33-9C6D-491F-BFC7-BF5C9A987D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7377" y="3109171"/>
              <a:ext cx="290845" cy="316321"/>
            </a:xfrm>
            <a:custGeom>
              <a:avLst/>
              <a:gdLst>
                <a:gd name="T0" fmla="*/ 42 w 58"/>
                <a:gd name="T1" fmla="*/ 4 h 63"/>
                <a:gd name="T2" fmla="*/ 41 w 58"/>
                <a:gd name="T3" fmla="*/ 10 h 63"/>
                <a:gd name="T4" fmla="*/ 17 w 58"/>
                <a:gd name="T5" fmla="*/ 47 h 63"/>
                <a:gd name="T6" fmla="*/ 15 w 58"/>
                <a:gd name="T7" fmla="*/ 54 h 63"/>
                <a:gd name="T8" fmla="*/ 19 w 58"/>
                <a:gd name="T9" fmla="*/ 47 h 63"/>
                <a:gd name="T10" fmla="*/ 49 w 58"/>
                <a:gd name="T11" fmla="*/ 19 h 63"/>
                <a:gd name="T12" fmla="*/ 53 w 58"/>
                <a:gd name="T13" fmla="*/ 14 h 63"/>
                <a:gd name="T14" fmla="*/ 48 w 58"/>
                <a:gd name="T15" fmla="*/ 19 h 63"/>
                <a:gd name="T16" fmla="*/ 4 w 58"/>
                <a:gd name="T17" fmla="*/ 43 h 63"/>
                <a:gd name="T18" fmla="*/ 11 w 58"/>
                <a:gd name="T19" fmla="*/ 41 h 63"/>
                <a:gd name="T20" fmla="*/ 57 w 58"/>
                <a:gd name="T21" fmla="*/ 28 h 63"/>
                <a:gd name="T22" fmla="*/ 51 w 58"/>
                <a:gd name="T23" fmla="*/ 30 h 63"/>
                <a:gd name="T24" fmla="*/ 57 w 58"/>
                <a:gd name="T25" fmla="*/ 28 h 63"/>
                <a:gd name="T26" fmla="*/ 1 w 58"/>
                <a:gd name="T27" fmla="*/ 28 h 63"/>
                <a:gd name="T28" fmla="*/ 7 w 58"/>
                <a:gd name="T29" fmla="*/ 30 h 63"/>
                <a:gd name="T30" fmla="*/ 48 w 58"/>
                <a:gd name="T31" fmla="*/ 39 h 63"/>
                <a:gd name="T32" fmla="*/ 54 w 58"/>
                <a:gd name="T33" fmla="*/ 44 h 63"/>
                <a:gd name="T34" fmla="*/ 49 w 58"/>
                <a:gd name="T35" fmla="*/ 39 h 63"/>
                <a:gd name="T36" fmla="*/ 5 w 58"/>
                <a:gd name="T37" fmla="*/ 16 h 63"/>
                <a:gd name="T38" fmla="*/ 11 w 58"/>
                <a:gd name="T39" fmla="*/ 18 h 63"/>
                <a:gd name="T40" fmla="*/ 41 w 58"/>
                <a:gd name="T41" fmla="*/ 47 h 63"/>
                <a:gd name="T42" fmla="*/ 42 w 58"/>
                <a:gd name="T43" fmla="*/ 54 h 63"/>
                <a:gd name="T44" fmla="*/ 44 w 58"/>
                <a:gd name="T45" fmla="*/ 53 h 63"/>
                <a:gd name="T46" fmla="*/ 18 w 58"/>
                <a:gd name="T47" fmla="*/ 11 h 63"/>
                <a:gd name="T48" fmla="*/ 16 w 58"/>
                <a:gd name="T49" fmla="*/ 4 h 63"/>
                <a:gd name="T50" fmla="*/ 17 w 58"/>
                <a:gd name="T51" fmla="*/ 10 h 63"/>
                <a:gd name="T52" fmla="*/ 30 w 58"/>
                <a:gd name="T53" fmla="*/ 1 h 63"/>
                <a:gd name="T54" fmla="*/ 28 w 58"/>
                <a:gd name="T55" fmla="*/ 7 h 63"/>
                <a:gd name="T56" fmla="*/ 40 w 58"/>
                <a:gd name="T57" fmla="*/ 41 h 63"/>
                <a:gd name="T58" fmla="*/ 37 w 58"/>
                <a:gd name="T59" fmla="*/ 51 h 63"/>
                <a:gd name="T60" fmla="*/ 38 w 58"/>
                <a:gd name="T61" fmla="*/ 55 h 63"/>
                <a:gd name="T62" fmla="*/ 35 w 58"/>
                <a:gd name="T63" fmla="*/ 60 h 63"/>
                <a:gd name="T64" fmla="*/ 28 w 58"/>
                <a:gd name="T65" fmla="*/ 63 h 63"/>
                <a:gd name="T66" fmla="*/ 21 w 58"/>
                <a:gd name="T67" fmla="*/ 58 h 63"/>
                <a:gd name="T68" fmla="*/ 22 w 58"/>
                <a:gd name="T69" fmla="*/ 53 h 63"/>
                <a:gd name="T70" fmla="*/ 21 w 58"/>
                <a:gd name="T71" fmla="*/ 49 h 63"/>
                <a:gd name="T72" fmla="*/ 13 w 58"/>
                <a:gd name="T73" fmla="*/ 29 h 63"/>
                <a:gd name="T74" fmla="*/ 33 w 58"/>
                <a:gd name="T75" fmla="*/ 61 h 63"/>
                <a:gd name="T76" fmla="*/ 25 w 58"/>
                <a:gd name="T77" fmla="*/ 61 h 63"/>
                <a:gd name="T78" fmla="*/ 33 w 58"/>
                <a:gd name="T79" fmla="*/ 61 h 63"/>
                <a:gd name="T80" fmla="*/ 23 w 58"/>
                <a:gd name="T81" fmla="*/ 58 h 63"/>
                <a:gd name="T82" fmla="*/ 31 w 58"/>
                <a:gd name="T83" fmla="*/ 58 h 63"/>
                <a:gd name="T84" fmla="*/ 34 w 58"/>
                <a:gd name="T85" fmla="*/ 57 h 63"/>
                <a:gd name="T86" fmla="*/ 23 w 58"/>
                <a:gd name="T87" fmla="*/ 55 h 63"/>
                <a:gd name="T88" fmla="*/ 36 w 58"/>
                <a:gd name="T89" fmla="*/ 55 h 63"/>
                <a:gd name="T90" fmla="*/ 25 w 58"/>
                <a:gd name="T91" fmla="*/ 52 h 63"/>
                <a:gd name="T92" fmla="*/ 34 w 58"/>
                <a:gd name="T93" fmla="*/ 52 h 63"/>
                <a:gd name="T94" fmla="*/ 34 w 58"/>
                <a:gd name="T95" fmla="*/ 50 h 63"/>
                <a:gd name="T96" fmla="*/ 25 w 58"/>
                <a:gd name="T97" fmla="*/ 49 h 63"/>
                <a:gd name="T98" fmla="*/ 34 w 58"/>
                <a:gd name="T99" fmla="*/ 50 h 63"/>
                <a:gd name="T100" fmla="*/ 15 w 58"/>
                <a:gd name="T101" fmla="*/ 29 h 63"/>
                <a:gd name="T102" fmla="*/ 25 w 58"/>
                <a:gd name="T103" fmla="*/ 47 h 63"/>
                <a:gd name="T104" fmla="*/ 24 w 58"/>
                <a:gd name="T105" fmla="*/ 31 h 63"/>
                <a:gd name="T106" fmla="*/ 31 w 58"/>
                <a:gd name="T107" fmla="*/ 47 h 63"/>
                <a:gd name="T108" fmla="*/ 35 w 58"/>
                <a:gd name="T109" fmla="*/ 32 h 63"/>
                <a:gd name="T110" fmla="*/ 35 w 58"/>
                <a:gd name="T1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" h="63">
                  <a:moveTo>
                    <a:pt x="40" y="11"/>
                  </a:moveTo>
                  <a:cubicBezTo>
                    <a:pt x="39" y="10"/>
                    <a:pt x="39" y="10"/>
                    <a:pt x="39" y="9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3" y="3"/>
                    <a:pt x="44" y="4"/>
                  </a:cubicBezTo>
                  <a:cubicBezTo>
                    <a:pt x="44" y="4"/>
                    <a:pt x="44" y="5"/>
                    <a:pt x="44" y="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17" y="47"/>
                  </a:move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7"/>
                    <a:pt x="19" y="47"/>
                  </a:cubicBezTo>
                  <a:cubicBezTo>
                    <a:pt x="18" y="47"/>
                    <a:pt x="18" y="47"/>
                    <a:pt x="17" y="47"/>
                  </a:cubicBezTo>
                  <a:close/>
                  <a:moveTo>
                    <a:pt x="48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8"/>
                    <a:pt x="48" y="18"/>
                  </a:cubicBezTo>
                  <a:cubicBezTo>
                    <a:pt x="48" y="19"/>
                    <a:pt x="48" y="19"/>
                    <a:pt x="48" y="19"/>
                  </a:cubicBezTo>
                  <a:close/>
                  <a:moveTo>
                    <a:pt x="10" y="39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4" y="42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5" y="44"/>
                    <a:pt x="6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0"/>
                    <a:pt x="11" y="40"/>
                    <a:pt x="11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7" y="28"/>
                  </a:move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0" y="28"/>
                    <a:pt x="50" y="29"/>
                  </a:cubicBezTo>
                  <a:cubicBezTo>
                    <a:pt x="50" y="29"/>
                    <a:pt x="51" y="30"/>
                    <a:pt x="51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29"/>
                    <a:pt x="58" y="29"/>
                  </a:cubicBezTo>
                  <a:cubicBezTo>
                    <a:pt x="58" y="28"/>
                    <a:pt x="58" y="28"/>
                    <a:pt x="57" y="28"/>
                  </a:cubicBezTo>
                  <a:close/>
                  <a:moveTo>
                    <a:pt x="8" y="29"/>
                  </a:moveTo>
                  <a:cubicBezTo>
                    <a:pt x="8" y="28"/>
                    <a:pt x="8" y="28"/>
                    <a:pt x="7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8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29"/>
                    <a:pt x="8" y="29"/>
                  </a:cubicBezTo>
                  <a:close/>
                  <a:moveTo>
                    <a:pt x="49" y="39"/>
                  </a:moveTo>
                  <a:cubicBezTo>
                    <a:pt x="48" y="39"/>
                    <a:pt x="48" y="39"/>
                    <a:pt x="48" y="39"/>
                  </a:cubicBezTo>
                  <a:cubicBezTo>
                    <a:pt x="47" y="40"/>
                    <a:pt x="47" y="40"/>
                    <a:pt x="48" y="4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3"/>
                  </a:cubicBezTo>
                  <a:cubicBezTo>
                    <a:pt x="55" y="43"/>
                    <a:pt x="55" y="42"/>
                    <a:pt x="54" y="42"/>
                  </a:cubicBezTo>
                  <a:lnTo>
                    <a:pt x="49" y="39"/>
                  </a:lnTo>
                  <a:close/>
                  <a:moveTo>
                    <a:pt x="6" y="14"/>
                  </a:move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5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lnTo>
                    <a:pt x="6" y="14"/>
                  </a:lnTo>
                  <a:close/>
                  <a:moveTo>
                    <a:pt x="41" y="47"/>
                  </a:moveTo>
                  <a:cubicBezTo>
                    <a:pt x="41" y="47"/>
                    <a:pt x="40" y="47"/>
                    <a:pt x="40" y="47"/>
                  </a:cubicBezTo>
                  <a:cubicBezTo>
                    <a:pt x="39" y="47"/>
                    <a:pt x="39" y="48"/>
                    <a:pt x="39" y="48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4" y="54"/>
                    <a:pt x="44" y="54"/>
                  </a:cubicBezTo>
                  <a:cubicBezTo>
                    <a:pt x="44" y="54"/>
                    <a:pt x="44" y="53"/>
                    <a:pt x="44" y="53"/>
                  </a:cubicBezTo>
                  <a:lnTo>
                    <a:pt x="41" y="47"/>
                  </a:lnTo>
                  <a:close/>
                  <a:moveTo>
                    <a:pt x="17" y="10"/>
                  </a:moveTo>
                  <a:cubicBezTo>
                    <a:pt x="18" y="10"/>
                    <a:pt x="18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5" y="3"/>
                    <a:pt x="15" y="4"/>
                  </a:cubicBezTo>
                  <a:cubicBezTo>
                    <a:pt x="14" y="4"/>
                    <a:pt x="14" y="5"/>
                    <a:pt x="14" y="5"/>
                  </a:cubicBezTo>
                  <a:lnTo>
                    <a:pt x="17" y="10"/>
                  </a:lnTo>
                  <a:close/>
                  <a:moveTo>
                    <a:pt x="29" y="8"/>
                  </a:moveTo>
                  <a:cubicBezTo>
                    <a:pt x="30" y="8"/>
                    <a:pt x="30" y="7"/>
                    <a:pt x="30" y="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8"/>
                    <a:pt x="29" y="8"/>
                  </a:cubicBezTo>
                  <a:close/>
                  <a:moveTo>
                    <a:pt x="45" y="29"/>
                  </a:moveTo>
                  <a:cubicBezTo>
                    <a:pt x="45" y="33"/>
                    <a:pt x="44" y="38"/>
                    <a:pt x="40" y="41"/>
                  </a:cubicBezTo>
                  <a:cubicBezTo>
                    <a:pt x="38" y="43"/>
                    <a:pt x="37" y="46"/>
                    <a:pt x="37" y="47"/>
                  </a:cubicBezTo>
                  <a:cubicBezTo>
                    <a:pt x="38" y="48"/>
                    <a:pt x="38" y="48"/>
                    <a:pt x="38" y="49"/>
                  </a:cubicBezTo>
                  <a:cubicBezTo>
                    <a:pt x="38" y="50"/>
                    <a:pt x="38" y="50"/>
                    <a:pt x="37" y="51"/>
                  </a:cubicBezTo>
                  <a:cubicBezTo>
                    <a:pt x="38" y="51"/>
                    <a:pt x="38" y="51"/>
                    <a:pt x="38" y="52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8" y="54"/>
                    <a:pt x="38" y="54"/>
                    <a:pt x="38" y="55"/>
                  </a:cubicBezTo>
                  <a:cubicBezTo>
                    <a:pt x="38" y="56"/>
                    <a:pt x="38" y="56"/>
                    <a:pt x="37" y="56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38" y="59"/>
                    <a:pt x="37" y="60"/>
                    <a:pt x="35" y="60"/>
                  </a:cubicBezTo>
                  <a:cubicBezTo>
                    <a:pt x="35" y="60"/>
                    <a:pt x="35" y="61"/>
                    <a:pt x="35" y="61"/>
                  </a:cubicBezTo>
                  <a:cubicBezTo>
                    <a:pt x="35" y="63"/>
                    <a:pt x="33" y="63"/>
                    <a:pt x="31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3" y="61"/>
                  </a:cubicBezTo>
                  <a:cubicBezTo>
                    <a:pt x="23" y="61"/>
                    <a:pt x="23" y="60"/>
                    <a:pt x="23" y="60"/>
                  </a:cubicBezTo>
                  <a:cubicBezTo>
                    <a:pt x="22" y="60"/>
                    <a:pt x="21" y="59"/>
                    <a:pt x="21" y="58"/>
                  </a:cubicBezTo>
                  <a:cubicBezTo>
                    <a:pt x="21" y="57"/>
                    <a:pt x="21" y="57"/>
                    <a:pt x="22" y="56"/>
                  </a:cubicBezTo>
                  <a:cubicBezTo>
                    <a:pt x="21" y="56"/>
                    <a:pt x="21" y="56"/>
                    <a:pt x="21" y="55"/>
                  </a:cubicBezTo>
                  <a:cubicBezTo>
                    <a:pt x="21" y="54"/>
                    <a:pt x="21" y="54"/>
                    <a:pt x="22" y="53"/>
                  </a:cubicBezTo>
                  <a:cubicBezTo>
                    <a:pt x="21" y="53"/>
                    <a:pt x="21" y="53"/>
                    <a:pt x="21" y="52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8"/>
                    <a:pt x="21" y="48"/>
                    <a:pt x="22" y="47"/>
                  </a:cubicBezTo>
                  <a:cubicBezTo>
                    <a:pt x="22" y="46"/>
                    <a:pt x="21" y="43"/>
                    <a:pt x="18" y="41"/>
                  </a:cubicBezTo>
                  <a:cubicBezTo>
                    <a:pt x="15" y="38"/>
                    <a:pt x="13" y="33"/>
                    <a:pt x="13" y="29"/>
                  </a:cubicBezTo>
                  <a:cubicBezTo>
                    <a:pt x="13" y="20"/>
                    <a:pt x="20" y="13"/>
                    <a:pt x="29" y="13"/>
                  </a:cubicBezTo>
                  <a:cubicBezTo>
                    <a:pt x="38" y="13"/>
                    <a:pt x="45" y="20"/>
                    <a:pt x="45" y="29"/>
                  </a:cubicBezTo>
                  <a:close/>
                  <a:moveTo>
                    <a:pt x="33" y="61"/>
                  </a:moveTo>
                  <a:cubicBezTo>
                    <a:pt x="33" y="61"/>
                    <a:pt x="32" y="60"/>
                    <a:pt x="31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6" y="60"/>
                    <a:pt x="26" y="61"/>
                    <a:pt x="25" y="61"/>
                  </a:cubicBezTo>
                  <a:cubicBezTo>
                    <a:pt x="26" y="61"/>
                    <a:pt x="26" y="61"/>
                    <a:pt x="28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1"/>
                    <a:pt x="33" y="61"/>
                  </a:cubicBezTo>
                  <a:close/>
                  <a:moveTo>
                    <a:pt x="34" y="57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24" y="57"/>
                    <a:pt x="23" y="58"/>
                    <a:pt x="23" y="58"/>
                  </a:cubicBezTo>
                  <a:cubicBezTo>
                    <a:pt x="23" y="58"/>
                    <a:pt x="24" y="58"/>
                    <a:pt x="25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8"/>
                    <a:pt x="35" y="58"/>
                    <a:pt x="36" y="58"/>
                  </a:cubicBezTo>
                  <a:cubicBezTo>
                    <a:pt x="35" y="58"/>
                    <a:pt x="35" y="57"/>
                    <a:pt x="34" y="57"/>
                  </a:cubicBezTo>
                  <a:close/>
                  <a:moveTo>
                    <a:pt x="34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4" y="54"/>
                    <a:pt x="23" y="55"/>
                    <a:pt x="23" y="55"/>
                  </a:cubicBezTo>
                  <a:cubicBezTo>
                    <a:pt x="23" y="55"/>
                    <a:pt x="24" y="55"/>
                    <a:pt x="2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5" y="55"/>
                    <a:pt x="36" y="55"/>
                  </a:cubicBezTo>
                  <a:cubicBezTo>
                    <a:pt x="35" y="55"/>
                    <a:pt x="35" y="54"/>
                    <a:pt x="34" y="54"/>
                  </a:cubicBezTo>
                  <a:close/>
                  <a:moveTo>
                    <a:pt x="34" y="52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2"/>
                  </a:cubicBezTo>
                  <a:cubicBezTo>
                    <a:pt x="23" y="52"/>
                    <a:pt x="24" y="52"/>
                    <a:pt x="2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5" y="52"/>
                    <a:pt x="36" y="52"/>
                  </a:cubicBezTo>
                  <a:cubicBezTo>
                    <a:pt x="35" y="52"/>
                    <a:pt x="35" y="52"/>
                    <a:pt x="34" y="52"/>
                  </a:cubicBezTo>
                  <a:close/>
                  <a:moveTo>
                    <a:pt x="34" y="50"/>
                  </a:moveTo>
                  <a:cubicBezTo>
                    <a:pt x="35" y="50"/>
                    <a:pt x="35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9"/>
                    <a:pt x="23" y="49"/>
                  </a:cubicBezTo>
                  <a:cubicBezTo>
                    <a:pt x="23" y="49"/>
                    <a:pt x="24" y="50"/>
                    <a:pt x="25" y="50"/>
                  </a:cubicBezTo>
                  <a:lnTo>
                    <a:pt x="34" y="50"/>
                  </a:lnTo>
                  <a:close/>
                  <a:moveTo>
                    <a:pt x="43" y="29"/>
                  </a:moveTo>
                  <a:cubicBezTo>
                    <a:pt x="43" y="21"/>
                    <a:pt x="37" y="15"/>
                    <a:pt x="29" y="15"/>
                  </a:cubicBezTo>
                  <a:cubicBezTo>
                    <a:pt x="22" y="15"/>
                    <a:pt x="15" y="21"/>
                    <a:pt x="15" y="29"/>
                  </a:cubicBezTo>
                  <a:cubicBezTo>
                    <a:pt x="15" y="33"/>
                    <a:pt x="17" y="36"/>
                    <a:pt x="20" y="39"/>
                  </a:cubicBezTo>
                  <a:cubicBezTo>
                    <a:pt x="22" y="42"/>
                    <a:pt x="23" y="44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1"/>
                    <a:pt x="24" y="31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1"/>
                    <a:pt x="34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4"/>
                    <a:pt x="37" y="42"/>
                    <a:pt x="39" y="39"/>
                  </a:cubicBezTo>
                  <a:cubicBezTo>
                    <a:pt x="42" y="36"/>
                    <a:pt x="43" y="33"/>
                    <a:pt x="4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0" name="Freeform 85">
              <a:extLst>
                <a:ext uri="{FF2B5EF4-FFF2-40B4-BE49-F238E27FC236}">
                  <a16:creationId xmlns:a16="http://schemas.microsoft.com/office/drawing/2014/main" id="{A440E8FE-908F-4AB1-87B4-DC478229B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0994" y="2348196"/>
              <a:ext cx="250919" cy="188560"/>
            </a:xfrm>
            <a:custGeom>
              <a:avLst/>
              <a:gdLst>
                <a:gd name="T0" fmla="*/ 53 w 71"/>
                <a:gd name="T1" fmla="*/ 5 h 51"/>
                <a:gd name="T2" fmla="*/ 0 w 71"/>
                <a:gd name="T3" fmla="*/ 12 h 51"/>
                <a:gd name="T4" fmla="*/ 8 w 71"/>
                <a:gd name="T5" fmla="*/ 33 h 51"/>
                <a:gd name="T6" fmla="*/ 12 w 71"/>
                <a:gd name="T7" fmla="*/ 43 h 51"/>
                <a:gd name="T8" fmla="*/ 46 w 71"/>
                <a:gd name="T9" fmla="*/ 40 h 51"/>
                <a:gd name="T10" fmla="*/ 11 w 71"/>
                <a:gd name="T11" fmla="*/ 35 h 51"/>
                <a:gd name="T12" fmla="*/ 48 w 71"/>
                <a:gd name="T13" fmla="*/ 31 h 51"/>
                <a:gd name="T14" fmla="*/ 56 w 71"/>
                <a:gd name="T15" fmla="*/ 6 h 51"/>
                <a:gd name="T16" fmla="*/ 71 w 71"/>
                <a:gd name="T17" fmla="*/ 2 h 51"/>
                <a:gd name="T18" fmla="*/ 45 w 71"/>
                <a:gd name="T19" fmla="*/ 18 h 51"/>
                <a:gd name="T20" fmla="*/ 49 w 71"/>
                <a:gd name="T21" fmla="*/ 18 h 51"/>
                <a:gd name="T22" fmla="*/ 45 w 71"/>
                <a:gd name="T23" fmla="*/ 20 h 51"/>
                <a:gd name="T24" fmla="*/ 9 w 71"/>
                <a:gd name="T25" fmla="*/ 30 h 51"/>
                <a:gd name="T26" fmla="*/ 12 w 71"/>
                <a:gd name="T27" fmla="*/ 32 h 51"/>
                <a:gd name="T28" fmla="*/ 28 w 71"/>
                <a:gd name="T29" fmla="*/ 18 h 51"/>
                <a:gd name="T30" fmla="*/ 35 w 71"/>
                <a:gd name="T31" fmla="*/ 18 h 51"/>
                <a:gd name="T32" fmla="*/ 43 w 71"/>
                <a:gd name="T33" fmla="*/ 18 h 51"/>
                <a:gd name="T34" fmla="*/ 28 w 71"/>
                <a:gd name="T35" fmla="*/ 20 h 51"/>
                <a:gd name="T36" fmla="*/ 28 w 71"/>
                <a:gd name="T37" fmla="*/ 25 h 51"/>
                <a:gd name="T38" fmla="*/ 21 w 71"/>
                <a:gd name="T39" fmla="*/ 25 h 51"/>
                <a:gd name="T40" fmla="*/ 26 w 71"/>
                <a:gd name="T41" fmla="*/ 25 h 51"/>
                <a:gd name="T42" fmla="*/ 20 w 71"/>
                <a:gd name="T43" fmla="*/ 13 h 51"/>
                <a:gd name="T44" fmla="*/ 18 w 71"/>
                <a:gd name="T45" fmla="*/ 18 h 51"/>
                <a:gd name="T46" fmla="*/ 18 w 71"/>
                <a:gd name="T47" fmla="*/ 13 h 51"/>
                <a:gd name="T48" fmla="*/ 19 w 71"/>
                <a:gd name="T49" fmla="*/ 25 h 51"/>
                <a:gd name="T50" fmla="*/ 18 w 71"/>
                <a:gd name="T51" fmla="*/ 20 h 51"/>
                <a:gd name="T52" fmla="*/ 5 w 71"/>
                <a:gd name="T53" fmla="*/ 20 h 51"/>
                <a:gd name="T54" fmla="*/ 13 w 71"/>
                <a:gd name="T55" fmla="*/ 27 h 51"/>
                <a:gd name="T56" fmla="*/ 14 w 71"/>
                <a:gd name="T57" fmla="*/ 32 h 51"/>
                <a:gd name="T58" fmla="*/ 26 w 71"/>
                <a:gd name="T59" fmla="*/ 27 h 51"/>
                <a:gd name="T60" fmla="*/ 21 w 71"/>
                <a:gd name="T61" fmla="*/ 27 h 51"/>
                <a:gd name="T62" fmla="*/ 33 w 71"/>
                <a:gd name="T63" fmla="*/ 32 h 51"/>
                <a:gd name="T64" fmla="*/ 36 w 71"/>
                <a:gd name="T65" fmla="*/ 27 h 51"/>
                <a:gd name="T66" fmla="*/ 35 w 71"/>
                <a:gd name="T67" fmla="*/ 32 h 51"/>
                <a:gd name="T68" fmla="*/ 37 w 71"/>
                <a:gd name="T69" fmla="*/ 20 h 51"/>
                <a:gd name="T70" fmla="*/ 36 w 71"/>
                <a:gd name="T71" fmla="*/ 25 h 51"/>
                <a:gd name="T72" fmla="*/ 9 w 71"/>
                <a:gd name="T73" fmla="*/ 13 h 51"/>
                <a:gd name="T74" fmla="*/ 3 w 71"/>
                <a:gd name="T75" fmla="*/ 14 h 51"/>
                <a:gd name="T76" fmla="*/ 42 w 71"/>
                <a:gd name="T77" fmla="*/ 32 h 51"/>
                <a:gd name="T78" fmla="*/ 46 w 71"/>
                <a:gd name="T79" fmla="*/ 27 h 51"/>
                <a:gd name="T80" fmla="*/ 13 w 71"/>
                <a:gd name="T81" fmla="*/ 44 h 51"/>
                <a:gd name="T82" fmla="*/ 17 w 71"/>
                <a:gd name="T83" fmla="*/ 48 h 51"/>
                <a:gd name="T84" fmla="*/ 12 w 71"/>
                <a:gd name="T85" fmla="*/ 48 h 51"/>
                <a:gd name="T86" fmla="*/ 13 w 71"/>
                <a:gd name="T87" fmla="*/ 49 h 51"/>
                <a:gd name="T88" fmla="*/ 40 w 71"/>
                <a:gd name="T89" fmla="*/ 51 h 51"/>
                <a:gd name="T90" fmla="*/ 40 w 71"/>
                <a:gd name="T91" fmla="*/ 49 h 51"/>
                <a:gd name="T92" fmla="*/ 42 w 71"/>
                <a:gd name="T93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51">
                  <a:moveTo>
                    <a:pt x="7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6" y="0"/>
                    <a:pt x="54" y="2"/>
                    <a:pt x="53" y="5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11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1"/>
                    <a:pt x="10" y="43"/>
                    <a:pt x="12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2"/>
                    <a:pt x="47" y="41"/>
                  </a:cubicBezTo>
                  <a:cubicBezTo>
                    <a:pt x="47" y="41"/>
                    <a:pt x="46" y="40"/>
                    <a:pt x="46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7" y="33"/>
                    <a:pt x="48" y="3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4"/>
                    <a:pt x="58" y="3"/>
                    <a:pt x="59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71" y="3"/>
                    <a:pt x="71" y="2"/>
                  </a:cubicBezTo>
                  <a:cubicBezTo>
                    <a:pt x="71" y="1"/>
                    <a:pt x="70" y="0"/>
                    <a:pt x="70" y="0"/>
                  </a:cubicBezTo>
                  <a:close/>
                  <a:moveTo>
                    <a:pt x="49" y="18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13"/>
                    <a:pt x="50" y="13"/>
                    <a:pt x="50" y="13"/>
                  </a:cubicBezTo>
                  <a:lnTo>
                    <a:pt x="49" y="18"/>
                  </a:lnTo>
                  <a:close/>
                  <a:moveTo>
                    <a:pt x="47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7" y="25"/>
                  </a:lnTo>
                  <a:close/>
                  <a:moveTo>
                    <a:pt x="9" y="30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35" y="18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35" y="18"/>
                  </a:lnTo>
                  <a:close/>
                  <a:moveTo>
                    <a:pt x="37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37" y="13"/>
                  </a:lnTo>
                  <a:close/>
                  <a:moveTo>
                    <a:pt x="28" y="20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8" y="25"/>
                    <a:pt x="28" y="25"/>
                    <a:pt x="28" y="25"/>
                  </a:cubicBezTo>
                  <a:lnTo>
                    <a:pt x="28" y="20"/>
                  </a:lnTo>
                  <a:close/>
                  <a:moveTo>
                    <a:pt x="26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25"/>
                  </a:lnTo>
                  <a:close/>
                  <a:moveTo>
                    <a:pt x="26" y="18"/>
                  </a:moveTo>
                  <a:cubicBezTo>
                    <a:pt x="20" y="18"/>
                    <a:pt x="20" y="18"/>
                    <a:pt x="20" y="1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6" y="18"/>
                  </a:lnTo>
                  <a:close/>
                  <a:moveTo>
                    <a:pt x="18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8" y="13"/>
                    <a:pt x="18" y="13"/>
                    <a:pt x="18" y="13"/>
                  </a:cubicBezTo>
                  <a:lnTo>
                    <a:pt x="18" y="18"/>
                  </a:lnTo>
                  <a:close/>
                  <a:moveTo>
                    <a:pt x="18" y="20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8" y="20"/>
                  </a:lnTo>
                  <a:close/>
                  <a:moveTo>
                    <a:pt x="11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1" y="25"/>
                  </a:lnTo>
                  <a:close/>
                  <a:moveTo>
                    <a:pt x="13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4" y="32"/>
                    <a:pt x="14" y="32"/>
                    <a:pt x="14" y="32"/>
                  </a:cubicBezTo>
                  <a:lnTo>
                    <a:pt x="13" y="27"/>
                  </a:lnTo>
                  <a:close/>
                  <a:moveTo>
                    <a:pt x="21" y="27"/>
                  </a:moveTo>
                  <a:cubicBezTo>
                    <a:pt x="26" y="27"/>
                    <a:pt x="26" y="27"/>
                    <a:pt x="26" y="27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2"/>
                    <a:pt x="21" y="32"/>
                    <a:pt x="21" y="32"/>
                  </a:cubicBezTo>
                  <a:lnTo>
                    <a:pt x="21" y="27"/>
                  </a:lnTo>
                  <a:close/>
                  <a:moveTo>
                    <a:pt x="28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8" y="32"/>
                    <a:pt x="28" y="32"/>
                    <a:pt x="28" y="32"/>
                  </a:cubicBezTo>
                  <a:lnTo>
                    <a:pt x="28" y="27"/>
                  </a:lnTo>
                  <a:close/>
                  <a:moveTo>
                    <a:pt x="36" y="27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5" y="32"/>
                    <a:pt x="35" y="32"/>
                    <a:pt x="35" y="32"/>
                  </a:cubicBezTo>
                  <a:lnTo>
                    <a:pt x="36" y="27"/>
                  </a:lnTo>
                  <a:close/>
                  <a:moveTo>
                    <a:pt x="36" y="25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5"/>
                    <a:pt x="42" y="25"/>
                    <a:pt x="42" y="25"/>
                  </a:cubicBezTo>
                  <a:lnTo>
                    <a:pt x="36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4" y="13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1"/>
                    <a:pt x="43" y="32"/>
                    <a:pt x="42" y="32"/>
                  </a:cubicBezTo>
                  <a:close/>
                  <a:moveTo>
                    <a:pt x="13" y="44"/>
                  </a:moveTo>
                  <a:cubicBezTo>
                    <a:pt x="11" y="44"/>
                    <a:pt x="10" y="46"/>
                    <a:pt x="10" y="48"/>
                  </a:cubicBezTo>
                  <a:cubicBezTo>
                    <a:pt x="10" y="50"/>
                    <a:pt x="11" y="51"/>
                    <a:pt x="13" y="51"/>
                  </a:cubicBezTo>
                  <a:cubicBezTo>
                    <a:pt x="15" y="51"/>
                    <a:pt x="17" y="50"/>
                    <a:pt x="17" y="48"/>
                  </a:cubicBezTo>
                  <a:cubicBezTo>
                    <a:pt x="17" y="46"/>
                    <a:pt x="15" y="44"/>
                    <a:pt x="13" y="44"/>
                  </a:cubicBezTo>
                  <a:close/>
                  <a:moveTo>
                    <a:pt x="13" y="49"/>
                  </a:moveTo>
                  <a:cubicBezTo>
                    <a:pt x="13" y="49"/>
                    <a:pt x="12" y="48"/>
                    <a:pt x="12" y="48"/>
                  </a:cubicBezTo>
                  <a:cubicBezTo>
                    <a:pt x="12" y="47"/>
                    <a:pt x="13" y="46"/>
                    <a:pt x="13" y="46"/>
                  </a:cubicBezTo>
                  <a:cubicBezTo>
                    <a:pt x="14" y="46"/>
                    <a:pt x="15" y="47"/>
                    <a:pt x="15" y="48"/>
                  </a:cubicBezTo>
                  <a:cubicBezTo>
                    <a:pt x="15" y="48"/>
                    <a:pt x="14" y="49"/>
                    <a:pt x="13" y="49"/>
                  </a:cubicBezTo>
                  <a:close/>
                  <a:moveTo>
                    <a:pt x="40" y="44"/>
                  </a:moveTo>
                  <a:cubicBezTo>
                    <a:pt x="38" y="44"/>
                    <a:pt x="37" y="46"/>
                    <a:pt x="37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2" y="51"/>
                    <a:pt x="44" y="50"/>
                    <a:pt x="44" y="48"/>
                  </a:cubicBezTo>
                  <a:cubicBezTo>
                    <a:pt x="44" y="46"/>
                    <a:pt x="42" y="44"/>
                    <a:pt x="40" y="44"/>
                  </a:cubicBezTo>
                  <a:close/>
                  <a:moveTo>
                    <a:pt x="40" y="49"/>
                  </a:moveTo>
                  <a:cubicBezTo>
                    <a:pt x="39" y="49"/>
                    <a:pt x="39" y="48"/>
                    <a:pt x="39" y="48"/>
                  </a:cubicBezTo>
                  <a:cubicBezTo>
                    <a:pt x="39" y="47"/>
                    <a:pt x="39" y="46"/>
                    <a:pt x="40" y="46"/>
                  </a:cubicBezTo>
                  <a:cubicBezTo>
                    <a:pt x="41" y="46"/>
                    <a:pt x="42" y="47"/>
                    <a:pt x="42" y="48"/>
                  </a:cubicBezTo>
                  <a:cubicBezTo>
                    <a:pt x="42" y="48"/>
                    <a:pt x="41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70279F0E-55AA-4390-B4A8-619CB1DE29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915" y="1566049"/>
              <a:ext cx="323243" cy="340955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8D8F80D3-4056-47A2-8031-1DC9FD1CC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268" y="5467123"/>
              <a:ext cx="299883" cy="284634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79C02E49-E179-46D3-9E83-3080D12E06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3052" y="5474730"/>
              <a:ext cx="311167" cy="347437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CCEE0A5E-3CA6-409E-BE7E-59B2FA4FA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6374" y="3481429"/>
              <a:ext cx="328520" cy="317570"/>
            </a:xfrm>
            <a:custGeom>
              <a:avLst/>
              <a:gdLst>
                <a:gd name="T0" fmla="*/ 12 w 63"/>
                <a:gd name="T1" fmla="*/ 10 h 61"/>
                <a:gd name="T2" fmla="*/ 13 w 63"/>
                <a:gd name="T3" fmla="*/ 10 h 61"/>
                <a:gd name="T4" fmla="*/ 13 w 63"/>
                <a:gd name="T5" fmla="*/ 12 h 61"/>
                <a:gd name="T6" fmla="*/ 13 w 63"/>
                <a:gd name="T7" fmla="*/ 29 h 61"/>
                <a:gd name="T8" fmla="*/ 13 w 63"/>
                <a:gd name="T9" fmla="*/ 31 h 61"/>
                <a:gd name="T10" fmla="*/ 13 w 63"/>
                <a:gd name="T11" fmla="*/ 31 h 61"/>
                <a:gd name="T12" fmla="*/ 12 w 63"/>
                <a:gd name="T13" fmla="*/ 31 h 61"/>
                <a:gd name="T14" fmla="*/ 12 w 63"/>
                <a:gd name="T15" fmla="*/ 10 h 61"/>
                <a:gd name="T16" fmla="*/ 61 w 63"/>
                <a:gd name="T17" fmla="*/ 59 h 61"/>
                <a:gd name="T18" fmla="*/ 56 w 63"/>
                <a:gd name="T19" fmla="*/ 61 h 61"/>
                <a:gd name="T20" fmla="*/ 51 w 63"/>
                <a:gd name="T21" fmla="*/ 59 h 61"/>
                <a:gd name="T22" fmla="*/ 38 w 63"/>
                <a:gd name="T23" fmla="*/ 47 h 61"/>
                <a:gd name="T24" fmla="*/ 36 w 63"/>
                <a:gd name="T25" fmla="*/ 42 h 61"/>
                <a:gd name="T26" fmla="*/ 32 w 63"/>
                <a:gd name="T27" fmla="*/ 38 h 61"/>
                <a:gd name="T28" fmla="*/ 22 w 63"/>
                <a:gd name="T29" fmla="*/ 41 h 61"/>
                <a:gd name="T30" fmla="*/ 8 w 63"/>
                <a:gd name="T31" fmla="*/ 35 h 61"/>
                <a:gd name="T32" fmla="*/ 8 w 63"/>
                <a:gd name="T33" fmla="*/ 6 h 61"/>
                <a:gd name="T34" fmla="*/ 22 w 63"/>
                <a:gd name="T35" fmla="*/ 0 h 61"/>
                <a:gd name="T36" fmla="*/ 36 w 63"/>
                <a:gd name="T37" fmla="*/ 6 h 61"/>
                <a:gd name="T38" fmla="*/ 39 w 63"/>
                <a:gd name="T39" fmla="*/ 31 h 61"/>
                <a:gd name="T40" fmla="*/ 43 w 63"/>
                <a:gd name="T41" fmla="*/ 35 h 61"/>
                <a:gd name="T42" fmla="*/ 48 w 63"/>
                <a:gd name="T43" fmla="*/ 37 h 61"/>
                <a:gd name="T44" fmla="*/ 60 w 63"/>
                <a:gd name="T45" fmla="*/ 49 h 61"/>
                <a:gd name="T46" fmla="*/ 61 w 63"/>
                <a:gd name="T47" fmla="*/ 59 h 61"/>
                <a:gd name="T48" fmla="*/ 10 w 63"/>
                <a:gd name="T49" fmla="*/ 8 h 61"/>
                <a:gd name="T50" fmla="*/ 5 w 63"/>
                <a:gd name="T51" fmla="*/ 21 h 61"/>
                <a:gd name="T52" fmla="*/ 10 w 63"/>
                <a:gd name="T53" fmla="*/ 33 h 61"/>
                <a:gd name="T54" fmla="*/ 22 w 63"/>
                <a:gd name="T55" fmla="*/ 38 h 61"/>
                <a:gd name="T56" fmla="*/ 34 w 63"/>
                <a:gd name="T57" fmla="*/ 33 h 61"/>
                <a:gd name="T58" fmla="*/ 39 w 63"/>
                <a:gd name="T59" fmla="*/ 21 h 61"/>
                <a:gd name="T60" fmla="*/ 34 w 63"/>
                <a:gd name="T61" fmla="*/ 8 h 61"/>
                <a:gd name="T62" fmla="*/ 22 w 63"/>
                <a:gd name="T63" fmla="*/ 3 h 61"/>
                <a:gd name="T64" fmla="*/ 10 w 63"/>
                <a:gd name="T65" fmla="*/ 8 h 61"/>
                <a:gd name="T66" fmla="*/ 36 w 63"/>
                <a:gd name="T67" fmla="*/ 34 h 61"/>
                <a:gd name="T68" fmla="*/ 34 w 63"/>
                <a:gd name="T69" fmla="*/ 35 h 61"/>
                <a:gd name="T70" fmla="*/ 38 w 63"/>
                <a:gd name="T71" fmla="*/ 39 h 61"/>
                <a:gd name="T72" fmla="*/ 39 w 63"/>
                <a:gd name="T73" fmla="*/ 37 h 61"/>
                <a:gd name="T74" fmla="*/ 40 w 63"/>
                <a:gd name="T75" fmla="*/ 36 h 61"/>
                <a:gd name="T76" fmla="*/ 37 w 63"/>
                <a:gd name="T77" fmla="*/ 33 h 61"/>
                <a:gd name="T78" fmla="*/ 36 w 63"/>
                <a:gd name="T79" fmla="*/ 34 h 61"/>
                <a:gd name="T80" fmla="*/ 41 w 63"/>
                <a:gd name="T81" fmla="*/ 44 h 61"/>
                <a:gd name="T82" fmla="*/ 53 w 63"/>
                <a:gd name="T83" fmla="*/ 57 h 61"/>
                <a:gd name="T84" fmla="*/ 58 w 63"/>
                <a:gd name="T85" fmla="*/ 57 h 61"/>
                <a:gd name="T86" fmla="*/ 60 w 63"/>
                <a:gd name="T87" fmla="*/ 54 h 61"/>
                <a:gd name="T88" fmla="*/ 58 w 63"/>
                <a:gd name="T89" fmla="*/ 51 h 61"/>
                <a:gd name="T90" fmla="*/ 46 w 63"/>
                <a:gd name="T91" fmla="*/ 39 h 61"/>
                <a:gd name="T92" fmla="*/ 43 w 63"/>
                <a:gd name="T93" fmla="*/ 38 h 61"/>
                <a:gd name="T94" fmla="*/ 42 w 63"/>
                <a:gd name="T95" fmla="*/ 38 h 61"/>
                <a:gd name="T96" fmla="*/ 41 w 63"/>
                <a:gd name="T97" fmla="*/ 38 h 61"/>
                <a:gd name="T98" fmla="*/ 40 w 63"/>
                <a:gd name="T99" fmla="*/ 39 h 61"/>
                <a:gd name="T100" fmla="*/ 40 w 63"/>
                <a:gd name="T101" fmla="*/ 40 h 61"/>
                <a:gd name="T102" fmla="*/ 39 w 63"/>
                <a:gd name="T103" fmla="*/ 40 h 61"/>
                <a:gd name="T104" fmla="*/ 41 w 63"/>
                <a:gd name="T105" fmla="*/ 4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" h="61"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8" y="17"/>
                    <a:pt x="8" y="24"/>
                    <a:pt x="13" y="29"/>
                  </a:cubicBezTo>
                  <a:cubicBezTo>
                    <a:pt x="14" y="30"/>
                    <a:pt x="14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6" y="25"/>
                    <a:pt x="6" y="16"/>
                    <a:pt x="12" y="10"/>
                  </a:cubicBezTo>
                  <a:close/>
                  <a:moveTo>
                    <a:pt x="61" y="59"/>
                  </a:moveTo>
                  <a:cubicBezTo>
                    <a:pt x="59" y="60"/>
                    <a:pt x="58" y="61"/>
                    <a:pt x="56" y="61"/>
                  </a:cubicBezTo>
                  <a:cubicBezTo>
                    <a:pt x="54" y="61"/>
                    <a:pt x="52" y="60"/>
                    <a:pt x="51" y="5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7" y="45"/>
                    <a:pt x="36" y="43"/>
                    <a:pt x="36" y="42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29" y="40"/>
                    <a:pt x="26" y="41"/>
                    <a:pt x="22" y="41"/>
                  </a:cubicBezTo>
                  <a:cubicBezTo>
                    <a:pt x="17" y="41"/>
                    <a:pt x="12" y="38"/>
                    <a:pt x="8" y="35"/>
                  </a:cubicBezTo>
                  <a:cubicBezTo>
                    <a:pt x="0" y="27"/>
                    <a:pt x="0" y="14"/>
                    <a:pt x="8" y="6"/>
                  </a:cubicBezTo>
                  <a:cubicBezTo>
                    <a:pt x="12" y="3"/>
                    <a:pt x="17" y="0"/>
                    <a:pt x="22" y="0"/>
                  </a:cubicBezTo>
                  <a:cubicBezTo>
                    <a:pt x="28" y="0"/>
                    <a:pt x="33" y="3"/>
                    <a:pt x="36" y="6"/>
                  </a:cubicBezTo>
                  <a:cubicBezTo>
                    <a:pt x="43" y="13"/>
                    <a:pt x="44" y="23"/>
                    <a:pt x="39" y="31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7" y="35"/>
                    <a:pt x="48" y="3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3" y="52"/>
                    <a:pt x="63" y="56"/>
                    <a:pt x="61" y="59"/>
                  </a:cubicBezTo>
                  <a:close/>
                  <a:moveTo>
                    <a:pt x="10" y="8"/>
                  </a:moveTo>
                  <a:cubicBezTo>
                    <a:pt x="7" y="12"/>
                    <a:pt x="5" y="16"/>
                    <a:pt x="5" y="21"/>
                  </a:cubicBezTo>
                  <a:cubicBezTo>
                    <a:pt x="5" y="25"/>
                    <a:pt x="7" y="29"/>
                    <a:pt x="10" y="33"/>
                  </a:cubicBezTo>
                  <a:cubicBezTo>
                    <a:pt x="13" y="36"/>
                    <a:pt x="18" y="38"/>
                    <a:pt x="22" y="38"/>
                  </a:cubicBezTo>
                  <a:cubicBezTo>
                    <a:pt x="27" y="38"/>
                    <a:pt x="31" y="36"/>
                    <a:pt x="34" y="33"/>
                  </a:cubicBezTo>
                  <a:cubicBezTo>
                    <a:pt x="37" y="29"/>
                    <a:pt x="39" y="25"/>
                    <a:pt x="39" y="21"/>
                  </a:cubicBezTo>
                  <a:cubicBezTo>
                    <a:pt x="39" y="16"/>
                    <a:pt x="37" y="12"/>
                    <a:pt x="34" y="8"/>
                  </a:cubicBezTo>
                  <a:cubicBezTo>
                    <a:pt x="31" y="5"/>
                    <a:pt x="27" y="3"/>
                    <a:pt x="22" y="3"/>
                  </a:cubicBezTo>
                  <a:cubicBezTo>
                    <a:pt x="18" y="3"/>
                    <a:pt x="13" y="5"/>
                    <a:pt x="10" y="8"/>
                  </a:cubicBezTo>
                  <a:close/>
                  <a:moveTo>
                    <a:pt x="36" y="34"/>
                  </a:moveTo>
                  <a:cubicBezTo>
                    <a:pt x="35" y="34"/>
                    <a:pt x="35" y="35"/>
                    <a:pt x="34" y="3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9" y="37"/>
                  </a:cubicBezTo>
                  <a:cubicBezTo>
                    <a:pt x="39" y="37"/>
                    <a:pt x="40" y="36"/>
                    <a:pt x="40" y="36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4"/>
                    <a:pt x="36" y="34"/>
                  </a:cubicBezTo>
                  <a:close/>
                  <a:moveTo>
                    <a:pt x="41" y="44"/>
                  </a:moveTo>
                  <a:cubicBezTo>
                    <a:pt x="53" y="57"/>
                    <a:pt x="53" y="57"/>
                    <a:pt x="53" y="57"/>
                  </a:cubicBezTo>
                  <a:cubicBezTo>
                    <a:pt x="54" y="58"/>
                    <a:pt x="57" y="58"/>
                    <a:pt x="58" y="57"/>
                  </a:cubicBezTo>
                  <a:cubicBezTo>
                    <a:pt x="59" y="56"/>
                    <a:pt x="60" y="55"/>
                    <a:pt x="60" y="54"/>
                  </a:cubicBezTo>
                  <a:cubicBezTo>
                    <a:pt x="60" y="53"/>
                    <a:pt x="59" y="52"/>
                    <a:pt x="58" y="5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8"/>
                    <a:pt x="44" y="38"/>
                    <a:pt x="43" y="38"/>
                  </a:cubicBez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0" y="39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2"/>
                    <a:pt x="39" y="43"/>
                    <a:pt x="4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DE79851D-E732-4E85-A43A-806020255F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0782" y="4215532"/>
              <a:ext cx="353973" cy="299836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D93219E5-F234-4F20-A761-A589539AB4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4484" y="4462722"/>
              <a:ext cx="427572" cy="402274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BBAADA46-A780-41A4-958F-E36D315FA6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6142" y="3331001"/>
              <a:ext cx="421885" cy="352397"/>
            </a:xfrm>
            <a:custGeom>
              <a:avLst/>
              <a:gdLst>
                <a:gd name="T0" fmla="*/ 71 w 72"/>
                <a:gd name="T1" fmla="*/ 15 h 60"/>
                <a:gd name="T2" fmla="*/ 57 w 72"/>
                <a:gd name="T3" fmla="*/ 17 h 60"/>
                <a:gd name="T4" fmla="*/ 44 w 72"/>
                <a:gd name="T5" fmla="*/ 45 h 60"/>
                <a:gd name="T6" fmla="*/ 12 w 72"/>
                <a:gd name="T7" fmla="*/ 45 h 60"/>
                <a:gd name="T8" fmla="*/ 14 w 72"/>
                <a:gd name="T9" fmla="*/ 48 h 60"/>
                <a:gd name="T10" fmla="*/ 48 w 72"/>
                <a:gd name="T11" fmla="*/ 50 h 60"/>
                <a:gd name="T12" fmla="*/ 14 w 72"/>
                <a:gd name="T13" fmla="*/ 51 h 60"/>
                <a:gd name="T14" fmla="*/ 9 w 72"/>
                <a:gd name="T15" fmla="*/ 44 h 60"/>
                <a:gd name="T16" fmla="*/ 8 w 72"/>
                <a:gd name="T17" fmla="*/ 41 h 60"/>
                <a:gd name="T18" fmla="*/ 1 w 72"/>
                <a:gd name="T19" fmla="*/ 22 h 60"/>
                <a:gd name="T20" fmla="*/ 11 w 72"/>
                <a:gd name="T21" fmla="*/ 40 h 60"/>
                <a:gd name="T22" fmla="*/ 44 w 72"/>
                <a:gd name="T23" fmla="*/ 42 h 60"/>
                <a:gd name="T24" fmla="*/ 54 w 72"/>
                <a:gd name="T25" fmla="*/ 16 h 60"/>
                <a:gd name="T26" fmla="*/ 71 w 72"/>
                <a:gd name="T27" fmla="*/ 12 h 60"/>
                <a:gd name="T28" fmla="*/ 18 w 72"/>
                <a:gd name="T29" fmla="*/ 56 h 60"/>
                <a:gd name="T30" fmla="*/ 11 w 72"/>
                <a:gd name="T31" fmla="*/ 56 h 60"/>
                <a:gd name="T32" fmla="*/ 18 w 72"/>
                <a:gd name="T33" fmla="*/ 56 h 60"/>
                <a:gd name="T34" fmla="*/ 15 w 72"/>
                <a:gd name="T35" fmla="*/ 54 h 60"/>
                <a:gd name="T36" fmla="*/ 15 w 72"/>
                <a:gd name="T37" fmla="*/ 58 h 60"/>
                <a:gd name="T38" fmla="*/ 45 w 72"/>
                <a:gd name="T39" fmla="*/ 56 h 60"/>
                <a:gd name="T40" fmla="*/ 38 w 72"/>
                <a:gd name="T41" fmla="*/ 56 h 60"/>
                <a:gd name="T42" fmla="*/ 45 w 72"/>
                <a:gd name="T43" fmla="*/ 56 h 60"/>
                <a:gd name="T44" fmla="*/ 42 w 72"/>
                <a:gd name="T45" fmla="*/ 54 h 60"/>
                <a:gd name="T46" fmla="*/ 42 w 72"/>
                <a:gd name="T47" fmla="*/ 58 h 60"/>
                <a:gd name="T48" fmla="*/ 46 w 72"/>
                <a:gd name="T49" fmla="*/ 35 h 60"/>
                <a:gd name="T50" fmla="*/ 12 w 72"/>
                <a:gd name="T51" fmla="*/ 34 h 60"/>
                <a:gd name="T52" fmla="*/ 12 w 72"/>
                <a:gd name="T53" fmla="*/ 36 h 60"/>
                <a:gd name="T54" fmla="*/ 46 w 72"/>
                <a:gd name="T55" fmla="*/ 35 h 60"/>
                <a:gd name="T56" fmla="*/ 12 w 72"/>
                <a:gd name="T57" fmla="*/ 39 h 60"/>
                <a:gd name="T58" fmla="*/ 43 w 72"/>
                <a:gd name="T59" fmla="*/ 40 h 60"/>
                <a:gd name="T60" fmla="*/ 43 w 72"/>
                <a:gd name="T61" fmla="*/ 38 h 60"/>
                <a:gd name="T62" fmla="*/ 13 w 72"/>
                <a:gd name="T63" fmla="*/ 28 h 60"/>
                <a:gd name="T64" fmla="*/ 16 w 72"/>
                <a:gd name="T65" fmla="*/ 23 h 60"/>
                <a:gd name="T66" fmla="*/ 28 w 72"/>
                <a:gd name="T67" fmla="*/ 14 h 60"/>
                <a:gd name="T68" fmla="*/ 33 w 72"/>
                <a:gd name="T69" fmla="*/ 17 h 60"/>
                <a:gd name="T70" fmla="*/ 36 w 72"/>
                <a:gd name="T71" fmla="*/ 22 h 60"/>
                <a:gd name="T72" fmla="*/ 39 w 72"/>
                <a:gd name="T73" fmla="*/ 17 h 60"/>
                <a:gd name="T74" fmla="*/ 51 w 72"/>
                <a:gd name="T75" fmla="*/ 7 h 60"/>
                <a:gd name="T76" fmla="*/ 51 w 72"/>
                <a:gd name="T77" fmla="*/ 0 h 60"/>
                <a:gd name="T78" fmla="*/ 49 w 72"/>
                <a:gd name="T79" fmla="*/ 5 h 60"/>
                <a:gd name="T80" fmla="*/ 36 w 72"/>
                <a:gd name="T81" fmla="*/ 15 h 60"/>
                <a:gd name="T82" fmla="*/ 31 w 72"/>
                <a:gd name="T83" fmla="*/ 12 h 60"/>
                <a:gd name="T84" fmla="*/ 28 w 72"/>
                <a:gd name="T85" fmla="*/ 7 h 60"/>
                <a:gd name="T86" fmla="*/ 25 w 72"/>
                <a:gd name="T87" fmla="*/ 11 h 60"/>
                <a:gd name="T88" fmla="*/ 13 w 72"/>
                <a:gd name="T89" fmla="*/ 22 h 60"/>
                <a:gd name="T90" fmla="*/ 13 w 72"/>
                <a:gd name="T9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60">
                  <a:moveTo>
                    <a:pt x="72" y="13"/>
                  </a:moveTo>
                  <a:cubicBezTo>
                    <a:pt x="72" y="14"/>
                    <a:pt x="71" y="15"/>
                    <a:pt x="7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9" y="15"/>
                    <a:pt x="57" y="16"/>
                    <a:pt x="57" y="17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3"/>
                    <a:pt x="46" y="45"/>
                    <a:pt x="4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2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3" y="48"/>
                    <a:pt x="14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8" y="48"/>
                    <a:pt x="48" y="49"/>
                    <a:pt x="48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1" y="51"/>
                    <a:pt x="9" y="49"/>
                    <a:pt x="9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3" y="42"/>
                    <a:pt x="1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5" y="42"/>
                    <a:pt x="46" y="41"/>
                    <a:pt x="47" y="4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72" y="12"/>
                    <a:pt x="72" y="13"/>
                  </a:cubicBezTo>
                  <a:close/>
                  <a:moveTo>
                    <a:pt x="18" y="56"/>
                  </a:moveTo>
                  <a:cubicBezTo>
                    <a:pt x="18" y="58"/>
                    <a:pt x="17" y="60"/>
                    <a:pt x="15" y="60"/>
                  </a:cubicBezTo>
                  <a:cubicBezTo>
                    <a:pt x="13" y="60"/>
                    <a:pt x="11" y="58"/>
                    <a:pt x="11" y="56"/>
                  </a:cubicBezTo>
                  <a:cubicBezTo>
                    <a:pt x="11" y="54"/>
                    <a:pt x="13" y="52"/>
                    <a:pt x="15" y="52"/>
                  </a:cubicBezTo>
                  <a:cubicBezTo>
                    <a:pt x="17" y="52"/>
                    <a:pt x="18" y="54"/>
                    <a:pt x="18" y="56"/>
                  </a:cubicBezTo>
                  <a:close/>
                  <a:moveTo>
                    <a:pt x="16" y="56"/>
                  </a:moveTo>
                  <a:cubicBezTo>
                    <a:pt x="16" y="55"/>
                    <a:pt x="16" y="54"/>
                    <a:pt x="15" y="54"/>
                  </a:cubicBezTo>
                  <a:cubicBezTo>
                    <a:pt x="14" y="54"/>
                    <a:pt x="13" y="55"/>
                    <a:pt x="13" y="56"/>
                  </a:cubicBezTo>
                  <a:cubicBezTo>
                    <a:pt x="13" y="57"/>
                    <a:pt x="14" y="58"/>
                    <a:pt x="15" y="58"/>
                  </a:cubicBezTo>
                  <a:cubicBezTo>
                    <a:pt x="16" y="58"/>
                    <a:pt x="16" y="57"/>
                    <a:pt x="16" y="56"/>
                  </a:cubicBezTo>
                  <a:close/>
                  <a:moveTo>
                    <a:pt x="45" y="56"/>
                  </a:moveTo>
                  <a:cubicBezTo>
                    <a:pt x="45" y="58"/>
                    <a:pt x="44" y="60"/>
                    <a:pt x="42" y="60"/>
                  </a:cubicBezTo>
                  <a:cubicBezTo>
                    <a:pt x="40" y="60"/>
                    <a:pt x="38" y="58"/>
                    <a:pt x="38" y="56"/>
                  </a:cubicBezTo>
                  <a:cubicBezTo>
                    <a:pt x="38" y="54"/>
                    <a:pt x="40" y="52"/>
                    <a:pt x="42" y="52"/>
                  </a:cubicBezTo>
                  <a:cubicBezTo>
                    <a:pt x="44" y="52"/>
                    <a:pt x="45" y="54"/>
                    <a:pt x="45" y="56"/>
                  </a:cubicBezTo>
                  <a:close/>
                  <a:moveTo>
                    <a:pt x="43" y="56"/>
                  </a:moveTo>
                  <a:cubicBezTo>
                    <a:pt x="43" y="55"/>
                    <a:pt x="43" y="54"/>
                    <a:pt x="42" y="54"/>
                  </a:cubicBezTo>
                  <a:cubicBezTo>
                    <a:pt x="41" y="54"/>
                    <a:pt x="40" y="55"/>
                    <a:pt x="40" y="56"/>
                  </a:cubicBezTo>
                  <a:cubicBezTo>
                    <a:pt x="40" y="57"/>
                    <a:pt x="41" y="58"/>
                    <a:pt x="42" y="58"/>
                  </a:cubicBezTo>
                  <a:cubicBezTo>
                    <a:pt x="43" y="58"/>
                    <a:pt x="43" y="57"/>
                    <a:pt x="43" y="56"/>
                  </a:cubicBezTo>
                  <a:close/>
                  <a:moveTo>
                    <a:pt x="46" y="35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lose/>
                  <a:moveTo>
                    <a:pt x="13" y="38"/>
                  </a:moveTo>
                  <a:cubicBezTo>
                    <a:pt x="13" y="38"/>
                    <a:pt x="12" y="39"/>
                    <a:pt x="12" y="39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4" y="40"/>
                    <a:pt x="44" y="40"/>
                    <a:pt x="44" y="39"/>
                  </a:cubicBezTo>
                  <a:cubicBezTo>
                    <a:pt x="44" y="39"/>
                    <a:pt x="44" y="38"/>
                    <a:pt x="43" y="38"/>
                  </a:cubicBezTo>
                  <a:lnTo>
                    <a:pt x="13" y="38"/>
                  </a:lnTo>
                  <a:close/>
                  <a:moveTo>
                    <a:pt x="13" y="28"/>
                  </a:moveTo>
                  <a:cubicBezTo>
                    <a:pt x="14" y="28"/>
                    <a:pt x="16" y="27"/>
                    <a:pt x="16" y="25"/>
                  </a:cubicBezTo>
                  <a:cubicBezTo>
                    <a:pt x="16" y="24"/>
                    <a:pt x="16" y="24"/>
                    <a:pt x="1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4"/>
                    <a:pt x="28" y="14"/>
                  </a:cubicBezTo>
                  <a:cubicBezTo>
                    <a:pt x="28" y="14"/>
                    <a:pt x="29" y="13"/>
                    <a:pt x="29" y="13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9"/>
                  </a:cubicBezTo>
                  <a:cubicBezTo>
                    <a:pt x="33" y="20"/>
                    <a:pt x="34" y="22"/>
                    <a:pt x="36" y="22"/>
                  </a:cubicBezTo>
                  <a:cubicBezTo>
                    <a:pt x="38" y="22"/>
                    <a:pt x="39" y="20"/>
                    <a:pt x="39" y="19"/>
                  </a:cubicBezTo>
                  <a:cubicBezTo>
                    <a:pt x="39" y="18"/>
                    <a:pt x="39" y="18"/>
                    <a:pt x="39" y="1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7"/>
                    <a:pt x="51" y="7"/>
                    <a:pt x="51" y="7"/>
                  </a:cubicBezTo>
                  <a:cubicBezTo>
                    <a:pt x="53" y="7"/>
                    <a:pt x="54" y="5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50" y="0"/>
                    <a:pt x="48" y="2"/>
                    <a:pt x="48" y="4"/>
                  </a:cubicBezTo>
                  <a:cubicBezTo>
                    <a:pt x="48" y="4"/>
                    <a:pt x="48" y="5"/>
                    <a:pt x="49" y="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6"/>
                    <a:pt x="37" y="15"/>
                    <a:pt x="36" y="15"/>
                  </a:cubicBezTo>
                  <a:cubicBezTo>
                    <a:pt x="36" y="15"/>
                    <a:pt x="35" y="16"/>
                    <a:pt x="35" y="1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0" y="7"/>
                    <a:pt x="28" y="7"/>
                  </a:cubicBezTo>
                  <a:cubicBezTo>
                    <a:pt x="26" y="7"/>
                    <a:pt x="25" y="9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1" y="22"/>
                    <a:pt x="10" y="23"/>
                    <a:pt x="10" y="25"/>
                  </a:cubicBezTo>
                  <a:cubicBezTo>
                    <a:pt x="10" y="27"/>
                    <a:pt x="11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8" name="Freeform 24">
              <a:extLst>
                <a:ext uri="{FF2B5EF4-FFF2-40B4-BE49-F238E27FC236}">
                  <a16:creationId xmlns:a16="http://schemas.microsoft.com/office/drawing/2014/main" id="{330FED22-2102-4AF7-B88F-DE6C6B03DB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5996" y="1632312"/>
              <a:ext cx="288083" cy="303868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69" name="Freeform 54">
              <a:extLst>
                <a:ext uri="{FF2B5EF4-FFF2-40B4-BE49-F238E27FC236}">
                  <a16:creationId xmlns:a16="http://schemas.microsoft.com/office/drawing/2014/main" id="{47D4AB35-D0E5-4BB0-BA9C-33BAEA5E36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1165" y="5149532"/>
              <a:ext cx="329105" cy="382276"/>
            </a:xfrm>
            <a:custGeom>
              <a:avLst/>
              <a:gdLst>
                <a:gd name="T0" fmla="*/ 31 w 62"/>
                <a:gd name="T1" fmla="*/ 49 h 70"/>
                <a:gd name="T2" fmla="*/ 45 w 62"/>
                <a:gd name="T3" fmla="*/ 35 h 70"/>
                <a:gd name="T4" fmla="*/ 45 w 62"/>
                <a:gd name="T5" fmla="*/ 8 h 70"/>
                <a:gd name="T6" fmla="*/ 17 w 62"/>
                <a:gd name="T7" fmla="*/ 8 h 70"/>
                <a:gd name="T8" fmla="*/ 17 w 62"/>
                <a:gd name="T9" fmla="*/ 35 h 70"/>
                <a:gd name="T10" fmla="*/ 31 w 62"/>
                <a:gd name="T11" fmla="*/ 49 h 70"/>
                <a:gd name="T12" fmla="*/ 31 w 62"/>
                <a:gd name="T13" fmla="*/ 8 h 70"/>
                <a:gd name="T14" fmla="*/ 44 w 62"/>
                <a:gd name="T15" fmla="*/ 21 h 70"/>
                <a:gd name="T16" fmla="*/ 31 w 62"/>
                <a:gd name="T17" fmla="*/ 34 h 70"/>
                <a:gd name="T18" fmla="*/ 18 w 62"/>
                <a:gd name="T19" fmla="*/ 21 h 70"/>
                <a:gd name="T20" fmla="*/ 31 w 62"/>
                <a:gd name="T21" fmla="*/ 8 h 70"/>
                <a:gd name="T22" fmla="*/ 25 w 62"/>
                <a:gd name="T23" fmla="*/ 50 h 70"/>
                <a:gd name="T24" fmla="*/ 27 w 62"/>
                <a:gd name="T25" fmla="*/ 48 h 70"/>
                <a:gd name="T26" fmla="*/ 30 w 62"/>
                <a:gd name="T27" fmla="*/ 50 h 70"/>
                <a:gd name="T28" fmla="*/ 31 w 62"/>
                <a:gd name="T29" fmla="*/ 51 h 70"/>
                <a:gd name="T30" fmla="*/ 32 w 62"/>
                <a:gd name="T31" fmla="*/ 50 h 70"/>
                <a:gd name="T32" fmla="*/ 34 w 62"/>
                <a:gd name="T33" fmla="*/ 48 h 70"/>
                <a:gd name="T34" fmla="*/ 37 w 62"/>
                <a:gd name="T35" fmla="*/ 50 h 70"/>
                <a:gd name="T36" fmla="*/ 31 w 62"/>
                <a:gd name="T37" fmla="*/ 53 h 70"/>
                <a:gd name="T38" fmla="*/ 25 w 62"/>
                <a:gd name="T39" fmla="*/ 50 h 70"/>
                <a:gd name="T40" fmla="*/ 8 w 62"/>
                <a:gd name="T41" fmla="*/ 53 h 70"/>
                <a:gd name="T42" fmla="*/ 31 w 62"/>
                <a:gd name="T43" fmla="*/ 62 h 70"/>
                <a:gd name="T44" fmla="*/ 54 w 62"/>
                <a:gd name="T45" fmla="*/ 53 h 70"/>
                <a:gd name="T46" fmla="*/ 39 w 62"/>
                <a:gd name="T47" fmla="*/ 44 h 70"/>
                <a:gd name="T48" fmla="*/ 35 w 62"/>
                <a:gd name="T49" fmla="*/ 47 h 70"/>
                <a:gd name="T50" fmla="*/ 44 w 62"/>
                <a:gd name="T51" fmla="*/ 51 h 70"/>
                <a:gd name="T52" fmla="*/ 31 w 62"/>
                <a:gd name="T53" fmla="*/ 54 h 70"/>
                <a:gd name="T54" fmla="*/ 18 w 62"/>
                <a:gd name="T55" fmla="*/ 51 h 70"/>
                <a:gd name="T56" fmla="*/ 26 w 62"/>
                <a:gd name="T57" fmla="*/ 47 h 70"/>
                <a:gd name="T58" fmla="*/ 23 w 62"/>
                <a:gd name="T59" fmla="*/ 44 h 70"/>
                <a:gd name="T60" fmla="*/ 8 w 62"/>
                <a:gd name="T61" fmla="*/ 53 h 70"/>
                <a:gd name="T62" fmla="*/ 16 w 62"/>
                <a:gd name="T63" fmla="*/ 51 h 70"/>
                <a:gd name="T64" fmla="*/ 31 w 62"/>
                <a:gd name="T65" fmla="*/ 56 h 70"/>
                <a:gd name="T66" fmla="*/ 46 w 62"/>
                <a:gd name="T67" fmla="*/ 51 h 70"/>
                <a:gd name="T68" fmla="*/ 42 w 62"/>
                <a:gd name="T69" fmla="*/ 47 h 70"/>
                <a:gd name="T70" fmla="*/ 52 w 62"/>
                <a:gd name="T71" fmla="*/ 53 h 70"/>
                <a:gd name="T72" fmla="*/ 31 w 62"/>
                <a:gd name="T73" fmla="*/ 60 h 70"/>
                <a:gd name="T74" fmla="*/ 10 w 62"/>
                <a:gd name="T75" fmla="*/ 53 h 70"/>
                <a:gd name="T76" fmla="*/ 20 w 62"/>
                <a:gd name="T77" fmla="*/ 47 h 70"/>
                <a:gd name="T78" fmla="*/ 16 w 62"/>
                <a:gd name="T79" fmla="*/ 51 h 70"/>
                <a:gd name="T80" fmla="*/ 62 w 62"/>
                <a:gd name="T81" fmla="*/ 55 h 70"/>
                <a:gd name="T82" fmla="*/ 31 w 62"/>
                <a:gd name="T83" fmla="*/ 70 h 70"/>
                <a:gd name="T84" fmla="*/ 0 w 62"/>
                <a:gd name="T85" fmla="*/ 55 h 70"/>
                <a:gd name="T86" fmla="*/ 20 w 62"/>
                <a:gd name="T87" fmla="*/ 41 h 70"/>
                <a:gd name="T88" fmla="*/ 23 w 62"/>
                <a:gd name="T89" fmla="*/ 44 h 70"/>
                <a:gd name="T90" fmla="*/ 3 w 62"/>
                <a:gd name="T91" fmla="*/ 55 h 70"/>
                <a:gd name="T92" fmla="*/ 31 w 62"/>
                <a:gd name="T93" fmla="*/ 67 h 70"/>
                <a:gd name="T94" fmla="*/ 59 w 62"/>
                <a:gd name="T95" fmla="*/ 55 h 70"/>
                <a:gd name="T96" fmla="*/ 39 w 62"/>
                <a:gd name="T97" fmla="*/ 44 h 70"/>
                <a:gd name="T98" fmla="*/ 42 w 62"/>
                <a:gd name="T99" fmla="*/ 41 h 70"/>
                <a:gd name="T100" fmla="*/ 62 w 62"/>
                <a:gd name="T101" fmla="*/ 5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" h="70">
                  <a:moveTo>
                    <a:pt x="31" y="49"/>
                  </a:moveTo>
                  <a:cubicBezTo>
                    <a:pt x="45" y="35"/>
                    <a:pt x="45" y="35"/>
                    <a:pt x="45" y="35"/>
                  </a:cubicBezTo>
                  <a:cubicBezTo>
                    <a:pt x="52" y="27"/>
                    <a:pt x="52" y="15"/>
                    <a:pt x="45" y="8"/>
                  </a:cubicBezTo>
                  <a:cubicBezTo>
                    <a:pt x="37" y="0"/>
                    <a:pt x="25" y="0"/>
                    <a:pt x="17" y="8"/>
                  </a:cubicBezTo>
                  <a:cubicBezTo>
                    <a:pt x="10" y="15"/>
                    <a:pt x="10" y="27"/>
                    <a:pt x="17" y="35"/>
                  </a:cubicBezTo>
                  <a:lnTo>
                    <a:pt x="31" y="49"/>
                  </a:lnTo>
                  <a:close/>
                  <a:moveTo>
                    <a:pt x="31" y="8"/>
                  </a:moveTo>
                  <a:cubicBezTo>
                    <a:pt x="38" y="8"/>
                    <a:pt x="44" y="14"/>
                    <a:pt x="44" y="21"/>
                  </a:cubicBezTo>
                  <a:cubicBezTo>
                    <a:pt x="44" y="29"/>
                    <a:pt x="38" y="34"/>
                    <a:pt x="31" y="34"/>
                  </a:cubicBezTo>
                  <a:cubicBezTo>
                    <a:pt x="24" y="34"/>
                    <a:pt x="18" y="29"/>
                    <a:pt x="18" y="21"/>
                  </a:cubicBezTo>
                  <a:cubicBezTo>
                    <a:pt x="18" y="14"/>
                    <a:pt x="24" y="8"/>
                    <a:pt x="31" y="8"/>
                  </a:cubicBezTo>
                  <a:close/>
                  <a:moveTo>
                    <a:pt x="25" y="50"/>
                  </a:moveTo>
                  <a:cubicBezTo>
                    <a:pt x="25" y="49"/>
                    <a:pt x="26" y="49"/>
                    <a:pt x="27" y="48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1" y="51"/>
                  </a:cubicBezTo>
                  <a:cubicBezTo>
                    <a:pt x="31" y="51"/>
                    <a:pt x="32" y="51"/>
                    <a:pt x="32" y="50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6" y="49"/>
                    <a:pt x="37" y="49"/>
                    <a:pt x="37" y="50"/>
                  </a:cubicBezTo>
                  <a:cubicBezTo>
                    <a:pt x="37" y="52"/>
                    <a:pt x="34" y="53"/>
                    <a:pt x="31" y="53"/>
                  </a:cubicBezTo>
                  <a:cubicBezTo>
                    <a:pt x="28" y="53"/>
                    <a:pt x="25" y="52"/>
                    <a:pt x="25" y="50"/>
                  </a:cubicBezTo>
                  <a:close/>
                  <a:moveTo>
                    <a:pt x="8" y="53"/>
                  </a:moveTo>
                  <a:cubicBezTo>
                    <a:pt x="8" y="58"/>
                    <a:pt x="18" y="62"/>
                    <a:pt x="31" y="62"/>
                  </a:cubicBezTo>
                  <a:cubicBezTo>
                    <a:pt x="44" y="62"/>
                    <a:pt x="54" y="58"/>
                    <a:pt x="54" y="53"/>
                  </a:cubicBezTo>
                  <a:cubicBezTo>
                    <a:pt x="54" y="49"/>
                    <a:pt x="48" y="45"/>
                    <a:pt x="39" y="4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48"/>
                    <a:pt x="44" y="49"/>
                    <a:pt x="44" y="51"/>
                  </a:cubicBezTo>
                  <a:cubicBezTo>
                    <a:pt x="44" y="52"/>
                    <a:pt x="39" y="54"/>
                    <a:pt x="31" y="54"/>
                  </a:cubicBezTo>
                  <a:cubicBezTo>
                    <a:pt x="23" y="54"/>
                    <a:pt x="18" y="52"/>
                    <a:pt x="18" y="51"/>
                  </a:cubicBezTo>
                  <a:cubicBezTo>
                    <a:pt x="18" y="49"/>
                    <a:pt x="21" y="48"/>
                    <a:pt x="26" y="4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4" y="45"/>
                    <a:pt x="8" y="49"/>
                    <a:pt x="8" y="53"/>
                  </a:cubicBezTo>
                  <a:close/>
                  <a:moveTo>
                    <a:pt x="16" y="51"/>
                  </a:moveTo>
                  <a:cubicBezTo>
                    <a:pt x="16" y="54"/>
                    <a:pt x="23" y="56"/>
                    <a:pt x="31" y="56"/>
                  </a:cubicBezTo>
                  <a:cubicBezTo>
                    <a:pt x="39" y="56"/>
                    <a:pt x="46" y="54"/>
                    <a:pt x="46" y="51"/>
                  </a:cubicBezTo>
                  <a:cubicBezTo>
                    <a:pt x="46" y="49"/>
                    <a:pt x="44" y="47"/>
                    <a:pt x="42" y="47"/>
                  </a:cubicBezTo>
                  <a:cubicBezTo>
                    <a:pt x="48" y="48"/>
                    <a:pt x="52" y="50"/>
                    <a:pt x="52" y="53"/>
                  </a:cubicBezTo>
                  <a:cubicBezTo>
                    <a:pt x="52" y="56"/>
                    <a:pt x="43" y="60"/>
                    <a:pt x="31" y="60"/>
                  </a:cubicBezTo>
                  <a:cubicBezTo>
                    <a:pt x="19" y="60"/>
                    <a:pt x="10" y="56"/>
                    <a:pt x="10" y="53"/>
                  </a:cubicBezTo>
                  <a:cubicBezTo>
                    <a:pt x="10" y="50"/>
                    <a:pt x="14" y="48"/>
                    <a:pt x="20" y="47"/>
                  </a:cubicBezTo>
                  <a:cubicBezTo>
                    <a:pt x="17" y="47"/>
                    <a:pt x="16" y="49"/>
                    <a:pt x="16" y="51"/>
                  </a:cubicBezTo>
                  <a:close/>
                  <a:moveTo>
                    <a:pt x="62" y="55"/>
                  </a:moveTo>
                  <a:cubicBezTo>
                    <a:pt x="62" y="64"/>
                    <a:pt x="49" y="70"/>
                    <a:pt x="31" y="70"/>
                  </a:cubicBezTo>
                  <a:cubicBezTo>
                    <a:pt x="13" y="70"/>
                    <a:pt x="0" y="64"/>
                    <a:pt x="0" y="55"/>
                  </a:cubicBezTo>
                  <a:cubicBezTo>
                    <a:pt x="0" y="49"/>
                    <a:pt x="8" y="43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0" y="45"/>
                    <a:pt x="3" y="50"/>
                    <a:pt x="3" y="55"/>
                  </a:cubicBezTo>
                  <a:cubicBezTo>
                    <a:pt x="3" y="61"/>
                    <a:pt x="14" y="67"/>
                    <a:pt x="31" y="67"/>
                  </a:cubicBezTo>
                  <a:cubicBezTo>
                    <a:pt x="48" y="67"/>
                    <a:pt x="59" y="61"/>
                    <a:pt x="59" y="55"/>
                  </a:cubicBezTo>
                  <a:cubicBezTo>
                    <a:pt x="59" y="50"/>
                    <a:pt x="51" y="45"/>
                    <a:pt x="39" y="44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54" y="43"/>
                    <a:pt x="62" y="49"/>
                    <a:pt x="62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0" name="Freeform 55">
              <a:extLst>
                <a:ext uri="{FF2B5EF4-FFF2-40B4-BE49-F238E27FC236}">
                  <a16:creationId xmlns:a16="http://schemas.microsoft.com/office/drawing/2014/main" id="{4B807129-8042-4F13-9DAF-9C15684593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6238" y="3947425"/>
              <a:ext cx="340055" cy="372752"/>
            </a:xfrm>
            <a:custGeom>
              <a:avLst/>
              <a:gdLst>
                <a:gd name="T0" fmla="*/ 31 w 63"/>
                <a:gd name="T1" fmla="*/ 45 h 67"/>
                <a:gd name="T2" fmla="*/ 42 w 63"/>
                <a:gd name="T3" fmla="*/ 33 h 67"/>
                <a:gd name="T4" fmla="*/ 52 w 63"/>
                <a:gd name="T5" fmla="*/ 33 h 67"/>
                <a:gd name="T6" fmla="*/ 52 w 63"/>
                <a:gd name="T7" fmla="*/ 0 h 67"/>
                <a:gd name="T8" fmla="*/ 11 w 63"/>
                <a:gd name="T9" fmla="*/ 0 h 67"/>
                <a:gd name="T10" fmla="*/ 11 w 63"/>
                <a:gd name="T11" fmla="*/ 33 h 67"/>
                <a:gd name="T12" fmla="*/ 21 w 63"/>
                <a:gd name="T13" fmla="*/ 33 h 67"/>
                <a:gd name="T14" fmla="*/ 31 w 63"/>
                <a:gd name="T15" fmla="*/ 45 h 67"/>
                <a:gd name="T16" fmla="*/ 15 w 63"/>
                <a:gd name="T17" fmla="*/ 29 h 67"/>
                <a:gd name="T18" fmla="*/ 15 w 63"/>
                <a:gd name="T19" fmla="*/ 4 h 67"/>
                <a:gd name="T20" fmla="*/ 48 w 63"/>
                <a:gd name="T21" fmla="*/ 4 h 67"/>
                <a:gd name="T22" fmla="*/ 48 w 63"/>
                <a:gd name="T23" fmla="*/ 29 h 67"/>
                <a:gd name="T24" fmla="*/ 45 w 63"/>
                <a:gd name="T25" fmla="*/ 29 h 67"/>
                <a:gd name="T26" fmla="*/ 17 w 63"/>
                <a:gd name="T27" fmla="*/ 29 h 67"/>
                <a:gd name="T28" fmla="*/ 15 w 63"/>
                <a:gd name="T29" fmla="*/ 29 h 67"/>
                <a:gd name="T30" fmla="*/ 25 w 63"/>
                <a:gd name="T31" fmla="*/ 47 h 67"/>
                <a:gd name="T32" fmla="*/ 29 w 63"/>
                <a:gd name="T33" fmla="*/ 45 h 67"/>
                <a:gd name="T34" fmla="*/ 30 w 63"/>
                <a:gd name="T35" fmla="*/ 46 h 67"/>
                <a:gd name="T36" fmla="*/ 31 w 63"/>
                <a:gd name="T37" fmla="*/ 47 h 67"/>
                <a:gd name="T38" fmla="*/ 33 w 63"/>
                <a:gd name="T39" fmla="*/ 46 h 67"/>
                <a:gd name="T40" fmla="*/ 34 w 63"/>
                <a:gd name="T41" fmla="*/ 45 h 67"/>
                <a:gd name="T42" fmla="*/ 37 w 63"/>
                <a:gd name="T43" fmla="*/ 47 h 67"/>
                <a:gd name="T44" fmla="*/ 31 w 63"/>
                <a:gd name="T45" fmla="*/ 50 h 67"/>
                <a:gd name="T46" fmla="*/ 25 w 63"/>
                <a:gd name="T47" fmla="*/ 47 h 67"/>
                <a:gd name="T48" fmla="*/ 8 w 63"/>
                <a:gd name="T49" fmla="*/ 50 h 67"/>
                <a:gd name="T50" fmla="*/ 31 w 63"/>
                <a:gd name="T51" fmla="*/ 59 h 67"/>
                <a:gd name="T52" fmla="*/ 54 w 63"/>
                <a:gd name="T53" fmla="*/ 50 h 67"/>
                <a:gd name="T54" fmla="*/ 37 w 63"/>
                <a:gd name="T55" fmla="*/ 41 h 67"/>
                <a:gd name="T56" fmla="*/ 34 w 63"/>
                <a:gd name="T57" fmla="*/ 44 h 67"/>
                <a:gd name="T58" fmla="*/ 44 w 63"/>
                <a:gd name="T59" fmla="*/ 48 h 67"/>
                <a:gd name="T60" fmla="*/ 31 w 63"/>
                <a:gd name="T61" fmla="*/ 51 h 67"/>
                <a:gd name="T62" fmla="*/ 18 w 63"/>
                <a:gd name="T63" fmla="*/ 48 h 67"/>
                <a:gd name="T64" fmla="*/ 28 w 63"/>
                <a:gd name="T65" fmla="*/ 44 h 67"/>
                <a:gd name="T66" fmla="*/ 25 w 63"/>
                <a:gd name="T67" fmla="*/ 41 h 67"/>
                <a:gd name="T68" fmla="*/ 8 w 63"/>
                <a:gd name="T69" fmla="*/ 50 h 67"/>
                <a:gd name="T70" fmla="*/ 16 w 63"/>
                <a:gd name="T71" fmla="*/ 48 h 67"/>
                <a:gd name="T72" fmla="*/ 31 w 63"/>
                <a:gd name="T73" fmla="*/ 53 h 67"/>
                <a:gd name="T74" fmla="*/ 46 w 63"/>
                <a:gd name="T75" fmla="*/ 48 h 67"/>
                <a:gd name="T76" fmla="*/ 42 w 63"/>
                <a:gd name="T77" fmla="*/ 44 h 67"/>
                <a:gd name="T78" fmla="*/ 52 w 63"/>
                <a:gd name="T79" fmla="*/ 50 h 67"/>
                <a:gd name="T80" fmla="*/ 31 w 63"/>
                <a:gd name="T81" fmla="*/ 57 h 67"/>
                <a:gd name="T82" fmla="*/ 10 w 63"/>
                <a:gd name="T83" fmla="*/ 50 h 67"/>
                <a:gd name="T84" fmla="*/ 20 w 63"/>
                <a:gd name="T85" fmla="*/ 44 h 67"/>
                <a:gd name="T86" fmla="*/ 16 w 63"/>
                <a:gd name="T87" fmla="*/ 48 h 67"/>
                <a:gd name="T88" fmla="*/ 63 w 63"/>
                <a:gd name="T89" fmla="*/ 52 h 67"/>
                <a:gd name="T90" fmla="*/ 31 w 63"/>
                <a:gd name="T91" fmla="*/ 67 h 67"/>
                <a:gd name="T92" fmla="*/ 0 w 63"/>
                <a:gd name="T93" fmla="*/ 52 h 67"/>
                <a:gd name="T94" fmla="*/ 22 w 63"/>
                <a:gd name="T95" fmla="*/ 38 h 67"/>
                <a:gd name="T96" fmla="*/ 25 w 63"/>
                <a:gd name="T97" fmla="*/ 40 h 67"/>
                <a:gd name="T98" fmla="*/ 3 w 63"/>
                <a:gd name="T99" fmla="*/ 52 h 67"/>
                <a:gd name="T100" fmla="*/ 31 w 63"/>
                <a:gd name="T101" fmla="*/ 64 h 67"/>
                <a:gd name="T102" fmla="*/ 60 w 63"/>
                <a:gd name="T103" fmla="*/ 52 h 67"/>
                <a:gd name="T104" fmla="*/ 38 w 63"/>
                <a:gd name="T105" fmla="*/ 40 h 67"/>
                <a:gd name="T106" fmla="*/ 40 w 63"/>
                <a:gd name="T107" fmla="*/ 38 h 67"/>
                <a:gd name="T108" fmla="*/ 63 w 63"/>
                <a:gd name="T109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" h="67">
                  <a:moveTo>
                    <a:pt x="31" y="45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21" y="33"/>
                    <a:pt x="21" y="33"/>
                    <a:pt x="21" y="33"/>
                  </a:cubicBezTo>
                  <a:lnTo>
                    <a:pt x="31" y="45"/>
                  </a:lnTo>
                  <a:close/>
                  <a:moveTo>
                    <a:pt x="15" y="29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15" y="29"/>
                  </a:lnTo>
                  <a:close/>
                  <a:moveTo>
                    <a:pt x="25" y="47"/>
                  </a:moveTo>
                  <a:cubicBezTo>
                    <a:pt x="25" y="46"/>
                    <a:pt x="27" y="45"/>
                    <a:pt x="29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1" y="47"/>
                    <a:pt x="31" y="47"/>
                  </a:cubicBezTo>
                  <a:cubicBezTo>
                    <a:pt x="32" y="47"/>
                    <a:pt x="32" y="46"/>
                    <a:pt x="33" y="46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6" y="45"/>
                    <a:pt x="37" y="46"/>
                    <a:pt x="37" y="47"/>
                  </a:cubicBezTo>
                  <a:cubicBezTo>
                    <a:pt x="37" y="49"/>
                    <a:pt x="34" y="50"/>
                    <a:pt x="31" y="50"/>
                  </a:cubicBezTo>
                  <a:cubicBezTo>
                    <a:pt x="28" y="50"/>
                    <a:pt x="25" y="49"/>
                    <a:pt x="25" y="47"/>
                  </a:cubicBezTo>
                  <a:close/>
                  <a:moveTo>
                    <a:pt x="8" y="50"/>
                  </a:moveTo>
                  <a:cubicBezTo>
                    <a:pt x="8" y="55"/>
                    <a:pt x="18" y="59"/>
                    <a:pt x="31" y="59"/>
                  </a:cubicBezTo>
                  <a:cubicBezTo>
                    <a:pt x="44" y="59"/>
                    <a:pt x="54" y="55"/>
                    <a:pt x="54" y="50"/>
                  </a:cubicBezTo>
                  <a:cubicBezTo>
                    <a:pt x="54" y="45"/>
                    <a:pt x="47" y="42"/>
                    <a:pt x="37" y="41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45"/>
                    <a:pt x="44" y="46"/>
                    <a:pt x="44" y="48"/>
                  </a:cubicBezTo>
                  <a:cubicBezTo>
                    <a:pt x="44" y="49"/>
                    <a:pt x="39" y="51"/>
                    <a:pt x="31" y="51"/>
                  </a:cubicBezTo>
                  <a:cubicBezTo>
                    <a:pt x="23" y="51"/>
                    <a:pt x="18" y="49"/>
                    <a:pt x="18" y="48"/>
                  </a:cubicBezTo>
                  <a:cubicBezTo>
                    <a:pt x="18" y="46"/>
                    <a:pt x="22" y="45"/>
                    <a:pt x="28" y="44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5" y="42"/>
                    <a:pt x="8" y="45"/>
                    <a:pt x="8" y="50"/>
                  </a:cubicBezTo>
                  <a:close/>
                  <a:moveTo>
                    <a:pt x="16" y="48"/>
                  </a:moveTo>
                  <a:cubicBezTo>
                    <a:pt x="16" y="51"/>
                    <a:pt x="24" y="53"/>
                    <a:pt x="31" y="53"/>
                  </a:cubicBezTo>
                  <a:cubicBezTo>
                    <a:pt x="39" y="53"/>
                    <a:pt x="46" y="51"/>
                    <a:pt x="46" y="48"/>
                  </a:cubicBezTo>
                  <a:cubicBezTo>
                    <a:pt x="46" y="46"/>
                    <a:pt x="45" y="44"/>
                    <a:pt x="42" y="44"/>
                  </a:cubicBezTo>
                  <a:cubicBezTo>
                    <a:pt x="48" y="45"/>
                    <a:pt x="52" y="47"/>
                    <a:pt x="52" y="50"/>
                  </a:cubicBezTo>
                  <a:cubicBezTo>
                    <a:pt x="52" y="53"/>
                    <a:pt x="44" y="57"/>
                    <a:pt x="31" y="57"/>
                  </a:cubicBezTo>
                  <a:cubicBezTo>
                    <a:pt x="19" y="57"/>
                    <a:pt x="10" y="53"/>
                    <a:pt x="10" y="50"/>
                  </a:cubicBezTo>
                  <a:cubicBezTo>
                    <a:pt x="10" y="47"/>
                    <a:pt x="14" y="45"/>
                    <a:pt x="20" y="44"/>
                  </a:cubicBezTo>
                  <a:cubicBezTo>
                    <a:pt x="18" y="44"/>
                    <a:pt x="16" y="46"/>
                    <a:pt x="16" y="48"/>
                  </a:cubicBezTo>
                  <a:close/>
                  <a:moveTo>
                    <a:pt x="63" y="52"/>
                  </a:moveTo>
                  <a:cubicBezTo>
                    <a:pt x="63" y="61"/>
                    <a:pt x="49" y="67"/>
                    <a:pt x="31" y="67"/>
                  </a:cubicBezTo>
                  <a:cubicBezTo>
                    <a:pt x="14" y="67"/>
                    <a:pt x="0" y="61"/>
                    <a:pt x="0" y="52"/>
                  </a:cubicBezTo>
                  <a:cubicBezTo>
                    <a:pt x="0" y="45"/>
                    <a:pt x="9" y="40"/>
                    <a:pt x="22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1" y="42"/>
                    <a:pt x="3" y="47"/>
                    <a:pt x="3" y="52"/>
                  </a:cubicBezTo>
                  <a:cubicBezTo>
                    <a:pt x="3" y="58"/>
                    <a:pt x="14" y="64"/>
                    <a:pt x="31" y="64"/>
                  </a:cubicBezTo>
                  <a:cubicBezTo>
                    <a:pt x="48" y="64"/>
                    <a:pt x="60" y="58"/>
                    <a:pt x="60" y="52"/>
                  </a:cubicBezTo>
                  <a:cubicBezTo>
                    <a:pt x="60" y="47"/>
                    <a:pt x="51" y="42"/>
                    <a:pt x="38" y="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40"/>
                    <a:pt x="63" y="45"/>
                    <a:pt x="6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1" name="Freeform 55">
              <a:extLst>
                <a:ext uri="{FF2B5EF4-FFF2-40B4-BE49-F238E27FC236}">
                  <a16:creationId xmlns:a16="http://schemas.microsoft.com/office/drawing/2014/main" id="{C49DD215-8D44-4C95-8761-1424D16CA9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2898" y="1953683"/>
              <a:ext cx="268115" cy="293895"/>
            </a:xfrm>
            <a:custGeom>
              <a:avLst/>
              <a:gdLst>
                <a:gd name="T0" fmla="*/ 31 w 63"/>
                <a:gd name="T1" fmla="*/ 45 h 67"/>
                <a:gd name="T2" fmla="*/ 42 w 63"/>
                <a:gd name="T3" fmla="*/ 33 h 67"/>
                <a:gd name="T4" fmla="*/ 52 w 63"/>
                <a:gd name="T5" fmla="*/ 33 h 67"/>
                <a:gd name="T6" fmla="*/ 52 w 63"/>
                <a:gd name="T7" fmla="*/ 0 h 67"/>
                <a:gd name="T8" fmla="*/ 11 w 63"/>
                <a:gd name="T9" fmla="*/ 0 h 67"/>
                <a:gd name="T10" fmla="*/ 11 w 63"/>
                <a:gd name="T11" fmla="*/ 33 h 67"/>
                <a:gd name="T12" fmla="*/ 21 w 63"/>
                <a:gd name="T13" fmla="*/ 33 h 67"/>
                <a:gd name="T14" fmla="*/ 31 w 63"/>
                <a:gd name="T15" fmla="*/ 45 h 67"/>
                <a:gd name="T16" fmla="*/ 15 w 63"/>
                <a:gd name="T17" fmla="*/ 29 h 67"/>
                <a:gd name="T18" fmla="*/ 15 w 63"/>
                <a:gd name="T19" fmla="*/ 4 h 67"/>
                <a:gd name="T20" fmla="*/ 48 w 63"/>
                <a:gd name="T21" fmla="*/ 4 h 67"/>
                <a:gd name="T22" fmla="*/ 48 w 63"/>
                <a:gd name="T23" fmla="*/ 29 h 67"/>
                <a:gd name="T24" fmla="*/ 45 w 63"/>
                <a:gd name="T25" fmla="*/ 29 h 67"/>
                <a:gd name="T26" fmla="*/ 17 w 63"/>
                <a:gd name="T27" fmla="*/ 29 h 67"/>
                <a:gd name="T28" fmla="*/ 15 w 63"/>
                <a:gd name="T29" fmla="*/ 29 h 67"/>
                <a:gd name="T30" fmla="*/ 25 w 63"/>
                <a:gd name="T31" fmla="*/ 47 h 67"/>
                <a:gd name="T32" fmla="*/ 29 w 63"/>
                <a:gd name="T33" fmla="*/ 45 h 67"/>
                <a:gd name="T34" fmla="*/ 30 w 63"/>
                <a:gd name="T35" fmla="*/ 46 h 67"/>
                <a:gd name="T36" fmla="*/ 31 w 63"/>
                <a:gd name="T37" fmla="*/ 47 h 67"/>
                <a:gd name="T38" fmla="*/ 33 w 63"/>
                <a:gd name="T39" fmla="*/ 46 h 67"/>
                <a:gd name="T40" fmla="*/ 34 w 63"/>
                <a:gd name="T41" fmla="*/ 45 h 67"/>
                <a:gd name="T42" fmla="*/ 37 w 63"/>
                <a:gd name="T43" fmla="*/ 47 h 67"/>
                <a:gd name="T44" fmla="*/ 31 w 63"/>
                <a:gd name="T45" fmla="*/ 50 h 67"/>
                <a:gd name="T46" fmla="*/ 25 w 63"/>
                <a:gd name="T47" fmla="*/ 47 h 67"/>
                <a:gd name="T48" fmla="*/ 8 w 63"/>
                <a:gd name="T49" fmla="*/ 50 h 67"/>
                <a:gd name="T50" fmla="*/ 31 w 63"/>
                <a:gd name="T51" fmla="*/ 59 h 67"/>
                <a:gd name="T52" fmla="*/ 54 w 63"/>
                <a:gd name="T53" fmla="*/ 50 h 67"/>
                <a:gd name="T54" fmla="*/ 37 w 63"/>
                <a:gd name="T55" fmla="*/ 41 h 67"/>
                <a:gd name="T56" fmla="*/ 34 w 63"/>
                <a:gd name="T57" fmla="*/ 44 h 67"/>
                <a:gd name="T58" fmla="*/ 44 w 63"/>
                <a:gd name="T59" fmla="*/ 48 h 67"/>
                <a:gd name="T60" fmla="*/ 31 w 63"/>
                <a:gd name="T61" fmla="*/ 51 h 67"/>
                <a:gd name="T62" fmla="*/ 18 w 63"/>
                <a:gd name="T63" fmla="*/ 48 h 67"/>
                <a:gd name="T64" fmla="*/ 28 w 63"/>
                <a:gd name="T65" fmla="*/ 44 h 67"/>
                <a:gd name="T66" fmla="*/ 25 w 63"/>
                <a:gd name="T67" fmla="*/ 41 h 67"/>
                <a:gd name="T68" fmla="*/ 8 w 63"/>
                <a:gd name="T69" fmla="*/ 50 h 67"/>
                <a:gd name="T70" fmla="*/ 16 w 63"/>
                <a:gd name="T71" fmla="*/ 48 h 67"/>
                <a:gd name="T72" fmla="*/ 31 w 63"/>
                <a:gd name="T73" fmla="*/ 53 h 67"/>
                <a:gd name="T74" fmla="*/ 46 w 63"/>
                <a:gd name="T75" fmla="*/ 48 h 67"/>
                <a:gd name="T76" fmla="*/ 42 w 63"/>
                <a:gd name="T77" fmla="*/ 44 h 67"/>
                <a:gd name="T78" fmla="*/ 52 w 63"/>
                <a:gd name="T79" fmla="*/ 50 h 67"/>
                <a:gd name="T80" fmla="*/ 31 w 63"/>
                <a:gd name="T81" fmla="*/ 57 h 67"/>
                <a:gd name="T82" fmla="*/ 10 w 63"/>
                <a:gd name="T83" fmla="*/ 50 h 67"/>
                <a:gd name="T84" fmla="*/ 20 w 63"/>
                <a:gd name="T85" fmla="*/ 44 h 67"/>
                <a:gd name="T86" fmla="*/ 16 w 63"/>
                <a:gd name="T87" fmla="*/ 48 h 67"/>
                <a:gd name="T88" fmla="*/ 63 w 63"/>
                <a:gd name="T89" fmla="*/ 52 h 67"/>
                <a:gd name="T90" fmla="*/ 31 w 63"/>
                <a:gd name="T91" fmla="*/ 67 h 67"/>
                <a:gd name="T92" fmla="*/ 0 w 63"/>
                <a:gd name="T93" fmla="*/ 52 h 67"/>
                <a:gd name="T94" fmla="*/ 22 w 63"/>
                <a:gd name="T95" fmla="*/ 38 h 67"/>
                <a:gd name="T96" fmla="*/ 25 w 63"/>
                <a:gd name="T97" fmla="*/ 40 h 67"/>
                <a:gd name="T98" fmla="*/ 3 w 63"/>
                <a:gd name="T99" fmla="*/ 52 h 67"/>
                <a:gd name="T100" fmla="*/ 31 w 63"/>
                <a:gd name="T101" fmla="*/ 64 h 67"/>
                <a:gd name="T102" fmla="*/ 60 w 63"/>
                <a:gd name="T103" fmla="*/ 52 h 67"/>
                <a:gd name="T104" fmla="*/ 38 w 63"/>
                <a:gd name="T105" fmla="*/ 40 h 67"/>
                <a:gd name="T106" fmla="*/ 40 w 63"/>
                <a:gd name="T107" fmla="*/ 38 h 67"/>
                <a:gd name="T108" fmla="*/ 63 w 63"/>
                <a:gd name="T109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" h="67">
                  <a:moveTo>
                    <a:pt x="31" y="45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21" y="33"/>
                    <a:pt x="21" y="33"/>
                    <a:pt x="21" y="33"/>
                  </a:cubicBezTo>
                  <a:lnTo>
                    <a:pt x="31" y="45"/>
                  </a:lnTo>
                  <a:close/>
                  <a:moveTo>
                    <a:pt x="15" y="29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15" y="29"/>
                  </a:lnTo>
                  <a:close/>
                  <a:moveTo>
                    <a:pt x="25" y="47"/>
                  </a:moveTo>
                  <a:cubicBezTo>
                    <a:pt x="25" y="46"/>
                    <a:pt x="27" y="45"/>
                    <a:pt x="29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1" y="47"/>
                    <a:pt x="31" y="47"/>
                  </a:cubicBezTo>
                  <a:cubicBezTo>
                    <a:pt x="32" y="47"/>
                    <a:pt x="32" y="46"/>
                    <a:pt x="33" y="46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6" y="45"/>
                    <a:pt x="37" y="46"/>
                    <a:pt x="37" y="47"/>
                  </a:cubicBezTo>
                  <a:cubicBezTo>
                    <a:pt x="37" y="49"/>
                    <a:pt x="34" y="50"/>
                    <a:pt x="31" y="50"/>
                  </a:cubicBezTo>
                  <a:cubicBezTo>
                    <a:pt x="28" y="50"/>
                    <a:pt x="25" y="49"/>
                    <a:pt x="25" y="47"/>
                  </a:cubicBezTo>
                  <a:close/>
                  <a:moveTo>
                    <a:pt x="8" y="50"/>
                  </a:moveTo>
                  <a:cubicBezTo>
                    <a:pt x="8" y="55"/>
                    <a:pt x="18" y="59"/>
                    <a:pt x="31" y="59"/>
                  </a:cubicBezTo>
                  <a:cubicBezTo>
                    <a:pt x="44" y="59"/>
                    <a:pt x="54" y="55"/>
                    <a:pt x="54" y="50"/>
                  </a:cubicBezTo>
                  <a:cubicBezTo>
                    <a:pt x="54" y="45"/>
                    <a:pt x="47" y="42"/>
                    <a:pt x="37" y="41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45"/>
                    <a:pt x="44" y="46"/>
                    <a:pt x="44" y="48"/>
                  </a:cubicBezTo>
                  <a:cubicBezTo>
                    <a:pt x="44" y="49"/>
                    <a:pt x="39" y="51"/>
                    <a:pt x="31" y="51"/>
                  </a:cubicBezTo>
                  <a:cubicBezTo>
                    <a:pt x="23" y="51"/>
                    <a:pt x="18" y="49"/>
                    <a:pt x="18" y="48"/>
                  </a:cubicBezTo>
                  <a:cubicBezTo>
                    <a:pt x="18" y="46"/>
                    <a:pt x="22" y="45"/>
                    <a:pt x="28" y="44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5" y="42"/>
                    <a:pt x="8" y="45"/>
                    <a:pt x="8" y="50"/>
                  </a:cubicBezTo>
                  <a:close/>
                  <a:moveTo>
                    <a:pt x="16" y="48"/>
                  </a:moveTo>
                  <a:cubicBezTo>
                    <a:pt x="16" y="51"/>
                    <a:pt x="24" y="53"/>
                    <a:pt x="31" y="53"/>
                  </a:cubicBezTo>
                  <a:cubicBezTo>
                    <a:pt x="39" y="53"/>
                    <a:pt x="46" y="51"/>
                    <a:pt x="46" y="48"/>
                  </a:cubicBezTo>
                  <a:cubicBezTo>
                    <a:pt x="46" y="46"/>
                    <a:pt x="45" y="44"/>
                    <a:pt x="42" y="44"/>
                  </a:cubicBezTo>
                  <a:cubicBezTo>
                    <a:pt x="48" y="45"/>
                    <a:pt x="52" y="47"/>
                    <a:pt x="52" y="50"/>
                  </a:cubicBezTo>
                  <a:cubicBezTo>
                    <a:pt x="52" y="53"/>
                    <a:pt x="44" y="57"/>
                    <a:pt x="31" y="57"/>
                  </a:cubicBezTo>
                  <a:cubicBezTo>
                    <a:pt x="19" y="57"/>
                    <a:pt x="10" y="53"/>
                    <a:pt x="10" y="50"/>
                  </a:cubicBezTo>
                  <a:cubicBezTo>
                    <a:pt x="10" y="47"/>
                    <a:pt x="14" y="45"/>
                    <a:pt x="20" y="44"/>
                  </a:cubicBezTo>
                  <a:cubicBezTo>
                    <a:pt x="18" y="44"/>
                    <a:pt x="16" y="46"/>
                    <a:pt x="16" y="48"/>
                  </a:cubicBezTo>
                  <a:close/>
                  <a:moveTo>
                    <a:pt x="63" y="52"/>
                  </a:moveTo>
                  <a:cubicBezTo>
                    <a:pt x="63" y="61"/>
                    <a:pt x="49" y="67"/>
                    <a:pt x="31" y="67"/>
                  </a:cubicBezTo>
                  <a:cubicBezTo>
                    <a:pt x="14" y="67"/>
                    <a:pt x="0" y="61"/>
                    <a:pt x="0" y="52"/>
                  </a:cubicBezTo>
                  <a:cubicBezTo>
                    <a:pt x="0" y="45"/>
                    <a:pt x="9" y="40"/>
                    <a:pt x="22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1" y="42"/>
                    <a:pt x="3" y="47"/>
                    <a:pt x="3" y="52"/>
                  </a:cubicBezTo>
                  <a:cubicBezTo>
                    <a:pt x="3" y="58"/>
                    <a:pt x="14" y="64"/>
                    <a:pt x="31" y="64"/>
                  </a:cubicBezTo>
                  <a:cubicBezTo>
                    <a:pt x="48" y="64"/>
                    <a:pt x="60" y="58"/>
                    <a:pt x="60" y="52"/>
                  </a:cubicBezTo>
                  <a:cubicBezTo>
                    <a:pt x="60" y="47"/>
                    <a:pt x="51" y="42"/>
                    <a:pt x="38" y="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40"/>
                    <a:pt x="63" y="45"/>
                    <a:pt x="6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2" name="Freeform 91">
              <a:extLst>
                <a:ext uri="{FF2B5EF4-FFF2-40B4-BE49-F238E27FC236}">
                  <a16:creationId xmlns:a16="http://schemas.microsoft.com/office/drawing/2014/main" id="{7BFCB9FB-B238-4FE8-9B60-4D58C60307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6760" y="1839359"/>
              <a:ext cx="255906" cy="255905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3" name="Freeform 54">
              <a:extLst>
                <a:ext uri="{FF2B5EF4-FFF2-40B4-BE49-F238E27FC236}">
                  <a16:creationId xmlns:a16="http://schemas.microsoft.com/office/drawing/2014/main" id="{3FC3A65F-F6FE-4A83-853E-5E8E2EDE7C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8011" y="3738365"/>
              <a:ext cx="258419" cy="300168"/>
            </a:xfrm>
            <a:custGeom>
              <a:avLst/>
              <a:gdLst>
                <a:gd name="T0" fmla="*/ 31 w 62"/>
                <a:gd name="T1" fmla="*/ 49 h 70"/>
                <a:gd name="T2" fmla="*/ 45 w 62"/>
                <a:gd name="T3" fmla="*/ 35 h 70"/>
                <a:gd name="T4" fmla="*/ 45 w 62"/>
                <a:gd name="T5" fmla="*/ 8 h 70"/>
                <a:gd name="T6" fmla="*/ 17 w 62"/>
                <a:gd name="T7" fmla="*/ 8 h 70"/>
                <a:gd name="T8" fmla="*/ 17 w 62"/>
                <a:gd name="T9" fmla="*/ 35 h 70"/>
                <a:gd name="T10" fmla="*/ 31 w 62"/>
                <a:gd name="T11" fmla="*/ 49 h 70"/>
                <a:gd name="T12" fmla="*/ 31 w 62"/>
                <a:gd name="T13" fmla="*/ 8 h 70"/>
                <a:gd name="T14" fmla="*/ 44 w 62"/>
                <a:gd name="T15" fmla="*/ 21 h 70"/>
                <a:gd name="T16" fmla="*/ 31 w 62"/>
                <a:gd name="T17" fmla="*/ 34 h 70"/>
                <a:gd name="T18" fmla="*/ 18 w 62"/>
                <a:gd name="T19" fmla="*/ 21 h 70"/>
                <a:gd name="T20" fmla="*/ 31 w 62"/>
                <a:gd name="T21" fmla="*/ 8 h 70"/>
                <a:gd name="T22" fmla="*/ 25 w 62"/>
                <a:gd name="T23" fmla="*/ 50 h 70"/>
                <a:gd name="T24" fmla="*/ 27 w 62"/>
                <a:gd name="T25" fmla="*/ 48 h 70"/>
                <a:gd name="T26" fmla="*/ 30 w 62"/>
                <a:gd name="T27" fmla="*/ 50 h 70"/>
                <a:gd name="T28" fmla="*/ 31 w 62"/>
                <a:gd name="T29" fmla="*/ 51 h 70"/>
                <a:gd name="T30" fmla="*/ 32 w 62"/>
                <a:gd name="T31" fmla="*/ 50 h 70"/>
                <a:gd name="T32" fmla="*/ 34 w 62"/>
                <a:gd name="T33" fmla="*/ 48 h 70"/>
                <a:gd name="T34" fmla="*/ 37 w 62"/>
                <a:gd name="T35" fmla="*/ 50 h 70"/>
                <a:gd name="T36" fmla="*/ 31 w 62"/>
                <a:gd name="T37" fmla="*/ 53 h 70"/>
                <a:gd name="T38" fmla="*/ 25 w 62"/>
                <a:gd name="T39" fmla="*/ 50 h 70"/>
                <a:gd name="T40" fmla="*/ 8 w 62"/>
                <a:gd name="T41" fmla="*/ 53 h 70"/>
                <a:gd name="T42" fmla="*/ 31 w 62"/>
                <a:gd name="T43" fmla="*/ 62 h 70"/>
                <a:gd name="T44" fmla="*/ 54 w 62"/>
                <a:gd name="T45" fmla="*/ 53 h 70"/>
                <a:gd name="T46" fmla="*/ 39 w 62"/>
                <a:gd name="T47" fmla="*/ 44 h 70"/>
                <a:gd name="T48" fmla="*/ 35 w 62"/>
                <a:gd name="T49" fmla="*/ 47 h 70"/>
                <a:gd name="T50" fmla="*/ 44 w 62"/>
                <a:gd name="T51" fmla="*/ 51 h 70"/>
                <a:gd name="T52" fmla="*/ 31 w 62"/>
                <a:gd name="T53" fmla="*/ 54 h 70"/>
                <a:gd name="T54" fmla="*/ 18 w 62"/>
                <a:gd name="T55" fmla="*/ 51 h 70"/>
                <a:gd name="T56" fmla="*/ 26 w 62"/>
                <a:gd name="T57" fmla="*/ 47 h 70"/>
                <a:gd name="T58" fmla="*/ 23 w 62"/>
                <a:gd name="T59" fmla="*/ 44 h 70"/>
                <a:gd name="T60" fmla="*/ 8 w 62"/>
                <a:gd name="T61" fmla="*/ 53 h 70"/>
                <a:gd name="T62" fmla="*/ 16 w 62"/>
                <a:gd name="T63" fmla="*/ 51 h 70"/>
                <a:gd name="T64" fmla="*/ 31 w 62"/>
                <a:gd name="T65" fmla="*/ 56 h 70"/>
                <a:gd name="T66" fmla="*/ 46 w 62"/>
                <a:gd name="T67" fmla="*/ 51 h 70"/>
                <a:gd name="T68" fmla="*/ 42 w 62"/>
                <a:gd name="T69" fmla="*/ 47 h 70"/>
                <a:gd name="T70" fmla="*/ 52 w 62"/>
                <a:gd name="T71" fmla="*/ 53 h 70"/>
                <a:gd name="T72" fmla="*/ 31 w 62"/>
                <a:gd name="T73" fmla="*/ 60 h 70"/>
                <a:gd name="T74" fmla="*/ 10 w 62"/>
                <a:gd name="T75" fmla="*/ 53 h 70"/>
                <a:gd name="T76" fmla="*/ 20 w 62"/>
                <a:gd name="T77" fmla="*/ 47 h 70"/>
                <a:gd name="T78" fmla="*/ 16 w 62"/>
                <a:gd name="T79" fmla="*/ 51 h 70"/>
                <a:gd name="T80" fmla="*/ 62 w 62"/>
                <a:gd name="T81" fmla="*/ 55 h 70"/>
                <a:gd name="T82" fmla="*/ 31 w 62"/>
                <a:gd name="T83" fmla="*/ 70 h 70"/>
                <a:gd name="T84" fmla="*/ 0 w 62"/>
                <a:gd name="T85" fmla="*/ 55 h 70"/>
                <a:gd name="T86" fmla="*/ 20 w 62"/>
                <a:gd name="T87" fmla="*/ 41 h 70"/>
                <a:gd name="T88" fmla="*/ 23 w 62"/>
                <a:gd name="T89" fmla="*/ 44 h 70"/>
                <a:gd name="T90" fmla="*/ 3 w 62"/>
                <a:gd name="T91" fmla="*/ 55 h 70"/>
                <a:gd name="T92" fmla="*/ 31 w 62"/>
                <a:gd name="T93" fmla="*/ 67 h 70"/>
                <a:gd name="T94" fmla="*/ 59 w 62"/>
                <a:gd name="T95" fmla="*/ 55 h 70"/>
                <a:gd name="T96" fmla="*/ 39 w 62"/>
                <a:gd name="T97" fmla="*/ 44 h 70"/>
                <a:gd name="T98" fmla="*/ 42 w 62"/>
                <a:gd name="T99" fmla="*/ 41 h 70"/>
                <a:gd name="T100" fmla="*/ 62 w 62"/>
                <a:gd name="T101" fmla="*/ 5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" h="70">
                  <a:moveTo>
                    <a:pt x="31" y="49"/>
                  </a:moveTo>
                  <a:cubicBezTo>
                    <a:pt x="45" y="35"/>
                    <a:pt x="45" y="35"/>
                    <a:pt x="45" y="35"/>
                  </a:cubicBezTo>
                  <a:cubicBezTo>
                    <a:pt x="52" y="27"/>
                    <a:pt x="52" y="15"/>
                    <a:pt x="45" y="8"/>
                  </a:cubicBezTo>
                  <a:cubicBezTo>
                    <a:pt x="37" y="0"/>
                    <a:pt x="25" y="0"/>
                    <a:pt x="17" y="8"/>
                  </a:cubicBezTo>
                  <a:cubicBezTo>
                    <a:pt x="10" y="15"/>
                    <a:pt x="10" y="27"/>
                    <a:pt x="17" y="35"/>
                  </a:cubicBezTo>
                  <a:lnTo>
                    <a:pt x="31" y="49"/>
                  </a:lnTo>
                  <a:close/>
                  <a:moveTo>
                    <a:pt x="31" y="8"/>
                  </a:moveTo>
                  <a:cubicBezTo>
                    <a:pt x="38" y="8"/>
                    <a:pt x="44" y="14"/>
                    <a:pt x="44" y="21"/>
                  </a:cubicBezTo>
                  <a:cubicBezTo>
                    <a:pt x="44" y="29"/>
                    <a:pt x="38" y="34"/>
                    <a:pt x="31" y="34"/>
                  </a:cubicBezTo>
                  <a:cubicBezTo>
                    <a:pt x="24" y="34"/>
                    <a:pt x="18" y="29"/>
                    <a:pt x="18" y="21"/>
                  </a:cubicBezTo>
                  <a:cubicBezTo>
                    <a:pt x="18" y="14"/>
                    <a:pt x="24" y="8"/>
                    <a:pt x="31" y="8"/>
                  </a:cubicBezTo>
                  <a:close/>
                  <a:moveTo>
                    <a:pt x="25" y="50"/>
                  </a:moveTo>
                  <a:cubicBezTo>
                    <a:pt x="25" y="49"/>
                    <a:pt x="26" y="49"/>
                    <a:pt x="27" y="48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1"/>
                    <a:pt x="30" y="51"/>
                    <a:pt x="31" y="51"/>
                  </a:cubicBezTo>
                  <a:cubicBezTo>
                    <a:pt x="31" y="51"/>
                    <a:pt x="32" y="51"/>
                    <a:pt x="32" y="50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6" y="49"/>
                    <a:pt x="37" y="49"/>
                    <a:pt x="37" y="50"/>
                  </a:cubicBezTo>
                  <a:cubicBezTo>
                    <a:pt x="37" y="52"/>
                    <a:pt x="34" y="53"/>
                    <a:pt x="31" y="53"/>
                  </a:cubicBezTo>
                  <a:cubicBezTo>
                    <a:pt x="28" y="53"/>
                    <a:pt x="25" y="52"/>
                    <a:pt x="25" y="50"/>
                  </a:cubicBezTo>
                  <a:close/>
                  <a:moveTo>
                    <a:pt x="8" y="53"/>
                  </a:moveTo>
                  <a:cubicBezTo>
                    <a:pt x="8" y="58"/>
                    <a:pt x="18" y="62"/>
                    <a:pt x="31" y="62"/>
                  </a:cubicBezTo>
                  <a:cubicBezTo>
                    <a:pt x="44" y="62"/>
                    <a:pt x="54" y="58"/>
                    <a:pt x="54" y="53"/>
                  </a:cubicBezTo>
                  <a:cubicBezTo>
                    <a:pt x="54" y="49"/>
                    <a:pt x="48" y="45"/>
                    <a:pt x="39" y="4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48"/>
                    <a:pt x="44" y="49"/>
                    <a:pt x="44" y="51"/>
                  </a:cubicBezTo>
                  <a:cubicBezTo>
                    <a:pt x="44" y="52"/>
                    <a:pt x="39" y="54"/>
                    <a:pt x="31" y="54"/>
                  </a:cubicBezTo>
                  <a:cubicBezTo>
                    <a:pt x="23" y="54"/>
                    <a:pt x="18" y="52"/>
                    <a:pt x="18" y="51"/>
                  </a:cubicBezTo>
                  <a:cubicBezTo>
                    <a:pt x="18" y="49"/>
                    <a:pt x="21" y="48"/>
                    <a:pt x="26" y="4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4" y="45"/>
                    <a:pt x="8" y="49"/>
                    <a:pt x="8" y="53"/>
                  </a:cubicBezTo>
                  <a:close/>
                  <a:moveTo>
                    <a:pt x="16" y="51"/>
                  </a:moveTo>
                  <a:cubicBezTo>
                    <a:pt x="16" y="54"/>
                    <a:pt x="23" y="56"/>
                    <a:pt x="31" y="56"/>
                  </a:cubicBezTo>
                  <a:cubicBezTo>
                    <a:pt x="39" y="56"/>
                    <a:pt x="46" y="54"/>
                    <a:pt x="46" y="51"/>
                  </a:cubicBezTo>
                  <a:cubicBezTo>
                    <a:pt x="46" y="49"/>
                    <a:pt x="44" y="47"/>
                    <a:pt x="42" y="47"/>
                  </a:cubicBezTo>
                  <a:cubicBezTo>
                    <a:pt x="48" y="48"/>
                    <a:pt x="52" y="50"/>
                    <a:pt x="52" y="53"/>
                  </a:cubicBezTo>
                  <a:cubicBezTo>
                    <a:pt x="52" y="56"/>
                    <a:pt x="43" y="60"/>
                    <a:pt x="31" y="60"/>
                  </a:cubicBezTo>
                  <a:cubicBezTo>
                    <a:pt x="19" y="60"/>
                    <a:pt x="10" y="56"/>
                    <a:pt x="10" y="53"/>
                  </a:cubicBezTo>
                  <a:cubicBezTo>
                    <a:pt x="10" y="50"/>
                    <a:pt x="14" y="48"/>
                    <a:pt x="20" y="47"/>
                  </a:cubicBezTo>
                  <a:cubicBezTo>
                    <a:pt x="17" y="47"/>
                    <a:pt x="16" y="49"/>
                    <a:pt x="16" y="51"/>
                  </a:cubicBezTo>
                  <a:close/>
                  <a:moveTo>
                    <a:pt x="62" y="55"/>
                  </a:moveTo>
                  <a:cubicBezTo>
                    <a:pt x="62" y="64"/>
                    <a:pt x="49" y="70"/>
                    <a:pt x="31" y="70"/>
                  </a:cubicBezTo>
                  <a:cubicBezTo>
                    <a:pt x="13" y="70"/>
                    <a:pt x="0" y="64"/>
                    <a:pt x="0" y="55"/>
                  </a:cubicBezTo>
                  <a:cubicBezTo>
                    <a:pt x="0" y="49"/>
                    <a:pt x="8" y="43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0" y="45"/>
                    <a:pt x="3" y="50"/>
                    <a:pt x="3" y="55"/>
                  </a:cubicBezTo>
                  <a:cubicBezTo>
                    <a:pt x="3" y="61"/>
                    <a:pt x="14" y="67"/>
                    <a:pt x="31" y="67"/>
                  </a:cubicBezTo>
                  <a:cubicBezTo>
                    <a:pt x="48" y="67"/>
                    <a:pt x="59" y="61"/>
                    <a:pt x="59" y="55"/>
                  </a:cubicBezTo>
                  <a:cubicBezTo>
                    <a:pt x="59" y="50"/>
                    <a:pt x="51" y="45"/>
                    <a:pt x="39" y="44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54" y="43"/>
                    <a:pt x="62" y="49"/>
                    <a:pt x="62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4" name="Freeform 96">
              <a:extLst>
                <a:ext uri="{FF2B5EF4-FFF2-40B4-BE49-F238E27FC236}">
                  <a16:creationId xmlns:a16="http://schemas.microsoft.com/office/drawing/2014/main" id="{42269E62-378B-44D5-890F-B7038A2AD3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5586" y="4925363"/>
              <a:ext cx="282662" cy="282661"/>
            </a:xfrm>
            <a:custGeom>
              <a:avLst/>
              <a:gdLst>
                <a:gd name="T0" fmla="*/ 45 w 62"/>
                <a:gd name="T1" fmla="*/ 4 h 62"/>
                <a:gd name="T2" fmla="*/ 45 w 62"/>
                <a:gd name="T3" fmla="*/ 9 h 62"/>
                <a:gd name="T4" fmla="*/ 17 w 62"/>
                <a:gd name="T5" fmla="*/ 52 h 62"/>
                <a:gd name="T6" fmla="*/ 16 w 62"/>
                <a:gd name="T7" fmla="*/ 58 h 62"/>
                <a:gd name="T8" fmla="*/ 19 w 62"/>
                <a:gd name="T9" fmla="*/ 52 h 62"/>
                <a:gd name="T10" fmla="*/ 54 w 62"/>
                <a:gd name="T11" fmla="*/ 19 h 62"/>
                <a:gd name="T12" fmla="*/ 56 w 62"/>
                <a:gd name="T13" fmla="*/ 15 h 62"/>
                <a:gd name="T14" fmla="*/ 53 w 62"/>
                <a:gd name="T15" fmla="*/ 19 h 62"/>
                <a:gd name="T16" fmla="*/ 4 w 62"/>
                <a:gd name="T17" fmla="*/ 46 h 62"/>
                <a:gd name="T18" fmla="*/ 9 w 62"/>
                <a:gd name="T19" fmla="*/ 44 h 62"/>
                <a:gd name="T20" fmla="*/ 61 w 62"/>
                <a:gd name="T21" fmla="*/ 30 h 62"/>
                <a:gd name="T22" fmla="*/ 56 w 62"/>
                <a:gd name="T23" fmla="*/ 32 h 62"/>
                <a:gd name="T24" fmla="*/ 61 w 62"/>
                <a:gd name="T25" fmla="*/ 30 h 62"/>
                <a:gd name="T26" fmla="*/ 1 w 62"/>
                <a:gd name="T27" fmla="*/ 30 h 62"/>
                <a:gd name="T28" fmla="*/ 5 w 62"/>
                <a:gd name="T29" fmla="*/ 32 h 62"/>
                <a:gd name="T30" fmla="*/ 52 w 62"/>
                <a:gd name="T31" fmla="*/ 43 h 62"/>
                <a:gd name="T32" fmla="*/ 57 w 62"/>
                <a:gd name="T33" fmla="*/ 47 h 62"/>
                <a:gd name="T34" fmla="*/ 54 w 62"/>
                <a:gd name="T35" fmla="*/ 43 h 62"/>
                <a:gd name="T36" fmla="*/ 10 w 62"/>
                <a:gd name="T37" fmla="*/ 18 h 62"/>
                <a:gd name="T38" fmla="*/ 4 w 62"/>
                <a:gd name="T39" fmla="*/ 15 h 62"/>
                <a:gd name="T40" fmla="*/ 45 w 62"/>
                <a:gd name="T41" fmla="*/ 52 h 62"/>
                <a:gd name="T42" fmla="*/ 45 w 62"/>
                <a:gd name="T43" fmla="*/ 57 h 62"/>
                <a:gd name="T44" fmla="*/ 47 w 62"/>
                <a:gd name="T45" fmla="*/ 56 h 62"/>
                <a:gd name="T46" fmla="*/ 30 w 62"/>
                <a:gd name="T47" fmla="*/ 56 h 62"/>
                <a:gd name="T48" fmla="*/ 32 w 62"/>
                <a:gd name="T49" fmla="*/ 61 h 62"/>
                <a:gd name="T50" fmla="*/ 17 w 62"/>
                <a:gd name="T51" fmla="*/ 9 h 62"/>
                <a:gd name="T52" fmla="*/ 19 w 62"/>
                <a:gd name="T53" fmla="*/ 8 h 62"/>
                <a:gd name="T54" fmla="*/ 15 w 62"/>
                <a:gd name="T55" fmla="*/ 5 h 62"/>
                <a:gd name="T56" fmla="*/ 32 w 62"/>
                <a:gd name="T57" fmla="*/ 5 h 62"/>
                <a:gd name="T58" fmla="*/ 30 w 62"/>
                <a:gd name="T59" fmla="*/ 1 h 62"/>
                <a:gd name="T60" fmla="*/ 53 w 62"/>
                <a:gd name="T61" fmla="*/ 30 h 62"/>
                <a:gd name="T62" fmla="*/ 29 w 62"/>
                <a:gd name="T63" fmla="*/ 53 h 62"/>
                <a:gd name="T64" fmla="*/ 14 w 62"/>
                <a:gd name="T65" fmla="*/ 19 h 62"/>
                <a:gd name="T66" fmla="*/ 48 w 62"/>
                <a:gd name="T67" fmla="*/ 19 h 62"/>
                <a:gd name="T68" fmla="*/ 46 w 62"/>
                <a:gd name="T69" fmla="*/ 22 h 62"/>
                <a:gd name="T70" fmla="*/ 46 w 62"/>
                <a:gd name="T71" fmla="*/ 22 h 62"/>
                <a:gd name="T72" fmla="*/ 39 w 62"/>
                <a:gd name="T73" fmla="*/ 27 h 62"/>
                <a:gd name="T74" fmla="*/ 31 w 62"/>
                <a:gd name="T75" fmla="*/ 48 h 62"/>
                <a:gd name="T76" fmla="*/ 36 w 62"/>
                <a:gd name="T77" fmla="*/ 27 h 62"/>
                <a:gd name="T78" fmla="*/ 36 w 62"/>
                <a:gd name="T79" fmla="*/ 27 h 62"/>
                <a:gd name="T80" fmla="*/ 23 w 62"/>
                <a:gd name="T81" fmla="*/ 27 h 62"/>
                <a:gd name="T82" fmla="*/ 21 w 62"/>
                <a:gd name="T83" fmla="*/ 27 h 62"/>
                <a:gd name="T84" fmla="*/ 28 w 62"/>
                <a:gd name="T85" fmla="*/ 47 h 62"/>
                <a:gd name="T86" fmla="*/ 28 w 62"/>
                <a:gd name="T87" fmla="*/ 47 h 62"/>
                <a:gd name="T88" fmla="*/ 39 w 62"/>
                <a:gd name="T89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2">
                  <a:moveTo>
                    <a:pt x="43" y="9"/>
                  </a:moveTo>
                  <a:cubicBezTo>
                    <a:pt x="43" y="9"/>
                    <a:pt x="43" y="9"/>
                    <a:pt x="43" y="8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7" y="4"/>
                    <a:pt x="47" y="5"/>
                    <a:pt x="47" y="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9"/>
                    <a:pt x="44" y="10"/>
                    <a:pt x="44" y="10"/>
                  </a:cubicBezTo>
                  <a:cubicBezTo>
                    <a:pt x="43" y="10"/>
                    <a:pt x="43" y="9"/>
                    <a:pt x="43" y="9"/>
                  </a:cubicBezTo>
                  <a:close/>
                  <a:moveTo>
                    <a:pt x="17" y="52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7" y="57"/>
                    <a:pt x="17" y="5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2"/>
                    <a:pt x="18" y="52"/>
                    <a:pt x="17" y="52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4" y="1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5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2" y="19"/>
                    <a:pt x="53" y="19"/>
                    <a:pt x="53" y="19"/>
                  </a:cubicBezTo>
                  <a:close/>
                  <a:moveTo>
                    <a:pt x="8" y="43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9" y="42"/>
                    <a:pt x="9" y="42"/>
                    <a:pt x="8" y="43"/>
                  </a:cubicBezTo>
                  <a:close/>
                  <a:moveTo>
                    <a:pt x="61" y="30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5" y="30"/>
                    <a:pt x="55" y="31"/>
                  </a:cubicBezTo>
                  <a:cubicBezTo>
                    <a:pt x="55" y="31"/>
                    <a:pt x="56" y="32"/>
                    <a:pt x="5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32"/>
                    <a:pt x="62" y="31"/>
                    <a:pt x="62" y="31"/>
                  </a:cubicBezTo>
                  <a:cubicBezTo>
                    <a:pt x="62" y="30"/>
                    <a:pt x="61" y="30"/>
                    <a:pt x="61" y="30"/>
                  </a:cubicBezTo>
                  <a:close/>
                  <a:moveTo>
                    <a:pt x="6" y="31"/>
                  </a:moveTo>
                  <a:cubicBezTo>
                    <a:pt x="6" y="30"/>
                    <a:pt x="6" y="30"/>
                    <a:pt x="5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2"/>
                    <a:pt x="6" y="31"/>
                    <a:pt x="6" y="31"/>
                  </a:cubicBezTo>
                  <a:close/>
                  <a:moveTo>
                    <a:pt x="54" y="43"/>
                  </a:moveTo>
                  <a:cubicBezTo>
                    <a:pt x="53" y="42"/>
                    <a:pt x="52" y="42"/>
                    <a:pt x="52" y="43"/>
                  </a:cubicBezTo>
                  <a:cubicBezTo>
                    <a:pt x="52" y="43"/>
                    <a:pt x="52" y="44"/>
                    <a:pt x="53" y="44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8" y="46"/>
                    <a:pt x="58" y="46"/>
                  </a:cubicBezTo>
                  <a:cubicBezTo>
                    <a:pt x="58" y="46"/>
                    <a:pt x="58" y="45"/>
                    <a:pt x="57" y="45"/>
                  </a:cubicBezTo>
                  <a:lnTo>
                    <a:pt x="54" y="43"/>
                  </a:ln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8"/>
                  </a:cubicBezTo>
                  <a:cubicBezTo>
                    <a:pt x="10" y="18"/>
                    <a:pt x="10" y="17"/>
                    <a:pt x="9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5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lnTo>
                    <a:pt x="8" y="19"/>
                  </a:lnTo>
                  <a:close/>
                  <a:moveTo>
                    <a:pt x="45" y="52"/>
                  </a:moveTo>
                  <a:cubicBezTo>
                    <a:pt x="44" y="52"/>
                    <a:pt x="44" y="52"/>
                    <a:pt x="43" y="52"/>
                  </a:cubicBezTo>
                  <a:cubicBezTo>
                    <a:pt x="43" y="52"/>
                    <a:pt x="43" y="53"/>
                    <a:pt x="43" y="53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7"/>
                    <a:pt x="47" y="57"/>
                    <a:pt x="47" y="56"/>
                  </a:cubicBezTo>
                  <a:lnTo>
                    <a:pt x="45" y="52"/>
                  </a:lnTo>
                  <a:close/>
                  <a:moveTo>
                    <a:pt x="31" y="55"/>
                  </a:moveTo>
                  <a:cubicBezTo>
                    <a:pt x="30" y="55"/>
                    <a:pt x="30" y="56"/>
                    <a:pt x="30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2"/>
                    <a:pt x="31" y="62"/>
                  </a:cubicBezTo>
                  <a:cubicBezTo>
                    <a:pt x="31" y="62"/>
                    <a:pt x="32" y="61"/>
                    <a:pt x="32" y="61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1" y="55"/>
                    <a:pt x="31" y="55"/>
                  </a:cubicBezTo>
                  <a:close/>
                  <a:moveTo>
                    <a:pt x="17" y="9"/>
                  </a:moveTo>
                  <a:cubicBezTo>
                    <a:pt x="17" y="9"/>
                    <a:pt x="18" y="10"/>
                    <a:pt x="18" y="10"/>
                  </a:cubicBezTo>
                  <a:cubicBezTo>
                    <a:pt x="18" y="10"/>
                    <a:pt x="18" y="9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lnTo>
                    <a:pt x="17" y="9"/>
                  </a:lnTo>
                  <a:close/>
                  <a:moveTo>
                    <a:pt x="31" y="6"/>
                  </a:moveTo>
                  <a:cubicBezTo>
                    <a:pt x="31" y="6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30" y="0"/>
                    <a:pt x="30" y="0"/>
                    <a:pt x="30" y="1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lose/>
                  <a:moveTo>
                    <a:pt x="53" y="30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0" y="53"/>
                    <a:pt x="30" y="53"/>
                    <a:pt x="29" y="5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8" y="19"/>
                    <a:pt x="48" y="1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8"/>
                    <a:pt x="54" y="29"/>
                    <a:pt x="53" y="30"/>
                  </a:cubicBezTo>
                  <a:close/>
                  <a:moveTo>
                    <a:pt x="46" y="22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50" y="27"/>
                    <a:pt x="50" y="27"/>
                    <a:pt x="50" y="27"/>
                  </a:cubicBezTo>
                  <a:lnTo>
                    <a:pt x="46" y="22"/>
                  </a:lnTo>
                  <a:close/>
                  <a:moveTo>
                    <a:pt x="44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9" y="27"/>
                    <a:pt x="39" y="27"/>
                    <a:pt x="39" y="27"/>
                  </a:cubicBezTo>
                  <a:lnTo>
                    <a:pt x="44" y="21"/>
                  </a:lnTo>
                  <a:close/>
                  <a:moveTo>
                    <a:pt x="25" y="29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25" y="29"/>
                  </a:lnTo>
                  <a:close/>
                  <a:moveTo>
                    <a:pt x="36" y="27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36" y="27"/>
                  </a:lnTo>
                  <a:close/>
                  <a:moveTo>
                    <a:pt x="28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8" y="21"/>
                  </a:lnTo>
                  <a:close/>
                  <a:moveTo>
                    <a:pt x="12" y="2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2" y="27"/>
                  </a:lnTo>
                  <a:close/>
                  <a:moveTo>
                    <a:pt x="28" y="47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28" y="47"/>
                  </a:lnTo>
                  <a:close/>
                  <a:moveTo>
                    <a:pt x="33" y="47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39" y="29"/>
                    <a:pt x="39" y="29"/>
                    <a:pt x="39" y="29"/>
                  </a:cubicBezTo>
                  <a:lnTo>
                    <a:pt x="3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198916F8-575D-4AA7-B738-DF65D37F4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9324" y="5343165"/>
              <a:ext cx="269059" cy="253140"/>
            </a:xfrm>
            <a:custGeom>
              <a:avLst/>
              <a:gdLst>
                <a:gd name="T0" fmla="*/ 23 w 68"/>
                <a:gd name="T1" fmla="*/ 5 h 67"/>
                <a:gd name="T2" fmla="*/ 7 w 68"/>
                <a:gd name="T3" fmla="*/ 11 h 67"/>
                <a:gd name="T4" fmla="*/ 7 w 68"/>
                <a:gd name="T5" fmla="*/ 67 h 67"/>
                <a:gd name="T6" fmla="*/ 38 w 68"/>
                <a:gd name="T7" fmla="*/ 62 h 67"/>
                <a:gd name="T8" fmla="*/ 49 w 68"/>
                <a:gd name="T9" fmla="*/ 56 h 67"/>
                <a:gd name="T10" fmla="*/ 64 w 68"/>
                <a:gd name="T11" fmla="*/ 47 h 67"/>
                <a:gd name="T12" fmla="*/ 60 w 68"/>
                <a:gd name="T13" fmla="*/ 0 h 67"/>
                <a:gd name="T14" fmla="*/ 52 w 68"/>
                <a:gd name="T15" fmla="*/ 51 h 67"/>
                <a:gd name="T16" fmla="*/ 59 w 68"/>
                <a:gd name="T17" fmla="*/ 44 h 67"/>
                <a:gd name="T18" fmla="*/ 56 w 68"/>
                <a:gd name="T19" fmla="*/ 41 h 67"/>
                <a:gd name="T20" fmla="*/ 56 w 68"/>
                <a:gd name="T21" fmla="*/ 51 h 67"/>
                <a:gd name="T22" fmla="*/ 50 w 68"/>
                <a:gd name="T23" fmla="*/ 43 h 67"/>
                <a:gd name="T24" fmla="*/ 33 w 68"/>
                <a:gd name="T25" fmla="*/ 45 h 67"/>
                <a:gd name="T26" fmla="*/ 48 w 68"/>
                <a:gd name="T27" fmla="*/ 53 h 67"/>
                <a:gd name="T28" fmla="*/ 26 w 68"/>
                <a:gd name="T29" fmla="*/ 7 h 67"/>
                <a:gd name="T30" fmla="*/ 65 w 68"/>
                <a:gd name="T31" fmla="*/ 7 h 67"/>
                <a:gd name="T32" fmla="*/ 56 w 68"/>
                <a:gd name="T33" fmla="*/ 39 h 67"/>
                <a:gd name="T34" fmla="*/ 9 w 68"/>
                <a:gd name="T35" fmla="*/ 23 h 67"/>
                <a:gd name="T36" fmla="*/ 12 w 68"/>
                <a:gd name="T37" fmla="*/ 30 h 67"/>
                <a:gd name="T38" fmla="*/ 10 w 68"/>
                <a:gd name="T39" fmla="*/ 32 h 67"/>
                <a:gd name="T40" fmla="*/ 10 w 68"/>
                <a:gd name="T41" fmla="*/ 38 h 67"/>
                <a:gd name="T42" fmla="*/ 12 w 68"/>
                <a:gd name="T43" fmla="*/ 40 h 67"/>
                <a:gd name="T44" fmla="*/ 9 w 68"/>
                <a:gd name="T45" fmla="*/ 47 h 67"/>
                <a:gd name="T46" fmla="*/ 12 w 68"/>
                <a:gd name="T47" fmla="*/ 54 h 67"/>
                <a:gd name="T48" fmla="*/ 9 w 68"/>
                <a:gd name="T49" fmla="*/ 55 h 67"/>
                <a:gd name="T50" fmla="*/ 19 w 68"/>
                <a:gd name="T51" fmla="*/ 61 h 67"/>
                <a:gd name="T52" fmla="*/ 25 w 68"/>
                <a:gd name="T53" fmla="*/ 64 h 67"/>
                <a:gd name="T54" fmla="*/ 3 w 68"/>
                <a:gd name="T55" fmla="*/ 19 h 67"/>
                <a:gd name="T56" fmla="*/ 12 w 68"/>
                <a:gd name="T57" fmla="*/ 22 h 67"/>
                <a:gd name="T58" fmla="*/ 34 w 68"/>
                <a:gd name="T59" fmla="*/ 61 h 67"/>
                <a:gd name="T60" fmla="*/ 19 w 68"/>
                <a:gd name="T61" fmla="*/ 59 h 67"/>
                <a:gd name="T62" fmla="*/ 19 w 68"/>
                <a:gd name="T63" fmla="*/ 8 h 67"/>
                <a:gd name="T64" fmla="*/ 21 w 68"/>
                <a:gd name="T65" fmla="*/ 17 h 67"/>
                <a:gd name="T66" fmla="*/ 24 w 68"/>
                <a:gd name="T67" fmla="*/ 19 h 67"/>
                <a:gd name="T68" fmla="*/ 20 w 68"/>
                <a:gd name="T69" fmla="*/ 26 h 67"/>
                <a:gd name="T70" fmla="*/ 24 w 68"/>
                <a:gd name="T71" fmla="*/ 33 h 67"/>
                <a:gd name="T72" fmla="*/ 21 w 68"/>
                <a:gd name="T73" fmla="*/ 35 h 67"/>
                <a:gd name="T74" fmla="*/ 21 w 68"/>
                <a:gd name="T75" fmla="*/ 41 h 67"/>
                <a:gd name="T76" fmla="*/ 24 w 68"/>
                <a:gd name="T77" fmla="*/ 43 h 67"/>
                <a:gd name="T78" fmla="*/ 21 w 68"/>
                <a:gd name="T79" fmla="*/ 49 h 67"/>
                <a:gd name="T80" fmla="*/ 24 w 68"/>
                <a:gd name="T81" fmla="*/ 51 h 67"/>
                <a:gd name="T82" fmla="*/ 38 w 68"/>
                <a:gd name="T83" fmla="*/ 57 h 67"/>
                <a:gd name="T84" fmla="*/ 40 w 68"/>
                <a:gd name="T85" fmla="*/ 58 h 67"/>
                <a:gd name="T86" fmla="*/ 40 w 68"/>
                <a:gd name="T87" fmla="*/ 55 h 67"/>
                <a:gd name="T88" fmla="*/ 40 w 68"/>
                <a:gd name="T89" fmla="*/ 58 h 67"/>
                <a:gd name="T90" fmla="*/ 33 w 68"/>
                <a:gd name="T91" fmla="*/ 13 h 67"/>
                <a:gd name="T92" fmla="*/ 58 w 68"/>
                <a:gd name="T93" fmla="*/ 11 h 67"/>
                <a:gd name="T94" fmla="*/ 58 w 68"/>
                <a:gd name="T95" fmla="*/ 21 h 67"/>
                <a:gd name="T96" fmla="*/ 33 w 68"/>
                <a:gd name="T97" fmla="*/ 19 h 67"/>
                <a:gd name="T98" fmla="*/ 59 w 68"/>
                <a:gd name="T99" fmla="*/ 28 h 67"/>
                <a:gd name="T100" fmla="*/ 32 w 68"/>
                <a:gd name="T101" fmla="*/ 28 h 67"/>
                <a:gd name="T102" fmla="*/ 59 w 68"/>
                <a:gd name="T103" fmla="*/ 28 h 67"/>
                <a:gd name="T104" fmla="*/ 33 w 68"/>
                <a:gd name="T105" fmla="*/ 37 h 67"/>
                <a:gd name="T106" fmla="*/ 58 w 68"/>
                <a:gd name="T107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0"/>
                    <a:pt x="24" y="2"/>
                    <a:pt x="23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3" y="8"/>
                    <a:pt x="12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14"/>
                    <a:pt x="0" y="1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3" y="67"/>
                    <a:pt x="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9" y="67"/>
                    <a:pt x="33" y="66"/>
                    <a:pt x="35" y="64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2"/>
                    <a:pt x="45" y="60"/>
                    <a:pt x="47" y="59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6"/>
                    <a:pt x="57" y="55"/>
                    <a:pt x="59" y="53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6" y="46"/>
                    <a:pt x="68" y="41"/>
                    <a:pt x="68" y="3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4" y="0"/>
                    <a:pt x="60" y="0"/>
                  </a:cubicBezTo>
                  <a:close/>
                  <a:moveTo>
                    <a:pt x="52" y="53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1"/>
                    <a:pt x="52" y="5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59" y="44"/>
                  </a:cubicBezTo>
                  <a:cubicBezTo>
                    <a:pt x="59" y="44"/>
                    <a:pt x="59" y="43"/>
                    <a:pt x="5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2"/>
                    <a:pt x="54" y="41"/>
                    <a:pt x="56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3"/>
                    <a:pt x="63" y="45"/>
                    <a:pt x="62" y="45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2"/>
                    <a:pt x="54" y="52"/>
                    <a:pt x="52" y="53"/>
                  </a:cubicBezTo>
                  <a:close/>
                  <a:moveTo>
                    <a:pt x="56" y="39"/>
                  </a:moveTo>
                  <a:cubicBezTo>
                    <a:pt x="53" y="39"/>
                    <a:pt x="51" y="41"/>
                    <a:pt x="50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4"/>
                    <a:pt x="32" y="44"/>
                  </a:cubicBezTo>
                  <a:cubicBezTo>
                    <a:pt x="32" y="45"/>
                    <a:pt x="32" y="45"/>
                    <a:pt x="33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8" y="53"/>
                    <a:pt x="26" y="51"/>
                    <a:pt x="26" y="4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5"/>
                    <a:pt x="28" y="3"/>
                    <a:pt x="31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3" y="3"/>
                    <a:pt x="65" y="5"/>
                    <a:pt x="65" y="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5" y="38"/>
                    <a:pt x="65" y="39"/>
                    <a:pt x="65" y="39"/>
                  </a:cubicBezTo>
                  <a:lnTo>
                    <a:pt x="56" y="39"/>
                  </a:lnTo>
                  <a:close/>
                  <a:moveTo>
                    <a:pt x="1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40"/>
                    <a:pt x="9" y="40"/>
                    <a:pt x="1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8"/>
                    <a:pt x="9" y="48"/>
                    <a:pt x="1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6"/>
                    <a:pt x="9" y="56"/>
                    <a:pt x="10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6" y="61"/>
                    <a:pt x="19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2"/>
                    <a:pt x="3" y="6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6"/>
                    <a:pt x="5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22"/>
                  </a:lnTo>
                  <a:close/>
                  <a:moveTo>
                    <a:pt x="29" y="64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1" y="63"/>
                    <a:pt x="29" y="64"/>
                  </a:cubicBezTo>
                  <a:close/>
                  <a:moveTo>
                    <a:pt x="19" y="59"/>
                  </a:moveTo>
                  <a:cubicBezTo>
                    <a:pt x="16" y="59"/>
                    <a:pt x="14" y="57"/>
                    <a:pt x="14" y="5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0"/>
                    <a:pt x="16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1" y="19"/>
                    <a:pt x="21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0" y="25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0" y="41"/>
                    <a:pt x="20" y="42"/>
                  </a:cubicBezTo>
                  <a:cubicBezTo>
                    <a:pt x="20" y="42"/>
                    <a:pt x="21" y="43"/>
                    <a:pt x="21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0" y="49"/>
                    <a:pt x="20" y="50"/>
                  </a:cubicBezTo>
                  <a:cubicBezTo>
                    <a:pt x="20" y="50"/>
                    <a:pt x="21" y="51"/>
                    <a:pt x="21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3"/>
                    <a:pt x="28" y="55"/>
                    <a:pt x="31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9"/>
                    <a:pt x="37" y="59"/>
                    <a:pt x="37" y="59"/>
                  </a:cubicBezTo>
                  <a:lnTo>
                    <a:pt x="19" y="59"/>
                  </a:ln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1" y="57"/>
                    <a:pt x="41" y="57"/>
                    <a:pt x="40" y="57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4" y="57"/>
                    <a:pt x="42" y="58"/>
                    <a:pt x="40" y="58"/>
                  </a:cubicBezTo>
                  <a:close/>
                  <a:moveTo>
                    <a:pt x="59" y="12"/>
                  </a:moveTo>
                  <a:cubicBezTo>
                    <a:pt x="59" y="12"/>
                    <a:pt x="59" y="13"/>
                    <a:pt x="58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2"/>
                  </a:cubicBezTo>
                  <a:close/>
                  <a:moveTo>
                    <a:pt x="59" y="20"/>
                  </a:moveTo>
                  <a:cubicBezTo>
                    <a:pt x="59" y="21"/>
                    <a:pt x="59" y="21"/>
                    <a:pt x="58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2" y="19"/>
                    <a:pt x="32" y="19"/>
                    <a:pt x="33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9"/>
                    <a:pt x="59" y="19"/>
                    <a:pt x="59" y="20"/>
                  </a:cubicBezTo>
                  <a:close/>
                  <a:moveTo>
                    <a:pt x="59" y="28"/>
                  </a:moveTo>
                  <a:cubicBezTo>
                    <a:pt x="59" y="29"/>
                    <a:pt x="59" y="29"/>
                    <a:pt x="58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9" y="27"/>
                    <a:pt x="59" y="27"/>
                    <a:pt x="59" y="28"/>
                  </a:cubicBezTo>
                  <a:close/>
                  <a:moveTo>
                    <a:pt x="59" y="36"/>
                  </a:moveTo>
                  <a:cubicBezTo>
                    <a:pt x="59" y="37"/>
                    <a:pt x="59" y="37"/>
                    <a:pt x="58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6" name="Freeform 28">
              <a:extLst>
                <a:ext uri="{FF2B5EF4-FFF2-40B4-BE49-F238E27FC236}">
                  <a16:creationId xmlns:a16="http://schemas.microsoft.com/office/drawing/2014/main" id="{38ED54A4-BC1A-4D48-9088-3BA2521317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4825" y="3901485"/>
              <a:ext cx="450645" cy="365668"/>
            </a:xfrm>
            <a:custGeom>
              <a:avLst/>
              <a:gdLst>
                <a:gd name="T0" fmla="*/ 26 w 74"/>
                <a:gd name="T1" fmla="*/ 0 h 60"/>
                <a:gd name="T2" fmla="*/ 19 w 74"/>
                <a:gd name="T3" fmla="*/ 53 h 60"/>
                <a:gd name="T4" fmla="*/ 49 w 74"/>
                <a:gd name="T5" fmla="*/ 60 h 60"/>
                <a:gd name="T6" fmla="*/ 56 w 74"/>
                <a:gd name="T7" fmla="*/ 7 h 60"/>
                <a:gd name="T8" fmla="*/ 53 w 74"/>
                <a:gd name="T9" fmla="*/ 7 h 60"/>
                <a:gd name="T10" fmla="*/ 49 w 74"/>
                <a:gd name="T11" fmla="*/ 57 h 60"/>
                <a:gd name="T12" fmla="*/ 22 w 74"/>
                <a:gd name="T13" fmla="*/ 53 h 60"/>
                <a:gd name="T14" fmla="*/ 26 w 74"/>
                <a:gd name="T15" fmla="*/ 3 h 60"/>
                <a:gd name="T16" fmla="*/ 53 w 74"/>
                <a:gd name="T17" fmla="*/ 7 h 60"/>
                <a:gd name="T18" fmla="*/ 25 w 74"/>
                <a:gd name="T19" fmla="*/ 6 h 60"/>
                <a:gd name="T20" fmla="*/ 24 w 74"/>
                <a:gd name="T21" fmla="*/ 50 h 60"/>
                <a:gd name="T22" fmla="*/ 50 w 74"/>
                <a:gd name="T23" fmla="*/ 51 h 60"/>
                <a:gd name="T24" fmla="*/ 51 w 74"/>
                <a:gd name="T25" fmla="*/ 7 h 60"/>
                <a:gd name="T26" fmla="*/ 49 w 74"/>
                <a:gd name="T27" fmla="*/ 49 h 60"/>
                <a:gd name="T28" fmla="*/ 26 w 74"/>
                <a:gd name="T29" fmla="*/ 8 h 60"/>
                <a:gd name="T30" fmla="*/ 49 w 74"/>
                <a:gd name="T31" fmla="*/ 49 h 60"/>
                <a:gd name="T32" fmla="*/ 37 w 74"/>
                <a:gd name="T33" fmla="*/ 56 h 60"/>
                <a:gd name="T34" fmla="*/ 37 w 74"/>
                <a:gd name="T35" fmla="*/ 52 h 60"/>
                <a:gd name="T36" fmla="*/ 74 w 74"/>
                <a:gd name="T37" fmla="*/ 23 h 60"/>
                <a:gd name="T38" fmla="*/ 67 w 74"/>
                <a:gd name="T39" fmla="*/ 41 h 60"/>
                <a:gd name="T40" fmla="*/ 66 w 74"/>
                <a:gd name="T41" fmla="*/ 39 h 60"/>
                <a:gd name="T42" fmla="*/ 66 w 74"/>
                <a:gd name="T43" fmla="*/ 7 h 60"/>
                <a:gd name="T44" fmla="*/ 68 w 74"/>
                <a:gd name="T45" fmla="*/ 6 h 60"/>
                <a:gd name="T46" fmla="*/ 69 w 74"/>
                <a:gd name="T47" fmla="*/ 23 h 60"/>
                <a:gd name="T48" fmla="*/ 64 w 74"/>
                <a:gd name="T49" fmla="*/ 37 h 60"/>
                <a:gd name="T50" fmla="*/ 63 w 74"/>
                <a:gd name="T51" fmla="*/ 35 h 60"/>
                <a:gd name="T52" fmla="*/ 63 w 74"/>
                <a:gd name="T53" fmla="*/ 11 h 60"/>
                <a:gd name="T54" fmla="*/ 65 w 74"/>
                <a:gd name="T55" fmla="*/ 10 h 60"/>
                <a:gd name="T56" fmla="*/ 64 w 74"/>
                <a:gd name="T57" fmla="*/ 23 h 60"/>
                <a:gd name="T58" fmla="*/ 60 w 74"/>
                <a:gd name="T59" fmla="*/ 33 h 60"/>
                <a:gd name="T60" fmla="*/ 60 w 74"/>
                <a:gd name="T61" fmla="*/ 31 h 60"/>
                <a:gd name="T62" fmla="*/ 60 w 74"/>
                <a:gd name="T63" fmla="*/ 15 h 60"/>
                <a:gd name="T64" fmla="*/ 61 w 74"/>
                <a:gd name="T65" fmla="*/ 14 h 60"/>
                <a:gd name="T66" fmla="*/ 8 w 74"/>
                <a:gd name="T67" fmla="*/ 39 h 60"/>
                <a:gd name="T68" fmla="*/ 7 w 74"/>
                <a:gd name="T69" fmla="*/ 41 h 60"/>
                <a:gd name="T70" fmla="*/ 0 w 74"/>
                <a:gd name="T71" fmla="*/ 23 h 60"/>
                <a:gd name="T72" fmla="*/ 8 w 74"/>
                <a:gd name="T73" fmla="*/ 6 h 60"/>
                <a:gd name="T74" fmla="*/ 2 w 74"/>
                <a:gd name="T75" fmla="*/ 23 h 60"/>
                <a:gd name="T76" fmla="*/ 12 w 74"/>
                <a:gd name="T77" fmla="*/ 35 h 60"/>
                <a:gd name="T78" fmla="*/ 11 w 74"/>
                <a:gd name="T79" fmla="*/ 37 h 60"/>
                <a:gd name="T80" fmla="*/ 6 w 74"/>
                <a:gd name="T81" fmla="*/ 23 h 60"/>
                <a:gd name="T82" fmla="*/ 11 w 74"/>
                <a:gd name="T83" fmla="*/ 10 h 60"/>
                <a:gd name="T84" fmla="*/ 8 w 74"/>
                <a:gd name="T85" fmla="*/ 23 h 60"/>
                <a:gd name="T86" fmla="*/ 15 w 74"/>
                <a:gd name="T87" fmla="*/ 15 h 60"/>
                <a:gd name="T88" fmla="*/ 15 w 74"/>
                <a:gd name="T89" fmla="*/ 31 h 60"/>
                <a:gd name="T90" fmla="*/ 14 w 74"/>
                <a:gd name="T91" fmla="*/ 33 h 60"/>
                <a:gd name="T92" fmla="*/ 11 w 74"/>
                <a:gd name="T93" fmla="*/ 23 h 60"/>
                <a:gd name="T94" fmla="*/ 15 w 74"/>
                <a:gd name="T95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0">
                  <a:moveTo>
                    <a:pt x="4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19" y="3"/>
                    <a:pt x="19" y="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6"/>
                    <a:pt x="22" y="60"/>
                    <a:pt x="26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3" y="60"/>
                    <a:pt x="56" y="56"/>
                    <a:pt x="56" y="53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lose/>
                  <a:moveTo>
                    <a:pt x="53" y="7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5"/>
                    <a:pt x="51" y="57"/>
                    <a:pt x="49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7"/>
                    <a:pt x="22" y="55"/>
                    <a:pt x="22" y="5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4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5"/>
                    <a:pt x="53" y="7"/>
                  </a:cubicBezTo>
                  <a:close/>
                  <a:moveTo>
                    <a:pt x="50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51" y="51"/>
                    <a:pt x="51" y="5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6"/>
                    <a:pt x="50" y="6"/>
                  </a:cubicBezTo>
                  <a:close/>
                  <a:moveTo>
                    <a:pt x="49" y="49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49" y="49"/>
                  </a:lnTo>
                  <a:close/>
                  <a:moveTo>
                    <a:pt x="39" y="54"/>
                  </a:moveTo>
                  <a:cubicBezTo>
                    <a:pt x="39" y="55"/>
                    <a:pt x="38" y="56"/>
                    <a:pt x="37" y="56"/>
                  </a:cubicBezTo>
                  <a:cubicBezTo>
                    <a:pt x="36" y="56"/>
                    <a:pt x="35" y="55"/>
                    <a:pt x="35" y="54"/>
                  </a:cubicBezTo>
                  <a:cubicBezTo>
                    <a:pt x="35" y="53"/>
                    <a:pt x="36" y="52"/>
                    <a:pt x="37" y="52"/>
                  </a:cubicBezTo>
                  <a:cubicBezTo>
                    <a:pt x="38" y="52"/>
                    <a:pt x="39" y="53"/>
                    <a:pt x="39" y="54"/>
                  </a:cubicBezTo>
                  <a:close/>
                  <a:moveTo>
                    <a:pt x="74" y="23"/>
                  </a:moveTo>
                  <a:cubicBezTo>
                    <a:pt x="74" y="30"/>
                    <a:pt x="72" y="36"/>
                    <a:pt x="68" y="41"/>
                  </a:cubicBezTo>
                  <a:cubicBezTo>
                    <a:pt x="68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0"/>
                    <a:pt x="66" y="40"/>
                    <a:pt x="66" y="39"/>
                  </a:cubicBezTo>
                  <a:cubicBezTo>
                    <a:pt x="70" y="35"/>
                    <a:pt x="72" y="29"/>
                    <a:pt x="72" y="23"/>
                  </a:cubicBezTo>
                  <a:cubicBezTo>
                    <a:pt x="72" y="17"/>
                    <a:pt x="70" y="12"/>
                    <a:pt x="66" y="7"/>
                  </a:cubicBezTo>
                  <a:cubicBezTo>
                    <a:pt x="66" y="7"/>
                    <a:pt x="66" y="6"/>
                    <a:pt x="67" y="6"/>
                  </a:cubicBezTo>
                  <a:cubicBezTo>
                    <a:pt x="67" y="5"/>
                    <a:pt x="68" y="6"/>
                    <a:pt x="68" y="6"/>
                  </a:cubicBezTo>
                  <a:cubicBezTo>
                    <a:pt x="72" y="11"/>
                    <a:pt x="74" y="17"/>
                    <a:pt x="74" y="23"/>
                  </a:cubicBezTo>
                  <a:close/>
                  <a:moveTo>
                    <a:pt x="69" y="23"/>
                  </a:moveTo>
                  <a:cubicBezTo>
                    <a:pt x="69" y="28"/>
                    <a:pt x="67" y="33"/>
                    <a:pt x="65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3" y="37"/>
                    <a:pt x="63" y="37"/>
                  </a:cubicBezTo>
                  <a:cubicBezTo>
                    <a:pt x="63" y="36"/>
                    <a:pt x="63" y="36"/>
                    <a:pt x="63" y="35"/>
                  </a:cubicBezTo>
                  <a:cubicBezTo>
                    <a:pt x="66" y="32"/>
                    <a:pt x="67" y="28"/>
                    <a:pt x="67" y="23"/>
                  </a:cubicBezTo>
                  <a:cubicBezTo>
                    <a:pt x="67" y="19"/>
                    <a:pt x="66" y="15"/>
                    <a:pt x="63" y="11"/>
                  </a:cubicBezTo>
                  <a:cubicBezTo>
                    <a:pt x="63" y="11"/>
                    <a:pt x="63" y="10"/>
                    <a:pt x="63" y="10"/>
                  </a:cubicBezTo>
                  <a:cubicBezTo>
                    <a:pt x="64" y="10"/>
                    <a:pt x="64" y="10"/>
                    <a:pt x="65" y="10"/>
                  </a:cubicBezTo>
                  <a:cubicBezTo>
                    <a:pt x="67" y="14"/>
                    <a:pt x="69" y="19"/>
                    <a:pt x="69" y="23"/>
                  </a:cubicBezTo>
                  <a:close/>
                  <a:moveTo>
                    <a:pt x="64" y="23"/>
                  </a:moveTo>
                  <a:cubicBezTo>
                    <a:pt x="64" y="26"/>
                    <a:pt x="63" y="29"/>
                    <a:pt x="61" y="32"/>
                  </a:cubicBezTo>
                  <a:cubicBezTo>
                    <a:pt x="61" y="32"/>
                    <a:pt x="61" y="33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9" y="32"/>
                    <a:pt x="59" y="32"/>
                    <a:pt x="60" y="31"/>
                  </a:cubicBezTo>
                  <a:cubicBezTo>
                    <a:pt x="61" y="29"/>
                    <a:pt x="62" y="26"/>
                    <a:pt x="62" y="23"/>
                  </a:cubicBezTo>
                  <a:cubicBezTo>
                    <a:pt x="62" y="21"/>
                    <a:pt x="61" y="18"/>
                    <a:pt x="60" y="15"/>
                  </a:cubicBezTo>
                  <a:cubicBezTo>
                    <a:pt x="59" y="15"/>
                    <a:pt x="59" y="14"/>
                    <a:pt x="60" y="14"/>
                  </a:cubicBezTo>
                  <a:cubicBezTo>
                    <a:pt x="60" y="14"/>
                    <a:pt x="61" y="14"/>
                    <a:pt x="61" y="14"/>
                  </a:cubicBezTo>
                  <a:cubicBezTo>
                    <a:pt x="63" y="17"/>
                    <a:pt x="64" y="20"/>
                    <a:pt x="64" y="23"/>
                  </a:cubicBezTo>
                  <a:close/>
                  <a:moveTo>
                    <a:pt x="8" y="39"/>
                  </a:moveTo>
                  <a:cubicBezTo>
                    <a:pt x="9" y="40"/>
                    <a:pt x="8" y="40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3" y="36"/>
                    <a:pt x="0" y="30"/>
                    <a:pt x="0" y="23"/>
                  </a:cubicBezTo>
                  <a:cubicBezTo>
                    <a:pt x="0" y="17"/>
                    <a:pt x="3" y="11"/>
                    <a:pt x="7" y="6"/>
                  </a:cubicBezTo>
                  <a:cubicBezTo>
                    <a:pt x="7" y="6"/>
                    <a:pt x="8" y="5"/>
                    <a:pt x="8" y="6"/>
                  </a:cubicBezTo>
                  <a:cubicBezTo>
                    <a:pt x="8" y="6"/>
                    <a:pt x="9" y="7"/>
                    <a:pt x="8" y="7"/>
                  </a:cubicBezTo>
                  <a:cubicBezTo>
                    <a:pt x="5" y="12"/>
                    <a:pt x="2" y="17"/>
                    <a:pt x="2" y="23"/>
                  </a:cubicBezTo>
                  <a:cubicBezTo>
                    <a:pt x="2" y="29"/>
                    <a:pt x="5" y="35"/>
                    <a:pt x="8" y="39"/>
                  </a:cubicBezTo>
                  <a:close/>
                  <a:moveTo>
                    <a:pt x="12" y="35"/>
                  </a:moveTo>
                  <a:cubicBezTo>
                    <a:pt x="12" y="36"/>
                    <a:pt x="12" y="36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37"/>
                    <a:pt x="10" y="37"/>
                    <a:pt x="10" y="36"/>
                  </a:cubicBezTo>
                  <a:cubicBezTo>
                    <a:pt x="7" y="33"/>
                    <a:pt x="6" y="28"/>
                    <a:pt x="6" y="23"/>
                  </a:cubicBezTo>
                  <a:cubicBezTo>
                    <a:pt x="6" y="19"/>
                    <a:pt x="7" y="14"/>
                    <a:pt x="10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9" y="15"/>
                    <a:pt x="8" y="19"/>
                    <a:pt x="8" y="23"/>
                  </a:cubicBezTo>
                  <a:cubicBezTo>
                    <a:pt x="8" y="28"/>
                    <a:pt x="9" y="32"/>
                    <a:pt x="12" y="35"/>
                  </a:cubicBezTo>
                  <a:close/>
                  <a:moveTo>
                    <a:pt x="15" y="15"/>
                  </a:moveTo>
                  <a:cubicBezTo>
                    <a:pt x="14" y="18"/>
                    <a:pt x="13" y="21"/>
                    <a:pt x="13" y="23"/>
                  </a:cubicBezTo>
                  <a:cubicBezTo>
                    <a:pt x="13" y="26"/>
                    <a:pt x="14" y="29"/>
                    <a:pt x="15" y="31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4" y="33"/>
                    <a:pt x="14" y="33"/>
                  </a:cubicBezTo>
                  <a:cubicBezTo>
                    <a:pt x="14" y="33"/>
                    <a:pt x="14" y="32"/>
                    <a:pt x="13" y="32"/>
                  </a:cubicBezTo>
                  <a:cubicBezTo>
                    <a:pt x="12" y="29"/>
                    <a:pt x="11" y="26"/>
                    <a:pt x="11" y="23"/>
                  </a:cubicBezTo>
                  <a:cubicBezTo>
                    <a:pt x="11" y="20"/>
                    <a:pt x="12" y="17"/>
                    <a:pt x="13" y="14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7" name="Freeform 36">
              <a:extLst>
                <a:ext uri="{FF2B5EF4-FFF2-40B4-BE49-F238E27FC236}">
                  <a16:creationId xmlns:a16="http://schemas.microsoft.com/office/drawing/2014/main" id="{C523E6FC-F09E-4977-B8CE-DFD7B8EE2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2123" y="3933313"/>
              <a:ext cx="154602" cy="154603"/>
            </a:xfrm>
            <a:custGeom>
              <a:avLst/>
              <a:gdLst>
                <a:gd name="T0" fmla="*/ 18 w 35"/>
                <a:gd name="T1" fmla="*/ 0 h 35"/>
                <a:gd name="T2" fmla="*/ 0 w 35"/>
                <a:gd name="T3" fmla="*/ 18 h 35"/>
                <a:gd name="T4" fmla="*/ 18 w 35"/>
                <a:gd name="T5" fmla="*/ 35 h 35"/>
                <a:gd name="T6" fmla="*/ 35 w 35"/>
                <a:gd name="T7" fmla="*/ 18 h 35"/>
                <a:gd name="T8" fmla="*/ 18 w 35"/>
                <a:gd name="T9" fmla="*/ 0 h 35"/>
                <a:gd name="T10" fmla="*/ 18 w 35"/>
                <a:gd name="T11" fmla="*/ 32 h 35"/>
                <a:gd name="T12" fmla="*/ 3 w 35"/>
                <a:gd name="T13" fmla="*/ 18 h 35"/>
                <a:gd name="T14" fmla="*/ 18 w 35"/>
                <a:gd name="T15" fmla="*/ 3 h 35"/>
                <a:gd name="T16" fmla="*/ 32 w 35"/>
                <a:gd name="T17" fmla="*/ 18 h 35"/>
                <a:gd name="T18" fmla="*/ 18 w 35"/>
                <a:gd name="T19" fmla="*/ 32 h 35"/>
                <a:gd name="T20" fmla="*/ 27 w 35"/>
                <a:gd name="T21" fmla="*/ 12 h 35"/>
                <a:gd name="T22" fmla="*/ 27 w 35"/>
                <a:gd name="T23" fmla="*/ 14 h 35"/>
                <a:gd name="T24" fmla="*/ 16 w 35"/>
                <a:gd name="T25" fmla="*/ 23 h 35"/>
                <a:gd name="T26" fmla="*/ 16 w 35"/>
                <a:gd name="T27" fmla="*/ 23 h 35"/>
                <a:gd name="T28" fmla="*/ 15 w 35"/>
                <a:gd name="T29" fmla="*/ 23 h 35"/>
                <a:gd name="T30" fmla="*/ 9 w 35"/>
                <a:gd name="T31" fmla="*/ 18 h 35"/>
                <a:gd name="T32" fmla="*/ 9 w 35"/>
                <a:gd name="T33" fmla="*/ 16 h 35"/>
                <a:gd name="T34" fmla="*/ 10 w 35"/>
                <a:gd name="T35" fmla="*/ 16 h 35"/>
                <a:gd name="T36" fmla="*/ 16 w 35"/>
                <a:gd name="T37" fmla="*/ 21 h 35"/>
                <a:gd name="T38" fmla="*/ 26 w 35"/>
                <a:gd name="T39" fmla="*/ 12 h 35"/>
                <a:gd name="T40" fmla="*/ 27 w 35"/>
                <a:gd name="T4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8" y="35"/>
                  </a:cubicBezTo>
                  <a:cubicBezTo>
                    <a:pt x="28" y="35"/>
                    <a:pt x="35" y="27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  <a:moveTo>
                    <a:pt x="18" y="32"/>
                  </a:moveTo>
                  <a:cubicBezTo>
                    <a:pt x="10" y="32"/>
                    <a:pt x="3" y="26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2" y="10"/>
                    <a:pt x="32" y="18"/>
                  </a:cubicBezTo>
                  <a:cubicBezTo>
                    <a:pt x="32" y="26"/>
                    <a:pt x="26" y="32"/>
                    <a:pt x="18" y="32"/>
                  </a:cubicBezTo>
                  <a:close/>
                  <a:moveTo>
                    <a:pt x="27" y="12"/>
                  </a:moveTo>
                  <a:cubicBezTo>
                    <a:pt x="28" y="13"/>
                    <a:pt x="28" y="13"/>
                    <a:pt x="27" y="1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306350B0-6467-4E3B-A801-9B3CB75873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6463" y="4958743"/>
              <a:ext cx="432385" cy="456077"/>
            </a:xfrm>
            <a:custGeom>
              <a:avLst/>
              <a:gdLst>
                <a:gd name="T0" fmla="*/ 22 w 62"/>
                <a:gd name="T1" fmla="*/ 32 h 65"/>
                <a:gd name="T2" fmla="*/ 22 w 62"/>
                <a:gd name="T3" fmla="*/ 52 h 65"/>
                <a:gd name="T4" fmla="*/ 26 w 62"/>
                <a:gd name="T5" fmla="*/ 43 h 65"/>
                <a:gd name="T6" fmla="*/ 47 w 62"/>
                <a:gd name="T7" fmla="*/ 7 h 65"/>
                <a:gd name="T8" fmla="*/ 47 w 62"/>
                <a:gd name="T9" fmla="*/ 19 h 65"/>
                <a:gd name="T10" fmla="*/ 40 w 62"/>
                <a:gd name="T11" fmla="*/ 37 h 65"/>
                <a:gd name="T12" fmla="*/ 36 w 62"/>
                <a:gd name="T13" fmla="*/ 27 h 65"/>
                <a:gd name="T14" fmla="*/ 32 w 62"/>
                <a:gd name="T15" fmla="*/ 26 h 65"/>
                <a:gd name="T16" fmla="*/ 24 w 62"/>
                <a:gd name="T17" fmla="*/ 22 h 65"/>
                <a:gd name="T18" fmla="*/ 18 w 62"/>
                <a:gd name="T19" fmla="*/ 21 h 65"/>
                <a:gd name="T20" fmla="*/ 11 w 62"/>
                <a:gd name="T21" fmla="*/ 28 h 65"/>
                <a:gd name="T22" fmla="*/ 6 w 62"/>
                <a:gd name="T23" fmla="*/ 28 h 65"/>
                <a:gd name="T24" fmla="*/ 3 w 62"/>
                <a:gd name="T25" fmla="*/ 38 h 65"/>
                <a:gd name="T26" fmla="*/ 0 w 62"/>
                <a:gd name="T27" fmla="*/ 43 h 65"/>
                <a:gd name="T28" fmla="*/ 3 w 62"/>
                <a:gd name="T29" fmla="*/ 47 h 65"/>
                <a:gd name="T30" fmla="*/ 6 w 62"/>
                <a:gd name="T31" fmla="*/ 58 h 65"/>
                <a:gd name="T32" fmla="*/ 11 w 62"/>
                <a:gd name="T33" fmla="*/ 58 h 65"/>
                <a:gd name="T34" fmla="*/ 18 w 62"/>
                <a:gd name="T35" fmla="*/ 65 h 65"/>
                <a:gd name="T36" fmla="*/ 24 w 62"/>
                <a:gd name="T37" fmla="*/ 64 h 65"/>
                <a:gd name="T38" fmla="*/ 32 w 62"/>
                <a:gd name="T39" fmla="*/ 60 h 65"/>
                <a:gd name="T40" fmla="*/ 36 w 62"/>
                <a:gd name="T41" fmla="*/ 59 h 65"/>
                <a:gd name="T42" fmla="*/ 40 w 62"/>
                <a:gd name="T43" fmla="*/ 49 h 65"/>
                <a:gd name="T44" fmla="*/ 44 w 62"/>
                <a:gd name="T45" fmla="*/ 46 h 65"/>
                <a:gd name="T46" fmla="*/ 38 w 62"/>
                <a:gd name="T47" fmla="*/ 53 h 65"/>
                <a:gd name="T48" fmla="*/ 22 w 62"/>
                <a:gd name="T49" fmla="*/ 58 h 65"/>
                <a:gd name="T50" fmla="*/ 6 w 62"/>
                <a:gd name="T51" fmla="*/ 53 h 65"/>
                <a:gd name="T52" fmla="*/ 7 w 62"/>
                <a:gd name="T53" fmla="*/ 38 h 65"/>
                <a:gd name="T54" fmla="*/ 18 w 62"/>
                <a:gd name="T55" fmla="*/ 24 h 65"/>
                <a:gd name="T56" fmla="*/ 36 w 62"/>
                <a:gd name="T57" fmla="*/ 30 h 65"/>
                <a:gd name="T58" fmla="*/ 41 w 62"/>
                <a:gd name="T59" fmla="*/ 44 h 65"/>
                <a:gd name="T60" fmla="*/ 59 w 62"/>
                <a:gd name="T61" fmla="*/ 11 h 65"/>
                <a:gd name="T62" fmla="*/ 60 w 62"/>
                <a:gd name="T63" fmla="*/ 7 h 65"/>
                <a:gd name="T64" fmla="*/ 54 w 62"/>
                <a:gd name="T65" fmla="*/ 4 h 65"/>
                <a:gd name="T66" fmla="*/ 49 w 62"/>
                <a:gd name="T67" fmla="*/ 0 h 65"/>
                <a:gd name="T68" fmla="*/ 46 w 62"/>
                <a:gd name="T69" fmla="*/ 0 h 65"/>
                <a:gd name="T70" fmla="*/ 40 w 62"/>
                <a:gd name="T71" fmla="*/ 4 h 65"/>
                <a:gd name="T72" fmla="*/ 38 w 62"/>
                <a:gd name="T73" fmla="*/ 4 h 65"/>
                <a:gd name="T74" fmla="*/ 35 w 62"/>
                <a:gd name="T75" fmla="*/ 11 h 65"/>
                <a:gd name="T76" fmla="*/ 33 w 62"/>
                <a:gd name="T77" fmla="*/ 14 h 65"/>
                <a:gd name="T78" fmla="*/ 35 w 62"/>
                <a:gd name="T79" fmla="*/ 18 h 65"/>
                <a:gd name="T80" fmla="*/ 37 w 62"/>
                <a:gd name="T81" fmla="*/ 24 h 65"/>
                <a:gd name="T82" fmla="*/ 40 w 62"/>
                <a:gd name="T83" fmla="*/ 25 h 65"/>
                <a:gd name="T84" fmla="*/ 46 w 62"/>
                <a:gd name="T85" fmla="*/ 28 h 65"/>
                <a:gd name="T86" fmla="*/ 49 w 62"/>
                <a:gd name="T87" fmla="*/ 29 h 65"/>
                <a:gd name="T88" fmla="*/ 54 w 62"/>
                <a:gd name="T89" fmla="*/ 24 h 65"/>
                <a:gd name="T90" fmla="*/ 57 w 62"/>
                <a:gd name="T91" fmla="*/ 24 h 65"/>
                <a:gd name="T92" fmla="*/ 59 w 62"/>
                <a:gd name="T93" fmla="*/ 18 h 65"/>
                <a:gd name="T94" fmla="*/ 61 w 62"/>
                <a:gd name="T95" fmla="*/ 12 h 65"/>
                <a:gd name="T96" fmla="*/ 52 w 62"/>
                <a:gd name="T97" fmla="*/ 22 h 65"/>
                <a:gd name="T98" fmla="*/ 43 w 62"/>
                <a:gd name="T99" fmla="*/ 25 h 65"/>
                <a:gd name="T100" fmla="*/ 36 w 62"/>
                <a:gd name="T101" fmla="*/ 15 h 65"/>
                <a:gd name="T102" fmla="*/ 38 w 62"/>
                <a:gd name="T103" fmla="*/ 7 h 65"/>
                <a:gd name="T104" fmla="*/ 50 w 62"/>
                <a:gd name="T105" fmla="*/ 3 h 65"/>
                <a:gd name="T106" fmla="*/ 56 w 62"/>
                <a:gd name="T10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" h="65">
                  <a:moveTo>
                    <a:pt x="22" y="32"/>
                  </a:moveTo>
                  <a:cubicBezTo>
                    <a:pt x="15" y="32"/>
                    <a:pt x="11" y="37"/>
                    <a:pt x="11" y="43"/>
                  </a:cubicBezTo>
                  <a:cubicBezTo>
                    <a:pt x="11" y="49"/>
                    <a:pt x="15" y="54"/>
                    <a:pt x="22" y="54"/>
                  </a:cubicBezTo>
                  <a:cubicBezTo>
                    <a:pt x="28" y="54"/>
                    <a:pt x="33" y="49"/>
                    <a:pt x="33" y="43"/>
                  </a:cubicBezTo>
                  <a:cubicBezTo>
                    <a:pt x="33" y="37"/>
                    <a:pt x="28" y="32"/>
                    <a:pt x="22" y="32"/>
                  </a:cubicBezTo>
                  <a:close/>
                  <a:moveTo>
                    <a:pt x="22" y="52"/>
                  </a:moveTo>
                  <a:cubicBezTo>
                    <a:pt x="17" y="52"/>
                    <a:pt x="13" y="48"/>
                    <a:pt x="13" y="43"/>
                  </a:cubicBezTo>
                  <a:cubicBezTo>
                    <a:pt x="13" y="38"/>
                    <a:pt x="17" y="34"/>
                    <a:pt x="22" y="34"/>
                  </a:cubicBezTo>
                  <a:cubicBezTo>
                    <a:pt x="27" y="34"/>
                    <a:pt x="31" y="38"/>
                    <a:pt x="31" y="43"/>
                  </a:cubicBezTo>
                  <a:cubicBezTo>
                    <a:pt x="31" y="48"/>
                    <a:pt x="27" y="52"/>
                    <a:pt x="22" y="52"/>
                  </a:cubicBezTo>
                  <a:close/>
                  <a:moveTo>
                    <a:pt x="26" y="43"/>
                  </a:moveTo>
                  <a:cubicBezTo>
                    <a:pt x="26" y="45"/>
                    <a:pt x="24" y="47"/>
                    <a:pt x="22" y="47"/>
                  </a:cubicBezTo>
                  <a:cubicBezTo>
                    <a:pt x="19" y="47"/>
                    <a:pt x="17" y="45"/>
                    <a:pt x="17" y="43"/>
                  </a:cubicBezTo>
                  <a:cubicBezTo>
                    <a:pt x="17" y="40"/>
                    <a:pt x="19" y="38"/>
                    <a:pt x="22" y="38"/>
                  </a:cubicBezTo>
                  <a:cubicBezTo>
                    <a:pt x="24" y="38"/>
                    <a:pt x="26" y="40"/>
                    <a:pt x="26" y="43"/>
                  </a:cubicBezTo>
                  <a:close/>
                  <a:moveTo>
                    <a:pt x="47" y="7"/>
                  </a:moveTo>
                  <a:cubicBezTo>
                    <a:pt x="43" y="7"/>
                    <a:pt x="40" y="10"/>
                    <a:pt x="40" y="14"/>
                  </a:cubicBezTo>
                  <a:cubicBezTo>
                    <a:pt x="40" y="18"/>
                    <a:pt x="43" y="21"/>
                    <a:pt x="47" y="21"/>
                  </a:cubicBezTo>
                  <a:cubicBezTo>
                    <a:pt x="51" y="21"/>
                    <a:pt x="54" y="18"/>
                    <a:pt x="54" y="14"/>
                  </a:cubicBezTo>
                  <a:cubicBezTo>
                    <a:pt x="54" y="10"/>
                    <a:pt x="51" y="7"/>
                    <a:pt x="47" y="7"/>
                  </a:cubicBezTo>
                  <a:close/>
                  <a:moveTo>
                    <a:pt x="47" y="19"/>
                  </a:moveTo>
                  <a:cubicBezTo>
                    <a:pt x="44" y="19"/>
                    <a:pt x="42" y="17"/>
                    <a:pt x="42" y="14"/>
                  </a:cubicBezTo>
                  <a:cubicBezTo>
                    <a:pt x="42" y="12"/>
                    <a:pt x="44" y="9"/>
                    <a:pt x="47" y="9"/>
                  </a:cubicBezTo>
                  <a:cubicBezTo>
                    <a:pt x="49" y="9"/>
                    <a:pt x="52" y="12"/>
                    <a:pt x="52" y="14"/>
                  </a:cubicBezTo>
                  <a:cubicBezTo>
                    <a:pt x="52" y="17"/>
                    <a:pt x="49" y="19"/>
                    <a:pt x="47" y="19"/>
                  </a:cubicBezTo>
                  <a:close/>
                  <a:moveTo>
                    <a:pt x="43" y="39"/>
                  </a:moveTo>
                  <a:cubicBezTo>
                    <a:pt x="43" y="38"/>
                    <a:pt x="42" y="38"/>
                    <a:pt x="42" y="38"/>
                  </a:cubicBezTo>
                  <a:cubicBezTo>
                    <a:pt x="42" y="38"/>
                    <a:pt x="42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7"/>
                  </a:cubicBezTo>
                  <a:cubicBezTo>
                    <a:pt x="39" y="36"/>
                    <a:pt x="40" y="36"/>
                    <a:pt x="40" y="35"/>
                  </a:cubicBezTo>
                  <a:cubicBezTo>
                    <a:pt x="41" y="35"/>
                    <a:pt x="41" y="35"/>
                    <a:pt x="42" y="34"/>
                  </a:cubicBezTo>
                  <a:cubicBezTo>
                    <a:pt x="42" y="33"/>
                    <a:pt x="42" y="33"/>
                    <a:pt x="41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8" y="27"/>
                    <a:pt x="37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5" y="27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2" y="24"/>
                    <a:pt x="32" y="23"/>
                    <a:pt x="32" y="23"/>
                  </a:cubicBezTo>
                  <a:cubicBezTo>
                    <a:pt x="30" y="22"/>
                    <a:pt x="28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5" y="21"/>
                    <a:pt x="24" y="22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4" y="24"/>
                    <a:pt x="23" y="24"/>
                    <a:pt x="22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2"/>
                    <a:pt x="12" y="23"/>
                  </a:cubicBezTo>
                  <a:cubicBezTo>
                    <a:pt x="12" y="23"/>
                    <a:pt x="12" y="24"/>
                    <a:pt x="11" y="24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5" y="29"/>
                    <a:pt x="4" y="31"/>
                    <a:pt x="3" y="32"/>
                  </a:cubicBezTo>
                  <a:cubicBezTo>
                    <a:pt x="2" y="33"/>
                    <a:pt x="2" y="33"/>
                    <a:pt x="2" y="34"/>
                  </a:cubicBezTo>
                  <a:cubicBezTo>
                    <a:pt x="3" y="35"/>
                    <a:pt x="3" y="35"/>
                    <a:pt x="4" y="35"/>
                  </a:cubicBezTo>
                  <a:cubicBezTo>
                    <a:pt x="4" y="36"/>
                    <a:pt x="5" y="36"/>
                    <a:pt x="4" y="37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9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4"/>
                    <a:pt x="0" y="45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1" y="47"/>
                    <a:pt x="2" y="48"/>
                    <a:pt x="2" y="48"/>
                  </a:cubicBezTo>
                  <a:cubicBezTo>
                    <a:pt x="2" y="48"/>
                    <a:pt x="2" y="48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49"/>
                    <a:pt x="4" y="50"/>
                    <a:pt x="4" y="51"/>
                  </a:cubicBezTo>
                  <a:cubicBezTo>
                    <a:pt x="3" y="51"/>
                    <a:pt x="3" y="51"/>
                    <a:pt x="2" y="52"/>
                  </a:cubicBezTo>
                  <a:cubicBezTo>
                    <a:pt x="2" y="52"/>
                    <a:pt x="2" y="53"/>
                    <a:pt x="3" y="53"/>
                  </a:cubicBezTo>
                  <a:cubicBezTo>
                    <a:pt x="4" y="55"/>
                    <a:pt x="5" y="57"/>
                    <a:pt x="6" y="58"/>
                  </a:cubicBezTo>
                  <a:cubicBezTo>
                    <a:pt x="6" y="58"/>
                    <a:pt x="7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59"/>
                    <a:pt x="9" y="58"/>
                    <a:pt x="9" y="58"/>
                  </a:cubicBezTo>
                  <a:cubicBezTo>
                    <a:pt x="9" y="58"/>
                    <a:pt x="10" y="57"/>
                    <a:pt x="10" y="57"/>
                  </a:cubicBezTo>
                  <a:cubicBezTo>
                    <a:pt x="11" y="57"/>
                    <a:pt x="11" y="58"/>
                    <a:pt x="11" y="58"/>
                  </a:cubicBezTo>
                  <a:cubicBezTo>
                    <a:pt x="12" y="58"/>
                    <a:pt x="12" y="59"/>
                    <a:pt x="12" y="60"/>
                  </a:cubicBezTo>
                  <a:cubicBezTo>
                    <a:pt x="11" y="60"/>
                    <a:pt x="11" y="61"/>
                    <a:pt x="11" y="61"/>
                  </a:cubicBezTo>
                  <a:cubicBezTo>
                    <a:pt x="12" y="62"/>
                    <a:pt x="12" y="62"/>
                    <a:pt x="12" y="63"/>
                  </a:cubicBezTo>
                  <a:cubicBezTo>
                    <a:pt x="14" y="64"/>
                    <a:pt x="16" y="64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ubicBezTo>
                    <a:pt x="20" y="64"/>
                    <a:pt x="20" y="63"/>
                    <a:pt x="20" y="63"/>
                  </a:cubicBezTo>
                  <a:cubicBezTo>
                    <a:pt x="20" y="62"/>
                    <a:pt x="21" y="61"/>
                    <a:pt x="22" y="61"/>
                  </a:cubicBezTo>
                  <a:cubicBezTo>
                    <a:pt x="23" y="61"/>
                    <a:pt x="24" y="62"/>
                    <a:pt x="24" y="63"/>
                  </a:cubicBezTo>
                  <a:cubicBezTo>
                    <a:pt x="24" y="63"/>
                    <a:pt x="24" y="64"/>
                    <a:pt x="24" y="64"/>
                  </a:cubicBezTo>
                  <a:cubicBezTo>
                    <a:pt x="25" y="64"/>
                    <a:pt x="25" y="65"/>
                    <a:pt x="26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8" y="64"/>
                    <a:pt x="30" y="64"/>
                    <a:pt x="32" y="63"/>
                  </a:cubicBezTo>
                  <a:cubicBezTo>
                    <a:pt x="32" y="62"/>
                    <a:pt x="32" y="62"/>
                    <a:pt x="33" y="61"/>
                  </a:cubicBezTo>
                  <a:cubicBezTo>
                    <a:pt x="33" y="61"/>
                    <a:pt x="33" y="60"/>
                    <a:pt x="32" y="60"/>
                  </a:cubicBezTo>
                  <a:cubicBezTo>
                    <a:pt x="32" y="59"/>
                    <a:pt x="32" y="58"/>
                    <a:pt x="33" y="58"/>
                  </a:cubicBezTo>
                  <a:cubicBezTo>
                    <a:pt x="33" y="58"/>
                    <a:pt x="33" y="57"/>
                    <a:pt x="34" y="57"/>
                  </a:cubicBezTo>
                  <a:cubicBezTo>
                    <a:pt x="34" y="57"/>
                    <a:pt x="35" y="58"/>
                    <a:pt x="35" y="58"/>
                  </a:cubicBezTo>
                  <a:cubicBezTo>
                    <a:pt x="35" y="58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8" y="58"/>
                    <a:pt x="38" y="58"/>
                  </a:cubicBezTo>
                  <a:cubicBezTo>
                    <a:pt x="39" y="57"/>
                    <a:pt x="40" y="55"/>
                    <a:pt x="41" y="53"/>
                  </a:cubicBezTo>
                  <a:cubicBezTo>
                    <a:pt x="42" y="53"/>
                    <a:pt x="42" y="52"/>
                    <a:pt x="42" y="52"/>
                  </a:cubicBezTo>
                  <a:cubicBezTo>
                    <a:pt x="41" y="51"/>
                    <a:pt x="41" y="51"/>
                    <a:pt x="40" y="51"/>
                  </a:cubicBezTo>
                  <a:cubicBezTo>
                    <a:pt x="40" y="50"/>
                    <a:pt x="39" y="49"/>
                    <a:pt x="40" y="49"/>
                  </a:cubicBezTo>
                  <a:cubicBezTo>
                    <a:pt x="40" y="48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3" y="47"/>
                    <a:pt x="43" y="47"/>
                  </a:cubicBezTo>
                  <a:cubicBezTo>
                    <a:pt x="43" y="47"/>
                    <a:pt x="44" y="46"/>
                    <a:pt x="44" y="46"/>
                  </a:cubicBezTo>
                  <a:cubicBezTo>
                    <a:pt x="44" y="45"/>
                    <a:pt x="44" y="44"/>
                    <a:pt x="44" y="43"/>
                  </a:cubicBezTo>
                  <a:cubicBezTo>
                    <a:pt x="44" y="42"/>
                    <a:pt x="44" y="41"/>
                    <a:pt x="44" y="40"/>
                  </a:cubicBezTo>
                  <a:cubicBezTo>
                    <a:pt x="44" y="39"/>
                    <a:pt x="43" y="39"/>
                    <a:pt x="43" y="39"/>
                  </a:cubicBezTo>
                  <a:close/>
                  <a:moveTo>
                    <a:pt x="37" y="48"/>
                  </a:moveTo>
                  <a:cubicBezTo>
                    <a:pt x="36" y="50"/>
                    <a:pt x="37" y="52"/>
                    <a:pt x="38" y="53"/>
                  </a:cubicBezTo>
                  <a:cubicBezTo>
                    <a:pt x="38" y="54"/>
                    <a:pt x="37" y="54"/>
                    <a:pt x="36" y="55"/>
                  </a:cubicBezTo>
                  <a:cubicBezTo>
                    <a:pt x="35" y="54"/>
                    <a:pt x="33" y="54"/>
                    <a:pt x="31" y="55"/>
                  </a:cubicBezTo>
                  <a:cubicBezTo>
                    <a:pt x="29" y="57"/>
                    <a:pt x="29" y="59"/>
                    <a:pt x="29" y="60"/>
                  </a:cubicBezTo>
                  <a:cubicBezTo>
                    <a:pt x="28" y="61"/>
                    <a:pt x="27" y="61"/>
                    <a:pt x="26" y="61"/>
                  </a:cubicBezTo>
                  <a:cubicBezTo>
                    <a:pt x="26" y="60"/>
                    <a:pt x="24" y="58"/>
                    <a:pt x="22" y="58"/>
                  </a:cubicBezTo>
                  <a:cubicBezTo>
                    <a:pt x="20" y="58"/>
                    <a:pt x="18" y="60"/>
                    <a:pt x="18" y="61"/>
                  </a:cubicBezTo>
                  <a:cubicBezTo>
                    <a:pt x="17" y="61"/>
                    <a:pt x="16" y="61"/>
                    <a:pt x="15" y="60"/>
                  </a:cubicBezTo>
                  <a:cubicBezTo>
                    <a:pt x="15" y="59"/>
                    <a:pt x="15" y="57"/>
                    <a:pt x="13" y="55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7" y="54"/>
                    <a:pt x="6" y="54"/>
                    <a:pt x="6" y="53"/>
                  </a:cubicBezTo>
                  <a:cubicBezTo>
                    <a:pt x="7" y="52"/>
                    <a:pt x="8" y="50"/>
                    <a:pt x="7" y="48"/>
                  </a:cubicBezTo>
                  <a:cubicBezTo>
                    <a:pt x="7" y="46"/>
                    <a:pt x="5" y="44"/>
                    <a:pt x="3" y="44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5" y="41"/>
                    <a:pt x="7" y="40"/>
                    <a:pt x="7" y="38"/>
                  </a:cubicBezTo>
                  <a:cubicBezTo>
                    <a:pt x="8" y="36"/>
                    <a:pt x="7" y="34"/>
                    <a:pt x="6" y="33"/>
                  </a:cubicBezTo>
                  <a:cubicBezTo>
                    <a:pt x="6" y="32"/>
                    <a:pt x="7" y="31"/>
                    <a:pt x="8" y="30"/>
                  </a:cubicBezTo>
                  <a:cubicBezTo>
                    <a:pt x="9" y="32"/>
                    <a:pt x="11" y="32"/>
                    <a:pt x="13" y="30"/>
                  </a:cubicBezTo>
                  <a:cubicBezTo>
                    <a:pt x="15" y="29"/>
                    <a:pt x="15" y="27"/>
                    <a:pt x="15" y="25"/>
                  </a:cubicBezTo>
                  <a:cubicBezTo>
                    <a:pt x="16" y="25"/>
                    <a:pt x="17" y="25"/>
                    <a:pt x="18" y="24"/>
                  </a:cubicBezTo>
                  <a:cubicBezTo>
                    <a:pt x="18" y="26"/>
                    <a:pt x="20" y="27"/>
                    <a:pt x="22" y="27"/>
                  </a:cubicBezTo>
                  <a:cubicBezTo>
                    <a:pt x="24" y="27"/>
                    <a:pt x="26" y="26"/>
                    <a:pt x="26" y="24"/>
                  </a:cubicBezTo>
                  <a:cubicBezTo>
                    <a:pt x="27" y="25"/>
                    <a:pt x="28" y="25"/>
                    <a:pt x="29" y="25"/>
                  </a:cubicBezTo>
                  <a:cubicBezTo>
                    <a:pt x="29" y="27"/>
                    <a:pt x="29" y="29"/>
                    <a:pt x="31" y="30"/>
                  </a:cubicBezTo>
                  <a:cubicBezTo>
                    <a:pt x="33" y="32"/>
                    <a:pt x="35" y="32"/>
                    <a:pt x="36" y="30"/>
                  </a:cubicBezTo>
                  <a:cubicBezTo>
                    <a:pt x="37" y="31"/>
                    <a:pt x="38" y="32"/>
                    <a:pt x="38" y="33"/>
                  </a:cubicBezTo>
                  <a:cubicBezTo>
                    <a:pt x="37" y="34"/>
                    <a:pt x="36" y="36"/>
                    <a:pt x="37" y="38"/>
                  </a:cubicBezTo>
                  <a:cubicBezTo>
                    <a:pt x="37" y="40"/>
                    <a:pt x="39" y="41"/>
                    <a:pt x="41" y="41"/>
                  </a:cubicBezTo>
                  <a:cubicBezTo>
                    <a:pt x="41" y="42"/>
                    <a:pt x="41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39" y="44"/>
                    <a:pt x="37" y="46"/>
                    <a:pt x="37" y="48"/>
                  </a:cubicBezTo>
                  <a:close/>
                  <a:moveTo>
                    <a:pt x="61" y="12"/>
                  </a:moveTo>
                  <a:cubicBezTo>
                    <a:pt x="61" y="12"/>
                    <a:pt x="61" y="11"/>
                    <a:pt x="61" y="11"/>
                  </a:cubicBezTo>
                  <a:cubicBezTo>
                    <a:pt x="60" y="11"/>
                    <a:pt x="60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8"/>
                    <a:pt x="60" y="7"/>
                  </a:cubicBezTo>
                  <a:cubicBezTo>
                    <a:pt x="59" y="6"/>
                    <a:pt x="58" y="5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5" y="3"/>
                    <a:pt x="54" y="2"/>
                  </a:cubicBezTo>
                  <a:cubicBezTo>
                    <a:pt x="54" y="2"/>
                    <a:pt x="54" y="1"/>
                    <a:pt x="53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8" y="1"/>
                    <a:pt x="47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6" y="1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0" y="1"/>
                    <a:pt x="40" y="2"/>
                    <a:pt x="40" y="2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8"/>
                    <a:pt x="34" y="9"/>
                    <a:pt x="34" y="9"/>
                  </a:cubicBezTo>
                  <a:cubicBezTo>
                    <a:pt x="34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5"/>
                    <a:pt x="33" y="16"/>
                    <a:pt x="33" y="16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9"/>
                    <a:pt x="34" y="19"/>
                    <a:pt x="34" y="20"/>
                  </a:cubicBezTo>
                  <a:cubicBezTo>
                    <a:pt x="34" y="20"/>
                    <a:pt x="34" y="21"/>
                    <a:pt x="34" y="21"/>
                  </a:cubicBezTo>
                  <a:cubicBezTo>
                    <a:pt x="35" y="22"/>
                    <a:pt x="36" y="23"/>
                    <a:pt x="37" y="24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6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2" y="28"/>
                    <a:pt x="43" y="28"/>
                    <a:pt x="44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6" y="28"/>
                    <a:pt x="46" y="28"/>
                  </a:cubicBezTo>
                  <a:cubicBezTo>
                    <a:pt x="46" y="28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8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29"/>
                    <a:pt x="49" y="29"/>
                    <a:pt x="50" y="29"/>
                  </a:cubicBezTo>
                  <a:cubicBezTo>
                    <a:pt x="51" y="28"/>
                    <a:pt x="52" y="28"/>
                    <a:pt x="53" y="27"/>
                  </a:cubicBezTo>
                  <a:cubicBezTo>
                    <a:pt x="54" y="27"/>
                    <a:pt x="54" y="27"/>
                    <a:pt x="54" y="26"/>
                  </a:cubicBezTo>
                  <a:cubicBezTo>
                    <a:pt x="55" y="26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3"/>
                    <a:pt x="59" y="22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9"/>
                    <a:pt x="59" y="19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7"/>
                    <a:pt x="61" y="17"/>
                    <a:pt x="61" y="16"/>
                  </a:cubicBezTo>
                  <a:cubicBezTo>
                    <a:pt x="61" y="16"/>
                    <a:pt x="62" y="15"/>
                    <a:pt x="62" y="14"/>
                  </a:cubicBezTo>
                  <a:cubicBezTo>
                    <a:pt x="62" y="14"/>
                    <a:pt x="61" y="13"/>
                    <a:pt x="61" y="12"/>
                  </a:cubicBezTo>
                  <a:close/>
                  <a:moveTo>
                    <a:pt x="58" y="15"/>
                  </a:moveTo>
                  <a:cubicBezTo>
                    <a:pt x="57" y="15"/>
                    <a:pt x="56" y="16"/>
                    <a:pt x="56" y="17"/>
                  </a:cubicBezTo>
                  <a:cubicBezTo>
                    <a:pt x="55" y="18"/>
                    <a:pt x="56" y="20"/>
                    <a:pt x="57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5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5"/>
                    <a:pt x="50" y="25"/>
                    <a:pt x="50" y="25"/>
                  </a:cubicBezTo>
                  <a:cubicBezTo>
                    <a:pt x="49" y="24"/>
                    <a:pt x="48" y="24"/>
                    <a:pt x="47" y="24"/>
                  </a:cubicBezTo>
                  <a:cubicBezTo>
                    <a:pt x="46" y="24"/>
                    <a:pt x="45" y="24"/>
                    <a:pt x="44" y="25"/>
                  </a:cubicBezTo>
                  <a:cubicBezTo>
                    <a:pt x="44" y="25"/>
                    <a:pt x="43" y="25"/>
                    <a:pt x="43" y="25"/>
                  </a:cubicBezTo>
                  <a:cubicBezTo>
                    <a:pt x="43" y="24"/>
                    <a:pt x="43" y="23"/>
                    <a:pt x="42" y="22"/>
                  </a:cubicBezTo>
                  <a:cubicBezTo>
                    <a:pt x="41" y="21"/>
                    <a:pt x="39" y="21"/>
                    <a:pt x="38" y="22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8" y="20"/>
                    <a:pt x="39" y="18"/>
                    <a:pt x="38" y="17"/>
                  </a:cubicBezTo>
                  <a:cubicBezTo>
                    <a:pt x="38" y="16"/>
                    <a:pt x="37" y="15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8" y="13"/>
                    <a:pt x="38" y="11"/>
                  </a:cubicBezTo>
                  <a:cubicBezTo>
                    <a:pt x="39" y="10"/>
                    <a:pt x="38" y="9"/>
                    <a:pt x="37" y="8"/>
                  </a:cubicBezTo>
                  <a:cubicBezTo>
                    <a:pt x="38" y="8"/>
                    <a:pt x="38" y="7"/>
                    <a:pt x="38" y="7"/>
                  </a:cubicBezTo>
                  <a:cubicBezTo>
                    <a:pt x="39" y="8"/>
                    <a:pt x="41" y="8"/>
                    <a:pt x="42" y="7"/>
                  </a:cubicBezTo>
                  <a:cubicBezTo>
                    <a:pt x="43" y="6"/>
                    <a:pt x="43" y="5"/>
                    <a:pt x="43" y="4"/>
                  </a:cubicBezTo>
                  <a:cubicBezTo>
                    <a:pt x="43" y="3"/>
                    <a:pt x="44" y="3"/>
                    <a:pt x="44" y="3"/>
                  </a:cubicBezTo>
                  <a:cubicBezTo>
                    <a:pt x="45" y="4"/>
                    <a:pt x="46" y="5"/>
                    <a:pt x="47" y="5"/>
                  </a:cubicBezTo>
                  <a:cubicBezTo>
                    <a:pt x="48" y="5"/>
                    <a:pt x="49" y="4"/>
                    <a:pt x="50" y="3"/>
                  </a:cubicBezTo>
                  <a:cubicBezTo>
                    <a:pt x="50" y="3"/>
                    <a:pt x="51" y="3"/>
                    <a:pt x="51" y="4"/>
                  </a:cubicBezTo>
                  <a:cubicBezTo>
                    <a:pt x="51" y="5"/>
                    <a:pt x="51" y="6"/>
                    <a:pt x="52" y="7"/>
                  </a:cubicBezTo>
                  <a:cubicBezTo>
                    <a:pt x="53" y="8"/>
                    <a:pt x="55" y="8"/>
                    <a:pt x="56" y="7"/>
                  </a:cubicBezTo>
                  <a:cubicBezTo>
                    <a:pt x="56" y="7"/>
                    <a:pt x="56" y="8"/>
                    <a:pt x="57" y="8"/>
                  </a:cubicBezTo>
                  <a:cubicBezTo>
                    <a:pt x="56" y="9"/>
                    <a:pt x="55" y="10"/>
                    <a:pt x="56" y="11"/>
                  </a:cubicBezTo>
                  <a:cubicBezTo>
                    <a:pt x="56" y="13"/>
                    <a:pt x="57" y="14"/>
                    <a:pt x="58" y="14"/>
                  </a:cubicBezTo>
                  <a:cubicBezTo>
                    <a:pt x="58" y="14"/>
                    <a:pt x="59" y="14"/>
                    <a:pt x="59" y="14"/>
                  </a:cubicBezTo>
                  <a:cubicBezTo>
                    <a:pt x="59" y="15"/>
                    <a:pt x="58" y="15"/>
                    <a:pt x="5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D394781A-BF45-48D3-AF89-75BCF764D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2120" y="3507224"/>
              <a:ext cx="277453" cy="284221"/>
            </a:xfrm>
            <a:custGeom>
              <a:avLst/>
              <a:gdLst>
                <a:gd name="T0" fmla="*/ 8 w 52"/>
                <a:gd name="T1" fmla="*/ 19 h 53"/>
                <a:gd name="T2" fmla="*/ 8 w 52"/>
                <a:gd name="T3" fmla="*/ 19 h 53"/>
                <a:gd name="T4" fmla="*/ 8 w 52"/>
                <a:gd name="T5" fmla="*/ 18 h 53"/>
                <a:gd name="T6" fmla="*/ 8 w 52"/>
                <a:gd name="T7" fmla="*/ 17 h 53"/>
                <a:gd name="T8" fmla="*/ 8 w 52"/>
                <a:gd name="T9" fmla="*/ 17 h 53"/>
                <a:gd name="T10" fmla="*/ 15 w 52"/>
                <a:gd name="T11" fmla="*/ 10 h 53"/>
                <a:gd name="T12" fmla="*/ 17 w 52"/>
                <a:gd name="T13" fmla="*/ 10 h 53"/>
                <a:gd name="T14" fmla="*/ 17 w 52"/>
                <a:gd name="T15" fmla="*/ 12 h 53"/>
                <a:gd name="T16" fmla="*/ 13 w 52"/>
                <a:gd name="T17" fmla="*/ 17 h 53"/>
                <a:gd name="T18" fmla="*/ 39 w 52"/>
                <a:gd name="T19" fmla="*/ 17 h 53"/>
                <a:gd name="T20" fmla="*/ 40 w 52"/>
                <a:gd name="T21" fmla="*/ 18 h 53"/>
                <a:gd name="T22" fmla="*/ 39 w 52"/>
                <a:gd name="T23" fmla="*/ 20 h 53"/>
                <a:gd name="T24" fmla="*/ 13 w 52"/>
                <a:gd name="T25" fmla="*/ 20 h 53"/>
                <a:gd name="T26" fmla="*/ 17 w 52"/>
                <a:gd name="T27" fmla="*/ 24 h 53"/>
                <a:gd name="T28" fmla="*/ 17 w 52"/>
                <a:gd name="T29" fmla="*/ 26 h 53"/>
                <a:gd name="T30" fmla="*/ 16 w 52"/>
                <a:gd name="T31" fmla="*/ 26 h 53"/>
                <a:gd name="T32" fmla="*/ 15 w 52"/>
                <a:gd name="T33" fmla="*/ 26 h 53"/>
                <a:gd name="T34" fmla="*/ 8 w 52"/>
                <a:gd name="T35" fmla="*/ 19 h 53"/>
                <a:gd name="T36" fmla="*/ 43 w 52"/>
                <a:gd name="T37" fmla="*/ 34 h 53"/>
                <a:gd name="T38" fmla="*/ 43 w 52"/>
                <a:gd name="T39" fmla="*/ 34 h 53"/>
                <a:gd name="T40" fmla="*/ 36 w 52"/>
                <a:gd name="T41" fmla="*/ 27 h 53"/>
                <a:gd name="T42" fmla="*/ 34 w 52"/>
                <a:gd name="T43" fmla="*/ 27 h 53"/>
                <a:gd name="T44" fmla="*/ 34 w 52"/>
                <a:gd name="T45" fmla="*/ 29 h 53"/>
                <a:gd name="T46" fmla="*/ 39 w 52"/>
                <a:gd name="T47" fmla="*/ 33 h 53"/>
                <a:gd name="T48" fmla="*/ 13 w 52"/>
                <a:gd name="T49" fmla="*/ 33 h 53"/>
                <a:gd name="T50" fmla="*/ 11 w 52"/>
                <a:gd name="T51" fmla="*/ 35 h 53"/>
                <a:gd name="T52" fmla="*/ 13 w 52"/>
                <a:gd name="T53" fmla="*/ 36 h 53"/>
                <a:gd name="T54" fmla="*/ 39 w 52"/>
                <a:gd name="T55" fmla="*/ 36 h 53"/>
                <a:gd name="T56" fmla="*/ 34 w 52"/>
                <a:gd name="T57" fmla="*/ 41 h 53"/>
                <a:gd name="T58" fmla="*/ 34 w 52"/>
                <a:gd name="T59" fmla="*/ 43 h 53"/>
                <a:gd name="T60" fmla="*/ 35 w 52"/>
                <a:gd name="T61" fmla="*/ 43 h 53"/>
                <a:gd name="T62" fmla="*/ 36 w 52"/>
                <a:gd name="T63" fmla="*/ 43 h 53"/>
                <a:gd name="T64" fmla="*/ 43 w 52"/>
                <a:gd name="T65" fmla="*/ 36 h 53"/>
                <a:gd name="T66" fmla="*/ 43 w 52"/>
                <a:gd name="T67" fmla="*/ 36 h 53"/>
                <a:gd name="T68" fmla="*/ 44 w 52"/>
                <a:gd name="T69" fmla="*/ 35 h 53"/>
                <a:gd name="T70" fmla="*/ 43 w 52"/>
                <a:gd name="T71" fmla="*/ 34 h 53"/>
                <a:gd name="T72" fmla="*/ 52 w 52"/>
                <a:gd name="T73" fmla="*/ 7 h 53"/>
                <a:gd name="T74" fmla="*/ 52 w 52"/>
                <a:gd name="T75" fmla="*/ 45 h 53"/>
                <a:gd name="T76" fmla="*/ 45 w 52"/>
                <a:gd name="T77" fmla="*/ 53 h 53"/>
                <a:gd name="T78" fmla="*/ 7 w 52"/>
                <a:gd name="T79" fmla="*/ 53 h 53"/>
                <a:gd name="T80" fmla="*/ 0 w 52"/>
                <a:gd name="T81" fmla="*/ 45 h 53"/>
                <a:gd name="T82" fmla="*/ 0 w 52"/>
                <a:gd name="T83" fmla="*/ 7 h 53"/>
                <a:gd name="T84" fmla="*/ 7 w 52"/>
                <a:gd name="T85" fmla="*/ 0 h 53"/>
                <a:gd name="T86" fmla="*/ 45 w 52"/>
                <a:gd name="T87" fmla="*/ 0 h 53"/>
                <a:gd name="T88" fmla="*/ 52 w 52"/>
                <a:gd name="T89" fmla="*/ 7 h 53"/>
                <a:gd name="T90" fmla="*/ 49 w 52"/>
                <a:gd name="T91" fmla="*/ 7 h 53"/>
                <a:gd name="T92" fmla="*/ 45 w 52"/>
                <a:gd name="T93" fmla="*/ 3 h 53"/>
                <a:gd name="T94" fmla="*/ 7 w 52"/>
                <a:gd name="T95" fmla="*/ 3 h 53"/>
                <a:gd name="T96" fmla="*/ 3 w 52"/>
                <a:gd name="T97" fmla="*/ 7 h 53"/>
                <a:gd name="T98" fmla="*/ 3 w 52"/>
                <a:gd name="T99" fmla="*/ 45 h 53"/>
                <a:gd name="T100" fmla="*/ 7 w 52"/>
                <a:gd name="T101" fmla="*/ 50 h 53"/>
                <a:gd name="T102" fmla="*/ 45 w 52"/>
                <a:gd name="T103" fmla="*/ 50 h 53"/>
                <a:gd name="T104" fmla="*/ 49 w 52"/>
                <a:gd name="T105" fmla="*/ 45 h 53"/>
                <a:gd name="T106" fmla="*/ 49 w 52"/>
                <a:gd name="T10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3">
                  <a:moveTo>
                    <a:pt x="8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6" y="9"/>
                    <a:pt x="17" y="10"/>
                  </a:cubicBezTo>
                  <a:cubicBezTo>
                    <a:pt x="18" y="11"/>
                    <a:pt x="18" y="12"/>
                    <a:pt x="17" y="1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40" y="19"/>
                    <a:pt x="40" y="20"/>
                    <a:pt x="39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5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lnTo>
                    <a:pt x="8" y="19"/>
                  </a:lnTo>
                  <a:close/>
                  <a:moveTo>
                    <a:pt x="43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5" y="26"/>
                    <a:pt x="34" y="27"/>
                  </a:cubicBezTo>
                  <a:cubicBezTo>
                    <a:pt x="34" y="28"/>
                    <a:pt x="34" y="29"/>
                    <a:pt x="34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4"/>
                    <a:pt x="11" y="35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5"/>
                    <a:pt x="44" y="35"/>
                  </a:cubicBezTo>
                  <a:cubicBezTo>
                    <a:pt x="44" y="35"/>
                    <a:pt x="44" y="34"/>
                    <a:pt x="43" y="34"/>
                  </a:cubicBezTo>
                  <a:close/>
                  <a:moveTo>
                    <a:pt x="52" y="7"/>
                  </a:moveTo>
                  <a:cubicBezTo>
                    <a:pt x="52" y="45"/>
                    <a:pt x="52" y="45"/>
                    <a:pt x="52" y="45"/>
                  </a:cubicBezTo>
                  <a:cubicBezTo>
                    <a:pt x="52" y="49"/>
                    <a:pt x="49" y="53"/>
                    <a:pt x="45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49"/>
                    <a:pt x="0" y="4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4"/>
                    <a:pt x="52" y="7"/>
                  </a:cubicBezTo>
                  <a:close/>
                  <a:moveTo>
                    <a:pt x="49" y="7"/>
                  </a:moveTo>
                  <a:cubicBezTo>
                    <a:pt x="49" y="5"/>
                    <a:pt x="47" y="3"/>
                    <a:pt x="4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8"/>
                    <a:pt x="4" y="50"/>
                    <a:pt x="7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7" y="50"/>
                    <a:pt x="49" y="48"/>
                    <a:pt x="49" y="45"/>
                  </a:cubicBezTo>
                  <a:lnTo>
                    <a:pt x="4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BED614E6-236D-479C-80A6-6C125B0F4A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7545" y="4645950"/>
              <a:ext cx="304036" cy="335220"/>
            </a:xfrm>
            <a:custGeom>
              <a:avLst/>
              <a:gdLst>
                <a:gd name="T0" fmla="*/ 33 w 66"/>
                <a:gd name="T1" fmla="*/ 0 h 73"/>
                <a:gd name="T2" fmla="*/ 26 w 66"/>
                <a:gd name="T3" fmla="*/ 6 h 73"/>
                <a:gd name="T4" fmla="*/ 39 w 66"/>
                <a:gd name="T5" fmla="*/ 7 h 73"/>
                <a:gd name="T6" fmla="*/ 28 w 66"/>
                <a:gd name="T7" fmla="*/ 5 h 73"/>
                <a:gd name="T8" fmla="*/ 33 w 66"/>
                <a:gd name="T9" fmla="*/ 1 h 73"/>
                <a:gd name="T10" fmla="*/ 28 w 66"/>
                <a:gd name="T11" fmla="*/ 5 h 73"/>
                <a:gd name="T12" fmla="*/ 50 w 66"/>
                <a:gd name="T13" fmla="*/ 13 h 73"/>
                <a:gd name="T14" fmla="*/ 55 w 66"/>
                <a:gd name="T15" fmla="*/ 15 h 73"/>
                <a:gd name="T16" fmla="*/ 54 w 66"/>
                <a:gd name="T17" fmla="*/ 8 h 73"/>
                <a:gd name="T18" fmla="*/ 45 w 66"/>
                <a:gd name="T19" fmla="*/ 8 h 73"/>
                <a:gd name="T20" fmla="*/ 49 w 66"/>
                <a:gd name="T21" fmla="*/ 11 h 73"/>
                <a:gd name="T22" fmla="*/ 33 w 66"/>
                <a:gd name="T23" fmla="*/ 7 h 73"/>
                <a:gd name="T24" fmla="*/ 17 w 66"/>
                <a:gd name="T25" fmla="*/ 12 h 73"/>
                <a:gd name="T26" fmla="*/ 21 w 66"/>
                <a:gd name="T27" fmla="*/ 8 h 73"/>
                <a:gd name="T28" fmla="*/ 14 w 66"/>
                <a:gd name="T29" fmla="*/ 6 h 73"/>
                <a:gd name="T30" fmla="*/ 10 w 66"/>
                <a:gd name="T31" fmla="*/ 15 h 73"/>
                <a:gd name="T32" fmla="*/ 15 w 66"/>
                <a:gd name="T33" fmla="*/ 12 h 73"/>
                <a:gd name="T34" fmla="*/ 15 w 66"/>
                <a:gd name="T35" fmla="*/ 13 h 73"/>
                <a:gd name="T36" fmla="*/ 0 w 66"/>
                <a:gd name="T37" fmla="*/ 35 h 73"/>
                <a:gd name="T38" fmla="*/ 4 w 66"/>
                <a:gd name="T39" fmla="*/ 43 h 73"/>
                <a:gd name="T40" fmla="*/ 14 w 66"/>
                <a:gd name="T41" fmla="*/ 60 h 73"/>
                <a:gd name="T42" fmla="*/ 11 w 66"/>
                <a:gd name="T43" fmla="*/ 68 h 73"/>
                <a:gd name="T44" fmla="*/ 12 w 66"/>
                <a:gd name="T45" fmla="*/ 73 h 73"/>
                <a:gd name="T46" fmla="*/ 15 w 66"/>
                <a:gd name="T47" fmla="*/ 70 h 73"/>
                <a:gd name="T48" fmla="*/ 20 w 66"/>
                <a:gd name="T49" fmla="*/ 63 h 73"/>
                <a:gd name="T50" fmla="*/ 46 w 66"/>
                <a:gd name="T51" fmla="*/ 63 h 73"/>
                <a:gd name="T52" fmla="*/ 52 w 66"/>
                <a:gd name="T53" fmla="*/ 70 h 73"/>
                <a:gd name="T54" fmla="*/ 57 w 66"/>
                <a:gd name="T55" fmla="*/ 71 h 73"/>
                <a:gd name="T56" fmla="*/ 56 w 66"/>
                <a:gd name="T57" fmla="*/ 67 h 73"/>
                <a:gd name="T58" fmla="*/ 62 w 66"/>
                <a:gd name="T59" fmla="*/ 43 h 73"/>
                <a:gd name="T60" fmla="*/ 66 w 66"/>
                <a:gd name="T61" fmla="*/ 35 h 73"/>
                <a:gd name="T62" fmla="*/ 2 w 66"/>
                <a:gd name="T63" fmla="*/ 38 h 73"/>
                <a:gd name="T64" fmla="*/ 3 w 66"/>
                <a:gd name="T65" fmla="*/ 32 h 73"/>
                <a:gd name="T66" fmla="*/ 3 w 66"/>
                <a:gd name="T67" fmla="*/ 41 h 73"/>
                <a:gd name="T68" fmla="*/ 47 w 66"/>
                <a:gd name="T69" fmla="*/ 8 h 73"/>
                <a:gd name="T70" fmla="*/ 53 w 66"/>
                <a:gd name="T71" fmla="*/ 10 h 73"/>
                <a:gd name="T72" fmla="*/ 47 w 66"/>
                <a:gd name="T73" fmla="*/ 8 h 73"/>
                <a:gd name="T74" fmla="*/ 12 w 66"/>
                <a:gd name="T75" fmla="*/ 10 h 73"/>
                <a:gd name="T76" fmla="*/ 17 w 66"/>
                <a:gd name="T77" fmla="*/ 7 h 73"/>
                <a:gd name="T78" fmla="*/ 11 w 66"/>
                <a:gd name="T79" fmla="*/ 13 h 73"/>
                <a:gd name="T80" fmla="*/ 12 w 66"/>
                <a:gd name="T81" fmla="*/ 66 h 73"/>
                <a:gd name="T82" fmla="*/ 17 w 66"/>
                <a:gd name="T83" fmla="*/ 64 h 73"/>
                <a:gd name="T84" fmla="*/ 53 w 66"/>
                <a:gd name="T85" fmla="*/ 66 h 73"/>
                <a:gd name="T86" fmla="*/ 48 w 66"/>
                <a:gd name="T87" fmla="*/ 64 h 73"/>
                <a:gd name="T88" fmla="*/ 53 w 66"/>
                <a:gd name="T89" fmla="*/ 66 h 73"/>
                <a:gd name="T90" fmla="*/ 6 w 66"/>
                <a:gd name="T91" fmla="*/ 37 h 73"/>
                <a:gd name="T92" fmla="*/ 60 w 66"/>
                <a:gd name="T93" fmla="*/ 37 h 73"/>
                <a:gd name="T94" fmla="*/ 64 w 66"/>
                <a:gd name="T95" fmla="*/ 38 h 73"/>
                <a:gd name="T96" fmla="*/ 62 w 66"/>
                <a:gd name="T97" fmla="*/ 37 h 73"/>
                <a:gd name="T98" fmla="*/ 64 w 66"/>
                <a:gd name="T99" fmla="*/ 35 h 73"/>
                <a:gd name="T100" fmla="*/ 33 w 66"/>
                <a:gd name="T101" fmla="*/ 12 h 73"/>
                <a:gd name="T102" fmla="*/ 33 w 66"/>
                <a:gd name="T103" fmla="*/ 61 h 73"/>
                <a:gd name="T104" fmla="*/ 33 w 66"/>
                <a:gd name="T105" fmla="*/ 12 h 73"/>
                <a:gd name="T106" fmla="*/ 10 w 66"/>
                <a:gd name="T107" fmla="*/ 37 h 73"/>
                <a:gd name="T108" fmla="*/ 56 w 66"/>
                <a:gd name="T109" fmla="*/ 37 h 73"/>
                <a:gd name="T110" fmla="*/ 36 w 66"/>
                <a:gd name="T111" fmla="*/ 35 h 73"/>
                <a:gd name="T112" fmla="*/ 49 w 66"/>
                <a:gd name="T113" fmla="*/ 38 h 73"/>
                <a:gd name="T114" fmla="*/ 32 w 66"/>
                <a:gd name="T115" fmla="*/ 40 h 73"/>
                <a:gd name="T116" fmla="*/ 31 w 66"/>
                <a:gd name="T117" fmla="*/ 32 h 73"/>
                <a:gd name="T118" fmla="*/ 34 w 66"/>
                <a:gd name="T119" fmla="*/ 16 h 73"/>
                <a:gd name="T120" fmla="*/ 36 w 66"/>
                <a:gd name="T121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39" y="6"/>
                  </a:moveTo>
                  <a:cubicBezTo>
                    <a:pt x="39" y="2"/>
                    <a:pt x="37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6" y="2"/>
                    <a:pt x="26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39" y="6"/>
                  </a:lnTo>
                  <a:close/>
                  <a:moveTo>
                    <a:pt x="28" y="5"/>
                  </a:move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8" y="5"/>
                  </a:cubicBezTo>
                  <a:lnTo>
                    <a:pt x="28" y="5"/>
                  </a:lnTo>
                  <a:close/>
                  <a:moveTo>
                    <a:pt x="62" y="30"/>
                  </a:moveTo>
                  <a:cubicBezTo>
                    <a:pt x="60" y="23"/>
                    <a:pt x="56" y="17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7" y="13"/>
                    <a:pt x="56" y="10"/>
                    <a:pt x="54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9" y="5"/>
                    <a:pt x="46" y="6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4" y="9"/>
                    <a:pt x="39" y="7"/>
                    <a:pt x="33" y="7"/>
                  </a:cubicBezTo>
                  <a:cubicBezTo>
                    <a:pt x="27" y="7"/>
                    <a:pt x="21" y="9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17" y="5"/>
                    <a:pt x="14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10"/>
                    <a:pt x="9" y="13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7"/>
                    <a:pt x="5" y="23"/>
                    <a:pt x="4" y="30"/>
                  </a:cubicBezTo>
                  <a:cubicBezTo>
                    <a:pt x="2" y="31"/>
                    <a:pt x="0" y="33"/>
                    <a:pt x="0" y="3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3"/>
                    <a:pt x="4" y="43"/>
                  </a:cubicBezTo>
                  <a:cubicBezTo>
                    <a:pt x="5" y="50"/>
                    <a:pt x="9" y="56"/>
                    <a:pt x="14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7" y="66"/>
                    <a:pt x="42" y="65"/>
                    <a:pt x="46" y="6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7" y="56"/>
                    <a:pt x="60" y="50"/>
                    <a:pt x="62" y="43"/>
                  </a:cubicBezTo>
                  <a:cubicBezTo>
                    <a:pt x="64" y="43"/>
                    <a:pt x="66" y="41"/>
                    <a:pt x="66" y="38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4" y="31"/>
                    <a:pt x="62" y="30"/>
                  </a:cubicBezTo>
                  <a:close/>
                  <a:moveTo>
                    <a:pt x="2" y="38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4"/>
                    <a:pt x="2" y="33"/>
                    <a:pt x="3" y="32"/>
                  </a:cubicBezTo>
                  <a:cubicBezTo>
                    <a:pt x="3" y="34"/>
                    <a:pt x="3" y="35"/>
                    <a:pt x="3" y="37"/>
                  </a:cubicBezTo>
                  <a:cubicBezTo>
                    <a:pt x="3" y="38"/>
                    <a:pt x="3" y="40"/>
                    <a:pt x="3" y="41"/>
                  </a:cubicBezTo>
                  <a:cubicBezTo>
                    <a:pt x="2" y="41"/>
                    <a:pt x="2" y="40"/>
                    <a:pt x="2" y="38"/>
                  </a:cubicBezTo>
                  <a:close/>
                  <a:moveTo>
                    <a:pt x="47" y="8"/>
                  </a:moveTo>
                  <a:cubicBezTo>
                    <a:pt x="48" y="7"/>
                    <a:pt x="49" y="7"/>
                    <a:pt x="50" y="8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0"/>
                    <a:pt x="55" y="12"/>
                    <a:pt x="54" y="13"/>
                  </a:cubicBezTo>
                  <a:lnTo>
                    <a:pt x="47" y="8"/>
                  </a:lnTo>
                  <a:close/>
                  <a:moveTo>
                    <a:pt x="11" y="13"/>
                  </a:moveTo>
                  <a:cubicBezTo>
                    <a:pt x="11" y="12"/>
                    <a:pt x="11" y="10"/>
                    <a:pt x="12" y="10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8" y="7"/>
                    <a:pt x="18" y="8"/>
                    <a:pt x="19" y="8"/>
                  </a:cubicBezTo>
                  <a:lnTo>
                    <a:pt x="11" y="13"/>
                  </a:lnTo>
                  <a:close/>
                  <a:moveTo>
                    <a:pt x="15" y="68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7" y="64"/>
                    <a:pt x="17" y="64"/>
                    <a:pt x="17" y="64"/>
                  </a:cubicBezTo>
                  <a:lnTo>
                    <a:pt x="15" y="68"/>
                  </a:lnTo>
                  <a:close/>
                  <a:moveTo>
                    <a:pt x="53" y="66"/>
                  </a:moveTo>
                  <a:cubicBezTo>
                    <a:pt x="51" y="68"/>
                    <a:pt x="51" y="68"/>
                    <a:pt x="51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53" y="66"/>
                  </a:lnTo>
                  <a:close/>
                  <a:moveTo>
                    <a:pt x="33" y="64"/>
                  </a:moveTo>
                  <a:cubicBezTo>
                    <a:pt x="18" y="64"/>
                    <a:pt x="6" y="52"/>
                    <a:pt x="6" y="37"/>
                  </a:cubicBezTo>
                  <a:cubicBezTo>
                    <a:pt x="6" y="22"/>
                    <a:pt x="18" y="10"/>
                    <a:pt x="33" y="10"/>
                  </a:cubicBezTo>
                  <a:cubicBezTo>
                    <a:pt x="48" y="10"/>
                    <a:pt x="60" y="22"/>
                    <a:pt x="60" y="37"/>
                  </a:cubicBezTo>
                  <a:cubicBezTo>
                    <a:pt x="60" y="52"/>
                    <a:pt x="48" y="64"/>
                    <a:pt x="33" y="64"/>
                  </a:cubicBezTo>
                  <a:close/>
                  <a:moveTo>
                    <a:pt x="64" y="38"/>
                  </a:moveTo>
                  <a:cubicBezTo>
                    <a:pt x="64" y="40"/>
                    <a:pt x="63" y="41"/>
                    <a:pt x="62" y="41"/>
                  </a:cubicBezTo>
                  <a:cubicBezTo>
                    <a:pt x="62" y="40"/>
                    <a:pt x="62" y="38"/>
                    <a:pt x="62" y="37"/>
                  </a:cubicBezTo>
                  <a:cubicBezTo>
                    <a:pt x="62" y="35"/>
                    <a:pt x="62" y="34"/>
                    <a:pt x="62" y="32"/>
                  </a:cubicBezTo>
                  <a:cubicBezTo>
                    <a:pt x="63" y="33"/>
                    <a:pt x="64" y="34"/>
                    <a:pt x="64" y="35"/>
                  </a:cubicBezTo>
                  <a:lnTo>
                    <a:pt x="64" y="38"/>
                  </a:lnTo>
                  <a:close/>
                  <a:moveTo>
                    <a:pt x="33" y="12"/>
                  </a:moveTo>
                  <a:cubicBezTo>
                    <a:pt x="19" y="12"/>
                    <a:pt x="8" y="23"/>
                    <a:pt x="8" y="37"/>
                  </a:cubicBezTo>
                  <a:cubicBezTo>
                    <a:pt x="8" y="50"/>
                    <a:pt x="19" y="61"/>
                    <a:pt x="33" y="61"/>
                  </a:cubicBezTo>
                  <a:cubicBezTo>
                    <a:pt x="46" y="61"/>
                    <a:pt x="57" y="50"/>
                    <a:pt x="57" y="37"/>
                  </a:cubicBezTo>
                  <a:cubicBezTo>
                    <a:pt x="57" y="23"/>
                    <a:pt x="46" y="12"/>
                    <a:pt x="33" y="12"/>
                  </a:cubicBezTo>
                  <a:close/>
                  <a:moveTo>
                    <a:pt x="33" y="60"/>
                  </a:moveTo>
                  <a:cubicBezTo>
                    <a:pt x="20" y="60"/>
                    <a:pt x="10" y="49"/>
                    <a:pt x="10" y="37"/>
                  </a:cubicBezTo>
                  <a:cubicBezTo>
                    <a:pt x="10" y="24"/>
                    <a:pt x="20" y="14"/>
                    <a:pt x="33" y="14"/>
                  </a:cubicBezTo>
                  <a:cubicBezTo>
                    <a:pt x="45" y="14"/>
                    <a:pt x="56" y="24"/>
                    <a:pt x="56" y="37"/>
                  </a:cubicBezTo>
                  <a:cubicBezTo>
                    <a:pt x="56" y="49"/>
                    <a:pt x="45" y="60"/>
                    <a:pt x="33" y="60"/>
                  </a:cubicBezTo>
                  <a:close/>
                  <a:moveTo>
                    <a:pt x="36" y="3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40"/>
                    <a:pt x="34" y="40"/>
                    <a:pt x="32" y="40"/>
                  </a:cubicBezTo>
                  <a:cubicBezTo>
                    <a:pt x="30" y="40"/>
                    <a:pt x="28" y="39"/>
                    <a:pt x="28" y="36"/>
                  </a:cubicBezTo>
                  <a:cubicBezTo>
                    <a:pt x="28" y="34"/>
                    <a:pt x="29" y="33"/>
                    <a:pt x="31" y="32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6" y="34"/>
                    <a:pt x="3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E8F4F141-228B-4187-A47F-D7D99A8701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4046" y="4572825"/>
              <a:ext cx="323527" cy="307075"/>
            </a:xfrm>
            <a:custGeom>
              <a:avLst/>
              <a:gdLst>
                <a:gd name="T0" fmla="*/ 75 w 75"/>
                <a:gd name="T1" fmla="*/ 27 h 71"/>
                <a:gd name="T2" fmla="*/ 69 w 75"/>
                <a:gd name="T3" fmla="*/ 14 h 71"/>
                <a:gd name="T4" fmla="*/ 64 w 75"/>
                <a:gd name="T5" fmla="*/ 0 h 71"/>
                <a:gd name="T6" fmla="*/ 5 w 75"/>
                <a:gd name="T7" fmla="*/ 11 h 71"/>
                <a:gd name="T8" fmla="*/ 1 w 75"/>
                <a:gd name="T9" fmla="*/ 26 h 71"/>
                <a:gd name="T10" fmla="*/ 0 w 75"/>
                <a:gd name="T11" fmla="*/ 31 h 71"/>
                <a:gd name="T12" fmla="*/ 1 w 75"/>
                <a:gd name="T13" fmla="*/ 65 h 71"/>
                <a:gd name="T14" fmla="*/ 70 w 75"/>
                <a:gd name="T15" fmla="*/ 71 h 71"/>
                <a:gd name="T16" fmla="*/ 70 w 75"/>
                <a:gd name="T17" fmla="*/ 61 h 71"/>
                <a:gd name="T18" fmla="*/ 4 w 75"/>
                <a:gd name="T19" fmla="*/ 26 h 71"/>
                <a:gd name="T20" fmla="*/ 71 w 75"/>
                <a:gd name="T21" fmla="*/ 26 h 71"/>
                <a:gd name="T22" fmla="*/ 58 w 75"/>
                <a:gd name="T23" fmla="*/ 33 h 71"/>
                <a:gd name="T24" fmla="*/ 54 w 75"/>
                <a:gd name="T25" fmla="*/ 28 h 71"/>
                <a:gd name="T26" fmla="*/ 52 w 75"/>
                <a:gd name="T27" fmla="*/ 31 h 71"/>
                <a:gd name="T28" fmla="*/ 44 w 75"/>
                <a:gd name="T29" fmla="*/ 31 h 71"/>
                <a:gd name="T30" fmla="*/ 52 w 75"/>
                <a:gd name="T31" fmla="*/ 31 h 71"/>
                <a:gd name="T32" fmla="*/ 37 w 75"/>
                <a:gd name="T33" fmla="*/ 33 h 71"/>
                <a:gd name="T34" fmla="*/ 42 w 75"/>
                <a:gd name="T35" fmla="*/ 28 h 71"/>
                <a:gd name="T36" fmla="*/ 28 w 75"/>
                <a:gd name="T37" fmla="*/ 33 h 71"/>
                <a:gd name="T38" fmla="*/ 23 w 75"/>
                <a:gd name="T39" fmla="*/ 28 h 71"/>
                <a:gd name="T40" fmla="*/ 21 w 75"/>
                <a:gd name="T41" fmla="*/ 28 h 71"/>
                <a:gd name="T42" fmla="*/ 17 w 75"/>
                <a:gd name="T43" fmla="*/ 33 h 71"/>
                <a:gd name="T44" fmla="*/ 21 w 75"/>
                <a:gd name="T45" fmla="*/ 28 h 71"/>
                <a:gd name="T46" fmla="*/ 18 w 75"/>
                <a:gd name="T47" fmla="*/ 35 h 71"/>
                <a:gd name="T48" fmla="*/ 28 w 75"/>
                <a:gd name="T49" fmla="*/ 35 h 71"/>
                <a:gd name="T50" fmla="*/ 38 w 75"/>
                <a:gd name="T51" fmla="*/ 35 h 71"/>
                <a:gd name="T52" fmla="*/ 48 w 75"/>
                <a:gd name="T53" fmla="*/ 35 h 71"/>
                <a:gd name="T54" fmla="*/ 58 w 75"/>
                <a:gd name="T55" fmla="*/ 35 h 71"/>
                <a:gd name="T56" fmla="*/ 67 w 75"/>
                <a:gd name="T57" fmla="*/ 62 h 71"/>
                <a:gd name="T58" fmla="*/ 29 w 75"/>
                <a:gd name="T59" fmla="*/ 40 h 71"/>
                <a:gd name="T60" fmla="*/ 13 w 75"/>
                <a:gd name="T61" fmla="*/ 62 h 71"/>
                <a:gd name="T62" fmla="*/ 12 w 75"/>
                <a:gd name="T63" fmla="*/ 33 h 71"/>
                <a:gd name="T64" fmla="*/ 28 w 75"/>
                <a:gd name="T65" fmla="*/ 42 h 71"/>
                <a:gd name="T66" fmla="*/ 68 w 75"/>
                <a:gd name="T67" fmla="*/ 33 h 71"/>
                <a:gd name="T68" fmla="*/ 64 w 75"/>
                <a:gd name="T69" fmla="*/ 28 h 71"/>
                <a:gd name="T70" fmla="*/ 68 w 75"/>
                <a:gd name="T71" fmla="*/ 33 h 71"/>
                <a:gd name="T72" fmla="*/ 11 w 75"/>
                <a:gd name="T73" fmla="*/ 14 h 71"/>
                <a:gd name="T74" fmla="*/ 11 w 75"/>
                <a:gd name="T75" fmla="*/ 3 h 71"/>
                <a:gd name="T76" fmla="*/ 67 w 75"/>
                <a:gd name="T77" fmla="*/ 11 h 71"/>
                <a:gd name="T78" fmla="*/ 11 w 75"/>
                <a:gd name="T79" fmla="*/ 31 h 71"/>
                <a:gd name="T80" fmla="*/ 3 w 75"/>
                <a:gd name="T81" fmla="*/ 31 h 71"/>
                <a:gd name="T82" fmla="*/ 4 w 75"/>
                <a:gd name="T83" fmla="*/ 65 h 71"/>
                <a:gd name="T84" fmla="*/ 29 w 75"/>
                <a:gd name="T85" fmla="*/ 64 h 71"/>
                <a:gd name="T86" fmla="*/ 71 w 75"/>
                <a:gd name="T87" fmla="*/ 67 h 71"/>
                <a:gd name="T88" fmla="*/ 4 w 75"/>
                <a:gd name="T89" fmla="*/ 67 h 71"/>
                <a:gd name="T90" fmla="*/ 62 w 75"/>
                <a:gd name="T91" fmla="*/ 56 h 71"/>
                <a:gd name="T92" fmla="*/ 39 w 75"/>
                <a:gd name="T93" fmla="*/ 40 h 71"/>
                <a:gd name="T94" fmla="*/ 39 w 75"/>
                <a:gd name="T95" fmla="*/ 57 h 71"/>
                <a:gd name="T96" fmla="*/ 60 w 75"/>
                <a:gd name="T97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" h="71">
                  <a:moveTo>
                    <a:pt x="75" y="31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6"/>
                    <a:pt x="75" y="2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4"/>
                    <a:pt x="69" y="14"/>
                  </a:cubicBezTo>
                  <a:cubicBezTo>
                    <a:pt x="70" y="13"/>
                    <a:pt x="70" y="12"/>
                    <a:pt x="70" y="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2"/>
                    <a:pt x="67" y="0"/>
                    <a:pt x="6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3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6"/>
                    <a:pt x="5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3" y="61"/>
                    <a:pt x="1" y="63"/>
                    <a:pt x="1" y="65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9"/>
                    <a:pt x="3" y="71"/>
                    <a:pt x="6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2" y="71"/>
                    <a:pt x="74" y="69"/>
                    <a:pt x="74" y="6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3"/>
                    <a:pt x="72" y="61"/>
                    <a:pt x="70" y="61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3" y="36"/>
                    <a:pt x="75" y="33"/>
                    <a:pt x="75" y="31"/>
                  </a:cubicBezTo>
                  <a:close/>
                  <a:moveTo>
                    <a:pt x="4" y="2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1" y="26"/>
                    <a:pt x="71" y="26"/>
                    <a:pt x="71" y="26"/>
                  </a:cubicBezTo>
                  <a:lnTo>
                    <a:pt x="4" y="26"/>
                  </a:lnTo>
                  <a:close/>
                  <a:moveTo>
                    <a:pt x="62" y="31"/>
                  </a:moveTo>
                  <a:cubicBezTo>
                    <a:pt x="62" y="32"/>
                    <a:pt x="60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5" y="33"/>
                    <a:pt x="54" y="32"/>
                    <a:pt x="54" y="3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31"/>
                  </a:lnTo>
                  <a:close/>
                  <a:moveTo>
                    <a:pt x="52" y="31"/>
                  </a:moveTo>
                  <a:cubicBezTo>
                    <a:pt x="52" y="32"/>
                    <a:pt x="50" y="33"/>
                    <a:pt x="48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5" y="33"/>
                    <a:pt x="44" y="32"/>
                    <a:pt x="44" y="3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52" y="31"/>
                  </a:lnTo>
                  <a:close/>
                  <a:moveTo>
                    <a:pt x="42" y="31"/>
                  </a:moveTo>
                  <a:cubicBezTo>
                    <a:pt x="42" y="32"/>
                    <a:pt x="40" y="33"/>
                    <a:pt x="3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2"/>
                    <a:pt x="34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1"/>
                  </a:lnTo>
                  <a:close/>
                  <a:moveTo>
                    <a:pt x="32" y="31"/>
                  </a:moveTo>
                  <a:cubicBezTo>
                    <a:pt x="32" y="32"/>
                    <a:pt x="30" y="33"/>
                    <a:pt x="28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5" y="33"/>
                    <a:pt x="23" y="32"/>
                    <a:pt x="23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32" y="28"/>
                    <a:pt x="32" y="28"/>
                    <a:pt x="32" y="28"/>
                  </a:cubicBezTo>
                  <a:lnTo>
                    <a:pt x="32" y="31"/>
                  </a:lnTo>
                  <a:close/>
                  <a:moveTo>
                    <a:pt x="21" y="28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3"/>
                    <a:pt x="18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2"/>
                    <a:pt x="13" y="31"/>
                  </a:cubicBezTo>
                  <a:cubicBezTo>
                    <a:pt x="13" y="28"/>
                    <a:pt x="13" y="28"/>
                    <a:pt x="13" y="28"/>
                  </a:cubicBezTo>
                  <a:lnTo>
                    <a:pt x="21" y="28"/>
                  </a:lnTo>
                  <a:close/>
                  <a:moveTo>
                    <a:pt x="12" y="33"/>
                  </a:moveTo>
                  <a:cubicBezTo>
                    <a:pt x="13" y="35"/>
                    <a:pt x="15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2" y="35"/>
                    <a:pt x="33" y="33"/>
                  </a:cubicBezTo>
                  <a:cubicBezTo>
                    <a:pt x="34" y="35"/>
                    <a:pt x="35" y="35"/>
                    <a:pt x="37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2" y="35"/>
                    <a:pt x="43" y="33"/>
                  </a:cubicBezTo>
                  <a:cubicBezTo>
                    <a:pt x="44" y="35"/>
                    <a:pt x="45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0" y="35"/>
                    <a:pt x="52" y="35"/>
                    <a:pt x="53" y="33"/>
                  </a:cubicBezTo>
                  <a:cubicBezTo>
                    <a:pt x="54" y="35"/>
                    <a:pt x="55" y="35"/>
                    <a:pt x="57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0" y="35"/>
                    <a:pt x="62" y="35"/>
                    <a:pt x="63" y="33"/>
                  </a:cubicBezTo>
                  <a:cubicBezTo>
                    <a:pt x="64" y="35"/>
                    <a:pt x="65" y="35"/>
                    <a:pt x="67" y="35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2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3" y="40"/>
                    <a:pt x="13" y="4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35"/>
                    <a:pt x="11" y="35"/>
                    <a:pt x="12" y="33"/>
                  </a:cubicBezTo>
                  <a:close/>
                  <a:moveTo>
                    <a:pt x="15" y="6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15" y="62"/>
                  </a:lnTo>
                  <a:close/>
                  <a:moveTo>
                    <a:pt x="68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5" y="33"/>
                    <a:pt x="64" y="32"/>
                    <a:pt x="64" y="31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2"/>
                    <a:pt x="70" y="33"/>
                    <a:pt x="68" y="33"/>
                  </a:cubicBezTo>
                  <a:close/>
                  <a:moveTo>
                    <a:pt x="67" y="11"/>
                  </a:moveTo>
                  <a:cubicBezTo>
                    <a:pt x="67" y="13"/>
                    <a:pt x="66" y="14"/>
                    <a:pt x="64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3"/>
                    <a:pt x="8" y="1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lose/>
                  <a:moveTo>
                    <a:pt x="3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2"/>
                    <a:pt x="10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5" y="33"/>
                    <a:pt x="3" y="32"/>
                    <a:pt x="3" y="31"/>
                  </a:cubicBezTo>
                  <a:lnTo>
                    <a:pt x="3" y="28"/>
                  </a:lnTo>
                  <a:close/>
                  <a:moveTo>
                    <a:pt x="4" y="67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5" y="64"/>
                    <a:pt x="6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1" y="65"/>
                    <a:pt x="71" y="65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8"/>
                    <a:pt x="70" y="68"/>
                    <a:pt x="70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4" y="67"/>
                  </a:cubicBezTo>
                  <a:close/>
                  <a:moveTo>
                    <a:pt x="39" y="57"/>
                  </a:moveTo>
                  <a:cubicBezTo>
                    <a:pt x="61" y="57"/>
                    <a:pt x="61" y="57"/>
                    <a:pt x="61" y="57"/>
                  </a:cubicBezTo>
                  <a:cubicBezTo>
                    <a:pt x="62" y="57"/>
                    <a:pt x="62" y="56"/>
                    <a:pt x="62" y="56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1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7"/>
                    <a:pt x="39" y="57"/>
                  </a:cubicBezTo>
                  <a:close/>
                  <a:moveTo>
                    <a:pt x="40" y="42"/>
                  </a:moveTo>
                  <a:cubicBezTo>
                    <a:pt x="60" y="42"/>
                    <a:pt x="60" y="42"/>
                    <a:pt x="60" y="42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0" y="55"/>
                    <a:pt x="40" y="55"/>
                    <a:pt x="40" y="55"/>
                  </a:cubicBezTo>
                  <a:lnTo>
                    <a:pt x="4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5B242840-D972-4CB8-8E4B-8DC40F5081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8493" y="4190759"/>
              <a:ext cx="395516" cy="335025"/>
            </a:xfrm>
            <a:custGeom>
              <a:avLst/>
              <a:gdLst>
                <a:gd name="T0" fmla="*/ 70 w 72"/>
                <a:gd name="T1" fmla="*/ 16 h 61"/>
                <a:gd name="T2" fmla="*/ 56 w 72"/>
                <a:gd name="T3" fmla="*/ 18 h 61"/>
                <a:gd name="T4" fmla="*/ 43 w 72"/>
                <a:gd name="T5" fmla="*/ 46 h 61"/>
                <a:gd name="T6" fmla="*/ 12 w 72"/>
                <a:gd name="T7" fmla="*/ 46 h 61"/>
                <a:gd name="T8" fmla="*/ 13 w 72"/>
                <a:gd name="T9" fmla="*/ 49 h 61"/>
                <a:gd name="T10" fmla="*/ 48 w 72"/>
                <a:gd name="T11" fmla="*/ 51 h 61"/>
                <a:gd name="T12" fmla="*/ 13 w 72"/>
                <a:gd name="T13" fmla="*/ 52 h 61"/>
                <a:gd name="T14" fmla="*/ 9 w 72"/>
                <a:gd name="T15" fmla="*/ 45 h 61"/>
                <a:gd name="T16" fmla="*/ 7 w 72"/>
                <a:gd name="T17" fmla="*/ 42 h 61"/>
                <a:gd name="T18" fmla="*/ 1 w 72"/>
                <a:gd name="T19" fmla="*/ 23 h 61"/>
                <a:gd name="T20" fmla="*/ 10 w 72"/>
                <a:gd name="T21" fmla="*/ 41 h 61"/>
                <a:gd name="T22" fmla="*/ 43 w 72"/>
                <a:gd name="T23" fmla="*/ 43 h 61"/>
                <a:gd name="T24" fmla="*/ 54 w 72"/>
                <a:gd name="T25" fmla="*/ 17 h 61"/>
                <a:gd name="T26" fmla="*/ 70 w 72"/>
                <a:gd name="T27" fmla="*/ 13 h 61"/>
                <a:gd name="T28" fmla="*/ 18 w 72"/>
                <a:gd name="T29" fmla="*/ 57 h 61"/>
                <a:gd name="T30" fmla="*/ 11 w 72"/>
                <a:gd name="T31" fmla="*/ 57 h 61"/>
                <a:gd name="T32" fmla="*/ 18 w 72"/>
                <a:gd name="T33" fmla="*/ 57 h 61"/>
                <a:gd name="T34" fmla="*/ 14 w 72"/>
                <a:gd name="T35" fmla="*/ 55 h 61"/>
                <a:gd name="T36" fmla="*/ 14 w 72"/>
                <a:gd name="T37" fmla="*/ 59 h 61"/>
                <a:gd name="T38" fmla="*/ 45 w 72"/>
                <a:gd name="T39" fmla="*/ 57 h 61"/>
                <a:gd name="T40" fmla="*/ 38 w 72"/>
                <a:gd name="T41" fmla="*/ 57 h 61"/>
                <a:gd name="T42" fmla="*/ 45 w 72"/>
                <a:gd name="T43" fmla="*/ 57 h 61"/>
                <a:gd name="T44" fmla="*/ 41 w 72"/>
                <a:gd name="T45" fmla="*/ 55 h 61"/>
                <a:gd name="T46" fmla="*/ 41 w 72"/>
                <a:gd name="T47" fmla="*/ 59 h 61"/>
                <a:gd name="T48" fmla="*/ 12 w 72"/>
                <a:gd name="T49" fmla="*/ 37 h 61"/>
                <a:gd name="T50" fmla="*/ 45 w 72"/>
                <a:gd name="T51" fmla="*/ 36 h 61"/>
                <a:gd name="T52" fmla="*/ 12 w 72"/>
                <a:gd name="T53" fmla="*/ 35 h 61"/>
                <a:gd name="T54" fmla="*/ 12 w 72"/>
                <a:gd name="T55" fmla="*/ 37 h 61"/>
                <a:gd name="T56" fmla="*/ 12 w 72"/>
                <a:gd name="T57" fmla="*/ 40 h 61"/>
                <a:gd name="T58" fmla="*/ 43 w 72"/>
                <a:gd name="T59" fmla="*/ 41 h 61"/>
                <a:gd name="T60" fmla="*/ 43 w 72"/>
                <a:gd name="T61" fmla="*/ 39 h 61"/>
                <a:gd name="T62" fmla="*/ 37 w 72"/>
                <a:gd name="T63" fmla="*/ 31 h 61"/>
                <a:gd name="T64" fmla="*/ 44 w 72"/>
                <a:gd name="T65" fmla="*/ 30 h 61"/>
                <a:gd name="T66" fmla="*/ 43 w 72"/>
                <a:gd name="T67" fmla="*/ 0 h 61"/>
                <a:gd name="T68" fmla="*/ 36 w 72"/>
                <a:gd name="T69" fmla="*/ 0 h 61"/>
                <a:gd name="T70" fmla="*/ 37 w 72"/>
                <a:gd name="T71" fmla="*/ 31 h 61"/>
                <a:gd name="T72" fmla="*/ 31 w 72"/>
                <a:gd name="T73" fmla="*/ 31 h 61"/>
                <a:gd name="T74" fmla="*/ 32 w 72"/>
                <a:gd name="T75" fmla="*/ 8 h 61"/>
                <a:gd name="T76" fmla="*/ 25 w 72"/>
                <a:gd name="T77" fmla="*/ 8 h 61"/>
                <a:gd name="T78" fmla="*/ 24 w 72"/>
                <a:gd name="T79" fmla="*/ 30 h 61"/>
                <a:gd name="T80" fmla="*/ 13 w 72"/>
                <a:gd name="T81" fmla="*/ 31 h 61"/>
                <a:gd name="T82" fmla="*/ 20 w 72"/>
                <a:gd name="T83" fmla="*/ 30 h 61"/>
                <a:gd name="T84" fmla="*/ 20 w 72"/>
                <a:gd name="T85" fmla="*/ 16 h 61"/>
                <a:gd name="T86" fmla="*/ 13 w 72"/>
                <a:gd name="T87" fmla="*/ 16 h 61"/>
                <a:gd name="T88" fmla="*/ 13 w 72"/>
                <a:gd name="T8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61">
                  <a:moveTo>
                    <a:pt x="72" y="14"/>
                  </a:moveTo>
                  <a:cubicBezTo>
                    <a:pt x="72" y="15"/>
                    <a:pt x="71" y="16"/>
                    <a:pt x="7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7" y="17"/>
                    <a:pt x="56" y="18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4"/>
                    <a:pt x="46" y="46"/>
                    <a:pt x="4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2" y="46"/>
                    <a:pt x="12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50"/>
                    <a:pt x="48" y="51"/>
                  </a:cubicBezTo>
                  <a:cubicBezTo>
                    <a:pt x="48" y="52"/>
                    <a:pt x="47" y="52"/>
                    <a:pt x="47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1" y="52"/>
                    <a:pt x="9" y="50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4"/>
                    <a:pt x="9" y="44"/>
                  </a:cubicBezTo>
                  <a:cubicBezTo>
                    <a:pt x="8" y="44"/>
                    <a:pt x="8" y="43"/>
                    <a:pt x="7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" y="22"/>
                    <a:pt x="2" y="23"/>
                    <a:pt x="3" y="2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6" y="42"/>
                    <a:pt x="46" y="41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5"/>
                    <a:pt x="57" y="13"/>
                    <a:pt x="59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13"/>
                    <a:pt x="72" y="13"/>
                    <a:pt x="72" y="14"/>
                  </a:cubicBezTo>
                  <a:close/>
                  <a:moveTo>
                    <a:pt x="18" y="57"/>
                  </a:moveTo>
                  <a:cubicBezTo>
                    <a:pt x="18" y="59"/>
                    <a:pt x="16" y="61"/>
                    <a:pt x="14" y="61"/>
                  </a:cubicBezTo>
                  <a:cubicBezTo>
                    <a:pt x="12" y="61"/>
                    <a:pt x="11" y="59"/>
                    <a:pt x="11" y="57"/>
                  </a:cubicBezTo>
                  <a:cubicBezTo>
                    <a:pt x="11" y="55"/>
                    <a:pt x="12" y="53"/>
                    <a:pt x="14" y="53"/>
                  </a:cubicBezTo>
                  <a:cubicBezTo>
                    <a:pt x="16" y="53"/>
                    <a:pt x="18" y="55"/>
                    <a:pt x="18" y="57"/>
                  </a:cubicBezTo>
                  <a:close/>
                  <a:moveTo>
                    <a:pt x="16" y="57"/>
                  </a:moveTo>
                  <a:cubicBezTo>
                    <a:pt x="16" y="56"/>
                    <a:pt x="15" y="55"/>
                    <a:pt x="14" y="55"/>
                  </a:cubicBezTo>
                  <a:cubicBezTo>
                    <a:pt x="14" y="55"/>
                    <a:pt x="13" y="56"/>
                    <a:pt x="13" y="57"/>
                  </a:cubicBezTo>
                  <a:cubicBezTo>
                    <a:pt x="13" y="58"/>
                    <a:pt x="14" y="59"/>
                    <a:pt x="14" y="59"/>
                  </a:cubicBezTo>
                  <a:cubicBezTo>
                    <a:pt x="15" y="59"/>
                    <a:pt x="16" y="58"/>
                    <a:pt x="16" y="57"/>
                  </a:cubicBezTo>
                  <a:close/>
                  <a:moveTo>
                    <a:pt x="45" y="57"/>
                  </a:moveTo>
                  <a:cubicBezTo>
                    <a:pt x="45" y="59"/>
                    <a:pt x="43" y="61"/>
                    <a:pt x="41" y="61"/>
                  </a:cubicBezTo>
                  <a:cubicBezTo>
                    <a:pt x="39" y="61"/>
                    <a:pt x="38" y="59"/>
                    <a:pt x="38" y="57"/>
                  </a:cubicBezTo>
                  <a:cubicBezTo>
                    <a:pt x="38" y="55"/>
                    <a:pt x="39" y="53"/>
                    <a:pt x="41" y="53"/>
                  </a:cubicBezTo>
                  <a:cubicBezTo>
                    <a:pt x="43" y="53"/>
                    <a:pt x="45" y="55"/>
                    <a:pt x="45" y="57"/>
                  </a:cubicBezTo>
                  <a:close/>
                  <a:moveTo>
                    <a:pt x="43" y="57"/>
                  </a:moveTo>
                  <a:cubicBezTo>
                    <a:pt x="43" y="56"/>
                    <a:pt x="42" y="55"/>
                    <a:pt x="41" y="55"/>
                  </a:cubicBezTo>
                  <a:cubicBezTo>
                    <a:pt x="40" y="55"/>
                    <a:pt x="40" y="56"/>
                    <a:pt x="40" y="57"/>
                  </a:cubicBezTo>
                  <a:cubicBezTo>
                    <a:pt x="40" y="58"/>
                    <a:pt x="40" y="59"/>
                    <a:pt x="41" y="59"/>
                  </a:cubicBezTo>
                  <a:cubicBezTo>
                    <a:pt x="42" y="59"/>
                    <a:pt x="43" y="58"/>
                    <a:pt x="43" y="57"/>
                  </a:cubicBezTo>
                  <a:close/>
                  <a:moveTo>
                    <a:pt x="12" y="37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5" y="35"/>
                    <a:pt x="45" y="35"/>
                    <a:pt x="44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6"/>
                  </a:cubicBezTo>
                  <a:cubicBezTo>
                    <a:pt x="11" y="36"/>
                    <a:pt x="11" y="37"/>
                    <a:pt x="12" y="37"/>
                  </a:cubicBezTo>
                  <a:close/>
                  <a:moveTo>
                    <a:pt x="13" y="39"/>
                  </a:moveTo>
                  <a:cubicBezTo>
                    <a:pt x="13" y="39"/>
                    <a:pt x="12" y="40"/>
                    <a:pt x="12" y="40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4" y="41"/>
                    <a:pt x="44" y="41"/>
                    <a:pt x="44" y="40"/>
                  </a:cubicBezTo>
                  <a:cubicBezTo>
                    <a:pt x="44" y="40"/>
                    <a:pt x="44" y="39"/>
                    <a:pt x="43" y="39"/>
                  </a:cubicBezTo>
                  <a:lnTo>
                    <a:pt x="13" y="39"/>
                  </a:lnTo>
                  <a:close/>
                  <a:moveTo>
                    <a:pt x="37" y="31"/>
                  </a:move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4" y="30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1"/>
                    <a:pt x="37" y="31"/>
                  </a:cubicBezTo>
                  <a:close/>
                  <a:moveTo>
                    <a:pt x="25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0"/>
                    <a:pt x="32" y="3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5" y="31"/>
                    <a:pt x="25" y="31"/>
                  </a:cubicBezTo>
                  <a:close/>
                  <a:moveTo>
                    <a:pt x="13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0"/>
                    <a:pt x="20" y="3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1"/>
                    <a:pt x="1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DEC4BFD5-4778-4C3C-9455-4BD2576BD2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9719" y="3927654"/>
              <a:ext cx="267607" cy="298800"/>
            </a:xfrm>
            <a:custGeom>
              <a:avLst/>
              <a:gdLst>
                <a:gd name="T0" fmla="*/ 55 w 69"/>
                <a:gd name="T1" fmla="*/ 0 h 77"/>
                <a:gd name="T2" fmla="*/ 45 w 69"/>
                <a:gd name="T3" fmla="*/ 5 h 77"/>
                <a:gd name="T4" fmla="*/ 31 w 69"/>
                <a:gd name="T5" fmla="*/ 7 h 77"/>
                <a:gd name="T6" fmla="*/ 24 w 69"/>
                <a:gd name="T7" fmla="*/ 7 h 77"/>
                <a:gd name="T8" fmla="*/ 10 w 69"/>
                <a:gd name="T9" fmla="*/ 5 h 77"/>
                <a:gd name="T10" fmla="*/ 0 w 69"/>
                <a:gd name="T11" fmla="*/ 69 h 77"/>
                <a:gd name="T12" fmla="*/ 69 w 69"/>
                <a:gd name="T13" fmla="*/ 14 h 77"/>
                <a:gd name="T14" fmla="*/ 10 w 69"/>
                <a:gd name="T15" fmla="*/ 13 h 77"/>
                <a:gd name="T16" fmla="*/ 24 w 69"/>
                <a:gd name="T17" fmla="*/ 10 h 77"/>
                <a:gd name="T18" fmla="*/ 31 w 69"/>
                <a:gd name="T19" fmla="*/ 10 h 77"/>
                <a:gd name="T20" fmla="*/ 45 w 69"/>
                <a:gd name="T21" fmla="*/ 13 h 77"/>
                <a:gd name="T22" fmla="*/ 55 w 69"/>
                <a:gd name="T23" fmla="*/ 17 h 77"/>
                <a:gd name="T24" fmla="*/ 66 w 69"/>
                <a:gd name="T25" fmla="*/ 14 h 77"/>
                <a:gd name="T26" fmla="*/ 7 w 69"/>
                <a:gd name="T27" fmla="*/ 10 h 77"/>
                <a:gd name="T28" fmla="*/ 61 w 69"/>
                <a:gd name="T29" fmla="*/ 74 h 77"/>
                <a:gd name="T30" fmla="*/ 34 w 69"/>
                <a:gd name="T31" fmla="*/ 39 h 77"/>
                <a:gd name="T32" fmla="*/ 34 w 69"/>
                <a:gd name="T33" fmla="*/ 39 h 77"/>
                <a:gd name="T34" fmla="*/ 33 w 69"/>
                <a:gd name="T35" fmla="*/ 36 h 77"/>
                <a:gd name="T36" fmla="*/ 44 w 69"/>
                <a:gd name="T37" fmla="*/ 33 h 77"/>
                <a:gd name="T38" fmla="*/ 45 w 69"/>
                <a:gd name="T39" fmla="*/ 36 h 77"/>
                <a:gd name="T40" fmla="*/ 54 w 69"/>
                <a:gd name="T41" fmla="*/ 39 h 77"/>
                <a:gd name="T42" fmla="*/ 54 w 69"/>
                <a:gd name="T43" fmla="*/ 39 h 77"/>
                <a:gd name="T44" fmla="*/ 53 w 69"/>
                <a:gd name="T45" fmla="*/ 36 h 77"/>
                <a:gd name="T46" fmla="*/ 14 w 69"/>
                <a:gd name="T47" fmla="*/ 43 h 77"/>
                <a:gd name="T48" fmla="*/ 15 w 69"/>
                <a:gd name="T49" fmla="*/ 46 h 77"/>
                <a:gd name="T50" fmla="*/ 24 w 69"/>
                <a:gd name="T51" fmla="*/ 49 h 77"/>
                <a:gd name="T52" fmla="*/ 24 w 69"/>
                <a:gd name="T53" fmla="*/ 49 h 77"/>
                <a:gd name="T54" fmla="*/ 23 w 69"/>
                <a:gd name="T55" fmla="*/ 46 h 77"/>
                <a:gd name="T56" fmla="*/ 34 w 69"/>
                <a:gd name="T57" fmla="*/ 43 h 77"/>
                <a:gd name="T58" fmla="*/ 35 w 69"/>
                <a:gd name="T59" fmla="*/ 46 h 77"/>
                <a:gd name="T60" fmla="*/ 44 w 69"/>
                <a:gd name="T61" fmla="*/ 49 h 77"/>
                <a:gd name="T62" fmla="*/ 44 w 69"/>
                <a:gd name="T63" fmla="*/ 49 h 77"/>
                <a:gd name="T64" fmla="*/ 43 w 69"/>
                <a:gd name="T65" fmla="*/ 46 h 77"/>
                <a:gd name="T66" fmla="*/ 54 w 69"/>
                <a:gd name="T67" fmla="*/ 43 h 77"/>
                <a:gd name="T68" fmla="*/ 55 w 69"/>
                <a:gd name="T69" fmla="*/ 46 h 77"/>
                <a:gd name="T70" fmla="*/ 14 w 69"/>
                <a:gd name="T71" fmla="*/ 59 h 77"/>
                <a:gd name="T72" fmla="*/ 14 w 69"/>
                <a:gd name="T73" fmla="*/ 59 h 77"/>
                <a:gd name="T74" fmla="*/ 13 w 69"/>
                <a:gd name="T75" fmla="*/ 56 h 77"/>
                <a:gd name="T76" fmla="*/ 24 w 69"/>
                <a:gd name="T77" fmla="*/ 53 h 77"/>
                <a:gd name="T78" fmla="*/ 25 w 69"/>
                <a:gd name="T79" fmla="*/ 56 h 77"/>
                <a:gd name="T80" fmla="*/ 34 w 69"/>
                <a:gd name="T81" fmla="*/ 59 h 77"/>
                <a:gd name="T82" fmla="*/ 34 w 69"/>
                <a:gd name="T83" fmla="*/ 59 h 77"/>
                <a:gd name="T84" fmla="*/ 33 w 69"/>
                <a:gd name="T85" fmla="*/ 56 h 77"/>
                <a:gd name="T86" fmla="*/ 44 w 69"/>
                <a:gd name="T87" fmla="*/ 53 h 77"/>
                <a:gd name="T88" fmla="*/ 45 w 69"/>
                <a:gd name="T89" fmla="*/ 56 h 77"/>
                <a:gd name="T90" fmla="*/ 54 w 69"/>
                <a:gd name="T91" fmla="*/ 59 h 77"/>
                <a:gd name="T92" fmla="*/ 54 w 69"/>
                <a:gd name="T93" fmla="*/ 59 h 77"/>
                <a:gd name="T94" fmla="*/ 53 w 69"/>
                <a:gd name="T95" fmla="*/ 56 h 77"/>
                <a:gd name="T96" fmla="*/ 14 w 69"/>
                <a:gd name="T97" fmla="*/ 63 h 77"/>
                <a:gd name="T98" fmla="*/ 15 w 69"/>
                <a:gd name="T99" fmla="*/ 65 h 77"/>
                <a:gd name="T100" fmla="*/ 24 w 69"/>
                <a:gd name="T101" fmla="*/ 68 h 77"/>
                <a:gd name="T102" fmla="*/ 24 w 69"/>
                <a:gd name="T103" fmla="*/ 68 h 77"/>
                <a:gd name="T104" fmla="*/ 23 w 69"/>
                <a:gd name="T105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77">
                  <a:moveTo>
                    <a:pt x="61" y="7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"/>
                    <a:pt x="57" y="0"/>
                    <a:pt x="55" y="0"/>
                  </a:cubicBezTo>
                  <a:cubicBezTo>
                    <a:pt x="53" y="0"/>
                    <a:pt x="51" y="2"/>
                    <a:pt x="51" y="5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9" y="0"/>
                    <a:pt x="37" y="2"/>
                    <a:pt x="37" y="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7" y="0"/>
                  </a:cubicBezTo>
                  <a:cubicBezTo>
                    <a:pt x="25" y="0"/>
                    <a:pt x="24" y="2"/>
                    <a:pt x="24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11" y="0"/>
                    <a:pt x="10" y="2"/>
                    <a:pt x="10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5" y="77"/>
                    <a:pt x="69" y="74"/>
                    <a:pt x="69" y="69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0"/>
                    <a:pt x="65" y="7"/>
                    <a:pt x="61" y="7"/>
                  </a:cubicBezTo>
                  <a:close/>
                  <a:moveTo>
                    <a:pt x="7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11" y="17"/>
                    <a:pt x="14" y="17"/>
                  </a:cubicBezTo>
                  <a:cubicBezTo>
                    <a:pt x="16" y="17"/>
                    <a:pt x="17" y="15"/>
                    <a:pt x="1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5"/>
                    <a:pt x="25" y="17"/>
                    <a:pt x="27" y="17"/>
                  </a:cubicBezTo>
                  <a:cubicBezTo>
                    <a:pt x="29" y="17"/>
                    <a:pt x="31" y="15"/>
                    <a:pt x="31" y="1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5"/>
                    <a:pt x="39" y="17"/>
                    <a:pt x="41" y="17"/>
                  </a:cubicBezTo>
                  <a:cubicBezTo>
                    <a:pt x="43" y="17"/>
                    <a:pt x="45" y="15"/>
                    <a:pt x="45" y="1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1" y="15"/>
                    <a:pt x="53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4" y="10"/>
                    <a:pt x="66" y="12"/>
                    <a:pt x="66" y="14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5" y="10"/>
                    <a:pt x="7" y="10"/>
                  </a:cubicBezTo>
                  <a:close/>
                  <a:moveTo>
                    <a:pt x="3" y="28"/>
                  </a:moveTo>
                  <a:cubicBezTo>
                    <a:pt x="66" y="28"/>
                    <a:pt x="66" y="28"/>
                    <a:pt x="66" y="28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2"/>
                    <a:pt x="64" y="74"/>
                    <a:pt x="61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4"/>
                    <a:pt x="3" y="72"/>
                    <a:pt x="3" y="69"/>
                  </a:cubicBezTo>
                  <a:lnTo>
                    <a:pt x="3" y="28"/>
                  </a:lnTo>
                  <a:close/>
                  <a:moveTo>
                    <a:pt x="34" y="39"/>
                  </a:moveTo>
                  <a:cubicBezTo>
                    <a:pt x="36" y="39"/>
                    <a:pt x="37" y="38"/>
                    <a:pt x="37" y="36"/>
                  </a:cubicBezTo>
                  <a:cubicBezTo>
                    <a:pt x="37" y="34"/>
                    <a:pt x="36" y="33"/>
                    <a:pt x="34" y="33"/>
                  </a:cubicBezTo>
                  <a:cubicBezTo>
                    <a:pt x="33" y="33"/>
                    <a:pt x="31" y="34"/>
                    <a:pt x="31" y="36"/>
                  </a:cubicBezTo>
                  <a:cubicBezTo>
                    <a:pt x="31" y="38"/>
                    <a:pt x="33" y="39"/>
                    <a:pt x="34" y="39"/>
                  </a:cubicBezTo>
                  <a:close/>
                  <a:moveTo>
                    <a:pt x="34" y="35"/>
                  </a:move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4" y="37"/>
                  </a:cubicBezTo>
                  <a:cubicBezTo>
                    <a:pt x="34" y="37"/>
                    <a:pt x="33" y="36"/>
                    <a:pt x="33" y="36"/>
                  </a:cubicBezTo>
                  <a:cubicBezTo>
                    <a:pt x="33" y="36"/>
                    <a:pt x="34" y="35"/>
                    <a:pt x="34" y="35"/>
                  </a:cubicBezTo>
                  <a:close/>
                  <a:moveTo>
                    <a:pt x="44" y="39"/>
                  </a:moveTo>
                  <a:cubicBezTo>
                    <a:pt x="46" y="39"/>
                    <a:pt x="47" y="38"/>
                    <a:pt x="47" y="36"/>
                  </a:cubicBezTo>
                  <a:cubicBezTo>
                    <a:pt x="47" y="34"/>
                    <a:pt x="46" y="33"/>
                    <a:pt x="44" y="33"/>
                  </a:cubicBezTo>
                  <a:cubicBezTo>
                    <a:pt x="43" y="33"/>
                    <a:pt x="41" y="34"/>
                    <a:pt x="41" y="36"/>
                  </a:cubicBezTo>
                  <a:cubicBezTo>
                    <a:pt x="41" y="38"/>
                    <a:pt x="43" y="39"/>
                    <a:pt x="44" y="39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7"/>
                    <a:pt x="44" y="37"/>
                  </a:cubicBezTo>
                  <a:cubicBezTo>
                    <a:pt x="44" y="37"/>
                    <a:pt x="43" y="36"/>
                    <a:pt x="43" y="36"/>
                  </a:cubicBezTo>
                  <a:cubicBezTo>
                    <a:pt x="43" y="36"/>
                    <a:pt x="44" y="35"/>
                    <a:pt x="44" y="35"/>
                  </a:cubicBezTo>
                  <a:close/>
                  <a:moveTo>
                    <a:pt x="54" y="39"/>
                  </a:moveTo>
                  <a:cubicBezTo>
                    <a:pt x="56" y="39"/>
                    <a:pt x="57" y="38"/>
                    <a:pt x="57" y="36"/>
                  </a:cubicBezTo>
                  <a:cubicBezTo>
                    <a:pt x="57" y="34"/>
                    <a:pt x="56" y="33"/>
                    <a:pt x="54" y="33"/>
                  </a:cubicBezTo>
                  <a:cubicBezTo>
                    <a:pt x="52" y="33"/>
                    <a:pt x="51" y="34"/>
                    <a:pt x="51" y="36"/>
                  </a:cubicBezTo>
                  <a:cubicBezTo>
                    <a:pt x="51" y="38"/>
                    <a:pt x="52" y="39"/>
                    <a:pt x="54" y="39"/>
                  </a:cubicBezTo>
                  <a:close/>
                  <a:moveTo>
                    <a:pt x="54" y="35"/>
                  </a:move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7"/>
                    <a:pt x="54" y="37"/>
                  </a:cubicBezTo>
                  <a:cubicBezTo>
                    <a:pt x="54" y="37"/>
                    <a:pt x="53" y="36"/>
                    <a:pt x="53" y="36"/>
                  </a:cubicBezTo>
                  <a:cubicBezTo>
                    <a:pt x="53" y="36"/>
                    <a:pt x="54" y="35"/>
                    <a:pt x="54" y="35"/>
                  </a:cubicBezTo>
                  <a:close/>
                  <a:moveTo>
                    <a:pt x="14" y="49"/>
                  </a:moveTo>
                  <a:cubicBezTo>
                    <a:pt x="16" y="49"/>
                    <a:pt x="17" y="47"/>
                    <a:pt x="17" y="46"/>
                  </a:cubicBezTo>
                  <a:cubicBezTo>
                    <a:pt x="17" y="44"/>
                    <a:pt x="16" y="43"/>
                    <a:pt x="14" y="43"/>
                  </a:cubicBezTo>
                  <a:cubicBezTo>
                    <a:pt x="13" y="43"/>
                    <a:pt x="11" y="44"/>
                    <a:pt x="11" y="46"/>
                  </a:cubicBezTo>
                  <a:cubicBezTo>
                    <a:pt x="11" y="47"/>
                    <a:pt x="13" y="49"/>
                    <a:pt x="14" y="49"/>
                  </a:cubicBezTo>
                  <a:close/>
                  <a:moveTo>
                    <a:pt x="14" y="45"/>
                  </a:move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7"/>
                    <a:pt x="14" y="47"/>
                  </a:cubicBezTo>
                  <a:cubicBezTo>
                    <a:pt x="14" y="47"/>
                    <a:pt x="13" y="46"/>
                    <a:pt x="13" y="46"/>
                  </a:cubicBezTo>
                  <a:cubicBezTo>
                    <a:pt x="13" y="45"/>
                    <a:pt x="14" y="45"/>
                    <a:pt x="14" y="45"/>
                  </a:cubicBezTo>
                  <a:close/>
                  <a:moveTo>
                    <a:pt x="24" y="49"/>
                  </a:moveTo>
                  <a:cubicBezTo>
                    <a:pt x="26" y="49"/>
                    <a:pt x="27" y="47"/>
                    <a:pt x="27" y="46"/>
                  </a:cubicBezTo>
                  <a:cubicBezTo>
                    <a:pt x="27" y="44"/>
                    <a:pt x="26" y="43"/>
                    <a:pt x="24" y="43"/>
                  </a:cubicBezTo>
                  <a:cubicBezTo>
                    <a:pt x="23" y="43"/>
                    <a:pt x="21" y="44"/>
                    <a:pt x="21" y="46"/>
                  </a:cubicBezTo>
                  <a:cubicBezTo>
                    <a:pt x="21" y="47"/>
                    <a:pt x="23" y="49"/>
                    <a:pt x="24" y="49"/>
                  </a:cubicBezTo>
                  <a:close/>
                  <a:moveTo>
                    <a:pt x="24" y="45"/>
                  </a:moveTo>
                  <a:cubicBezTo>
                    <a:pt x="25" y="45"/>
                    <a:pt x="25" y="45"/>
                    <a:pt x="25" y="46"/>
                  </a:cubicBezTo>
                  <a:cubicBezTo>
                    <a:pt x="25" y="46"/>
                    <a:pt x="25" y="47"/>
                    <a:pt x="24" y="47"/>
                  </a:cubicBezTo>
                  <a:cubicBezTo>
                    <a:pt x="24" y="47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lose/>
                  <a:moveTo>
                    <a:pt x="34" y="49"/>
                  </a:moveTo>
                  <a:cubicBezTo>
                    <a:pt x="36" y="49"/>
                    <a:pt x="37" y="47"/>
                    <a:pt x="37" y="46"/>
                  </a:cubicBezTo>
                  <a:cubicBezTo>
                    <a:pt x="37" y="44"/>
                    <a:pt x="36" y="43"/>
                    <a:pt x="34" y="43"/>
                  </a:cubicBezTo>
                  <a:cubicBezTo>
                    <a:pt x="33" y="43"/>
                    <a:pt x="31" y="44"/>
                    <a:pt x="31" y="46"/>
                  </a:cubicBezTo>
                  <a:cubicBezTo>
                    <a:pt x="31" y="47"/>
                    <a:pt x="33" y="49"/>
                    <a:pt x="34" y="49"/>
                  </a:cubicBezTo>
                  <a:close/>
                  <a:moveTo>
                    <a:pt x="34" y="45"/>
                  </a:moveTo>
                  <a:cubicBezTo>
                    <a:pt x="35" y="45"/>
                    <a:pt x="35" y="45"/>
                    <a:pt x="35" y="46"/>
                  </a:cubicBezTo>
                  <a:cubicBezTo>
                    <a:pt x="35" y="46"/>
                    <a:pt x="35" y="47"/>
                    <a:pt x="34" y="47"/>
                  </a:cubicBezTo>
                  <a:cubicBezTo>
                    <a:pt x="34" y="47"/>
                    <a:pt x="33" y="46"/>
                    <a:pt x="33" y="46"/>
                  </a:cubicBezTo>
                  <a:cubicBezTo>
                    <a:pt x="33" y="45"/>
                    <a:pt x="34" y="45"/>
                    <a:pt x="34" y="45"/>
                  </a:cubicBezTo>
                  <a:close/>
                  <a:moveTo>
                    <a:pt x="44" y="49"/>
                  </a:moveTo>
                  <a:cubicBezTo>
                    <a:pt x="46" y="49"/>
                    <a:pt x="47" y="47"/>
                    <a:pt x="47" y="46"/>
                  </a:cubicBezTo>
                  <a:cubicBezTo>
                    <a:pt x="47" y="44"/>
                    <a:pt x="46" y="43"/>
                    <a:pt x="44" y="43"/>
                  </a:cubicBezTo>
                  <a:cubicBezTo>
                    <a:pt x="43" y="43"/>
                    <a:pt x="41" y="44"/>
                    <a:pt x="41" y="46"/>
                  </a:cubicBezTo>
                  <a:cubicBezTo>
                    <a:pt x="41" y="47"/>
                    <a:pt x="43" y="49"/>
                    <a:pt x="44" y="49"/>
                  </a:cubicBezTo>
                  <a:close/>
                  <a:moveTo>
                    <a:pt x="44" y="45"/>
                  </a:move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3" y="46"/>
                    <a:pt x="43" y="46"/>
                  </a:cubicBezTo>
                  <a:cubicBezTo>
                    <a:pt x="43" y="45"/>
                    <a:pt x="44" y="45"/>
                    <a:pt x="44" y="45"/>
                  </a:cubicBezTo>
                  <a:close/>
                  <a:moveTo>
                    <a:pt x="54" y="49"/>
                  </a:moveTo>
                  <a:cubicBezTo>
                    <a:pt x="56" y="49"/>
                    <a:pt x="57" y="47"/>
                    <a:pt x="57" y="46"/>
                  </a:cubicBezTo>
                  <a:cubicBezTo>
                    <a:pt x="57" y="44"/>
                    <a:pt x="56" y="43"/>
                    <a:pt x="54" y="43"/>
                  </a:cubicBezTo>
                  <a:cubicBezTo>
                    <a:pt x="52" y="43"/>
                    <a:pt x="51" y="44"/>
                    <a:pt x="51" y="46"/>
                  </a:cubicBezTo>
                  <a:cubicBezTo>
                    <a:pt x="51" y="47"/>
                    <a:pt x="52" y="49"/>
                    <a:pt x="54" y="49"/>
                  </a:cubicBezTo>
                  <a:close/>
                  <a:moveTo>
                    <a:pt x="54" y="45"/>
                  </a:moveTo>
                  <a:cubicBezTo>
                    <a:pt x="55" y="45"/>
                    <a:pt x="55" y="45"/>
                    <a:pt x="55" y="46"/>
                  </a:cubicBezTo>
                  <a:cubicBezTo>
                    <a:pt x="55" y="46"/>
                    <a:pt x="55" y="47"/>
                    <a:pt x="54" y="47"/>
                  </a:cubicBezTo>
                  <a:cubicBezTo>
                    <a:pt x="54" y="47"/>
                    <a:pt x="53" y="46"/>
                    <a:pt x="53" y="46"/>
                  </a:cubicBezTo>
                  <a:cubicBezTo>
                    <a:pt x="53" y="45"/>
                    <a:pt x="54" y="45"/>
                    <a:pt x="54" y="45"/>
                  </a:cubicBezTo>
                  <a:close/>
                  <a:moveTo>
                    <a:pt x="14" y="59"/>
                  </a:moveTo>
                  <a:cubicBezTo>
                    <a:pt x="16" y="59"/>
                    <a:pt x="17" y="57"/>
                    <a:pt x="17" y="56"/>
                  </a:cubicBezTo>
                  <a:cubicBezTo>
                    <a:pt x="17" y="54"/>
                    <a:pt x="16" y="53"/>
                    <a:pt x="14" y="53"/>
                  </a:cubicBezTo>
                  <a:cubicBezTo>
                    <a:pt x="13" y="53"/>
                    <a:pt x="11" y="54"/>
                    <a:pt x="11" y="56"/>
                  </a:cubicBezTo>
                  <a:cubicBezTo>
                    <a:pt x="11" y="57"/>
                    <a:pt x="13" y="59"/>
                    <a:pt x="14" y="59"/>
                  </a:cubicBezTo>
                  <a:close/>
                  <a:moveTo>
                    <a:pt x="14" y="55"/>
                  </a:moveTo>
                  <a:cubicBezTo>
                    <a:pt x="15" y="55"/>
                    <a:pt x="15" y="55"/>
                    <a:pt x="15" y="56"/>
                  </a:cubicBezTo>
                  <a:cubicBezTo>
                    <a:pt x="15" y="56"/>
                    <a:pt x="15" y="57"/>
                    <a:pt x="14" y="57"/>
                  </a:cubicBezTo>
                  <a:cubicBezTo>
                    <a:pt x="14" y="57"/>
                    <a:pt x="13" y="56"/>
                    <a:pt x="13" y="56"/>
                  </a:cubicBezTo>
                  <a:cubicBezTo>
                    <a:pt x="13" y="55"/>
                    <a:pt x="14" y="55"/>
                    <a:pt x="14" y="55"/>
                  </a:cubicBezTo>
                  <a:close/>
                  <a:moveTo>
                    <a:pt x="24" y="59"/>
                  </a:moveTo>
                  <a:cubicBezTo>
                    <a:pt x="26" y="59"/>
                    <a:pt x="27" y="57"/>
                    <a:pt x="27" y="56"/>
                  </a:cubicBezTo>
                  <a:cubicBezTo>
                    <a:pt x="27" y="54"/>
                    <a:pt x="26" y="53"/>
                    <a:pt x="24" y="53"/>
                  </a:cubicBezTo>
                  <a:cubicBezTo>
                    <a:pt x="23" y="53"/>
                    <a:pt x="21" y="54"/>
                    <a:pt x="21" y="56"/>
                  </a:cubicBezTo>
                  <a:cubicBezTo>
                    <a:pt x="21" y="57"/>
                    <a:pt x="23" y="59"/>
                    <a:pt x="24" y="59"/>
                  </a:cubicBezTo>
                  <a:close/>
                  <a:moveTo>
                    <a:pt x="24" y="55"/>
                  </a:moveTo>
                  <a:cubicBezTo>
                    <a:pt x="25" y="55"/>
                    <a:pt x="25" y="55"/>
                    <a:pt x="25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3" y="56"/>
                    <a:pt x="23" y="56"/>
                  </a:cubicBezTo>
                  <a:cubicBezTo>
                    <a:pt x="23" y="55"/>
                    <a:pt x="24" y="55"/>
                    <a:pt x="24" y="55"/>
                  </a:cubicBezTo>
                  <a:close/>
                  <a:moveTo>
                    <a:pt x="34" y="59"/>
                  </a:moveTo>
                  <a:cubicBezTo>
                    <a:pt x="36" y="59"/>
                    <a:pt x="37" y="57"/>
                    <a:pt x="37" y="56"/>
                  </a:cubicBezTo>
                  <a:cubicBezTo>
                    <a:pt x="37" y="54"/>
                    <a:pt x="36" y="53"/>
                    <a:pt x="34" y="53"/>
                  </a:cubicBezTo>
                  <a:cubicBezTo>
                    <a:pt x="33" y="53"/>
                    <a:pt x="31" y="54"/>
                    <a:pt x="31" y="56"/>
                  </a:cubicBezTo>
                  <a:cubicBezTo>
                    <a:pt x="31" y="57"/>
                    <a:pt x="33" y="59"/>
                    <a:pt x="34" y="59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6"/>
                  </a:cubicBezTo>
                  <a:cubicBezTo>
                    <a:pt x="35" y="56"/>
                    <a:pt x="35" y="57"/>
                    <a:pt x="34" y="57"/>
                  </a:cubicBezTo>
                  <a:cubicBezTo>
                    <a:pt x="34" y="57"/>
                    <a:pt x="33" y="56"/>
                    <a:pt x="33" y="56"/>
                  </a:cubicBezTo>
                  <a:cubicBezTo>
                    <a:pt x="33" y="55"/>
                    <a:pt x="34" y="55"/>
                    <a:pt x="34" y="55"/>
                  </a:cubicBezTo>
                  <a:close/>
                  <a:moveTo>
                    <a:pt x="44" y="59"/>
                  </a:moveTo>
                  <a:cubicBezTo>
                    <a:pt x="46" y="59"/>
                    <a:pt x="47" y="57"/>
                    <a:pt x="47" y="56"/>
                  </a:cubicBezTo>
                  <a:cubicBezTo>
                    <a:pt x="47" y="54"/>
                    <a:pt x="46" y="53"/>
                    <a:pt x="44" y="53"/>
                  </a:cubicBezTo>
                  <a:cubicBezTo>
                    <a:pt x="43" y="53"/>
                    <a:pt x="41" y="54"/>
                    <a:pt x="41" y="56"/>
                  </a:cubicBezTo>
                  <a:cubicBezTo>
                    <a:pt x="41" y="57"/>
                    <a:pt x="43" y="59"/>
                    <a:pt x="44" y="59"/>
                  </a:cubicBezTo>
                  <a:close/>
                  <a:moveTo>
                    <a:pt x="44" y="55"/>
                  </a:moveTo>
                  <a:cubicBezTo>
                    <a:pt x="45" y="55"/>
                    <a:pt x="45" y="55"/>
                    <a:pt x="45" y="56"/>
                  </a:cubicBezTo>
                  <a:cubicBezTo>
                    <a:pt x="45" y="56"/>
                    <a:pt x="45" y="57"/>
                    <a:pt x="44" y="57"/>
                  </a:cubicBezTo>
                  <a:cubicBezTo>
                    <a:pt x="44" y="57"/>
                    <a:pt x="43" y="56"/>
                    <a:pt x="43" y="56"/>
                  </a:cubicBezTo>
                  <a:cubicBezTo>
                    <a:pt x="43" y="55"/>
                    <a:pt x="44" y="55"/>
                    <a:pt x="44" y="55"/>
                  </a:cubicBezTo>
                  <a:close/>
                  <a:moveTo>
                    <a:pt x="54" y="59"/>
                  </a:moveTo>
                  <a:cubicBezTo>
                    <a:pt x="56" y="59"/>
                    <a:pt x="57" y="57"/>
                    <a:pt x="57" y="56"/>
                  </a:cubicBezTo>
                  <a:cubicBezTo>
                    <a:pt x="57" y="54"/>
                    <a:pt x="56" y="53"/>
                    <a:pt x="54" y="53"/>
                  </a:cubicBezTo>
                  <a:cubicBezTo>
                    <a:pt x="52" y="53"/>
                    <a:pt x="51" y="54"/>
                    <a:pt x="51" y="56"/>
                  </a:cubicBezTo>
                  <a:cubicBezTo>
                    <a:pt x="51" y="57"/>
                    <a:pt x="52" y="59"/>
                    <a:pt x="54" y="59"/>
                  </a:cubicBezTo>
                  <a:close/>
                  <a:moveTo>
                    <a:pt x="54" y="55"/>
                  </a:moveTo>
                  <a:cubicBezTo>
                    <a:pt x="55" y="55"/>
                    <a:pt x="55" y="55"/>
                    <a:pt x="55" y="56"/>
                  </a:cubicBezTo>
                  <a:cubicBezTo>
                    <a:pt x="55" y="56"/>
                    <a:pt x="55" y="57"/>
                    <a:pt x="54" y="57"/>
                  </a:cubicBezTo>
                  <a:cubicBezTo>
                    <a:pt x="54" y="57"/>
                    <a:pt x="53" y="56"/>
                    <a:pt x="53" y="56"/>
                  </a:cubicBezTo>
                  <a:cubicBezTo>
                    <a:pt x="53" y="55"/>
                    <a:pt x="54" y="55"/>
                    <a:pt x="54" y="55"/>
                  </a:cubicBezTo>
                  <a:close/>
                  <a:moveTo>
                    <a:pt x="14" y="68"/>
                  </a:moveTo>
                  <a:cubicBezTo>
                    <a:pt x="16" y="68"/>
                    <a:pt x="17" y="67"/>
                    <a:pt x="17" y="65"/>
                  </a:cubicBezTo>
                  <a:cubicBezTo>
                    <a:pt x="17" y="64"/>
                    <a:pt x="16" y="63"/>
                    <a:pt x="14" y="63"/>
                  </a:cubicBezTo>
                  <a:cubicBezTo>
                    <a:pt x="13" y="63"/>
                    <a:pt x="11" y="64"/>
                    <a:pt x="11" y="65"/>
                  </a:cubicBezTo>
                  <a:cubicBezTo>
                    <a:pt x="11" y="67"/>
                    <a:pt x="13" y="68"/>
                    <a:pt x="14" y="68"/>
                  </a:cubicBezTo>
                  <a:close/>
                  <a:moveTo>
                    <a:pt x="14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ubicBezTo>
                    <a:pt x="14" y="66"/>
                    <a:pt x="13" y="66"/>
                    <a:pt x="13" y="65"/>
                  </a:cubicBezTo>
                  <a:cubicBezTo>
                    <a:pt x="13" y="65"/>
                    <a:pt x="14" y="65"/>
                    <a:pt x="14" y="65"/>
                  </a:cubicBezTo>
                  <a:close/>
                  <a:moveTo>
                    <a:pt x="24" y="68"/>
                  </a:moveTo>
                  <a:cubicBezTo>
                    <a:pt x="26" y="68"/>
                    <a:pt x="27" y="67"/>
                    <a:pt x="27" y="65"/>
                  </a:cubicBezTo>
                  <a:cubicBezTo>
                    <a:pt x="27" y="64"/>
                    <a:pt x="26" y="63"/>
                    <a:pt x="24" y="63"/>
                  </a:cubicBezTo>
                  <a:cubicBezTo>
                    <a:pt x="23" y="63"/>
                    <a:pt x="21" y="64"/>
                    <a:pt x="21" y="65"/>
                  </a:cubicBezTo>
                  <a:cubicBezTo>
                    <a:pt x="21" y="67"/>
                    <a:pt x="23" y="68"/>
                    <a:pt x="24" y="68"/>
                  </a:cubicBezTo>
                  <a:close/>
                  <a:moveTo>
                    <a:pt x="24" y="65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5" y="66"/>
                    <a:pt x="25" y="66"/>
                    <a:pt x="24" y="66"/>
                  </a:cubicBezTo>
                  <a:cubicBezTo>
                    <a:pt x="24" y="66"/>
                    <a:pt x="23" y="66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4" name="Freeform 60">
              <a:extLst>
                <a:ext uri="{FF2B5EF4-FFF2-40B4-BE49-F238E27FC236}">
                  <a16:creationId xmlns:a16="http://schemas.microsoft.com/office/drawing/2014/main" id="{4E1E1946-37AD-48B7-A799-F90726DAE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7514" y="1797752"/>
              <a:ext cx="299924" cy="19560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5" name="Freeform 60">
              <a:extLst>
                <a:ext uri="{FF2B5EF4-FFF2-40B4-BE49-F238E27FC236}">
                  <a16:creationId xmlns:a16="http://schemas.microsoft.com/office/drawing/2014/main" id="{A3FAA71B-7546-4557-A2C1-4C7598BDF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8030" y="4983937"/>
              <a:ext cx="299924" cy="195603"/>
            </a:xfrm>
            <a:custGeom>
              <a:avLst/>
              <a:gdLst>
                <a:gd name="T0" fmla="*/ 28 w 77"/>
                <a:gd name="T1" fmla="*/ 2 h 48"/>
                <a:gd name="T2" fmla="*/ 10 w 77"/>
                <a:gd name="T3" fmla="*/ 9 h 48"/>
                <a:gd name="T4" fmla="*/ 0 w 77"/>
                <a:gd name="T5" fmla="*/ 34 h 48"/>
                <a:gd name="T6" fmla="*/ 9 w 77"/>
                <a:gd name="T7" fmla="*/ 42 h 48"/>
                <a:gd name="T8" fmla="*/ 10 w 77"/>
                <a:gd name="T9" fmla="*/ 44 h 48"/>
                <a:gd name="T10" fmla="*/ 11 w 77"/>
                <a:gd name="T11" fmla="*/ 46 h 48"/>
                <a:gd name="T12" fmla="*/ 13 w 77"/>
                <a:gd name="T13" fmla="*/ 47 h 48"/>
                <a:gd name="T14" fmla="*/ 15 w 77"/>
                <a:gd name="T15" fmla="*/ 48 h 48"/>
                <a:gd name="T16" fmla="*/ 19 w 77"/>
                <a:gd name="T17" fmla="*/ 48 h 48"/>
                <a:gd name="T18" fmla="*/ 21 w 77"/>
                <a:gd name="T19" fmla="*/ 47 h 48"/>
                <a:gd name="T20" fmla="*/ 23 w 77"/>
                <a:gd name="T21" fmla="*/ 46 h 48"/>
                <a:gd name="T22" fmla="*/ 25 w 77"/>
                <a:gd name="T23" fmla="*/ 43 h 48"/>
                <a:gd name="T24" fmla="*/ 49 w 77"/>
                <a:gd name="T25" fmla="*/ 42 h 48"/>
                <a:gd name="T26" fmla="*/ 50 w 77"/>
                <a:gd name="T27" fmla="*/ 44 h 48"/>
                <a:gd name="T28" fmla="*/ 52 w 77"/>
                <a:gd name="T29" fmla="*/ 46 h 48"/>
                <a:gd name="T30" fmla="*/ 54 w 77"/>
                <a:gd name="T31" fmla="*/ 47 h 48"/>
                <a:gd name="T32" fmla="*/ 56 w 77"/>
                <a:gd name="T33" fmla="*/ 48 h 48"/>
                <a:gd name="T34" fmla="*/ 60 w 77"/>
                <a:gd name="T35" fmla="*/ 48 h 48"/>
                <a:gd name="T36" fmla="*/ 62 w 77"/>
                <a:gd name="T37" fmla="*/ 47 h 48"/>
                <a:gd name="T38" fmla="*/ 64 w 77"/>
                <a:gd name="T39" fmla="*/ 46 h 48"/>
                <a:gd name="T40" fmla="*/ 65 w 77"/>
                <a:gd name="T41" fmla="*/ 43 h 48"/>
                <a:gd name="T42" fmla="*/ 75 w 77"/>
                <a:gd name="T43" fmla="*/ 42 h 48"/>
                <a:gd name="T44" fmla="*/ 77 w 77"/>
                <a:gd name="T45" fmla="*/ 2 h 48"/>
                <a:gd name="T46" fmla="*/ 3 w 77"/>
                <a:gd name="T47" fmla="*/ 39 h 48"/>
                <a:gd name="T48" fmla="*/ 10 w 77"/>
                <a:gd name="T49" fmla="*/ 35 h 48"/>
                <a:gd name="T50" fmla="*/ 21 w 77"/>
                <a:gd name="T51" fmla="*/ 42 h 48"/>
                <a:gd name="T52" fmla="*/ 19 w 77"/>
                <a:gd name="T53" fmla="*/ 43 h 48"/>
                <a:gd name="T54" fmla="*/ 15 w 77"/>
                <a:gd name="T55" fmla="*/ 44 h 48"/>
                <a:gd name="T56" fmla="*/ 13 w 77"/>
                <a:gd name="T57" fmla="*/ 42 h 48"/>
                <a:gd name="T58" fmla="*/ 12 w 77"/>
                <a:gd name="T59" fmla="*/ 40 h 48"/>
                <a:gd name="T60" fmla="*/ 14 w 77"/>
                <a:gd name="T61" fmla="*/ 36 h 48"/>
                <a:gd name="T62" fmla="*/ 17 w 77"/>
                <a:gd name="T63" fmla="*/ 35 h 48"/>
                <a:gd name="T64" fmla="*/ 20 w 77"/>
                <a:gd name="T65" fmla="*/ 36 h 48"/>
                <a:gd name="T66" fmla="*/ 21 w 77"/>
                <a:gd name="T67" fmla="*/ 40 h 48"/>
                <a:gd name="T68" fmla="*/ 17 w 77"/>
                <a:gd name="T69" fmla="*/ 31 h 48"/>
                <a:gd name="T70" fmla="*/ 3 w 77"/>
                <a:gd name="T71" fmla="*/ 32 h 48"/>
                <a:gd name="T72" fmla="*/ 11 w 77"/>
                <a:gd name="T73" fmla="*/ 12 h 48"/>
                <a:gd name="T74" fmla="*/ 29 w 77"/>
                <a:gd name="T75" fmla="*/ 12 h 48"/>
                <a:gd name="T76" fmla="*/ 22 w 77"/>
                <a:gd name="T77" fmla="*/ 33 h 48"/>
                <a:gd name="T78" fmla="*/ 24 w 77"/>
                <a:gd name="T79" fmla="*/ 35 h 48"/>
                <a:gd name="T80" fmla="*/ 50 w 77"/>
                <a:gd name="T81" fmla="*/ 35 h 48"/>
                <a:gd name="T82" fmla="*/ 61 w 77"/>
                <a:gd name="T83" fmla="*/ 42 h 48"/>
                <a:gd name="T84" fmla="*/ 60 w 77"/>
                <a:gd name="T85" fmla="*/ 43 h 48"/>
                <a:gd name="T86" fmla="*/ 56 w 77"/>
                <a:gd name="T87" fmla="*/ 44 h 48"/>
                <a:gd name="T88" fmla="*/ 54 w 77"/>
                <a:gd name="T89" fmla="*/ 42 h 48"/>
                <a:gd name="T90" fmla="*/ 53 w 77"/>
                <a:gd name="T91" fmla="*/ 40 h 48"/>
                <a:gd name="T92" fmla="*/ 55 w 77"/>
                <a:gd name="T93" fmla="*/ 36 h 48"/>
                <a:gd name="T94" fmla="*/ 58 w 77"/>
                <a:gd name="T95" fmla="*/ 35 h 48"/>
                <a:gd name="T96" fmla="*/ 60 w 77"/>
                <a:gd name="T97" fmla="*/ 36 h 48"/>
                <a:gd name="T98" fmla="*/ 62 w 77"/>
                <a:gd name="T99" fmla="*/ 40 h 48"/>
                <a:gd name="T100" fmla="*/ 66 w 77"/>
                <a:gd name="T101" fmla="*/ 39 h 48"/>
                <a:gd name="T102" fmla="*/ 74 w 77"/>
                <a:gd name="T103" fmla="*/ 39 h 48"/>
                <a:gd name="T104" fmla="*/ 12 w 77"/>
                <a:gd name="T105" fmla="*/ 14 h 48"/>
                <a:gd name="T106" fmla="*/ 7 w 77"/>
                <a:gd name="T107" fmla="*/ 25 h 48"/>
                <a:gd name="T108" fmla="*/ 27 w 77"/>
                <a:gd name="T109" fmla="*/ 14 h 48"/>
                <a:gd name="T110" fmla="*/ 8 w 77"/>
                <a:gd name="T111" fmla="*/ 23 h 48"/>
                <a:gd name="T112" fmla="*/ 25 w 77"/>
                <a:gd name="T113" fmla="*/ 23 h 48"/>
                <a:gd name="T114" fmla="*/ 14 w 77"/>
                <a:gd name="T115" fmla="*/ 29 h 48"/>
                <a:gd name="T116" fmla="*/ 17 w 77"/>
                <a:gd name="T117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48">
                  <a:moveTo>
                    <a:pt x="7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4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4" y="48"/>
                    <a:pt x="14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20" y="48"/>
                    <a:pt x="20" y="48"/>
                  </a:cubicBezTo>
                  <a:cubicBezTo>
                    <a:pt x="20" y="48"/>
                    <a:pt x="20" y="48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4" y="45"/>
                    <a:pt x="24" y="45"/>
                  </a:cubicBezTo>
                  <a:cubicBezTo>
                    <a:pt x="24" y="45"/>
                    <a:pt x="24" y="45"/>
                    <a:pt x="24" y="44"/>
                  </a:cubicBezTo>
                  <a:cubicBezTo>
                    <a:pt x="24" y="44"/>
                    <a:pt x="25" y="44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2"/>
                    <a:pt x="25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3" y="47"/>
                    <a:pt x="54" y="47"/>
                    <a:pt x="54" y="47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8"/>
                    <a:pt x="59" y="48"/>
                    <a:pt x="60" y="48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2" y="47"/>
                    <a:pt x="62" y="47"/>
                  </a:cubicBezTo>
                  <a:cubicBezTo>
                    <a:pt x="62" y="47"/>
                    <a:pt x="62" y="47"/>
                    <a:pt x="63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4" y="45"/>
                    <a:pt x="65" y="45"/>
                    <a:pt x="65" y="44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7" y="41"/>
                    <a:pt x="77" y="4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6" y="0"/>
                    <a:pt x="75" y="0"/>
                  </a:cubicBezTo>
                  <a:close/>
                  <a:moveTo>
                    <a:pt x="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6"/>
                    <a:pt x="9" y="37"/>
                    <a:pt x="8" y="39"/>
                  </a:cubicBezTo>
                  <a:close/>
                  <a:moveTo>
                    <a:pt x="21" y="41"/>
                  </a:moveTo>
                  <a:cubicBezTo>
                    <a:pt x="21" y="41"/>
                    <a:pt x="21" y="42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3" y="43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2" y="40"/>
                    <a:pt x="12" y="40"/>
                  </a:cubicBezTo>
                  <a:cubicBezTo>
                    <a:pt x="12" y="39"/>
                    <a:pt x="13" y="38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7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5"/>
                    <a:pt x="16" y="35"/>
                    <a:pt x="17" y="35"/>
                  </a:cubicBezTo>
                  <a:cubicBezTo>
                    <a:pt x="17" y="35"/>
                    <a:pt x="18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1"/>
                  </a:cubicBezTo>
                  <a:close/>
                  <a:moveTo>
                    <a:pt x="22" y="33"/>
                  </a:moveTo>
                  <a:cubicBezTo>
                    <a:pt x="21" y="32"/>
                    <a:pt x="19" y="31"/>
                    <a:pt x="17" y="31"/>
                  </a:cubicBezTo>
                  <a:cubicBezTo>
                    <a:pt x="15" y="31"/>
                    <a:pt x="13" y="32"/>
                    <a:pt x="1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8" y="33"/>
                    <a:pt x="28" y="33"/>
                  </a:cubicBezTo>
                  <a:lnTo>
                    <a:pt x="22" y="33"/>
                  </a:lnTo>
                  <a:close/>
                  <a:moveTo>
                    <a:pt x="49" y="39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5" y="37"/>
                    <a:pt x="25" y="36"/>
                    <a:pt x="2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9" y="37"/>
                    <a:pt x="49" y="39"/>
                  </a:cubicBezTo>
                  <a:close/>
                  <a:moveTo>
                    <a:pt x="62" y="41"/>
                  </a:moveTo>
                  <a:cubicBezTo>
                    <a:pt x="62" y="41"/>
                    <a:pt x="62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8" y="44"/>
                    <a:pt x="58" y="44"/>
                  </a:cubicBezTo>
                  <a:cubicBezTo>
                    <a:pt x="57" y="44"/>
                    <a:pt x="56" y="44"/>
                    <a:pt x="56" y="44"/>
                  </a:cubicBezTo>
                  <a:cubicBezTo>
                    <a:pt x="56" y="44"/>
                    <a:pt x="55" y="44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3" y="41"/>
                    <a:pt x="53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6"/>
                  </a:cubicBezTo>
                  <a:cubicBezTo>
                    <a:pt x="59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8"/>
                    <a:pt x="62" y="39"/>
                    <a:pt x="62" y="40"/>
                  </a:cubicBezTo>
                  <a:cubicBezTo>
                    <a:pt x="62" y="40"/>
                    <a:pt x="62" y="40"/>
                    <a:pt x="62" y="41"/>
                  </a:cubicBezTo>
                  <a:close/>
                  <a:moveTo>
                    <a:pt x="74" y="39"/>
                  </a:moveTo>
                  <a:cubicBezTo>
                    <a:pt x="66" y="39"/>
                    <a:pt x="66" y="39"/>
                    <a:pt x="66" y="39"/>
                  </a:cubicBezTo>
                  <a:cubicBezTo>
                    <a:pt x="66" y="37"/>
                    <a:pt x="65" y="36"/>
                    <a:pt x="65" y="35"/>
                  </a:cubicBezTo>
                  <a:cubicBezTo>
                    <a:pt x="74" y="35"/>
                    <a:pt x="74" y="35"/>
                    <a:pt x="74" y="35"/>
                  </a:cubicBezTo>
                  <a:lnTo>
                    <a:pt x="74" y="39"/>
                  </a:lnTo>
                  <a:close/>
                  <a:moveTo>
                    <a:pt x="26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4"/>
                    <a:pt x="5" y="24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7" y="25"/>
                    <a:pt x="27" y="2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6" y="13"/>
                    <a:pt x="26" y="13"/>
                  </a:cubicBezTo>
                  <a:close/>
                  <a:moveTo>
                    <a:pt x="25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5" y="23"/>
                  </a:lnTo>
                  <a:close/>
                  <a:moveTo>
                    <a:pt x="18" y="28"/>
                  </a:moveTo>
                  <a:cubicBezTo>
                    <a:pt x="18" y="28"/>
                    <a:pt x="18" y="29"/>
                    <a:pt x="17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id="{2AA0EC4A-1EA2-4C37-BF3D-C86422661B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233" y="1761946"/>
              <a:ext cx="284921" cy="192035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0DE41C08-6C0A-4570-8398-A2A5937DAE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6245" y="4370787"/>
              <a:ext cx="248280" cy="230333"/>
            </a:xfrm>
            <a:custGeom>
              <a:avLst/>
              <a:gdLst>
                <a:gd name="T0" fmla="*/ 55 w 70"/>
                <a:gd name="T1" fmla="*/ 45 h 65"/>
                <a:gd name="T2" fmla="*/ 55 w 70"/>
                <a:gd name="T3" fmla="*/ 35 h 65"/>
                <a:gd name="T4" fmla="*/ 29 w 70"/>
                <a:gd name="T5" fmla="*/ 25 h 65"/>
                <a:gd name="T6" fmla="*/ 40 w 70"/>
                <a:gd name="T7" fmla="*/ 50 h 65"/>
                <a:gd name="T8" fmla="*/ 49 w 70"/>
                <a:gd name="T9" fmla="*/ 51 h 65"/>
                <a:gd name="T10" fmla="*/ 64 w 70"/>
                <a:gd name="T11" fmla="*/ 65 h 65"/>
                <a:gd name="T12" fmla="*/ 48 w 70"/>
                <a:gd name="T13" fmla="*/ 44 h 65"/>
                <a:gd name="T14" fmla="*/ 28 w 70"/>
                <a:gd name="T15" fmla="*/ 35 h 65"/>
                <a:gd name="T16" fmla="*/ 48 w 70"/>
                <a:gd name="T17" fmla="*/ 27 h 65"/>
                <a:gd name="T18" fmla="*/ 50 w 70"/>
                <a:gd name="T19" fmla="*/ 47 h 65"/>
                <a:gd name="T20" fmla="*/ 51 w 70"/>
                <a:gd name="T21" fmla="*/ 45 h 65"/>
                <a:gd name="T22" fmla="*/ 66 w 70"/>
                <a:gd name="T23" fmla="*/ 61 h 65"/>
                <a:gd name="T24" fmla="*/ 52 w 70"/>
                <a:gd name="T25" fmla="*/ 50 h 65"/>
                <a:gd name="T26" fmla="*/ 53 w 70"/>
                <a:gd name="T27" fmla="*/ 49 h 65"/>
                <a:gd name="T28" fmla="*/ 55 w 70"/>
                <a:gd name="T29" fmla="*/ 48 h 65"/>
                <a:gd name="T30" fmla="*/ 66 w 70"/>
                <a:gd name="T31" fmla="*/ 61 h 65"/>
                <a:gd name="T32" fmla="*/ 34 w 70"/>
                <a:gd name="T33" fmla="*/ 42 h 65"/>
                <a:gd name="T34" fmla="*/ 32 w 70"/>
                <a:gd name="T35" fmla="*/ 43 h 65"/>
                <a:gd name="T36" fmla="*/ 34 w 70"/>
                <a:gd name="T37" fmla="*/ 28 h 65"/>
                <a:gd name="T38" fmla="*/ 39 w 70"/>
                <a:gd name="T39" fmla="*/ 60 h 65"/>
                <a:gd name="T40" fmla="*/ 33 w 70"/>
                <a:gd name="T41" fmla="*/ 60 h 65"/>
                <a:gd name="T42" fmla="*/ 31 w 70"/>
                <a:gd name="T43" fmla="*/ 60 h 65"/>
                <a:gd name="T44" fmla="*/ 28 w 70"/>
                <a:gd name="T45" fmla="*/ 47 h 65"/>
                <a:gd name="T46" fmla="*/ 18 w 70"/>
                <a:gd name="T47" fmla="*/ 33 h 65"/>
                <a:gd name="T48" fmla="*/ 18 w 70"/>
                <a:gd name="T49" fmla="*/ 31 h 65"/>
                <a:gd name="T50" fmla="*/ 31 w 70"/>
                <a:gd name="T51" fmla="*/ 21 h 65"/>
                <a:gd name="T52" fmla="*/ 45 w 70"/>
                <a:gd name="T53" fmla="*/ 19 h 65"/>
                <a:gd name="T54" fmla="*/ 47 w 70"/>
                <a:gd name="T55" fmla="*/ 19 h 65"/>
                <a:gd name="T56" fmla="*/ 56 w 70"/>
                <a:gd name="T57" fmla="*/ 33 h 65"/>
                <a:gd name="T58" fmla="*/ 55 w 70"/>
                <a:gd name="T59" fmla="*/ 43 h 65"/>
                <a:gd name="T60" fmla="*/ 60 w 70"/>
                <a:gd name="T61" fmla="*/ 45 h 65"/>
                <a:gd name="T62" fmla="*/ 32 w 70"/>
                <a:gd name="T63" fmla="*/ 0 h 65"/>
                <a:gd name="T64" fmla="*/ 51 w 70"/>
                <a:gd name="T65" fmla="*/ 57 h 65"/>
                <a:gd name="T66" fmla="*/ 60 w 70"/>
                <a:gd name="T67" fmla="*/ 24 h 65"/>
                <a:gd name="T68" fmla="*/ 60 w 70"/>
                <a:gd name="T69" fmla="*/ 24 h 65"/>
                <a:gd name="T70" fmla="*/ 33 w 70"/>
                <a:gd name="T71" fmla="*/ 15 h 65"/>
                <a:gd name="T72" fmla="*/ 31 w 70"/>
                <a:gd name="T73" fmla="*/ 15 h 65"/>
                <a:gd name="T74" fmla="*/ 25 w 70"/>
                <a:gd name="T75" fmla="*/ 4 h 65"/>
                <a:gd name="T76" fmla="*/ 25 w 70"/>
                <a:gd name="T77" fmla="*/ 4 h 65"/>
                <a:gd name="T78" fmla="*/ 3 w 70"/>
                <a:gd name="T79" fmla="*/ 31 h 65"/>
                <a:gd name="T80" fmla="*/ 17 w 70"/>
                <a:gd name="T81" fmla="*/ 44 h 65"/>
                <a:gd name="T82" fmla="*/ 4 w 70"/>
                <a:gd name="T83" fmla="*/ 39 h 65"/>
                <a:gd name="T84" fmla="*/ 4 w 70"/>
                <a:gd name="T8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65">
                  <a:moveTo>
                    <a:pt x="68" y="55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8" y="46"/>
                    <a:pt x="56" y="45"/>
                    <a:pt x="55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1"/>
                    <a:pt x="55" y="38"/>
                    <a:pt x="55" y="35"/>
                  </a:cubicBezTo>
                  <a:cubicBezTo>
                    <a:pt x="55" y="31"/>
                    <a:pt x="53" y="28"/>
                    <a:pt x="50" y="25"/>
                  </a:cubicBezTo>
                  <a:cubicBezTo>
                    <a:pt x="47" y="22"/>
                    <a:pt x="44" y="21"/>
                    <a:pt x="40" y="21"/>
                  </a:cubicBezTo>
                  <a:cubicBezTo>
                    <a:pt x="36" y="21"/>
                    <a:pt x="32" y="22"/>
                    <a:pt x="29" y="25"/>
                  </a:cubicBezTo>
                  <a:cubicBezTo>
                    <a:pt x="26" y="28"/>
                    <a:pt x="25" y="31"/>
                    <a:pt x="25" y="35"/>
                  </a:cubicBezTo>
                  <a:cubicBezTo>
                    <a:pt x="25" y="39"/>
                    <a:pt x="26" y="43"/>
                    <a:pt x="29" y="46"/>
                  </a:cubicBezTo>
                  <a:cubicBezTo>
                    <a:pt x="32" y="49"/>
                    <a:pt x="36" y="50"/>
                    <a:pt x="40" y="50"/>
                  </a:cubicBezTo>
                  <a:cubicBezTo>
                    <a:pt x="43" y="50"/>
                    <a:pt x="46" y="50"/>
                    <a:pt x="48" y="48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50"/>
                    <a:pt x="49" y="50"/>
                    <a:pt x="49" y="51"/>
                  </a:cubicBezTo>
                  <a:cubicBezTo>
                    <a:pt x="49" y="52"/>
                    <a:pt x="50" y="53"/>
                    <a:pt x="51" y="5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1" y="64"/>
                    <a:pt x="62" y="65"/>
                    <a:pt x="64" y="65"/>
                  </a:cubicBezTo>
                  <a:cubicBezTo>
                    <a:pt x="65" y="65"/>
                    <a:pt x="67" y="64"/>
                    <a:pt x="68" y="63"/>
                  </a:cubicBezTo>
                  <a:cubicBezTo>
                    <a:pt x="70" y="61"/>
                    <a:pt x="70" y="58"/>
                    <a:pt x="68" y="55"/>
                  </a:cubicBezTo>
                  <a:close/>
                  <a:moveTo>
                    <a:pt x="48" y="44"/>
                  </a:moveTo>
                  <a:cubicBezTo>
                    <a:pt x="46" y="46"/>
                    <a:pt x="43" y="47"/>
                    <a:pt x="40" y="47"/>
                  </a:cubicBezTo>
                  <a:cubicBezTo>
                    <a:pt x="37" y="47"/>
                    <a:pt x="34" y="46"/>
                    <a:pt x="31" y="44"/>
                  </a:cubicBezTo>
                  <a:cubicBezTo>
                    <a:pt x="29" y="42"/>
                    <a:pt x="28" y="39"/>
                    <a:pt x="28" y="35"/>
                  </a:cubicBezTo>
                  <a:cubicBezTo>
                    <a:pt x="28" y="32"/>
                    <a:pt x="29" y="29"/>
                    <a:pt x="31" y="27"/>
                  </a:cubicBezTo>
                  <a:cubicBezTo>
                    <a:pt x="34" y="25"/>
                    <a:pt x="37" y="24"/>
                    <a:pt x="40" y="24"/>
                  </a:cubicBezTo>
                  <a:cubicBezTo>
                    <a:pt x="43" y="24"/>
                    <a:pt x="46" y="25"/>
                    <a:pt x="48" y="27"/>
                  </a:cubicBezTo>
                  <a:cubicBezTo>
                    <a:pt x="53" y="32"/>
                    <a:pt x="53" y="39"/>
                    <a:pt x="48" y="44"/>
                  </a:cubicBezTo>
                  <a:close/>
                  <a:moveTo>
                    <a:pt x="51" y="47"/>
                  </a:moveTo>
                  <a:cubicBezTo>
                    <a:pt x="51" y="47"/>
                    <a:pt x="50" y="47"/>
                    <a:pt x="50" y="47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1" y="46"/>
                    <a:pt x="51" y="45"/>
                    <a:pt x="51" y="45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6"/>
                    <a:pt x="51" y="46"/>
                    <a:pt x="51" y="47"/>
                  </a:cubicBezTo>
                  <a:close/>
                  <a:moveTo>
                    <a:pt x="66" y="61"/>
                  </a:moveTo>
                  <a:cubicBezTo>
                    <a:pt x="65" y="62"/>
                    <a:pt x="63" y="62"/>
                    <a:pt x="62" y="6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2" y="51"/>
                    <a:pt x="52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48"/>
                    <a:pt x="53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5" y="48"/>
                  </a:cubicBezTo>
                  <a:cubicBezTo>
                    <a:pt x="55" y="48"/>
                    <a:pt x="56" y="48"/>
                    <a:pt x="57" y="49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6" y="59"/>
                    <a:pt x="67" y="60"/>
                    <a:pt x="66" y="61"/>
                  </a:cubicBezTo>
                  <a:close/>
                  <a:moveTo>
                    <a:pt x="34" y="29"/>
                  </a:moveTo>
                  <a:cubicBezTo>
                    <a:pt x="32" y="31"/>
                    <a:pt x="31" y="33"/>
                    <a:pt x="31" y="35"/>
                  </a:cubicBezTo>
                  <a:cubicBezTo>
                    <a:pt x="31" y="38"/>
                    <a:pt x="32" y="40"/>
                    <a:pt x="34" y="42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2" y="43"/>
                    <a:pt x="32" y="43"/>
                  </a:cubicBezTo>
                  <a:cubicBezTo>
                    <a:pt x="30" y="41"/>
                    <a:pt x="29" y="38"/>
                    <a:pt x="29" y="35"/>
                  </a:cubicBezTo>
                  <a:cubicBezTo>
                    <a:pt x="29" y="33"/>
                    <a:pt x="30" y="30"/>
                    <a:pt x="32" y="28"/>
                  </a:cubicBezTo>
                  <a:cubicBezTo>
                    <a:pt x="33" y="28"/>
                    <a:pt x="33" y="28"/>
                    <a:pt x="34" y="28"/>
                  </a:cubicBezTo>
                  <a:cubicBezTo>
                    <a:pt x="34" y="28"/>
                    <a:pt x="34" y="29"/>
                    <a:pt x="34" y="29"/>
                  </a:cubicBezTo>
                  <a:close/>
                  <a:moveTo>
                    <a:pt x="49" y="55"/>
                  </a:moveTo>
                  <a:cubicBezTo>
                    <a:pt x="46" y="57"/>
                    <a:pt x="43" y="59"/>
                    <a:pt x="39" y="60"/>
                  </a:cubicBezTo>
                  <a:cubicBezTo>
                    <a:pt x="41" y="58"/>
                    <a:pt x="43" y="55"/>
                    <a:pt x="45" y="52"/>
                  </a:cubicBezTo>
                  <a:cubicBezTo>
                    <a:pt x="44" y="52"/>
                    <a:pt x="43" y="52"/>
                    <a:pt x="42" y="52"/>
                  </a:cubicBezTo>
                  <a:cubicBezTo>
                    <a:pt x="40" y="57"/>
                    <a:pt x="37" y="60"/>
                    <a:pt x="33" y="60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1"/>
                    <a:pt x="32" y="50"/>
                    <a:pt x="31" y="5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6" y="60"/>
                    <a:pt x="22" y="54"/>
                    <a:pt x="20" y="47"/>
                  </a:cubicBezTo>
                  <a:cubicBezTo>
                    <a:pt x="22" y="47"/>
                    <a:pt x="25" y="48"/>
                    <a:pt x="28" y="48"/>
                  </a:cubicBezTo>
                  <a:cubicBezTo>
                    <a:pt x="28" y="48"/>
                    <a:pt x="28" y="48"/>
                    <a:pt x="28" y="47"/>
                  </a:cubicBezTo>
                  <a:cubicBezTo>
                    <a:pt x="27" y="47"/>
                    <a:pt x="27" y="46"/>
                    <a:pt x="26" y="46"/>
                  </a:cubicBezTo>
                  <a:cubicBezTo>
                    <a:pt x="24" y="45"/>
                    <a:pt x="21" y="45"/>
                    <a:pt x="19" y="44"/>
                  </a:cubicBezTo>
                  <a:cubicBezTo>
                    <a:pt x="18" y="41"/>
                    <a:pt x="18" y="37"/>
                    <a:pt x="18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6"/>
                    <a:pt x="18" y="22"/>
                    <a:pt x="19" y="19"/>
                  </a:cubicBezTo>
                  <a:cubicBezTo>
                    <a:pt x="23" y="18"/>
                    <a:pt x="27" y="17"/>
                    <a:pt x="31" y="17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0"/>
                    <a:pt x="33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7" y="17"/>
                    <a:pt x="41" y="18"/>
                    <a:pt x="45" y="19"/>
                  </a:cubicBezTo>
                  <a:cubicBezTo>
                    <a:pt x="45" y="19"/>
                    <a:pt x="45" y="19"/>
                    <a:pt x="45" y="20"/>
                  </a:cubicBezTo>
                  <a:cubicBezTo>
                    <a:pt x="46" y="20"/>
                    <a:pt x="47" y="20"/>
                    <a:pt x="48" y="21"/>
                  </a:cubicBezTo>
                  <a:cubicBezTo>
                    <a:pt x="47" y="20"/>
                    <a:pt x="47" y="20"/>
                    <a:pt x="47" y="19"/>
                  </a:cubicBezTo>
                  <a:cubicBezTo>
                    <a:pt x="55" y="22"/>
                    <a:pt x="60" y="26"/>
                    <a:pt x="61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3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35"/>
                    <a:pt x="59" y="38"/>
                    <a:pt x="56" y="40"/>
                  </a:cubicBezTo>
                  <a:cubicBezTo>
                    <a:pt x="56" y="41"/>
                    <a:pt x="55" y="42"/>
                    <a:pt x="55" y="43"/>
                  </a:cubicBezTo>
                  <a:cubicBezTo>
                    <a:pt x="57" y="41"/>
                    <a:pt x="59" y="40"/>
                    <a:pt x="60" y="39"/>
                  </a:cubicBezTo>
                  <a:cubicBezTo>
                    <a:pt x="60" y="40"/>
                    <a:pt x="59" y="42"/>
                    <a:pt x="58" y="44"/>
                  </a:cubicBezTo>
                  <a:cubicBezTo>
                    <a:pt x="59" y="44"/>
                    <a:pt x="60" y="45"/>
                    <a:pt x="60" y="45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1"/>
                    <a:pt x="64" y="37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3"/>
                    <a:pt x="32" y="63"/>
                  </a:cubicBezTo>
                  <a:cubicBezTo>
                    <a:pt x="39" y="63"/>
                    <a:pt x="46" y="61"/>
                    <a:pt x="51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5"/>
                    <a:pt x="49" y="55"/>
                  </a:cubicBezTo>
                  <a:close/>
                  <a:moveTo>
                    <a:pt x="60" y="24"/>
                  </a:moveTo>
                  <a:cubicBezTo>
                    <a:pt x="57" y="21"/>
                    <a:pt x="53" y="19"/>
                    <a:pt x="47" y="17"/>
                  </a:cubicBezTo>
                  <a:cubicBezTo>
                    <a:pt x="45" y="11"/>
                    <a:pt x="42" y="6"/>
                    <a:pt x="39" y="4"/>
                  </a:cubicBezTo>
                  <a:cubicBezTo>
                    <a:pt x="50" y="6"/>
                    <a:pt x="58" y="14"/>
                    <a:pt x="60" y="24"/>
                  </a:cubicBezTo>
                  <a:close/>
                  <a:moveTo>
                    <a:pt x="33" y="3"/>
                  </a:moveTo>
                  <a:cubicBezTo>
                    <a:pt x="38" y="3"/>
                    <a:pt x="42" y="9"/>
                    <a:pt x="44" y="16"/>
                  </a:cubicBezTo>
                  <a:cubicBezTo>
                    <a:pt x="41" y="16"/>
                    <a:pt x="37" y="15"/>
                    <a:pt x="33" y="15"/>
                  </a:cubicBezTo>
                  <a:lnTo>
                    <a:pt x="33" y="3"/>
                  </a:lnTo>
                  <a:close/>
                  <a:moveTo>
                    <a:pt x="31" y="3"/>
                  </a:moveTo>
                  <a:cubicBezTo>
                    <a:pt x="31" y="15"/>
                    <a:pt x="31" y="15"/>
                    <a:pt x="31" y="15"/>
                  </a:cubicBezTo>
                  <a:cubicBezTo>
                    <a:pt x="27" y="15"/>
                    <a:pt x="23" y="16"/>
                    <a:pt x="20" y="16"/>
                  </a:cubicBezTo>
                  <a:cubicBezTo>
                    <a:pt x="22" y="9"/>
                    <a:pt x="26" y="3"/>
                    <a:pt x="31" y="3"/>
                  </a:cubicBezTo>
                  <a:close/>
                  <a:moveTo>
                    <a:pt x="25" y="4"/>
                  </a:moveTo>
                  <a:cubicBezTo>
                    <a:pt x="22" y="6"/>
                    <a:pt x="19" y="11"/>
                    <a:pt x="18" y="17"/>
                  </a:cubicBezTo>
                  <a:cubicBezTo>
                    <a:pt x="12" y="19"/>
                    <a:pt x="7" y="21"/>
                    <a:pt x="4" y="24"/>
                  </a:cubicBezTo>
                  <a:cubicBezTo>
                    <a:pt x="7" y="14"/>
                    <a:pt x="15" y="6"/>
                    <a:pt x="25" y="4"/>
                  </a:cubicBezTo>
                  <a:close/>
                  <a:moveTo>
                    <a:pt x="17" y="19"/>
                  </a:moveTo>
                  <a:cubicBezTo>
                    <a:pt x="16" y="23"/>
                    <a:pt x="16" y="27"/>
                    <a:pt x="16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6"/>
                    <a:pt x="9" y="22"/>
                    <a:pt x="17" y="19"/>
                  </a:cubicBezTo>
                  <a:close/>
                  <a:moveTo>
                    <a:pt x="16" y="33"/>
                  </a:moveTo>
                  <a:cubicBezTo>
                    <a:pt x="16" y="37"/>
                    <a:pt x="16" y="40"/>
                    <a:pt x="17" y="44"/>
                  </a:cubicBezTo>
                  <a:cubicBezTo>
                    <a:pt x="9" y="41"/>
                    <a:pt x="4" y="37"/>
                    <a:pt x="3" y="33"/>
                  </a:cubicBezTo>
                  <a:lnTo>
                    <a:pt x="16" y="33"/>
                  </a:lnTo>
                  <a:close/>
                  <a:moveTo>
                    <a:pt x="4" y="39"/>
                  </a:moveTo>
                  <a:cubicBezTo>
                    <a:pt x="7" y="42"/>
                    <a:pt x="12" y="44"/>
                    <a:pt x="18" y="46"/>
                  </a:cubicBezTo>
                  <a:cubicBezTo>
                    <a:pt x="19" y="52"/>
                    <a:pt x="22" y="57"/>
                    <a:pt x="25" y="60"/>
                  </a:cubicBezTo>
                  <a:cubicBezTo>
                    <a:pt x="15" y="57"/>
                    <a:pt x="7" y="49"/>
                    <a:pt x="4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8" name="Freeform 35">
              <a:extLst>
                <a:ext uri="{FF2B5EF4-FFF2-40B4-BE49-F238E27FC236}">
                  <a16:creationId xmlns:a16="http://schemas.microsoft.com/office/drawing/2014/main" id="{B3D7C873-53F2-4D31-9602-C4041DAA9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6905" y="3611909"/>
              <a:ext cx="239130" cy="228536"/>
            </a:xfrm>
            <a:custGeom>
              <a:avLst/>
              <a:gdLst>
                <a:gd name="T0" fmla="*/ 44 w 67"/>
                <a:gd name="T1" fmla="*/ 21 h 64"/>
                <a:gd name="T2" fmla="*/ 25 w 67"/>
                <a:gd name="T3" fmla="*/ 19 h 64"/>
                <a:gd name="T4" fmla="*/ 24 w 67"/>
                <a:gd name="T5" fmla="*/ 21 h 64"/>
                <a:gd name="T6" fmla="*/ 16 w 67"/>
                <a:gd name="T7" fmla="*/ 30 h 64"/>
                <a:gd name="T8" fmla="*/ 26 w 67"/>
                <a:gd name="T9" fmla="*/ 36 h 64"/>
                <a:gd name="T10" fmla="*/ 32 w 67"/>
                <a:gd name="T11" fmla="*/ 42 h 64"/>
                <a:gd name="T12" fmla="*/ 26 w 67"/>
                <a:gd name="T13" fmla="*/ 48 h 64"/>
                <a:gd name="T14" fmla="*/ 42 w 67"/>
                <a:gd name="T15" fmla="*/ 48 h 64"/>
                <a:gd name="T16" fmla="*/ 36 w 67"/>
                <a:gd name="T17" fmla="*/ 42 h 64"/>
                <a:gd name="T18" fmla="*/ 42 w 67"/>
                <a:gd name="T19" fmla="*/ 36 h 64"/>
                <a:gd name="T20" fmla="*/ 51 w 67"/>
                <a:gd name="T21" fmla="*/ 30 h 64"/>
                <a:gd name="T22" fmla="*/ 19 w 67"/>
                <a:gd name="T23" fmla="*/ 30 h 64"/>
                <a:gd name="T24" fmla="*/ 24 w 67"/>
                <a:gd name="T25" fmla="*/ 31 h 64"/>
                <a:gd name="T26" fmla="*/ 48 w 67"/>
                <a:gd name="T27" fmla="*/ 30 h 64"/>
                <a:gd name="T28" fmla="*/ 44 w 67"/>
                <a:gd name="T29" fmla="*/ 31 h 64"/>
                <a:gd name="T30" fmla="*/ 48 w 67"/>
                <a:gd name="T31" fmla="*/ 30 h 64"/>
                <a:gd name="T32" fmla="*/ 61 w 67"/>
                <a:gd name="T33" fmla="*/ 20 h 64"/>
                <a:gd name="T34" fmla="*/ 51 w 67"/>
                <a:gd name="T35" fmla="*/ 9 h 64"/>
                <a:gd name="T36" fmla="*/ 43 w 67"/>
                <a:gd name="T37" fmla="*/ 0 h 64"/>
                <a:gd name="T38" fmla="*/ 30 w 67"/>
                <a:gd name="T39" fmla="*/ 2 h 64"/>
                <a:gd name="T40" fmla="*/ 19 w 67"/>
                <a:gd name="T41" fmla="*/ 6 h 64"/>
                <a:gd name="T42" fmla="*/ 7 w 67"/>
                <a:gd name="T43" fmla="*/ 13 h 64"/>
                <a:gd name="T44" fmla="*/ 4 w 67"/>
                <a:gd name="T45" fmla="*/ 26 h 64"/>
                <a:gd name="T46" fmla="*/ 7 w 67"/>
                <a:gd name="T47" fmla="*/ 41 h 64"/>
                <a:gd name="T48" fmla="*/ 13 w 67"/>
                <a:gd name="T49" fmla="*/ 55 h 64"/>
                <a:gd name="T50" fmla="*/ 24 w 67"/>
                <a:gd name="T51" fmla="*/ 64 h 64"/>
                <a:gd name="T52" fmla="*/ 34 w 67"/>
                <a:gd name="T53" fmla="*/ 61 h 64"/>
                <a:gd name="T54" fmla="*/ 44 w 67"/>
                <a:gd name="T55" fmla="*/ 64 h 64"/>
                <a:gd name="T56" fmla="*/ 54 w 67"/>
                <a:gd name="T57" fmla="*/ 55 h 64"/>
                <a:gd name="T58" fmla="*/ 61 w 67"/>
                <a:gd name="T59" fmla="*/ 41 h 64"/>
                <a:gd name="T60" fmla="*/ 63 w 67"/>
                <a:gd name="T61" fmla="*/ 26 h 64"/>
                <a:gd name="T62" fmla="*/ 58 w 67"/>
                <a:gd name="T63" fmla="*/ 19 h 64"/>
                <a:gd name="T64" fmla="*/ 54 w 67"/>
                <a:gd name="T65" fmla="*/ 13 h 64"/>
                <a:gd name="T66" fmla="*/ 46 w 67"/>
                <a:gd name="T67" fmla="*/ 7 h 64"/>
                <a:gd name="T68" fmla="*/ 39 w 67"/>
                <a:gd name="T69" fmla="*/ 5 h 64"/>
                <a:gd name="T70" fmla="*/ 29 w 67"/>
                <a:gd name="T71" fmla="*/ 5 h 64"/>
                <a:gd name="T72" fmla="*/ 22 w 67"/>
                <a:gd name="T73" fmla="*/ 7 h 64"/>
                <a:gd name="T74" fmla="*/ 18 w 67"/>
                <a:gd name="T75" fmla="*/ 12 h 64"/>
                <a:gd name="T76" fmla="*/ 9 w 67"/>
                <a:gd name="T77" fmla="*/ 14 h 64"/>
                <a:gd name="T78" fmla="*/ 6 w 67"/>
                <a:gd name="T79" fmla="*/ 28 h 64"/>
                <a:gd name="T80" fmla="*/ 9 w 67"/>
                <a:gd name="T81" fmla="*/ 40 h 64"/>
                <a:gd name="T82" fmla="*/ 9 w 67"/>
                <a:gd name="T83" fmla="*/ 50 h 64"/>
                <a:gd name="T84" fmla="*/ 18 w 67"/>
                <a:gd name="T85" fmla="*/ 53 h 64"/>
                <a:gd name="T86" fmla="*/ 24 w 67"/>
                <a:gd name="T87" fmla="*/ 61 h 64"/>
                <a:gd name="T88" fmla="*/ 33 w 67"/>
                <a:gd name="T89" fmla="*/ 58 h 64"/>
                <a:gd name="T90" fmla="*/ 43 w 67"/>
                <a:gd name="T91" fmla="*/ 61 h 64"/>
                <a:gd name="T92" fmla="*/ 48 w 67"/>
                <a:gd name="T93" fmla="*/ 53 h 64"/>
                <a:gd name="T94" fmla="*/ 10 w 67"/>
                <a:gd name="T95" fmla="*/ 32 h 64"/>
                <a:gd name="T96" fmla="*/ 34 w 67"/>
                <a:gd name="T97" fmla="*/ 56 h 64"/>
                <a:gd name="T98" fmla="*/ 49 w 67"/>
                <a:gd name="T99" fmla="*/ 53 h 64"/>
                <a:gd name="T100" fmla="*/ 58 w 67"/>
                <a:gd name="T101" fmla="*/ 50 h 64"/>
                <a:gd name="T102" fmla="*/ 60 w 67"/>
                <a:gd name="T103" fmla="*/ 32 h 64"/>
                <a:gd name="T104" fmla="*/ 64 w 67"/>
                <a:gd name="T10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64">
                  <a:moveTo>
                    <a:pt x="51" y="23"/>
                  </a:moveTo>
                  <a:cubicBezTo>
                    <a:pt x="51" y="22"/>
                    <a:pt x="51" y="21"/>
                    <a:pt x="50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20"/>
                    <a:pt x="44" y="19"/>
                    <a:pt x="43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6" y="22"/>
                    <a:pt x="16" y="23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20" y="35"/>
                    <a:pt x="2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7"/>
                    <a:pt x="26" y="36"/>
                  </a:cubicBezTo>
                  <a:cubicBezTo>
                    <a:pt x="27" y="37"/>
                    <a:pt x="28" y="38"/>
                    <a:pt x="30" y="39"/>
                  </a:cubicBezTo>
                  <a:cubicBezTo>
                    <a:pt x="30" y="39"/>
                    <a:pt x="31" y="39"/>
                    <a:pt x="31" y="40"/>
                  </a:cubicBezTo>
                  <a:cubicBezTo>
                    <a:pt x="31" y="40"/>
                    <a:pt x="32" y="41"/>
                    <a:pt x="32" y="42"/>
                  </a:cubicBezTo>
                  <a:cubicBezTo>
                    <a:pt x="32" y="45"/>
                    <a:pt x="30" y="46"/>
                    <a:pt x="30" y="46"/>
                  </a:cubicBezTo>
                  <a:cubicBezTo>
                    <a:pt x="30" y="46"/>
                    <a:pt x="28" y="47"/>
                    <a:pt x="26" y="47"/>
                  </a:cubicBezTo>
                  <a:cubicBezTo>
                    <a:pt x="26" y="47"/>
                    <a:pt x="26" y="48"/>
                    <a:pt x="26" y="48"/>
                  </a:cubicBezTo>
                  <a:cubicBezTo>
                    <a:pt x="26" y="49"/>
                    <a:pt x="26" y="49"/>
                    <a:pt x="2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2" y="49"/>
                    <a:pt x="42" y="49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0" y="47"/>
                    <a:pt x="38" y="46"/>
                    <a:pt x="38" y="46"/>
                  </a:cubicBezTo>
                  <a:cubicBezTo>
                    <a:pt x="37" y="46"/>
                    <a:pt x="36" y="45"/>
                    <a:pt x="36" y="42"/>
                  </a:cubicBezTo>
                  <a:cubicBezTo>
                    <a:pt x="36" y="41"/>
                    <a:pt x="37" y="40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43" y="37"/>
                    <a:pt x="44" y="37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8" y="35"/>
                    <a:pt x="51" y="33"/>
                    <a:pt x="51" y="30"/>
                  </a:cubicBezTo>
                  <a:lnTo>
                    <a:pt x="51" y="23"/>
                  </a:lnTo>
                  <a:close/>
                  <a:moveTo>
                    <a:pt x="23" y="34"/>
                  </a:moveTo>
                  <a:cubicBezTo>
                    <a:pt x="19" y="31"/>
                    <a:pt x="19" y="30"/>
                    <a:pt x="19" y="3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2"/>
                    <a:pt x="24" y="33"/>
                    <a:pt x="24" y="33"/>
                  </a:cubicBezTo>
                  <a:cubicBezTo>
                    <a:pt x="24" y="34"/>
                    <a:pt x="24" y="34"/>
                    <a:pt x="23" y="34"/>
                  </a:cubicBezTo>
                  <a:close/>
                  <a:moveTo>
                    <a:pt x="48" y="30"/>
                  </a:moveTo>
                  <a:cubicBezTo>
                    <a:pt x="48" y="30"/>
                    <a:pt x="48" y="31"/>
                    <a:pt x="44" y="34"/>
                  </a:cubicBezTo>
                  <a:cubicBezTo>
                    <a:pt x="44" y="34"/>
                    <a:pt x="44" y="34"/>
                    <a:pt x="44" y="33"/>
                  </a:cubicBezTo>
                  <a:cubicBezTo>
                    <a:pt x="44" y="33"/>
                    <a:pt x="44" y="32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30"/>
                  </a:lnTo>
                  <a:close/>
                  <a:moveTo>
                    <a:pt x="63" y="26"/>
                  </a:moveTo>
                  <a:cubicBezTo>
                    <a:pt x="62" y="25"/>
                    <a:pt x="61" y="24"/>
                    <a:pt x="61" y="24"/>
                  </a:cubicBezTo>
                  <a:cubicBezTo>
                    <a:pt x="61" y="23"/>
                    <a:pt x="61" y="21"/>
                    <a:pt x="61" y="20"/>
                  </a:cubicBezTo>
                  <a:cubicBezTo>
                    <a:pt x="62" y="17"/>
                    <a:pt x="62" y="15"/>
                    <a:pt x="61" y="13"/>
                  </a:cubicBezTo>
                  <a:cubicBezTo>
                    <a:pt x="59" y="11"/>
                    <a:pt x="57" y="10"/>
                    <a:pt x="54" y="10"/>
                  </a:cubicBezTo>
                  <a:cubicBezTo>
                    <a:pt x="53" y="10"/>
                    <a:pt x="51" y="10"/>
                    <a:pt x="51" y="9"/>
                  </a:cubicBezTo>
                  <a:cubicBezTo>
                    <a:pt x="50" y="9"/>
                    <a:pt x="49" y="7"/>
                    <a:pt x="49" y="6"/>
                  </a:cubicBezTo>
                  <a:cubicBezTo>
                    <a:pt x="48" y="4"/>
                    <a:pt x="47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1" y="0"/>
                    <a:pt x="39" y="1"/>
                    <a:pt x="37" y="2"/>
                  </a:cubicBezTo>
                  <a:cubicBezTo>
                    <a:pt x="36" y="3"/>
                    <a:pt x="35" y="4"/>
                    <a:pt x="34" y="4"/>
                  </a:cubicBezTo>
                  <a:cubicBezTo>
                    <a:pt x="33" y="4"/>
                    <a:pt x="32" y="3"/>
                    <a:pt x="30" y="2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5" y="0"/>
                    <a:pt x="24" y="0"/>
                    <a:pt x="24" y="1"/>
                  </a:cubicBezTo>
                  <a:cubicBezTo>
                    <a:pt x="21" y="1"/>
                    <a:pt x="20" y="4"/>
                    <a:pt x="19" y="6"/>
                  </a:cubicBezTo>
                  <a:cubicBezTo>
                    <a:pt x="18" y="7"/>
                    <a:pt x="18" y="9"/>
                    <a:pt x="17" y="9"/>
                  </a:cubicBezTo>
                  <a:cubicBezTo>
                    <a:pt x="16" y="10"/>
                    <a:pt x="15" y="10"/>
                    <a:pt x="13" y="10"/>
                  </a:cubicBezTo>
                  <a:cubicBezTo>
                    <a:pt x="11" y="10"/>
                    <a:pt x="8" y="11"/>
                    <a:pt x="7" y="13"/>
                  </a:cubicBezTo>
                  <a:cubicBezTo>
                    <a:pt x="5" y="15"/>
                    <a:pt x="6" y="17"/>
                    <a:pt x="6" y="20"/>
                  </a:cubicBezTo>
                  <a:cubicBezTo>
                    <a:pt x="7" y="21"/>
                    <a:pt x="7" y="23"/>
                    <a:pt x="7" y="24"/>
                  </a:cubicBezTo>
                  <a:cubicBezTo>
                    <a:pt x="7" y="24"/>
                    <a:pt x="5" y="25"/>
                    <a:pt x="4" y="26"/>
                  </a:cubicBezTo>
                  <a:cubicBezTo>
                    <a:pt x="3" y="28"/>
                    <a:pt x="0" y="30"/>
                    <a:pt x="0" y="32"/>
                  </a:cubicBezTo>
                  <a:cubicBezTo>
                    <a:pt x="0" y="35"/>
                    <a:pt x="3" y="37"/>
                    <a:pt x="4" y="38"/>
                  </a:cubicBezTo>
                  <a:cubicBezTo>
                    <a:pt x="5" y="39"/>
                    <a:pt x="7" y="40"/>
                    <a:pt x="7" y="41"/>
                  </a:cubicBezTo>
                  <a:cubicBezTo>
                    <a:pt x="7" y="42"/>
                    <a:pt x="7" y="44"/>
                    <a:pt x="6" y="45"/>
                  </a:cubicBezTo>
                  <a:cubicBezTo>
                    <a:pt x="6" y="47"/>
                    <a:pt x="5" y="50"/>
                    <a:pt x="7" y="52"/>
                  </a:cubicBezTo>
                  <a:cubicBezTo>
                    <a:pt x="8" y="54"/>
                    <a:pt x="11" y="54"/>
                    <a:pt x="13" y="55"/>
                  </a:cubicBezTo>
                  <a:cubicBezTo>
                    <a:pt x="15" y="55"/>
                    <a:pt x="16" y="55"/>
                    <a:pt x="17" y="55"/>
                  </a:cubicBezTo>
                  <a:cubicBezTo>
                    <a:pt x="18" y="56"/>
                    <a:pt x="18" y="57"/>
                    <a:pt x="19" y="59"/>
                  </a:cubicBezTo>
                  <a:cubicBezTo>
                    <a:pt x="20" y="61"/>
                    <a:pt x="21" y="63"/>
                    <a:pt x="24" y="64"/>
                  </a:cubicBezTo>
                  <a:cubicBezTo>
                    <a:pt x="24" y="64"/>
                    <a:pt x="25" y="64"/>
                    <a:pt x="25" y="64"/>
                  </a:cubicBezTo>
                  <a:cubicBezTo>
                    <a:pt x="27" y="64"/>
                    <a:pt x="29" y="63"/>
                    <a:pt x="30" y="62"/>
                  </a:cubicBezTo>
                  <a:cubicBezTo>
                    <a:pt x="32" y="62"/>
                    <a:pt x="33" y="61"/>
                    <a:pt x="34" y="61"/>
                  </a:cubicBezTo>
                  <a:cubicBezTo>
                    <a:pt x="35" y="61"/>
                    <a:pt x="36" y="62"/>
                    <a:pt x="37" y="62"/>
                  </a:cubicBezTo>
                  <a:cubicBezTo>
                    <a:pt x="39" y="63"/>
                    <a:pt x="41" y="64"/>
                    <a:pt x="43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47" y="63"/>
                    <a:pt x="48" y="61"/>
                    <a:pt x="49" y="59"/>
                  </a:cubicBezTo>
                  <a:cubicBezTo>
                    <a:pt x="49" y="57"/>
                    <a:pt x="50" y="56"/>
                    <a:pt x="51" y="55"/>
                  </a:cubicBezTo>
                  <a:cubicBezTo>
                    <a:pt x="51" y="55"/>
                    <a:pt x="53" y="55"/>
                    <a:pt x="54" y="55"/>
                  </a:cubicBezTo>
                  <a:cubicBezTo>
                    <a:pt x="57" y="54"/>
                    <a:pt x="59" y="54"/>
                    <a:pt x="61" y="52"/>
                  </a:cubicBezTo>
                  <a:cubicBezTo>
                    <a:pt x="62" y="50"/>
                    <a:pt x="62" y="47"/>
                    <a:pt x="61" y="45"/>
                  </a:cubicBezTo>
                  <a:cubicBezTo>
                    <a:pt x="61" y="44"/>
                    <a:pt x="61" y="42"/>
                    <a:pt x="61" y="41"/>
                  </a:cubicBezTo>
                  <a:cubicBezTo>
                    <a:pt x="61" y="40"/>
                    <a:pt x="62" y="39"/>
                    <a:pt x="63" y="38"/>
                  </a:cubicBezTo>
                  <a:cubicBezTo>
                    <a:pt x="65" y="37"/>
                    <a:pt x="67" y="35"/>
                    <a:pt x="67" y="32"/>
                  </a:cubicBezTo>
                  <a:cubicBezTo>
                    <a:pt x="67" y="30"/>
                    <a:pt x="65" y="28"/>
                    <a:pt x="63" y="26"/>
                  </a:cubicBezTo>
                  <a:close/>
                  <a:moveTo>
                    <a:pt x="54" y="13"/>
                  </a:moveTo>
                  <a:cubicBezTo>
                    <a:pt x="56" y="13"/>
                    <a:pt x="58" y="13"/>
                    <a:pt x="58" y="14"/>
                  </a:cubicBezTo>
                  <a:cubicBezTo>
                    <a:pt x="59" y="15"/>
                    <a:pt x="59" y="17"/>
                    <a:pt x="58" y="19"/>
                  </a:cubicBezTo>
                  <a:cubicBezTo>
                    <a:pt x="58" y="21"/>
                    <a:pt x="58" y="22"/>
                    <a:pt x="58" y="24"/>
                  </a:cubicBezTo>
                  <a:cubicBezTo>
                    <a:pt x="56" y="19"/>
                    <a:pt x="53" y="15"/>
                    <a:pt x="49" y="12"/>
                  </a:cubicBezTo>
                  <a:cubicBezTo>
                    <a:pt x="51" y="13"/>
                    <a:pt x="52" y="13"/>
                    <a:pt x="54" y="13"/>
                  </a:cubicBezTo>
                  <a:close/>
                  <a:moveTo>
                    <a:pt x="39" y="5"/>
                  </a:moveTo>
                  <a:cubicBezTo>
                    <a:pt x="41" y="4"/>
                    <a:pt x="42" y="3"/>
                    <a:pt x="43" y="3"/>
                  </a:cubicBezTo>
                  <a:cubicBezTo>
                    <a:pt x="44" y="4"/>
                    <a:pt x="45" y="6"/>
                    <a:pt x="46" y="7"/>
                  </a:cubicBezTo>
                  <a:cubicBezTo>
                    <a:pt x="47" y="9"/>
                    <a:pt x="47" y="10"/>
                    <a:pt x="48" y="11"/>
                  </a:cubicBezTo>
                  <a:cubicBezTo>
                    <a:pt x="44" y="8"/>
                    <a:pt x="40" y="7"/>
                    <a:pt x="35" y="7"/>
                  </a:cubicBezTo>
                  <a:cubicBezTo>
                    <a:pt x="36" y="6"/>
                    <a:pt x="38" y="6"/>
                    <a:pt x="39" y="5"/>
                  </a:cubicBezTo>
                  <a:close/>
                  <a:moveTo>
                    <a:pt x="22" y="7"/>
                  </a:moveTo>
                  <a:cubicBezTo>
                    <a:pt x="22" y="6"/>
                    <a:pt x="23" y="4"/>
                    <a:pt x="24" y="3"/>
                  </a:cubicBezTo>
                  <a:cubicBezTo>
                    <a:pt x="26" y="3"/>
                    <a:pt x="27" y="4"/>
                    <a:pt x="29" y="5"/>
                  </a:cubicBezTo>
                  <a:cubicBezTo>
                    <a:pt x="30" y="6"/>
                    <a:pt x="32" y="6"/>
                    <a:pt x="33" y="7"/>
                  </a:cubicBezTo>
                  <a:cubicBezTo>
                    <a:pt x="28" y="7"/>
                    <a:pt x="23" y="8"/>
                    <a:pt x="19" y="11"/>
                  </a:cubicBezTo>
                  <a:cubicBezTo>
                    <a:pt x="20" y="10"/>
                    <a:pt x="21" y="9"/>
                    <a:pt x="22" y="7"/>
                  </a:cubicBezTo>
                  <a:close/>
                  <a:moveTo>
                    <a:pt x="9" y="14"/>
                  </a:moveTo>
                  <a:cubicBezTo>
                    <a:pt x="10" y="13"/>
                    <a:pt x="12" y="13"/>
                    <a:pt x="14" y="13"/>
                  </a:cubicBezTo>
                  <a:cubicBezTo>
                    <a:pt x="15" y="13"/>
                    <a:pt x="17" y="13"/>
                    <a:pt x="18" y="12"/>
                  </a:cubicBezTo>
                  <a:cubicBezTo>
                    <a:pt x="14" y="15"/>
                    <a:pt x="11" y="19"/>
                    <a:pt x="10" y="24"/>
                  </a:cubicBezTo>
                  <a:cubicBezTo>
                    <a:pt x="10" y="22"/>
                    <a:pt x="10" y="21"/>
                    <a:pt x="9" y="19"/>
                  </a:cubicBezTo>
                  <a:cubicBezTo>
                    <a:pt x="9" y="17"/>
                    <a:pt x="9" y="15"/>
                    <a:pt x="9" y="14"/>
                  </a:cubicBezTo>
                  <a:close/>
                  <a:moveTo>
                    <a:pt x="6" y="36"/>
                  </a:moveTo>
                  <a:cubicBezTo>
                    <a:pt x="5" y="35"/>
                    <a:pt x="3" y="34"/>
                    <a:pt x="3" y="32"/>
                  </a:cubicBezTo>
                  <a:cubicBezTo>
                    <a:pt x="3" y="31"/>
                    <a:pt x="5" y="30"/>
                    <a:pt x="6" y="28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7"/>
                    <a:pt x="8" y="30"/>
                    <a:pt x="8" y="32"/>
                  </a:cubicBezTo>
                  <a:cubicBezTo>
                    <a:pt x="8" y="35"/>
                    <a:pt x="9" y="37"/>
                    <a:pt x="9" y="40"/>
                  </a:cubicBezTo>
                  <a:cubicBezTo>
                    <a:pt x="9" y="38"/>
                    <a:pt x="8" y="37"/>
                    <a:pt x="6" y="36"/>
                  </a:cubicBezTo>
                  <a:close/>
                  <a:moveTo>
                    <a:pt x="14" y="52"/>
                  </a:moveTo>
                  <a:cubicBezTo>
                    <a:pt x="12" y="51"/>
                    <a:pt x="10" y="51"/>
                    <a:pt x="9" y="50"/>
                  </a:cubicBezTo>
                  <a:cubicBezTo>
                    <a:pt x="9" y="49"/>
                    <a:pt x="9" y="47"/>
                    <a:pt x="9" y="46"/>
                  </a:cubicBezTo>
                  <a:cubicBezTo>
                    <a:pt x="10" y="44"/>
                    <a:pt x="10" y="42"/>
                    <a:pt x="10" y="41"/>
                  </a:cubicBezTo>
                  <a:cubicBezTo>
                    <a:pt x="11" y="46"/>
                    <a:pt x="14" y="50"/>
                    <a:pt x="18" y="53"/>
                  </a:cubicBezTo>
                  <a:cubicBezTo>
                    <a:pt x="17" y="52"/>
                    <a:pt x="15" y="52"/>
                    <a:pt x="14" y="52"/>
                  </a:cubicBezTo>
                  <a:close/>
                  <a:moveTo>
                    <a:pt x="29" y="60"/>
                  </a:moveTo>
                  <a:cubicBezTo>
                    <a:pt x="27" y="61"/>
                    <a:pt x="26" y="62"/>
                    <a:pt x="24" y="61"/>
                  </a:cubicBezTo>
                  <a:cubicBezTo>
                    <a:pt x="23" y="61"/>
                    <a:pt x="22" y="59"/>
                    <a:pt x="22" y="57"/>
                  </a:cubicBezTo>
                  <a:cubicBezTo>
                    <a:pt x="21" y="56"/>
                    <a:pt x="20" y="54"/>
                    <a:pt x="19" y="53"/>
                  </a:cubicBezTo>
                  <a:cubicBezTo>
                    <a:pt x="23" y="56"/>
                    <a:pt x="28" y="58"/>
                    <a:pt x="33" y="58"/>
                  </a:cubicBezTo>
                  <a:cubicBezTo>
                    <a:pt x="32" y="58"/>
                    <a:pt x="30" y="59"/>
                    <a:pt x="29" y="60"/>
                  </a:cubicBezTo>
                  <a:close/>
                  <a:moveTo>
                    <a:pt x="46" y="57"/>
                  </a:moveTo>
                  <a:cubicBezTo>
                    <a:pt x="45" y="59"/>
                    <a:pt x="44" y="61"/>
                    <a:pt x="43" y="61"/>
                  </a:cubicBezTo>
                  <a:cubicBezTo>
                    <a:pt x="42" y="62"/>
                    <a:pt x="41" y="61"/>
                    <a:pt x="39" y="60"/>
                  </a:cubicBezTo>
                  <a:cubicBezTo>
                    <a:pt x="37" y="59"/>
                    <a:pt x="36" y="58"/>
                    <a:pt x="35" y="58"/>
                  </a:cubicBezTo>
                  <a:cubicBezTo>
                    <a:pt x="40" y="58"/>
                    <a:pt x="44" y="56"/>
                    <a:pt x="48" y="53"/>
                  </a:cubicBezTo>
                  <a:cubicBezTo>
                    <a:pt x="47" y="54"/>
                    <a:pt x="47" y="56"/>
                    <a:pt x="46" y="57"/>
                  </a:cubicBezTo>
                  <a:close/>
                  <a:moveTo>
                    <a:pt x="34" y="56"/>
                  </a:moveTo>
                  <a:cubicBezTo>
                    <a:pt x="21" y="56"/>
                    <a:pt x="10" y="45"/>
                    <a:pt x="10" y="32"/>
                  </a:cubicBezTo>
                  <a:cubicBezTo>
                    <a:pt x="10" y="19"/>
                    <a:pt x="21" y="9"/>
                    <a:pt x="34" y="9"/>
                  </a:cubicBezTo>
                  <a:cubicBezTo>
                    <a:pt x="47" y="9"/>
                    <a:pt x="58" y="19"/>
                    <a:pt x="58" y="32"/>
                  </a:cubicBezTo>
                  <a:cubicBezTo>
                    <a:pt x="58" y="45"/>
                    <a:pt x="47" y="56"/>
                    <a:pt x="34" y="56"/>
                  </a:cubicBezTo>
                  <a:close/>
                  <a:moveTo>
                    <a:pt x="58" y="50"/>
                  </a:moveTo>
                  <a:cubicBezTo>
                    <a:pt x="58" y="51"/>
                    <a:pt x="56" y="51"/>
                    <a:pt x="54" y="52"/>
                  </a:cubicBezTo>
                  <a:cubicBezTo>
                    <a:pt x="52" y="52"/>
                    <a:pt x="51" y="52"/>
                    <a:pt x="49" y="53"/>
                  </a:cubicBezTo>
                  <a:cubicBezTo>
                    <a:pt x="53" y="50"/>
                    <a:pt x="56" y="46"/>
                    <a:pt x="58" y="41"/>
                  </a:cubicBezTo>
                  <a:cubicBezTo>
                    <a:pt x="58" y="42"/>
                    <a:pt x="58" y="44"/>
                    <a:pt x="58" y="46"/>
                  </a:cubicBezTo>
                  <a:cubicBezTo>
                    <a:pt x="59" y="47"/>
                    <a:pt x="59" y="49"/>
                    <a:pt x="58" y="50"/>
                  </a:cubicBezTo>
                  <a:close/>
                  <a:moveTo>
                    <a:pt x="61" y="36"/>
                  </a:moveTo>
                  <a:cubicBezTo>
                    <a:pt x="60" y="37"/>
                    <a:pt x="59" y="38"/>
                    <a:pt x="58" y="40"/>
                  </a:cubicBezTo>
                  <a:cubicBezTo>
                    <a:pt x="59" y="37"/>
                    <a:pt x="60" y="35"/>
                    <a:pt x="60" y="32"/>
                  </a:cubicBezTo>
                  <a:cubicBezTo>
                    <a:pt x="60" y="30"/>
                    <a:pt x="59" y="27"/>
                    <a:pt x="58" y="25"/>
                  </a:cubicBezTo>
                  <a:cubicBezTo>
                    <a:pt x="59" y="26"/>
                    <a:pt x="60" y="27"/>
                    <a:pt x="61" y="28"/>
                  </a:cubicBezTo>
                  <a:cubicBezTo>
                    <a:pt x="63" y="30"/>
                    <a:pt x="64" y="31"/>
                    <a:pt x="64" y="32"/>
                  </a:cubicBezTo>
                  <a:cubicBezTo>
                    <a:pt x="64" y="34"/>
                    <a:pt x="63" y="35"/>
                    <a:pt x="6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A682D43E-9D49-4464-9887-A5E525047F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10410" y="2708898"/>
              <a:ext cx="301764" cy="268451"/>
            </a:xfrm>
            <a:custGeom>
              <a:avLst/>
              <a:gdLst>
                <a:gd name="T0" fmla="*/ 63 w 65"/>
                <a:gd name="T1" fmla="*/ 24 h 58"/>
                <a:gd name="T2" fmla="*/ 49 w 65"/>
                <a:gd name="T3" fmla="*/ 22 h 58"/>
                <a:gd name="T4" fmla="*/ 42 w 65"/>
                <a:gd name="T5" fmla="*/ 16 h 58"/>
                <a:gd name="T6" fmla="*/ 32 w 65"/>
                <a:gd name="T7" fmla="*/ 6 h 58"/>
                <a:gd name="T8" fmla="*/ 24 w 65"/>
                <a:gd name="T9" fmla="*/ 0 h 58"/>
                <a:gd name="T10" fmla="*/ 24 w 65"/>
                <a:gd name="T11" fmla="*/ 23 h 58"/>
                <a:gd name="T12" fmla="*/ 21 w 65"/>
                <a:gd name="T13" fmla="*/ 22 h 58"/>
                <a:gd name="T14" fmla="*/ 3 w 65"/>
                <a:gd name="T15" fmla="*/ 28 h 58"/>
                <a:gd name="T16" fmla="*/ 0 w 65"/>
                <a:gd name="T17" fmla="*/ 34 h 58"/>
                <a:gd name="T18" fmla="*/ 2 w 65"/>
                <a:gd name="T19" fmla="*/ 41 h 58"/>
                <a:gd name="T20" fmla="*/ 5 w 65"/>
                <a:gd name="T21" fmla="*/ 48 h 58"/>
                <a:gd name="T22" fmla="*/ 10 w 65"/>
                <a:gd name="T23" fmla="*/ 55 h 58"/>
                <a:gd name="T24" fmla="*/ 35 w 65"/>
                <a:gd name="T25" fmla="*/ 57 h 58"/>
                <a:gd name="T26" fmla="*/ 45 w 65"/>
                <a:gd name="T27" fmla="*/ 55 h 58"/>
                <a:gd name="T28" fmla="*/ 60 w 65"/>
                <a:gd name="T29" fmla="*/ 57 h 58"/>
                <a:gd name="T30" fmla="*/ 64 w 65"/>
                <a:gd name="T31" fmla="*/ 26 h 58"/>
                <a:gd name="T32" fmla="*/ 9 w 65"/>
                <a:gd name="T33" fmla="*/ 25 h 58"/>
                <a:gd name="T34" fmla="*/ 24 w 65"/>
                <a:gd name="T35" fmla="*/ 28 h 58"/>
                <a:gd name="T36" fmla="*/ 9 w 65"/>
                <a:gd name="T37" fmla="*/ 30 h 58"/>
                <a:gd name="T38" fmla="*/ 9 w 65"/>
                <a:gd name="T39" fmla="*/ 25 h 58"/>
                <a:gd name="T40" fmla="*/ 18 w 65"/>
                <a:gd name="T41" fmla="*/ 32 h 58"/>
                <a:gd name="T42" fmla="*/ 18 w 65"/>
                <a:gd name="T43" fmla="*/ 37 h 58"/>
                <a:gd name="T44" fmla="*/ 6 w 65"/>
                <a:gd name="T45" fmla="*/ 37 h 58"/>
                <a:gd name="T46" fmla="*/ 6 w 65"/>
                <a:gd name="T47" fmla="*/ 32 h 58"/>
                <a:gd name="T48" fmla="*/ 18 w 65"/>
                <a:gd name="T49" fmla="*/ 39 h 58"/>
                <a:gd name="T50" fmla="*/ 23 w 65"/>
                <a:gd name="T51" fmla="*/ 41 h 58"/>
                <a:gd name="T52" fmla="*/ 11 w 65"/>
                <a:gd name="T53" fmla="*/ 43 h 58"/>
                <a:gd name="T54" fmla="*/ 5 w 65"/>
                <a:gd name="T55" fmla="*/ 41 h 58"/>
                <a:gd name="T56" fmla="*/ 11 w 65"/>
                <a:gd name="T57" fmla="*/ 45 h 58"/>
                <a:gd name="T58" fmla="*/ 23 w 65"/>
                <a:gd name="T59" fmla="*/ 45 h 58"/>
                <a:gd name="T60" fmla="*/ 23 w 65"/>
                <a:gd name="T61" fmla="*/ 50 h 58"/>
                <a:gd name="T62" fmla="*/ 8 w 65"/>
                <a:gd name="T63" fmla="*/ 48 h 58"/>
                <a:gd name="T64" fmla="*/ 23 w 65"/>
                <a:gd name="T65" fmla="*/ 52 h 58"/>
                <a:gd name="T66" fmla="*/ 24 w 65"/>
                <a:gd name="T67" fmla="*/ 44 h 58"/>
                <a:gd name="T68" fmla="*/ 22 w 65"/>
                <a:gd name="T69" fmla="*/ 37 h 58"/>
                <a:gd name="T70" fmla="*/ 21 w 65"/>
                <a:gd name="T71" fmla="*/ 32 h 58"/>
                <a:gd name="T72" fmla="*/ 26 w 65"/>
                <a:gd name="T73" fmla="*/ 26 h 58"/>
                <a:gd name="T74" fmla="*/ 28 w 65"/>
                <a:gd name="T75" fmla="*/ 31 h 58"/>
                <a:gd name="T76" fmla="*/ 39 w 65"/>
                <a:gd name="T77" fmla="*/ 40 h 58"/>
                <a:gd name="T78" fmla="*/ 30 w 65"/>
                <a:gd name="T79" fmla="*/ 31 h 58"/>
                <a:gd name="T80" fmla="*/ 29 w 65"/>
                <a:gd name="T81" fmla="*/ 24 h 58"/>
                <a:gd name="T82" fmla="*/ 29 w 65"/>
                <a:gd name="T83" fmla="*/ 24 h 58"/>
                <a:gd name="T84" fmla="*/ 22 w 65"/>
                <a:gd name="T85" fmla="*/ 8 h 58"/>
                <a:gd name="T86" fmla="*/ 28 w 65"/>
                <a:gd name="T87" fmla="*/ 4 h 58"/>
                <a:gd name="T88" fmla="*/ 32 w 65"/>
                <a:gd name="T89" fmla="*/ 14 h 58"/>
                <a:gd name="T90" fmla="*/ 43 w 65"/>
                <a:gd name="T91" fmla="*/ 20 h 58"/>
                <a:gd name="T92" fmla="*/ 46 w 65"/>
                <a:gd name="T93" fmla="*/ 50 h 58"/>
                <a:gd name="T94" fmla="*/ 12 w 65"/>
                <a:gd name="T95" fmla="*/ 52 h 58"/>
                <a:gd name="T96" fmla="*/ 23 w 65"/>
                <a:gd name="T97" fmla="*/ 52 h 58"/>
                <a:gd name="T98" fmla="*/ 61 w 65"/>
                <a:gd name="T99" fmla="*/ 27 h 58"/>
                <a:gd name="T100" fmla="*/ 48 w 65"/>
                <a:gd name="T10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58">
                  <a:moveTo>
                    <a:pt x="64" y="24"/>
                  </a:moveTo>
                  <a:cubicBezTo>
                    <a:pt x="64" y="24"/>
                    <a:pt x="63" y="24"/>
                    <a:pt x="63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6" y="18"/>
                    <a:pt x="45" y="18"/>
                  </a:cubicBezTo>
                  <a:cubicBezTo>
                    <a:pt x="44" y="17"/>
                    <a:pt x="43" y="17"/>
                    <a:pt x="42" y="16"/>
                  </a:cubicBezTo>
                  <a:cubicBezTo>
                    <a:pt x="39" y="15"/>
                    <a:pt x="37" y="14"/>
                    <a:pt x="35" y="12"/>
                  </a:cubicBezTo>
                  <a:cubicBezTo>
                    <a:pt x="33" y="10"/>
                    <a:pt x="32" y="8"/>
                    <a:pt x="32" y="6"/>
                  </a:cubicBezTo>
                  <a:cubicBezTo>
                    <a:pt x="31" y="4"/>
                    <a:pt x="31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2" y="1"/>
                    <a:pt x="20" y="4"/>
                    <a:pt x="20" y="7"/>
                  </a:cubicBezTo>
                  <a:cubicBezTo>
                    <a:pt x="19" y="14"/>
                    <a:pt x="22" y="19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2"/>
                    <a:pt x="3" y="25"/>
                    <a:pt x="3" y="28"/>
                  </a:cubicBezTo>
                  <a:cubicBezTo>
                    <a:pt x="3" y="28"/>
                    <a:pt x="3" y="29"/>
                    <a:pt x="4" y="29"/>
                  </a:cubicBezTo>
                  <a:cubicBezTo>
                    <a:pt x="1" y="30"/>
                    <a:pt x="0" y="32"/>
                    <a:pt x="0" y="34"/>
                  </a:cubicBezTo>
                  <a:cubicBezTo>
                    <a:pt x="0" y="36"/>
                    <a:pt x="1" y="38"/>
                    <a:pt x="2" y="39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5" y="46"/>
                    <a:pt x="5" y="47"/>
                    <a:pt x="5" y="48"/>
                  </a:cubicBezTo>
                  <a:cubicBezTo>
                    <a:pt x="5" y="50"/>
                    <a:pt x="6" y="52"/>
                    <a:pt x="8" y="53"/>
                  </a:cubicBezTo>
                  <a:cubicBezTo>
                    <a:pt x="9" y="53"/>
                    <a:pt x="9" y="54"/>
                    <a:pt x="10" y="55"/>
                  </a:cubicBezTo>
                  <a:cubicBezTo>
                    <a:pt x="13" y="57"/>
                    <a:pt x="24" y="58"/>
                    <a:pt x="30" y="58"/>
                  </a:cubicBezTo>
                  <a:cubicBezTo>
                    <a:pt x="32" y="58"/>
                    <a:pt x="34" y="58"/>
                    <a:pt x="35" y="57"/>
                  </a:cubicBezTo>
                  <a:cubicBezTo>
                    <a:pt x="38" y="57"/>
                    <a:pt x="41" y="56"/>
                    <a:pt x="45" y="5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7"/>
                    <a:pt x="62" y="56"/>
                    <a:pt x="62" y="5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5"/>
                    <a:pt x="64" y="25"/>
                    <a:pt x="64" y="24"/>
                  </a:cubicBezTo>
                  <a:close/>
                  <a:moveTo>
                    <a:pt x="9" y="25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3" y="25"/>
                    <a:pt x="24" y="26"/>
                    <a:pt x="24" y="28"/>
                  </a:cubicBezTo>
                  <a:cubicBezTo>
                    <a:pt x="24" y="29"/>
                    <a:pt x="23" y="30"/>
                    <a:pt x="21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6" y="29"/>
                    <a:pt x="6" y="28"/>
                  </a:cubicBezTo>
                  <a:cubicBezTo>
                    <a:pt x="6" y="26"/>
                    <a:pt x="8" y="25"/>
                    <a:pt x="9" y="25"/>
                  </a:cubicBezTo>
                  <a:close/>
                  <a:moveTo>
                    <a:pt x="6" y="32"/>
                  </a:move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21" y="33"/>
                    <a:pt x="21" y="34"/>
                  </a:cubicBezTo>
                  <a:cubicBezTo>
                    <a:pt x="21" y="36"/>
                    <a:pt x="19" y="37"/>
                    <a:pt x="1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4" y="37"/>
                    <a:pt x="3" y="36"/>
                    <a:pt x="3" y="34"/>
                  </a:cubicBezTo>
                  <a:cubicBezTo>
                    <a:pt x="3" y="33"/>
                    <a:pt x="4" y="32"/>
                    <a:pt x="6" y="32"/>
                  </a:cubicBezTo>
                  <a:close/>
                  <a:moveTo>
                    <a:pt x="8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2" y="39"/>
                    <a:pt x="23" y="40"/>
                    <a:pt x="23" y="41"/>
                  </a:cubicBezTo>
                  <a:cubicBezTo>
                    <a:pt x="23" y="42"/>
                    <a:pt x="22" y="43"/>
                    <a:pt x="2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5" y="42"/>
                    <a:pt x="5" y="41"/>
                  </a:cubicBezTo>
                  <a:cubicBezTo>
                    <a:pt x="5" y="40"/>
                    <a:pt x="6" y="39"/>
                    <a:pt x="8" y="39"/>
                  </a:cubicBezTo>
                  <a:close/>
                  <a:moveTo>
                    <a:pt x="1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5" y="45"/>
                    <a:pt x="26" y="47"/>
                    <a:pt x="26" y="48"/>
                  </a:cubicBezTo>
                  <a:cubicBezTo>
                    <a:pt x="26" y="49"/>
                    <a:pt x="25" y="50"/>
                    <a:pt x="23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50"/>
                    <a:pt x="8" y="49"/>
                    <a:pt x="8" y="48"/>
                  </a:cubicBezTo>
                  <a:cubicBezTo>
                    <a:pt x="8" y="47"/>
                    <a:pt x="9" y="45"/>
                    <a:pt x="11" y="45"/>
                  </a:cubicBezTo>
                  <a:close/>
                  <a:moveTo>
                    <a:pt x="23" y="52"/>
                  </a:moveTo>
                  <a:cubicBezTo>
                    <a:pt x="26" y="52"/>
                    <a:pt x="28" y="50"/>
                    <a:pt x="28" y="48"/>
                  </a:cubicBezTo>
                  <a:cubicBezTo>
                    <a:pt x="28" y="46"/>
                    <a:pt x="26" y="44"/>
                    <a:pt x="24" y="44"/>
                  </a:cubicBezTo>
                  <a:cubicBezTo>
                    <a:pt x="25" y="43"/>
                    <a:pt x="25" y="42"/>
                    <a:pt x="25" y="41"/>
                  </a:cubicBezTo>
                  <a:cubicBezTo>
                    <a:pt x="25" y="39"/>
                    <a:pt x="24" y="38"/>
                    <a:pt x="22" y="37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3" y="33"/>
                    <a:pt x="22" y="33"/>
                    <a:pt x="21" y="32"/>
                  </a:cubicBezTo>
                  <a:cubicBezTo>
                    <a:pt x="24" y="32"/>
                    <a:pt x="26" y="30"/>
                    <a:pt x="26" y="28"/>
                  </a:cubicBezTo>
                  <a:cubicBezTo>
                    <a:pt x="26" y="27"/>
                    <a:pt x="26" y="26"/>
                    <a:pt x="26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7"/>
                    <a:pt x="28" y="29"/>
                    <a:pt x="28" y="31"/>
                  </a:cubicBezTo>
                  <a:cubicBezTo>
                    <a:pt x="29" y="38"/>
                    <a:pt x="37" y="41"/>
                    <a:pt x="37" y="41"/>
                  </a:cubicBezTo>
                  <a:cubicBezTo>
                    <a:pt x="38" y="41"/>
                    <a:pt x="38" y="41"/>
                    <a:pt x="39" y="40"/>
                  </a:cubicBezTo>
                  <a:cubicBezTo>
                    <a:pt x="39" y="40"/>
                    <a:pt x="38" y="39"/>
                    <a:pt x="38" y="39"/>
                  </a:cubicBezTo>
                  <a:cubicBezTo>
                    <a:pt x="38" y="39"/>
                    <a:pt x="31" y="37"/>
                    <a:pt x="30" y="31"/>
                  </a:cubicBezTo>
                  <a:cubicBezTo>
                    <a:pt x="30" y="28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3"/>
                  </a:cubicBezTo>
                  <a:cubicBezTo>
                    <a:pt x="29" y="23"/>
                    <a:pt x="21" y="16"/>
                    <a:pt x="22" y="8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6" y="3"/>
                    <a:pt x="27" y="3"/>
                    <a:pt x="28" y="4"/>
                  </a:cubicBezTo>
                  <a:cubicBezTo>
                    <a:pt x="28" y="4"/>
                    <a:pt x="29" y="5"/>
                    <a:pt x="29" y="7"/>
                  </a:cubicBezTo>
                  <a:cubicBezTo>
                    <a:pt x="30" y="9"/>
                    <a:pt x="31" y="11"/>
                    <a:pt x="32" y="14"/>
                  </a:cubicBezTo>
                  <a:cubicBezTo>
                    <a:pt x="35" y="17"/>
                    <a:pt x="38" y="18"/>
                    <a:pt x="40" y="19"/>
                  </a:cubicBezTo>
                  <a:cubicBezTo>
                    <a:pt x="41" y="19"/>
                    <a:pt x="42" y="20"/>
                    <a:pt x="43" y="20"/>
                  </a:cubicBezTo>
                  <a:cubicBezTo>
                    <a:pt x="44" y="21"/>
                    <a:pt x="47" y="25"/>
                    <a:pt x="48" y="26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3" y="52"/>
                    <a:pt x="39" y="54"/>
                    <a:pt x="34" y="54"/>
                  </a:cubicBezTo>
                  <a:cubicBezTo>
                    <a:pt x="27" y="55"/>
                    <a:pt x="14" y="54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lnTo>
                    <a:pt x="23" y="52"/>
                  </a:lnTo>
                  <a:close/>
                  <a:moveTo>
                    <a:pt x="50" y="26"/>
                  </a:moveTo>
                  <a:cubicBezTo>
                    <a:pt x="61" y="27"/>
                    <a:pt x="61" y="27"/>
                    <a:pt x="61" y="27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8" y="53"/>
                    <a:pt x="48" y="53"/>
                    <a:pt x="48" y="53"/>
                  </a:cubicBezTo>
                  <a:lnTo>
                    <a:pt x="5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E9D01296-543A-4413-950E-3C9CBF3222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4315" y="3728737"/>
              <a:ext cx="236963" cy="159712"/>
            </a:xfrm>
            <a:custGeom>
              <a:avLst/>
              <a:gdLst>
                <a:gd name="T0" fmla="*/ 58 w 58"/>
                <a:gd name="T1" fmla="*/ 18 h 38"/>
                <a:gd name="T2" fmla="*/ 31 w 58"/>
                <a:gd name="T3" fmla="*/ 0 h 38"/>
                <a:gd name="T4" fmla="*/ 1 w 58"/>
                <a:gd name="T5" fmla="*/ 18 h 38"/>
                <a:gd name="T6" fmla="*/ 0 w 58"/>
                <a:gd name="T7" fmla="*/ 20 h 38"/>
                <a:gd name="T8" fmla="*/ 31 w 58"/>
                <a:gd name="T9" fmla="*/ 38 h 38"/>
                <a:gd name="T10" fmla="*/ 58 w 58"/>
                <a:gd name="T11" fmla="*/ 20 h 38"/>
                <a:gd name="T12" fmla="*/ 58 w 58"/>
                <a:gd name="T13" fmla="*/ 18 h 38"/>
                <a:gd name="T14" fmla="*/ 18 w 58"/>
                <a:gd name="T15" fmla="*/ 19 h 38"/>
                <a:gd name="T16" fmla="*/ 16 w 58"/>
                <a:gd name="T17" fmla="*/ 19 h 38"/>
                <a:gd name="T18" fmla="*/ 28 w 58"/>
                <a:gd name="T19" fmla="*/ 34 h 38"/>
                <a:gd name="T20" fmla="*/ 4 w 58"/>
                <a:gd name="T21" fmla="*/ 19 h 38"/>
                <a:gd name="T22" fmla="*/ 27 w 58"/>
                <a:gd name="T23" fmla="*/ 4 h 38"/>
                <a:gd name="T24" fmla="*/ 19 w 58"/>
                <a:gd name="T25" fmla="*/ 9 h 38"/>
                <a:gd name="T26" fmla="*/ 21 w 58"/>
                <a:gd name="T27" fmla="*/ 10 h 38"/>
                <a:gd name="T28" fmla="*/ 31 w 58"/>
                <a:gd name="T29" fmla="*/ 5 h 38"/>
                <a:gd name="T30" fmla="*/ 45 w 58"/>
                <a:gd name="T31" fmla="*/ 19 h 38"/>
                <a:gd name="T32" fmla="*/ 31 w 58"/>
                <a:gd name="T33" fmla="*/ 33 h 38"/>
                <a:gd name="T34" fmla="*/ 18 w 58"/>
                <a:gd name="T35" fmla="*/ 19 h 38"/>
                <a:gd name="T36" fmla="*/ 36 w 58"/>
                <a:gd name="T37" fmla="*/ 34 h 38"/>
                <a:gd name="T38" fmla="*/ 47 w 58"/>
                <a:gd name="T39" fmla="*/ 19 h 38"/>
                <a:gd name="T40" fmla="*/ 38 w 58"/>
                <a:gd name="T41" fmla="*/ 4 h 38"/>
                <a:gd name="T42" fmla="*/ 55 w 58"/>
                <a:gd name="T43" fmla="*/ 19 h 38"/>
                <a:gd name="T44" fmla="*/ 36 w 58"/>
                <a:gd name="T45" fmla="*/ 34 h 38"/>
                <a:gd name="T46" fmla="*/ 40 w 58"/>
                <a:gd name="T47" fmla="*/ 19 h 38"/>
                <a:gd name="T48" fmla="*/ 31 w 58"/>
                <a:gd name="T49" fmla="*/ 28 h 38"/>
                <a:gd name="T50" fmla="*/ 23 w 58"/>
                <a:gd name="T51" fmla="*/ 19 h 38"/>
                <a:gd name="T52" fmla="*/ 31 w 58"/>
                <a:gd name="T53" fmla="*/ 19 h 38"/>
                <a:gd name="T54" fmla="*/ 24 w 58"/>
                <a:gd name="T55" fmla="*/ 14 h 38"/>
                <a:gd name="T56" fmla="*/ 31 w 58"/>
                <a:gd name="T57" fmla="*/ 10 h 38"/>
                <a:gd name="T58" fmla="*/ 40 w 58"/>
                <a:gd name="T5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38">
                  <a:moveTo>
                    <a:pt x="58" y="18"/>
                  </a:moveTo>
                  <a:cubicBezTo>
                    <a:pt x="57" y="18"/>
                    <a:pt x="47" y="0"/>
                    <a:pt x="31" y="0"/>
                  </a:cubicBezTo>
                  <a:cubicBezTo>
                    <a:pt x="15" y="0"/>
                    <a:pt x="1" y="17"/>
                    <a:pt x="1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3" y="38"/>
                    <a:pt x="31" y="38"/>
                  </a:cubicBezTo>
                  <a:cubicBezTo>
                    <a:pt x="49" y="38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lose/>
                  <a:moveTo>
                    <a:pt x="18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7"/>
                    <a:pt x="21" y="33"/>
                    <a:pt x="28" y="34"/>
                  </a:cubicBezTo>
                  <a:cubicBezTo>
                    <a:pt x="16" y="33"/>
                    <a:pt x="6" y="22"/>
                    <a:pt x="4" y="19"/>
                  </a:cubicBezTo>
                  <a:cubicBezTo>
                    <a:pt x="6" y="16"/>
                    <a:pt x="16" y="6"/>
                    <a:pt x="27" y="4"/>
                  </a:cubicBezTo>
                  <a:cubicBezTo>
                    <a:pt x="24" y="5"/>
                    <a:pt x="21" y="7"/>
                    <a:pt x="19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3" y="7"/>
                    <a:pt x="27" y="5"/>
                    <a:pt x="31" y="5"/>
                  </a:cubicBezTo>
                  <a:cubicBezTo>
                    <a:pt x="39" y="5"/>
                    <a:pt x="45" y="11"/>
                    <a:pt x="45" y="19"/>
                  </a:cubicBezTo>
                  <a:cubicBezTo>
                    <a:pt x="45" y="27"/>
                    <a:pt x="39" y="33"/>
                    <a:pt x="31" y="33"/>
                  </a:cubicBezTo>
                  <a:cubicBezTo>
                    <a:pt x="24" y="33"/>
                    <a:pt x="18" y="27"/>
                    <a:pt x="18" y="19"/>
                  </a:cubicBezTo>
                  <a:close/>
                  <a:moveTo>
                    <a:pt x="36" y="34"/>
                  </a:moveTo>
                  <a:cubicBezTo>
                    <a:pt x="42" y="32"/>
                    <a:pt x="47" y="26"/>
                    <a:pt x="47" y="19"/>
                  </a:cubicBezTo>
                  <a:cubicBezTo>
                    <a:pt x="47" y="12"/>
                    <a:pt x="43" y="7"/>
                    <a:pt x="38" y="4"/>
                  </a:cubicBezTo>
                  <a:cubicBezTo>
                    <a:pt x="47" y="8"/>
                    <a:pt x="53" y="17"/>
                    <a:pt x="55" y="19"/>
                  </a:cubicBezTo>
                  <a:cubicBezTo>
                    <a:pt x="53" y="22"/>
                    <a:pt x="47" y="32"/>
                    <a:pt x="36" y="34"/>
                  </a:cubicBezTo>
                  <a:close/>
                  <a:moveTo>
                    <a:pt x="40" y="19"/>
                  </a:moveTo>
                  <a:cubicBezTo>
                    <a:pt x="40" y="24"/>
                    <a:pt x="36" y="28"/>
                    <a:pt x="31" y="28"/>
                  </a:cubicBezTo>
                  <a:cubicBezTo>
                    <a:pt x="27" y="28"/>
                    <a:pt x="23" y="24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2"/>
                    <a:pt x="29" y="10"/>
                    <a:pt x="31" y="10"/>
                  </a:cubicBezTo>
                  <a:cubicBezTo>
                    <a:pt x="36" y="10"/>
                    <a:pt x="40" y="14"/>
                    <a:pt x="4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68" tIns="34285" rIns="68568" bIns="34285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1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91" name="Group 10">
            <a:extLst>
              <a:ext uri="{FF2B5EF4-FFF2-40B4-BE49-F238E27FC236}">
                <a16:creationId xmlns:a16="http://schemas.microsoft.com/office/drawing/2014/main" id="{CACB56E7-2B36-4F66-B8CE-7E80A0906832}"/>
              </a:ext>
            </a:extLst>
          </p:cNvPr>
          <p:cNvGrpSpPr/>
          <p:nvPr/>
        </p:nvGrpSpPr>
        <p:grpSpPr>
          <a:xfrm>
            <a:off x="2281460" y="4346180"/>
            <a:ext cx="1475162" cy="2534714"/>
            <a:chOff x="3724275" y="1833563"/>
            <a:chExt cx="1316038" cy="2260600"/>
          </a:xfrm>
        </p:grpSpPr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645DC4F6-F393-44E3-BB88-DCCD49D59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2362201"/>
              <a:ext cx="330200" cy="381000"/>
            </a:xfrm>
            <a:custGeom>
              <a:avLst/>
              <a:gdLst>
                <a:gd name="T0" fmla="*/ 208 w 208"/>
                <a:gd name="T1" fmla="*/ 240 h 240"/>
                <a:gd name="T2" fmla="*/ 0 w 208"/>
                <a:gd name="T3" fmla="*/ 240 h 240"/>
                <a:gd name="T4" fmla="*/ 8 w 208"/>
                <a:gd name="T5" fmla="*/ 0 h 240"/>
                <a:gd name="T6" fmla="*/ 199 w 208"/>
                <a:gd name="T7" fmla="*/ 0 h 240"/>
                <a:gd name="T8" fmla="*/ 208 w 208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240">
                  <a:moveTo>
                    <a:pt x="208" y="240"/>
                  </a:moveTo>
                  <a:lnTo>
                    <a:pt x="0" y="240"/>
                  </a:lnTo>
                  <a:lnTo>
                    <a:pt x="8" y="0"/>
                  </a:lnTo>
                  <a:lnTo>
                    <a:pt x="199" y="0"/>
                  </a:lnTo>
                  <a:lnTo>
                    <a:pt x="208" y="240"/>
                  </a:lnTo>
                  <a:close/>
                </a:path>
              </a:pathLst>
            </a:custGeom>
            <a:solidFill>
              <a:srgbClr val="F1C9A5"/>
            </a:solidFill>
            <a:ln>
              <a:noFill/>
            </a:ln>
          </p:spPr>
          <p:txBody>
            <a:bodyPr vert="horz" wrap="square" lIns="68568" tIns="34284" rIns="68568" bIns="34284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13" kern="0">
                <a:solidFill>
                  <a:prstClr val="black"/>
                </a:solidFill>
              </a:endParaRPr>
            </a:p>
          </p:txBody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38679AE9-CA02-4092-B9AC-E2ED0A220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25" y="1833563"/>
              <a:ext cx="538163" cy="676275"/>
            </a:xfrm>
            <a:custGeom>
              <a:avLst/>
              <a:gdLst>
                <a:gd name="T0" fmla="*/ 179 w 179"/>
                <a:gd name="T1" fmla="*/ 109 h 226"/>
                <a:gd name="T2" fmla="*/ 90 w 179"/>
                <a:gd name="T3" fmla="*/ 0 h 226"/>
                <a:gd name="T4" fmla="*/ 0 w 179"/>
                <a:gd name="T5" fmla="*/ 109 h 226"/>
                <a:gd name="T6" fmla="*/ 42 w 179"/>
                <a:gd name="T7" fmla="*/ 194 h 226"/>
                <a:gd name="T8" fmla="*/ 49 w 179"/>
                <a:gd name="T9" fmla="*/ 218 h 226"/>
                <a:gd name="T10" fmla="*/ 59 w 179"/>
                <a:gd name="T11" fmla="*/ 226 h 226"/>
                <a:gd name="T12" fmla="*/ 121 w 179"/>
                <a:gd name="T13" fmla="*/ 226 h 226"/>
                <a:gd name="T14" fmla="*/ 131 w 179"/>
                <a:gd name="T15" fmla="*/ 218 h 226"/>
                <a:gd name="T16" fmla="*/ 138 w 179"/>
                <a:gd name="T17" fmla="*/ 194 h 226"/>
                <a:gd name="T18" fmla="*/ 179 w 179"/>
                <a:gd name="T19" fmla="*/ 10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226">
                  <a:moveTo>
                    <a:pt x="179" y="109"/>
                  </a:moveTo>
                  <a:cubicBezTo>
                    <a:pt x="179" y="54"/>
                    <a:pt x="171" y="0"/>
                    <a:pt x="90" y="0"/>
                  </a:cubicBezTo>
                  <a:cubicBezTo>
                    <a:pt x="7" y="0"/>
                    <a:pt x="0" y="54"/>
                    <a:pt x="0" y="109"/>
                  </a:cubicBezTo>
                  <a:cubicBezTo>
                    <a:pt x="0" y="145"/>
                    <a:pt x="17" y="176"/>
                    <a:pt x="42" y="194"/>
                  </a:cubicBezTo>
                  <a:cubicBezTo>
                    <a:pt x="49" y="218"/>
                    <a:pt x="49" y="218"/>
                    <a:pt x="49" y="218"/>
                  </a:cubicBezTo>
                  <a:cubicBezTo>
                    <a:pt x="50" y="223"/>
                    <a:pt x="55" y="226"/>
                    <a:pt x="59" y="226"/>
                  </a:cubicBezTo>
                  <a:cubicBezTo>
                    <a:pt x="121" y="226"/>
                    <a:pt x="121" y="226"/>
                    <a:pt x="121" y="226"/>
                  </a:cubicBezTo>
                  <a:cubicBezTo>
                    <a:pt x="125" y="226"/>
                    <a:pt x="130" y="223"/>
                    <a:pt x="131" y="218"/>
                  </a:cubicBezTo>
                  <a:cubicBezTo>
                    <a:pt x="138" y="194"/>
                    <a:pt x="138" y="194"/>
                    <a:pt x="138" y="194"/>
                  </a:cubicBezTo>
                  <a:cubicBezTo>
                    <a:pt x="163" y="176"/>
                    <a:pt x="179" y="145"/>
                    <a:pt x="179" y="10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8" tIns="34284" rIns="68568" bIns="34284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13" kern="0">
                <a:solidFill>
                  <a:prstClr val="black"/>
                </a:solidFill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7A42C9E7-3D5F-4C5B-A5C0-CBC6AAA5A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275" y="2557463"/>
              <a:ext cx="1316038" cy="1536700"/>
            </a:xfrm>
            <a:custGeom>
              <a:avLst/>
              <a:gdLst>
                <a:gd name="T0" fmla="*/ 405 w 438"/>
                <a:gd name="T1" fmla="*/ 60 h 514"/>
                <a:gd name="T2" fmla="*/ 287 w 438"/>
                <a:gd name="T3" fmla="*/ 28 h 514"/>
                <a:gd name="T4" fmla="*/ 282 w 438"/>
                <a:gd name="T5" fmla="*/ 8 h 514"/>
                <a:gd name="T6" fmla="*/ 219 w 438"/>
                <a:gd name="T7" fmla="*/ 0 h 514"/>
                <a:gd name="T8" fmla="*/ 156 w 438"/>
                <a:gd name="T9" fmla="*/ 8 h 514"/>
                <a:gd name="T10" fmla="*/ 152 w 438"/>
                <a:gd name="T11" fmla="*/ 28 h 514"/>
                <a:gd name="T12" fmla="*/ 33 w 438"/>
                <a:gd name="T13" fmla="*/ 60 h 514"/>
                <a:gd name="T14" fmla="*/ 0 w 438"/>
                <a:gd name="T15" fmla="*/ 93 h 514"/>
                <a:gd name="T16" fmla="*/ 7 w 438"/>
                <a:gd name="T17" fmla="*/ 258 h 514"/>
                <a:gd name="T18" fmla="*/ 65 w 438"/>
                <a:gd name="T19" fmla="*/ 344 h 514"/>
                <a:gd name="T20" fmla="*/ 35 w 438"/>
                <a:gd name="T21" fmla="*/ 514 h 514"/>
                <a:gd name="T22" fmla="*/ 402 w 438"/>
                <a:gd name="T23" fmla="*/ 514 h 514"/>
                <a:gd name="T24" fmla="*/ 371 w 438"/>
                <a:gd name="T25" fmla="*/ 344 h 514"/>
                <a:gd name="T26" fmla="*/ 431 w 438"/>
                <a:gd name="T27" fmla="*/ 258 h 514"/>
                <a:gd name="T28" fmla="*/ 438 w 438"/>
                <a:gd name="T29" fmla="*/ 93 h 514"/>
                <a:gd name="T30" fmla="*/ 405 w 438"/>
                <a:gd name="T31" fmla="*/ 6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8" h="514">
                  <a:moveTo>
                    <a:pt x="405" y="60"/>
                  </a:moveTo>
                  <a:cubicBezTo>
                    <a:pt x="287" y="28"/>
                    <a:pt x="287" y="28"/>
                    <a:pt x="287" y="28"/>
                  </a:cubicBezTo>
                  <a:cubicBezTo>
                    <a:pt x="282" y="8"/>
                    <a:pt x="282" y="8"/>
                    <a:pt x="282" y="8"/>
                  </a:cubicBezTo>
                  <a:cubicBezTo>
                    <a:pt x="282" y="8"/>
                    <a:pt x="235" y="0"/>
                    <a:pt x="219" y="0"/>
                  </a:cubicBezTo>
                  <a:cubicBezTo>
                    <a:pt x="203" y="0"/>
                    <a:pt x="156" y="8"/>
                    <a:pt x="156" y="8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5" y="66"/>
                    <a:pt x="0" y="75"/>
                    <a:pt x="0" y="93"/>
                  </a:cubicBezTo>
                  <a:cubicBezTo>
                    <a:pt x="0" y="93"/>
                    <a:pt x="3" y="213"/>
                    <a:pt x="7" y="258"/>
                  </a:cubicBezTo>
                  <a:cubicBezTo>
                    <a:pt x="9" y="285"/>
                    <a:pt x="15" y="341"/>
                    <a:pt x="65" y="344"/>
                  </a:cubicBezTo>
                  <a:cubicBezTo>
                    <a:pt x="35" y="514"/>
                    <a:pt x="35" y="514"/>
                    <a:pt x="35" y="514"/>
                  </a:cubicBezTo>
                  <a:cubicBezTo>
                    <a:pt x="402" y="514"/>
                    <a:pt x="402" y="514"/>
                    <a:pt x="402" y="514"/>
                  </a:cubicBezTo>
                  <a:cubicBezTo>
                    <a:pt x="371" y="344"/>
                    <a:pt x="371" y="344"/>
                    <a:pt x="371" y="344"/>
                  </a:cubicBezTo>
                  <a:cubicBezTo>
                    <a:pt x="424" y="344"/>
                    <a:pt x="428" y="285"/>
                    <a:pt x="431" y="258"/>
                  </a:cubicBezTo>
                  <a:cubicBezTo>
                    <a:pt x="436" y="213"/>
                    <a:pt x="438" y="93"/>
                    <a:pt x="438" y="93"/>
                  </a:cubicBezTo>
                  <a:cubicBezTo>
                    <a:pt x="438" y="75"/>
                    <a:pt x="425" y="67"/>
                    <a:pt x="405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68" tIns="34284" rIns="68568" bIns="34284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13" ker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27472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7">
            <a:extLst>
              <a:ext uri="{FF2B5EF4-FFF2-40B4-BE49-F238E27FC236}">
                <a16:creationId xmlns:a16="http://schemas.microsoft.com/office/drawing/2014/main" id="{ED1F93E8-8C29-4787-91ED-A49934543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51" y="0"/>
            <a:ext cx="6800049" cy="6858000"/>
          </a:xfrm>
          <a:prstGeom prst="rect">
            <a:avLst/>
          </a:prstGeom>
        </p:spPr>
      </p:pic>
      <p:pic>
        <p:nvPicPr>
          <p:cNvPr id="15" name="PA_图片 8">
            <a:extLst>
              <a:ext uri="{FF2B5EF4-FFF2-40B4-BE49-F238E27FC236}">
                <a16:creationId xmlns:a16="http://schemas.microsoft.com/office/drawing/2014/main" id="{763F370A-474C-4297-B5A6-23E6DEBBAB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2" y="-71911"/>
            <a:ext cx="6800049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19CB9F5-7C1A-437C-A38C-2B4C80D633D4}"/>
              </a:ext>
            </a:extLst>
          </p:cNvPr>
          <p:cNvSpPr txBox="1"/>
          <p:nvPr/>
        </p:nvSpPr>
        <p:spPr>
          <a:xfrm>
            <a:off x="1538892" y="794443"/>
            <a:ext cx="4153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Stay by my side…</a:t>
            </a:r>
            <a:endParaRPr lang="en-US" altLang="zh-CN" sz="4400" b="1" dirty="0">
              <a:solidFill>
                <a:schemeClr val="bg1"/>
              </a:solidFill>
              <a:latin typeface="Monotype Corsiva" panose="03010101010201010101" pitchFamily="66" charset="0"/>
              <a:cs typeface="MV Boli" panose="02000500030200090000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0545F7-71CE-417B-86EB-55E9BD04BDEB}"/>
              </a:ext>
            </a:extLst>
          </p:cNvPr>
          <p:cNvSpPr txBox="1"/>
          <p:nvPr/>
        </p:nvSpPr>
        <p:spPr>
          <a:xfrm>
            <a:off x="3305562" y="5232560"/>
            <a:ext cx="8933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Cuz</a:t>
            </a:r>
            <a:r>
              <a:rPr lang="en-US" altLang="zh-CN" sz="4800" b="1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 baby, it’s always better with you…</a:t>
            </a:r>
            <a:endParaRPr lang="en-US" altLang="zh-CN" sz="4400" b="1" dirty="0">
              <a:solidFill>
                <a:schemeClr val="bg1"/>
              </a:solidFill>
              <a:latin typeface="Monotype Corsiva" panose="03010101010201010101" pitchFamily="66" charset="0"/>
              <a:cs typeface="MV Boli" panose="02000500030200090000" pitchFamily="2" charset="0"/>
            </a:endParaRPr>
          </a:p>
        </p:txBody>
      </p:sp>
      <p:pic>
        <p:nvPicPr>
          <p:cNvPr id="96" name="图片 95">
            <a:extLst>
              <a:ext uri="{FF2B5EF4-FFF2-40B4-BE49-F238E27FC236}">
                <a16:creationId xmlns:a16="http://schemas.microsoft.com/office/drawing/2014/main" id="{2A6E04DD-310C-497F-B937-C6E3C3624C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3"/>
          <a:stretch/>
        </p:blipFill>
        <p:spPr>
          <a:xfrm>
            <a:off x="66891" y="2892948"/>
            <a:ext cx="3816424" cy="39428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78141A-BA92-49B0-A592-DB48C0D0F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70" y="0"/>
            <a:ext cx="5901730" cy="39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26536"/>
      </p:ext>
    </p:extLst>
  </p:cSld>
  <p:clrMapOvr>
    <a:masterClrMapping/>
  </p:clrMapOvr>
  <p:transition spd="med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7">
            <a:extLst>
              <a:ext uri="{FF2B5EF4-FFF2-40B4-BE49-F238E27FC236}">
                <a16:creationId xmlns:a16="http://schemas.microsoft.com/office/drawing/2014/main" id="{ED1F93E8-8C29-4787-91ED-A49934543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51" y="0"/>
            <a:ext cx="6800049" cy="6858000"/>
          </a:xfrm>
          <a:prstGeom prst="rect">
            <a:avLst/>
          </a:prstGeom>
        </p:spPr>
      </p:pic>
      <p:pic>
        <p:nvPicPr>
          <p:cNvPr id="15" name="PA_图片 8">
            <a:extLst>
              <a:ext uri="{FF2B5EF4-FFF2-40B4-BE49-F238E27FC236}">
                <a16:creationId xmlns:a16="http://schemas.microsoft.com/office/drawing/2014/main" id="{763F370A-474C-4297-B5A6-23E6DEBBAB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2" y="-71911"/>
            <a:ext cx="6800049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5B93F9-408A-48A8-8300-56086D69A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340" y="817284"/>
            <a:ext cx="7129670" cy="71296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424F800-A4EF-488D-89CA-EB3220401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04" y="-716129"/>
            <a:ext cx="6126658" cy="502544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BD9953F-11A7-4998-A7B1-19E961FD0C2A}"/>
              </a:ext>
            </a:extLst>
          </p:cNvPr>
          <p:cNvSpPr txBox="1"/>
          <p:nvPr/>
        </p:nvSpPr>
        <p:spPr>
          <a:xfrm>
            <a:off x="3703599" y="-14826"/>
            <a:ext cx="4848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Girl, when I am alone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6010092-6FC8-49CD-86B8-FBAB0B3CF407}"/>
              </a:ext>
            </a:extLst>
          </p:cNvPr>
          <p:cNvSpPr txBox="1"/>
          <p:nvPr/>
        </p:nvSpPr>
        <p:spPr>
          <a:xfrm>
            <a:off x="3703599" y="683804"/>
            <a:ext cx="4530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You’re where I belong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D912822-0EE8-49D2-B20A-B6A6E6EC7E8E}"/>
              </a:ext>
            </a:extLst>
          </p:cNvPr>
          <p:cNvSpPr txBox="1"/>
          <p:nvPr/>
        </p:nvSpPr>
        <p:spPr>
          <a:xfrm>
            <a:off x="2403090" y="1328834"/>
            <a:ext cx="7904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Cuz</a:t>
            </a:r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 baby, it’s always better with you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2E48CD2-6226-436C-AF75-5D0817128B62}"/>
              </a:ext>
            </a:extLst>
          </p:cNvPr>
          <p:cNvSpPr txBox="1"/>
          <p:nvPr/>
        </p:nvSpPr>
        <p:spPr>
          <a:xfrm>
            <a:off x="4288215" y="1990231"/>
            <a:ext cx="3009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Wherever I go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4DA1F6C-40B2-406A-969A-865EA4E4EE04}"/>
              </a:ext>
            </a:extLst>
          </p:cNvPr>
          <p:cNvSpPr txBox="1"/>
          <p:nvPr/>
        </p:nvSpPr>
        <p:spPr>
          <a:xfrm>
            <a:off x="4237688" y="2787437"/>
            <a:ext cx="3087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Whatever I do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E8E6F3C-F581-4707-B546-56E770138AFE}"/>
              </a:ext>
            </a:extLst>
          </p:cNvPr>
          <p:cNvSpPr txBox="1"/>
          <p:nvPr/>
        </p:nvSpPr>
        <p:spPr>
          <a:xfrm>
            <a:off x="4237688" y="3522023"/>
            <a:ext cx="3254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Stay by my side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B2D8C07-4F22-4508-9295-6F5BCE866631}"/>
              </a:ext>
            </a:extLst>
          </p:cNvPr>
          <p:cNvSpPr txBox="1"/>
          <p:nvPr/>
        </p:nvSpPr>
        <p:spPr>
          <a:xfrm>
            <a:off x="2359360" y="4248326"/>
            <a:ext cx="776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 Baby, it’s always (better with you)…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C592C43-3723-472A-808B-8404E664A374}"/>
              </a:ext>
            </a:extLst>
          </p:cNvPr>
          <p:cNvSpPr txBox="1"/>
          <p:nvPr/>
        </p:nvSpPr>
        <p:spPr>
          <a:xfrm>
            <a:off x="2488695" y="5017767"/>
            <a:ext cx="3009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Wherever I go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D99E1AB-29E8-47F6-92AB-9F38D2C639C7}"/>
              </a:ext>
            </a:extLst>
          </p:cNvPr>
          <p:cNvSpPr txBox="1"/>
          <p:nvPr/>
        </p:nvSpPr>
        <p:spPr>
          <a:xfrm>
            <a:off x="6413006" y="5032593"/>
            <a:ext cx="3087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Whatever I do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54CB710-B336-4B20-BF29-9DD9F83F2016}"/>
              </a:ext>
            </a:extLst>
          </p:cNvPr>
          <p:cNvSpPr txBox="1"/>
          <p:nvPr/>
        </p:nvSpPr>
        <p:spPr>
          <a:xfrm>
            <a:off x="3678924" y="6171928"/>
            <a:ext cx="5468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Baby, it’s always better…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CC89A5E-2D75-4A05-84E5-AEF39EBAD032}"/>
              </a:ext>
            </a:extLst>
          </p:cNvPr>
          <p:cNvSpPr txBox="1"/>
          <p:nvPr/>
        </p:nvSpPr>
        <p:spPr>
          <a:xfrm>
            <a:off x="3688487" y="5566450"/>
            <a:ext cx="4530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You’re where I belong</a:t>
            </a:r>
          </a:p>
        </p:txBody>
      </p:sp>
    </p:spTree>
    <p:extLst>
      <p:ext uri="{BB962C8B-B14F-4D97-AF65-F5344CB8AC3E}">
        <p14:creationId xmlns:p14="http://schemas.microsoft.com/office/powerpoint/2010/main" val="408790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"/>
                            </p:stCondLst>
                            <p:childTnLst>
                              <p:par>
                                <p:cTn id="5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96EB070-39BE-4987-94D9-AA52A44EA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60032"/>
          </a:xfrm>
          <a:prstGeom prst="rect">
            <a:avLst/>
          </a:prstGeom>
        </p:spPr>
      </p:pic>
      <p:sp>
        <p:nvSpPr>
          <p:cNvPr id="11" name="对话气泡: 椭圆形 10">
            <a:extLst>
              <a:ext uri="{FF2B5EF4-FFF2-40B4-BE49-F238E27FC236}">
                <a16:creationId xmlns:a16="http://schemas.microsoft.com/office/drawing/2014/main" id="{968CB60A-E16A-4009-BD93-6045A143D980}"/>
              </a:ext>
            </a:extLst>
          </p:cNvPr>
          <p:cNvSpPr/>
          <p:nvPr/>
        </p:nvSpPr>
        <p:spPr>
          <a:xfrm>
            <a:off x="2901810" y="394648"/>
            <a:ext cx="8985390" cy="954156"/>
          </a:xfrm>
          <a:prstGeom prst="wedgeEllipseCallout">
            <a:avLst>
              <a:gd name="adj1" fmla="val -37590"/>
              <a:gd name="adj2" fmla="val 786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Monotype Corsiva" panose="03010101010201010101" pitchFamily="66" charset="0"/>
              </a:rPr>
              <a:t>It’s always, better with you…</a:t>
            </a:r>
            <a:endParaRPr lang="zh-CN" altLang="en-US" sz="4400" b="1" dirty="0">
              <a:latin typeface="Monotype Corsiva" panose="03010101010201010101" pitchFamily="66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D9C11DD-56B7-47CB-A0E2-0D368847C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292" y="-217872"/>
            <a:ext cx="5715000" cy="3838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A28F63-A5FE-44CC-BCCD-2293A32A7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850" y="1934818"/>
            <a:ext cx="5910263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84840"/>
      </p:ext>
    </p:extLst>
  </p:cSld>
  <p:clrMapOvr>
    <a:masterClrMapping/>
  </p:clrMapOvr>
  <p:transition advTm="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96296E-6 L 4.16667E-6 -0.07222 " pathEditMode="relative" rAng="0" ptsTypes="AA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16">
            <a:extLst>
              <a:ext uri="{FF2B5EF4-FFF2-40B4-BE49-F238E27FC236}">
                <a16:creationId xmlns:a16="http://schemas.microsoft.com/office/drawing/2014/main" id="{AC38ED6A-708C-4C36-A95A-128709272B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1" r="12861"/>
          <a:stretch>
            <a:fillRect/>
          </a:stretch>
        </p:blipFill>
        <p:spPr>
          <a:xfrm>
            <a:off x="2268956" y="0"/>
            <a:ext cx="7654088" cy="6858000"/>
          </a:xfrm>
          <a:custGeom>
            <a:avLst/>
            <a:gdLst>
              <a:gd name="connsiteX0" fmla="*/ 1749684 w 7654088"/>
              <a:gd name="connsiteY0" fmla="*/ 0 h 6858000"/>
              <a:gd name="connsiteX1" fmla="*/ 5904404 w 7654088"/>
              <a:gd name="connsiteY1" fmla="*/ 0 h 6858000"/>
              <a:gd name="connsiteX2" fmla="*/ 5966781 w 7654088"/>
              <a:gd name="connsiteY2" fmla="*/ 39989 h 6858000"/>
              <a:gd name="connsiteX3" fmla="*/ 7654088 w 7654088"/>
              <a:gd name="connsiteY3" fmla="*/ 3213434 h 6858000"/>
              <a:gd name="connsiteX4" fmla="*/ 5142910 w 7654088"/>
              <a:gd name="connsiteY4" fmla="*/ 6808254 h 6858000"/>
              <a:gd name="connsiteX5" fmla="*/ 4995890 w 7654088"/>
              <a:gd name="connsiteY5" fmla="*/ 6858000 h 6858000"/>
              <a:gd name="connsiteX6" fmla="*/ 2658198 w 7654088"/>
              <a:gd name="connsiteY6" fmla="*/ 6858000 h 6858000"/>
              <a:gd name="connsiteX7" fmla="*/ 2511178 w 7654088"/>
              <a:gd name="connsiteY7" fmla="*/ 6808254 h 6858000"/>
              <a:gd name="connsiteX8" fmla="*/ 0 w 7654088"/>
              <a:gd name="connsiteY8" fmla="*/ 3213434 h 6858000"/>
              <a:gd name="connsiteX9" fmla="*/ 1687308 w 7654088"/>
              <a:gd name="connsiteY9" fmla="*/ 399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54088" h="6858000">
                <a:moveTo>
                  <a:pt x="1749684" y="0"/>
                </a:moveTo>
                <a:lnTo>
                  <a:pt x="5904404" y="0"/>
                </a:lnTo>
                <a:lnTo>
                  <a:pt x="5966781" y="39989"/>
                </a:lnTo>
                <a:cubicBezTo>
                  <a:pt x="6984781" y="727737"/>
                  <a:pt x="7654088" y="1892423"/>
                  <a:pt x="7654088" y="3213434"/>
                </a:cubicBezTo>
                <a:cubicBezTo>
                  <a:pt x="7654088" y="4864698"/>
                  <a:pt x="6608296" y="6271705"/>
                  <a:pt x="5142910" y="6808254"/>
                </a:cubicBezTo>
                <a:lnTo>
                  <a:pt x="4995890" y="6858000"/>
                </a:lnTo>
                <a:lnTo>
                  <a:pt x="2658198" y="6858000"/>
                </a:lnTo>
                <a:lnTo>
                  <a:pt x="2511178" y="6808254"/>
                </a:lnTo>
                <a:cubicBezTo>
                  <a:pt x="1045793" y="6271705"/>
                  <a:pt x="0" y="4864698"/>
                  <a:pt x="0" y="3213434"/>
                </a:cubicBezTo>
                <a:cubicBezTo>
                  <a:pt x="0" y="1892423"/>
                  <a:pt x="669307" y="727737"/>
                  <a:pt x="1687308" y="39989"/>
                </a:cubicBezTo>
                <a:close/>
              </a:path>
            </a:pathLst>
          </a:cu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92DE02B8-F4E7-48F2-A94E-564FB3652F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51" y="0"/>
            <a:ext cx="6800049" cy="685800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273A6CA4-5994-4FA5-8AE1-4928EA48B8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2" y="-71911"/>
            <a:ext cx="6800049" cy="6858000"/>
          </a:xfrm>
          <a:prstGeom prst="rect">
            <a:avLst/>
          </a:prstGeom>
        </p:spPr>
      </p:pic>
      <p:sp>
        <p:nvSpPr>
          <p:cNvPr id="21" name="PA_椭圆 20">
            <a:extLst>
              <a:ext uri="{FF2B5EF4-FFF2-40B4-BE49-F238E27FC236}">
                <a16:creationId xmlns:a16="http://schemas.microsoft.com/office/drawing/2014/main" id="{CF4975C4-3D2B-481C-8DD8-4A3867DF232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92988" y="963442"/>
            <a:ext cx="5176828" cy="5176828"/>
          </a:xfrm>
          <a:prstGeom prst="ellipse">
            <a:avLst/>
          </a:prstGeom>
          <a:solidFill>
            <a:srgbClr val="37355D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A_库_图片 26">
            <a:extLst>
              <a:ext uri="{FF2B5EF4-FFF2-40B4-BE49-F238E27FC236}">
                <a16:creationId xmlns:a16="http://schemas.microsoft.com/office/drawing/2014/main" id="{160162E9-3355-4DC0-BB12-738B2A96AC9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1" y="5312203"/>
            <a:ext cx="1061788" cy="587605"/>
          </a:xfrm>
          <a:prstGeom prst="rect">
            <a:avLst/>
          </a:prstGeom>
        </p:spPr>
      </p:pic>
      <p:pic>
        <p:nvPicPr>
          <p:cNvPr id="29" name="PA_库_图片 28">
            <a:extLst>
              <a:ext uri="{FF2B5EF4-FFF2-40B4-BE49-F238E27FC236}">
                <a16:creationId xmlns:a16="http://schemas.microsoft.com/office/drawing/2014/main" id="{5E77C37F-6A24-4A6A-BFB9-1558E92AD94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02" y="5109572"/>
            <a:ext cx="939985" cy="496433"/>
          </a:xfrm>
          <a:prstGeom prst="rect">
            <a:avLst/>
          </a:prstGeom>
        </p:spPr>
      </p:pic>
      <p:pic>
        <p:nvPicPr>
          <p:cNvPr id="30" name="PA_库_图片 29">
            <a:extLst>
              <a:ext uri="{FF2B5EF4-FFF2-40B4-BE49-F238E27FC236}">
                <a16:creationId xmlns:a16="http://schemas.microsoft.com/office/drawing/2014/main" id="{5E531474-C801-4ECA-B593-C09B9F4DE8C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729" y="2810856"/>
            <a:ext cx="678818" cy="358503"/>
          </a:xfrm>
          <a:prstGeom prst="rect">
            <a:avLst/>
          </a:prstGeom>
        </p:spPr>
      </p:pic>
      <p:pic>
        <p:nvPicPr>
          <p:cNvPr id="32" name="PA_库_图片 31">
            <a:extLst>
              <a:ext uri="{FF2B5EF4-FFF2-40B4-BE49-F238E27FC236}">
                <a16:creationId xmlns:a16="http://schemas.microsoft.com/office/drawing/2014/main" id="{D67941BD-879C-4F56-8E23-BD79AE1A31D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59" y="1259561"/>
            <a:ext cx="1872768" cy="954352"/>
          </a:xfrm>
          <a:prstGeom prst="rect">
            <a:avLst/>
          </a:prstGeom>
        </p:spPr>
      </p:pic>
      <p:sp>
        <p:nvSpPr>
          <p:cNvPr id="20" name="PA_库_文本框 22">
            <a:extLst>
              <a:ext uri="{FF2B5EF4-FFF2-40B4-BE49-F238E27FC236}">
                <a16:creationId xmlns:a16="http://schemas.microsoft.com/office/drawing/2014/main" id="{66343331-8ABD-46E3-833D-DE3640F0BB4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310269" y="2873309"/>
            <a:ext cx="5571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Algerian" panose="04020705040A02060702" pitchFamily="82" charset="0"/>
                <a:ea typeface="张海山锐谐体" panose="02000000000000000000" pitchFamily="2" charset="-122"/>
              </a:rPr>
              <a:t>Thanks</a:t>
            </a:r>
            <a:endParaRPr lang="zh-CN" altLang="en-US" sz="7200" b="1" dirty="0">
              <a:solidFill>
                <a:schemeClr val="bg1"/>
              </a:solidFill>
              <a:latin typeface="Algerian" panose="04020705040A02060702" pitchFamily="82" charset="0"/>
              <a:ea typeface="张海山锐谐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2015682"/>
      </p:ext>
    </p:extLst>
  </p:cSld>
  <p:clrMapOvr>
    <a:masterClrMapping/>
  </p:clrMapOvr>
  <p:transition advTm="1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D91DE3-D5B5-4BA1-8556-D7213C697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A27991C-9B18-4998-9DB6-D29BDE058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56F5617-3F7F-4F83-A94B-77B5BCCC6C1C}"/>
              </a:ext>
            </a:extLst>
          </p:cNvPr>
          <p:cNvSpPr txBox="1"/>
          <p:nvPr/>
        </p:nvSpPr>
        <p:spPr>
          <a:xfrm>
            <a:off x="1886302" y="2795983"/>
            <a:ext cx="906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latin typeface="Monotype Corsiva" panose="03010101010201010101" pitchFamily="66" charset="0"/>
              </a:rPr>
              <a:t>In</a:t>
            </a:r>
            <a:r>
              <a:rPr lang="zh-CN" altLang="en-US" sz="5400" b="1" dirty="0">
                <a:latin typeface="Monotype Corsiva" panose="03010101010201010101" pitchFamily="66" charset="0"/>
              </a:rPr>
              <a:t> </a:t>
            </a:r>
            <a:r>
              <a:rPr lang="en-US" altLang="zh-CN" sz="5400" b="1" dirty="0">
                <a:latin typeface="Monotype Corsiva" panose="03010101010201010101" pitchFamily="66" charset="0"/>
              </a:rPr>
              <a:t>the</a:t>
            </a:r>
            <a:r>
              <a:rPr lang="zh-CN" altLang="en-US" sz="5400" b="1" dirty="0">
                <a:latin typeface="Monotype Corsiva" panose="03010101010201010101" pitchFamily="66" charset="0"/>
              </a:rPr>
              <a:t> </a:t>
            </a:r>
            <a:r>
              <a:rPr lang="en-US" altLang="zh-CN" sz="5400" b="1" dirty="0">
                <a:latin typeface="Monotype Corsiva" panose="03010101010201010101" pitchFamily="66" charset="0"/>
              </a:rPr>
              <a:t>middle</a:t>
            </a:r>
            <a:r>
              <a:rPr lang="zh-CN" altLang="en-US" sz="5400" b="1" dirty="0">
                <a:latin typeface="Monotype Corsiva" panose="03010101010201010101" pitchFamily="66" charset="0"/>
              </a:rPr>
              <a:t> </a:t>
            </a:r>
            <a:r>
              <a:rPr lang="en-US" altLang="zh-CN" sz="5400" b="1" dirty="0">
                <a:latin typeface="Monotype Corsiva" panose="03010101010201010101" pitchFamily="66" charset="0"/>
              </a:rPr>
              <a:t>of</a:t>
            </a:r>
            <a:r>
              <a:rPr lang="zh-CN" altLang="en-US" sz="5400" b="1" dirty="0">
                <a:latin typeface="Monotype Corsiva" panose="03010101010201010101" pitchFamily="66" charset="0"/>
              </a:rPr>
              <a:t> </a:t>
            </a:r>
            <a:r>
              <a:rPr lang="en-US" altLang="zh-CN" sz="5400" b="1" dirty="0">
                <a:latin typeface="Monotype Corsiva" panose="03010101010201010101" pitchFamily="66" charset="0"/>
              </a:rPr>
              <a:t>the</a:t>
            </a:r>
            <a:r>
              <a:rPr lang="zh-CN" altLang="en-US" sz="5400" b="1" dirty="0">
                <a:latin typeface="Monotype Corsiva" panose="03010101010201010101" pitchFamily="66" charset="0"/>
              </a:rPr>
              <a:t> </a:t>
            </a:r>
            <a:r>
              <a:rPr lang="en-US" altLang="zh-CN" sz="6000" b="1" dirty="0">
                <a:latin typeface="Monotype Corsiva" panose="03010101010201010101" pitchFamily="66" charset="0"/>
              </a:rPr>
              <a:t>pouring</a:t>
            </a:r>
            <a:r>
              <a:rPr lang="zh-CN" altLang="en-US" sz="5400" b="1" dirty="0">
                <a:latin typeface="Monotype Corsiva" panose="03010101010201010101" pitchFamily="66" charset="0"/>
              </a:rPr>
              <a:t> </a:t>
            </a:r>
            <a:r>
              <a:rPr lang="en-US" altLang="zh-CN" sz="5400" b="1" dirty="0">
                <a:latin typeface="Monotype Corsiva" panose="03010101010201010101" pitchFamily="66" charset="0"/>
              </a:rPr>
              <a:t>rain…</a:t>
            </a:r>
            <a:endParaRPr lang="zh-CN" altLang="en-US" sz="5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67150"/>
      </p:ext>
    </p:extLst>
  </p:cSld>
  <p:clrMapOvr>
    <a:masterClrMapping/>
  </p:clrMapOvr>
  <p:transition advTm="104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C971C7-2D07-4A56-9D17-61A8A3B6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A713A29-07E1-42BB-BB62-9EC9D0F469EE}"/>
              </a:ext>
            </a:extLst>
          </p:cNvPr>
          <p:cNvSpPr txBox="1"/>
          <p:nvPr/>
        </p:nvSpPr>
        <p:spPr>
          <a:xfrm>
            <a:off x="2646263" y="0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latin typeface="Monotype Corsiva" panose="03010101010201010101" pitchFamily="66" charset="0"/>
              </a:rPr>
              <a:t>On a crowded subway train…</a:t>
            </a:r>
            <a:endParaRPr lang="zh-CN" altLang="en-US" sz="5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59811"/>
      </p:ext>
    </p:extLst>
  </p:cSld>
  <p:clrMapOvr>
    <a:masterClrMapping/>
  </p:clrMapOvr>
  <p:transition advTm="25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73A0AE8-6994-47F7-AFB6-5E5422EF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6ACE751-A896-4926-BEA2-46FB4210BC24}"/>
              </a:ext>
            </a:extLst>
          </p:cNvPr>
          <p:cNvSpPr txBox="1"/>
          <p:nvPr/>
        </p:nvSpPr>
        <p:spPr>
          <a:xfrm>
            <a:off x="695852" y="294467"/>
            <a:ext cx="2279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When I</a:t>
            </a:r>
            <a:endParaRPr lang="zh-CN" altLang="en-US" sz="6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E19553B-52E0-4311-86B1-653E6CBB3A5C}"/>
              </a:ext>
            </a:extLst>
          </p:cNvPr>
          <p:cNvSpPr txBox="1"/>
          <p:nvPr/>
        </p:nvSpPr>
        <p:spPr>
          <a:xfrm>
            <a:off x="3622447" y="1485253"/>
            <a:ext cx="29290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just about</a:t>
            </a:r>
            <a:endParaRPr lang="zh-CN" altLang="en-US" sz="6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11383F3-42B4-45E2-B779-2F78033FA866}"/>
              </a:ext>
            </a:extLst>
          </p:cNvPr>
          <p:cNvSpPr txBox="1"/>
          <p:nvPr/>
        </p:nvSpPr>
        <p:spPr>
          <a:xfrm>
            <a:off x="7351617" y="434980"/>
            <a:ext cx="41889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to go insane…</a:t>
            </a:r>
            <a:endParaRPr lang="zh-CN" altLang="en-US" sz="6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1710C9D-F196-459E-9156-04CA60201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3255" r="5507" b="66934"/>
          <a:stretch/>
        </p:blipFill>
        <p:spPr>
          <a:xfrm>
            <a:off x="0" y="1"/>
            <a:ext cx="6427304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47CE31C-F9EA-40A1-8C15-DACFDEA833EA}"/>
              </a:ext>
            </a:extLst>
          </p:cNvPr>
          <p:cNvSpPr txBox="1"/>
          <p:nvPr/>
        </p:nvSpPr>
        <p:spPr>
          <a:xfrm>
            <a:off x="6427304" y="984963"/>
            <a:ext cx="1277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You</a:t>
            </a:r>
            <a:endParaRPr lang="zh-CN" altLang="en-US" sz="6000" b="1" dirty="0">
              <a:latin typeface="Monotype Corsiva" panose="03010101010201010101" pitchFamily="66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298E329-7538-4645-A492-AAA332500FFC}"/>
              </a:ext>
            </a:extLst>
          </p:cNvPr>
          <p:cNvSpPr txBox="1"/>
          <p:nvPr/>
        </p:nvSpPr>
        <p:spPr>
          <a:xfrm>
            <a:off x="7705218" y="2635928"/>
            <a:ext cx="2355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latin typeface="Monotype Corsiva" panose="03010101010201010101" pitchFamily="66" charset="0"/>
              </a:rPr>
              <a:t>Make it</a:t>
            </a:r>
            <a:endParaRPr lang="zh-CN" altLang="en-US" sz="6000" b="1" dirty="0">
              <a:latin typeface="Monotype Corsiva" panose="03010101010201010101" pitchFamily="66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F2E325-3B81-43F5-866C-6D200797C153}"/>
              </a:ext>
            </a:extLst>
          </p:cNvPr>
          <p:cNvSpPr txBox="1"/>
          <p:nvPr/>
        </p:nvSpPr>
        <p:spPr>
          <a:xfrm>
            <a:off x="8802931" y="4472872"/>
            <a:ext cx="33890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latin typeface="Monotype Corsiva" panose="03010101010201010101" pitchFamily="66" charset="0"/>
              </a:rPr>
              <a:t>Go away…</a:t>
            </a:r>
            <a:endParaRPr lang="zh-CN" altLang="en-US" sz="6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circle/>
      </p:transition>
    </mc:Choice>
    <mc:Fallback xmlns="">
      <p:transition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0B47208-0782-4378-90A3-C23441258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88" y="0"/>
            <a:ext cx="7206712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C4BA7E7-6B08-4046-8FE5-CF94F7E3349E}"/>
              </a:ext>
            </a:extLst>
          </p:cNvPr>
          <p:cNvSpPr txBox="1"/>
          <p:nvPr/>
        </p:nvSpPr>
        <p:spPr>
          <a:xfrm>
            <a:off x="-1" y="143097"/>
            <a:ext cx="51892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Monday morning  </a:t>
            </a:r>
            <a:endParaRPr lang="zh-CN" altLang="en-US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A3717B4-EC58-4F43-8FC0-EA10C45A7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88" y="2262753"/>
            <a:ext cx="7206712" cy="459524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10B3D59-08A3-4332-8438-886CA0D82940}"/>
              </a:ext>
            </a:extLst>
          </p:cNvPr>
          <p:cNvSpPr txBox="1"/>
          <p:nvPr/>
        </p:nvSpPr>
        <p:spPr>
          <a:xfrm>
            <a:off x="-41865" y="1425843"/>
            <a:ext cx="5141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latin typeface="Monotype Corsiva" panose="03010101010201010101" pitchFamily="66" charset="0"/>
              </a:rPr>
              <a:t>In a traffic jam…</a:t>
            </a:r>
            <a:endParaRPr lang="zh-CN" altLang="en-US" sz="6000" b="1" dirty="0">
              <a:latin typeface="Monotype Corsiva" panose="03010101010201010101" pitchFamily="66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7C1681-1D41-4FA4-A3C4-0B4551D9D41B}"/>
              </a:ext>
            </a:extLst>
          </p:cNvPr>
          <p:cNvSpPr txBox="1"/>
          <p:nvPr/>
        </p:nvSpPr>
        <p:spPr>
          <a:xfrm>
            <a:off x="-46013" y="3726408"/>
            <a:ext cx="5189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Monotype Corsiva" panose="03010101010201010101" pitchFamily="66" charset="0"/>
              </a:rPr>
              <a:t>And I am going to </a:t>
            </a:r>
          </a:p>
        </p:txBody>
      </p:sp>
      <p:sp>
        <p:nvSpPr>
          <p:cNvPr id="2" name="云形 1">
            <a:extLst>
              <a:ext uri="{FF2B5EF4-FFF2-40B4-BE49-F238E27FC236}">
                <a16:creationId xmlns:a16="http://schemas.microsoft.com/office/drawing/2014/main" id="{AFCCCFF9-C10A-463E-8402-C3371E52A15F}"/>
              </a:ext>
            </a:extLst>
          </p:cNvPr>
          <p:cNvSpPr/>
          <p:nvPr/>
        </p:nvSpPr>
        <p:spPr>
          <a:xfrm>
            <a:off x="-309967" y="-123986"/>
            <a:ext cx="5499207" cy="1549830"/>
          </a:xfrm>
          <a:prstGeom prst="cloud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F4C34D2-14FF-410A-AFFA-388D355641B4}"/>
              </a:ext>
            </a:extLst>
          </p:cNvPr>
          <p:cNvSpPr txBox="1"/>
          <p:nvPr/>
        </p:nvSpPr>
        <p:spPr>
          <a:xfrm>
            <a:off x="235509" y="4712532"/>
            <a:ext cx="5189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be late again!!!</a:t>
            </a:r>
          </a:p>
        </p:txBody>
      </p:sp>
    </p:spTree>
    <p:extLst>
      <p:ext uri="{BB962C8B-B14F-4D97-AF65-F5344CB8AC3E}">
        <p14:creationId xmlns:p14="http://schemas.microsoft.com/office/powerpoint/2010/main" val="30753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9FFD4A8-79F3-4AAB-B20B-25F23D8F1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"/>
            <a:ext cx="12191999" cy="68600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106682-5855-4061-868E-43568ED0D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9" y="2107095"/>
            <a:ext cx="3064555" cy="48573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CACBB06-7580-4F4A-AD6A-4279D09098DC}"/>
              </a:ext>
            </a:extLst>
          </p:cNvPr>
          <p:cNvSpPr txBox="1"/>
          <p:nvPr/>
        </p:nvSpPr>
        <p:spPr>
          <a:xfrm>
            <a:off x="1399754" y="221534"/>
            <a:ext cx="9664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Monotype Corsiva" panose="03010101010201010101" pitchFamily="66" charset="0"/>
              </a:rPr>
              <a:t>The world is  getting underneath my skin…</a:t>
            </a:r>
            <a:endParaRPr lang="zh-CN" altLang="en-US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circle/>
      </p:transition>
    </mc:Choice>
    <mc:Fallback xmlns="">
      <p:transition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G视频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57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3FBAE5"/>
      </a:accent1>
      <a:accent2>
        <a:srgbClr val="34D4D8"/>
      </a:accent2>
      <a:accent3>
        <a:srgbClr val="CB63E7"/>
      </a:accent3>
      <a:accent4>
        <a:srgbClr val="34D4D8"/>
      </a:accent4>
      <a:accent5>
        <a:srgbClr val="3FBAE5"/>
      </a:accent5>
      <a:accent6>
        <a:srgbClr val="34D4D8"/>
      </a:accent6>
      <a:hlink>
        <a:srgbClr val="FFFFFF"/>
      </a:hlink>
      <a:folHlink>
        <a:srgbClr val="5959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412</Words>
  <Application>Microsoft Office PowerPoint</Application>
  <PresentationFormat>宽屏</PresentationFormat>
  <Paragraphs>107</Paragraphs>
  <Slides>26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Helvetica Inserat LT Std</vt:lpstr>
      <vt:lpstr>等线</vt:lpstr>
      <vt:lpstr>等线 Light</vt:lpstr>
      <vt:lpstr>楷体</vt:lpstr>
      <vt:lpstr>Algerian</vt:lpstr>
      <vt:lpstr>Arial</vt:lpstr>
      <vt:lpstr>Comic Sans MS</vt:lpstr>
      <vt:lpstr>Monotype Corsiva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5G视频</dc:title>
  <dc:creator>1</dc:creator>
  <cp:lastModifiedBy>13725005019@163.com</cp:lastModifiedBy>
  <cp:revision>235</cp:revision>
  <dcterms:created xsi:type="dcterms:W3CDTF">2018-11-09T05:58:58Z</dcterms:created>
  <dcterms:modified xsi:type="dcterms:W3CDTF">2019-01-20T12:54:44Z</dcterms:modified>
</cp:coreProperties>
</file>