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72" r:id="rId4"/>
    <p:sldId id="259" r:id="rId5"/>
    <p:sldId id="260" r:id="rId6"/>
    <p:sldId id="266" r:id="rId7"/>
    <p:sldId id="275" r:id="rId8"/>
    <p:sldId id="261" r:id="rId9"/>
    <p:sldId id="271" r:id="rId10"/>
    <p:sldId id="276" r:id="rId11"/>
    <p:sldId id="26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04" autoAdjust="0"/>
  </p:normalViewPr>
  <p:slideViewPr>
    <p:cSldViewPr snapToGrid="0">
      <p:cViewPr varScale="1">
        <p:scale>
          <a:sx n="62" d="100"/>
          <a:sy n="62" d="100"/>
        </p:scale>
        <p:origin x="11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52230-4A6A-4EFE-BE60-145A183BFC7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000CF-4191-4FD0-A258-1F6B0FD7E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5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00CF-4191-4FD0-A258-1F6B0FD7E65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4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E2AFAA-5099-4BAC-B670-138AFA005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33796A-C85B-47F3-AB2F-16B5E676D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0C666-7D6A-4F5F-B1A3-11BB16C6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6A9A5B-A3D8-4240-8E39-B1036FA1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EA033E-FE8A-4578-9B07-2B5D37B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96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54588-D0AB-494A-8448-F45FA679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C3CB80-8CA3-4907-9CC9-474DC8685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03AC0A-1AFE-4A03-AB3A-8FB8B941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303DC0-B927-4F70-82D5-CDECEE33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6AE67C-7E8B-4698-96C2-F1E4A70B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8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EBCE54-840D-43EC-9A1F-5790A7901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32D637-CE7D-4D75-B33D-0DAB3EF73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1E3831-5C54-468D-9EB2-9D9200A5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26D537-31D4-4457-9E73-1AF27379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EF5221-E06A-411F-A6CD-4A13160C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1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17B9E-2FE1-437A-BDD1-D2A3B9B4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8A1D78-77E0-4B94-89E1-B47CB678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D9F3A7-3BAB-4455-B936-434F2BA0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E502D7-13AD-47B7-8E06-C8B850D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91526-9832-495A-A6DC-8086812A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9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1B5EC-7B62-4780-8293-3D331291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33F2AE-DE87-44F9-A2C9-B2389204E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BA7FF0-D796-46ED-961D-6F8E98AC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D6023-332C-4E11-BB2C-2CA2588E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812A80-0547-40A4-8DD0-8F57BCDF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5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BCA64-82FC-45BA-8883-EFF75566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FBFFF1-9FD9-4251-96DE-59DDD9FDE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CA4880-3AB8-420F-927E-8A40821AB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B2ED59-19E8-42E6-B299-AD9D60A5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258CA9-2425-45B3-A9D3-7521A2BE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F812E2-6F6B-45F9-9D08-F531489C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1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9901B-4246-4C2A-9DCA-A471209D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874AF6-DD19-4363-A34F-D538EA882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D2BE46-71B1-4761-B44E-0C6EE0836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108A36-5A2E-4F5F-A04A-B22AB18D5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2A5CEF-5EA3-4A75-8F2B-E8D2EDCA2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D8E290-9D02-4C7E-9911-9D209631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11B00-8AC6-4B68-91B5-9D832A9B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981546-961F-46CD-AE81-5F065301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4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662C5-5E9B-44EF-8777-F0BFEC09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561ECE-C21B-4575-B1B1-FACB6663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BC43FE-1D91-4C38-B3AF-99BD5FC5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363744-FC2C-4DD5-A7B4-63062DB4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9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1C1C84-2C41-4B51-A2AA-94D7CBE8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6E3EB-6D33-4654-AA4B-C1C14A1E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57469C-3EBD-4889-9732-E93FFF43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99D8A-73CE-45BC-BBBA-07C2E6FA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488EDA-CFFC-4934-925B-1FFC1F04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F4818B-0A2E-443C-ACF1-0D220A1AD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27092-256B-4826-B2DF-98FEB4DB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E562D2-6461-4CFD-B801-AB8D279C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F672E8-FC37-415A-BE57-973E6DD9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6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86EDB-B5A2-4054-B23C-A0F4C7FE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E75F28-6918-4FC9-AEDC-415F4E226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7150B4-4839-44D3-A1EE-2B2606F57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674B7-00BC-48CC-9A9D-2DF6F3F7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37B1-AED8-490A-B0AD-E1DCE85D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9AEE4B-1604-48D5-91A3-78E27305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7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5C0C546-C375-4501-92FF-CF931BAB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319B7B-AB42-4C04-B771-389B69F68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3E543-5D66-4C5D-ADE3-1775B2E14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277E-C2BE-4210-AC47-A5257A135DB3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A38D1D-46EF-41C5-A77A-77B0F92BF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FE118-C49A-41C3-9592-6C25980CD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04D2-0870-4464-AE58-FA9979054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0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7777C28-8127-415B-B002-2F1B54FF752B}"/>
              </a:ext>
            </a:extLst>
          </p:cNvPr>
          <p:cNvSpPr/>
          <p:nvPr/>
        </p:nvSpPr>
        <p:spPr>
          <a:xfrm>
            <a:off x="-2828625" y="865968"/>
            <a:ext cx="104067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</a:rPr>
              <a:t>Making  </a:t>
            </a:r>
          </a:p>
          <a:p>
            <a:pPr algn="ctr"/>
            <a:r>
              <a:rPr lang="en-US" altLang="zh-CN" sz="80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</a:rPr>
              <a:t>                 phone </a:t>
            </a:r>
          </a:p>
          <a:p>
            <a:pPr algn="ctr"/>
            <a:r>
              <a:rPr lang="en-US" altLang="zh-CN" sz="80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</a:rPr>
              <a:t>                           calls</a:t>
            </a:r>
            <a:endParaRPr lang="zh-CN" altLang="en-US" sz="72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32B2C3-2779-4513-9CB6-FCA6073D0D6C}"/>
              </a:ext>
            </a:extLst>
          </p:cNvPr>
          <p:cNvSpPr txBox="1"/>
          <p:nvPr/>
        </p:nvSpPr>
        <p:spPr>
          <a:xfrm>
            <a:off x="163286" y="5352871"/>
            <a:ext cx="684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歌曲：</a:t>
            </a:r>
            <a:r>
              <a:rPr lang="en-US" altLang="zh-CN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《 Hello 》 Adele</a:t>
            </a:r>
          </a:p>
          <a:p>
            <a:r>
              <a:rPr lang="zh-CN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作者： 李勉宜</a:t>
            </a:r>
            <a:endParaRPr lang="en-US" altLang="zh-CN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单位： 华南师范大学外文学院</a:t>
            </a:r>
          </a:p>
        </p:txBody>
      </p:sp>
      <p:pic>
        <p:nvPicPr>
          <p:cNvPr id="2" name="Adele - Hello">
            <a:hlinkClick r:id="" action="ppaction://media"/>
            <a:extLst>
              <a:ext uri="{FF2B5EF4-FFF2-40B4-BE49-F238E27FC236}">
                <a16:creationId xmlns:a16="http://schemas.microsoft.com/office/drawing/2014/main" id="{64445FC8-504C-4261-8609-517FE1F0C8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280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4708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F047FA0-4780-49AE-A604-779EBAA28573}"/>
              </a:ext>
            </a:extLst>
          </p:cNvPr>
          <p:cNvSpPr/>
          <p:nvPr/>
        </p:nvSpPr>
        <p:spPr>
          <a:xfrm>
            <a:off x="150799" y="6675876"/>
            <a:ext cx="106244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 hello from the other side</a:t>
            </a:r>
          </a:p>
          <a:p>
            <a:endParaRPr lang="en-US" altLang="zh-CN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 must've called a thousand times to tell you</a:t>
            </a: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I'm sorry for everything that I've done</a:t>
            </a:r>
          </a:p>
          <a:p>
            <a:endParaRPr lang="en-US" altLang="zh-CN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when I call you never seem to be home</a:t>
            </a:r>
          </a:p>
        </p:txBody>
      </p:sp>
    </p:spTree>
    <p:extLst>
      <p:ext uri="{BB962C8B-B14F-4D97-AF65-F5344CB8AC3E}">
        <p14:creationId xmlns:p14="http://schemas.microsoft.com/office/powerpoint/2010/main" val="342299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21 0.00949 L -0.0069 -0.5426 " pathEditMode="relative" rAng="0" ptsTypes="AA">
                                      <p:cBhvr>
                                        <p:cTn id="6" dur="10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77AB1D-54A7-4A39-BA29-E2BC3D053933}"/>
              </a:ext>
            </a:extLst>
          </p:cNvPr>
          <p:cNvSpPr/>
          <p:nvPr/>
        </p:nvSpPr>
        <p:spPr>
          <a:xfrm>
            <a:off x="442577" y="6723358"/>
            <a:ext cx="1038508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Hello from the outside</a:t>
            </a:r>
          </a:p>
          <a:p>
            <a:endParaRPr lang="en-US" altLang="zh-CN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altLang="zh-CN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altLang="zh-CN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At least I can say that I've tried to tell you</a:t>
            </a: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I'm sorry, for breaking your heart</a:t>
            </a:r>
          </a:p>
          <a:p>
            <a:endParaRPr lang="en-US" altLang="zh-CN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altLang="zh-CN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it don't matter</a:t>
            </a: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clearly doesn't tear you apart anymore</a:t>
            </a: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it won't</a:t>
            </a: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anymore</a:t>
            </a: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anymore</a:t>
            </a:r>
          </a:p>
          <a:p>
            <a:r>
              <a:rPr lang="en-US" altLang="zh-CN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anymore</a:t>
            </a:r>
          </a:p>
        </p:txBody>
      </p:sp>
    </p:spTree>
    <p:extLst>
      <p:ext uri="{BB962C8B-B14F-4D97-AF65-F5344CB8AC3E}">
        <p14:creationId xmlns:p14="http://schemas.microsoft.com/office/powerpoint/2010/main" val="158993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400"/>
    </mc:Choice>
    <mc:Fallback>
      <p:transition spd="slow" advClick="0" advTm="4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0078 -1.52037 " pathEditMode="relative" rAng="0" ptsTypes="AA">
                                      <p:cBhvr>
                                        <p:cTn id="6" dur="18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4A5C572-44A8-4022-B467-0360503F4F07}"/>
              </a:ext>
            </a:extLst>
          </p:cNvPr>
          <p:cNvSpPr txBox="1"/>
          <p:nvPr/>
        </p:nvSpPr>
        <p:spPr>
          <a:xfrm>
            <a:off x="8247421" y="4255535"/>
            <a:ext cx="4751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atin typeface="+mj-lt"/>
              </a:rPr>
              <a:t>Hello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B37986-C6BC-4E84-B75F-8AC74E93EE93}"/>
              </a:ext>
            </a:extLst>
          </p:cNvPr>
          <p:cNvSpPr txBox="1"/>
          <p:nvPr/>
        </p:nvSpPr>
        <p:spPr>
          <a:xfrm>
            <a:off x="9334883" y="5188788"/>
            <a:ext cx="305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atin typeface="+mj-lt"/>
              </a:rPr>
              <a:t>It’s me </a:t>
            </a:r>
            <a:endParaRPr lang="zh-CN" altLang="en-US" sz="7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3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2B62705-9655-43A6-9ABC-DD6861B83721}"/>
              </a:ext>
            </a:extLst>
          </p:cNvPr>
          <p:cNvSpPr/>
          <p:nvPr/>
        </p:nvSpPr>
        <p:spPr>
          <a:xfrm>
            <a:off x="12652145" y="1545293"/>
            <a:ext cx="877195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atin typeface="+mj-lt"/>
              </a:rPr>
              <a:t>I</a:t>
            </a:r>
            <a:r>
              <a:rPr lang="en-US" altLang="zh-CN" sz="4400" b="1" dirty="0">
                <a:latin typeface="+mj-lt"/>
              </a:rPr>
              <a:t> was wondering </a:t>
            </a:r>
          </a:p>
          <a:p>
            <a:r>
              <a:rPr lang="en-US" altLang="zh-CN" sz="4400" b="1" dirty="0">
                <a:latin typeface="+mj-lt"/>
              </a:rPr>
              <a:t>                if after all these years </a:t>
            </a:r>
          </a:p>
          <a:p>
            <a:r>
              <a:rPr lang="en-US" altLang="zh-CN" sz="4400" b="1" dirty="0">
                <a:latin typeface="+mj-lt"/>
              </a:rPr>
              <a:t>                            you'd like to meet</a:t>
            </a:r>
            <a:endParaRPr lang="zh-CN" altLang="en-US" sz="4000" b="1" dirty="0"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1F007D-35F4-4ACC-81DC-A888DE33BE31}"/>
              </a:ext>
            </a:extLst>
          </p:cNvPr>
          <p:cNvSpPr/>
          <p:nvPr/>
        </p:nvSpPr>
        <p:spPr>
          <a:xfrm>
            <a:off x="18436605" y="3791187"/>
            <a:ext cx="5410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atin typeface="+mj-lt"/>
              </a:rPr>
              <a:t>To go over everything</a:t>
            </a:r>
            <a:endParaRPr lang="zh-CN" alt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6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96706 -0.005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59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4.58333E-6 3.7037E-6 L -0.96705 -0.0051 " pathEditMode="relative" rAng="0" ptsTypes="AA">
                                      <p:cBhvr>
                                        <p:cTn id="8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5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1A6E474-F71C-43CC-8733-A6C41D9805B3}"/>
              </a:ext>
            </a:extLst>
          </p:cNvPr>
          <p:cNvSpPr/>
          <p:nvPr/>
        </p:nvSpPr>
        <p:spPr>
          <a:xfrm>
            <a:off x="1518556" y="171033"/>
            <a:ext cx="75764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+mj-ea"/>
                <a:ea typeface="+mj-ea"/>
              </a:rPr>
              <a:t>They say that time’s </a:t>
            </a:r>
          </a:p>
          <a:p>
            <a:r>
              <a:rPr lang="en-US" altLang="zh-CN" sz="4400" b="1" dirty="0">
                <a:latin typeface="+mj-ea"/>
                <a:ea typeface="+mj-ea"/>
              </a:rPr>
              <a:t>               supposed to heal </a:t>
            </a:r>
            <a:r>
              <a:rPr lang="en-US" altLang="zh-CN" sz="4400" b="1" dirty="0" err="1">
                <a:latin typeface="+mj-ea"/>
                <a:ea typeface="+mj-ea"/>
              </a:rPr>
              <a:t>ya</a:t>
            </a:r>
            <a:r>
              <a:rPr lang="en-US" altLang="zh-CN" sz="4400" b="1" dirty="0">
                <a:latin typeface="+mj-ea"/>
                <a:ea typeface="+mj-ea"/>
              </a:rPr>
              <a:t> </a:t>
            </a:r>
          </a:p>
          <a:p>
            <a:endParaRPr lang="en-US" altLang="zh-CN" sz="4400" b="1" dirty="0">
              <a:latin typeface="+mj-ea"/>
              <a:ea typeface="+mj-ea"/>
            </a:endParaRPr>
          </a:p>
          <a:p>
            <a:r>
              <a:rPr lang="en-US" altLang="zh-CN" sz="4400" b="1" dirty="0">
                <a:latin typeface="+mj-ea"/>
                <a:ea typeface="+mj-ea"/>
              </a:rPr>
              <a:t>but I </a:t>
            </a:r>
            <a:r>
              <a:rPr lang="en-US" altLang="zh-CN" sz="4400" b="1" dirty="0" err="1">
                <a:latin typeface="+mj-ea"/>
                <a:ea typeface="+mj-ea"/>
              </a:rPr>
              <a:t>ain't</a:t>
            </a:r>
            <a:r>
              <a:rPr lang="en-US" altLang="zh-CN" sz="4400" b="1" dirty="0">
                <a:latin typeface="+mj-ea"/>
                <a:ea typeface="+mj-ea"/>
              </a:rPr>
              <a:t> done </a:t>
            </a:r>
          </a:p>
          <a:p>
            <a:r>
              <a:rPr lang="en-US" altLang="zh-CN" sz="4400" b="1" dirty="0">
                <a:latin typeface="+mj-ea"/>
                <a:ea typeface="+mj-ea"/>
              </a:rPr>
              <a:t>                    much healing</a:t>
            </a:r>
            <a:endParaRPr lang="zh-CN" altLang="en-US" sz="4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97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983A34-0E4C-4258-8375-B68212837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71138" y="0"/>
            <a:ext cx="5515656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FF825F6-E9D0-4E4C-B2DB-A257A198A234}"/>
              </a:ext>
            </a:extLst>
          </p:cNvPr>
          <p:cNvSpPr/>
          <p:nvPr/>
        </p:nvSpPr>
        <p:spPr>
          <a:xfrm>
            <a:off x="4042198" y="950932"/>
            <a:ext cx="1678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atin typeface="+mj-lt"/>
              </a:rPr>
              <a:t>Hello</a:t>
            </a:r>
            <a:endParaRPr lang="zh-CN" altLang="en-US" sz="5400" b="1" dirty="0"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D5B42D-FB64-4EA6-AE9F-5A496D1A8391}"/>
              </a:ext>
            </a:extLst>
          </p:cNvPr>
          <p:cNvSpPr/>
          <p:nvPr/>
        </p:nvSpPr>
        <p:spPr>
          <a:xfrm>
            <a:off x="4715494" y="1624425"/>
            <a:ext cx="13805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atin typeface="+mj-lt"/>
              </a:rPr>
              <a:t>Can</a:t>
            </a:r>
            <a:endParaRPr lang="zh-CN" altLang="en-US" sz="5400" b="1" dirty="0">
              <a:latin typeface="+mj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31F1BA-7E90-4240-8169-78FA6E4D4C15}"/>
              </a:ext>
            </a:extLst>
          </p:cNvPr>
          <p:cNvSpPr/>
          <p:nvPr/>
        </p:nvSpPr>
        <p:spPr>
          <a:xfrm>
            <a:off x="6471138" y="3409227"/>
            <a:ext cx="11031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atin typeface="+mj-lt"/>
              </a:rPr>
              <a:t>me</a:t>
            </a:r>
            <a:endParaRPr lang="zh-CN" altLang="en-US" sz="5400" b="1" dirty="0"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4B12549-C10C-4A92-B7CE-2D87B045049A}"/>
              </a:ext>
            </a:extLst>
          </p:cNvPr>
          <p:cNvSpPr/>
          <p:nvPr/>
        </p:nvSpPr>
        <p:spPr>
          <a:xfrm>
            <a:off x="5720863" y="2833583"/>
            <a:ext cx="14766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atin typeface="+mj-lt"/>
              </a:rPr>
              <a:t>hear</a:t>
            </a:r>
            <a:endParaRPr lang="zh-CN" altLang="en-US" sz="5400" b="1" dirty="0">
              <a:latin typeface="+mj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FE89EF-CABF-4E1D-BD9A-3F16A07FD56F}"/>
              </a:ext>
            </a:extLst>
          </p:cNvPr>
          <p:cNvSpPr/>
          <p:nvPr/>
        </p:nvSpPr>
        <p:spPr>
          <a:xfrm>
            <a:off x="5310725" y="2169369"/>
            <a:ext cx="13051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atin typeface="+mj-lt"/>
              </a:rPr>
              <a:t>you</a:t>
            </a:r>
            <a:endParaRPr lang="zh-CN" alt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2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colorTemperature colorTemp="4568"/>
                    </a14:imgEffect>
                    <a14:imgEffect>
                      <a14:saturation sat="98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AF9135C-42BA-4357-BA53-81C15139948E}"/>
              </a:ext>
            </a:extLst>
          </p:cNvPr>
          <p:cNvSpPr/>
          <p:nvPr/>
        </p:nvSpPr>
        <p:spPr>
          <a:xfrm>
            <a:off x="12192000" y="911184"/>
            <a:ext cx="12151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+mj-lt"/>
              </a:rPr>
              <a:t>I've forgotten how it felt before the world fell at our feet</a:t>
            </a:r>
            <a:endParaRPr lang="zh-CN" altLang="en-US" sz="4000" b="1" dirty="0">
              <a:latin typeface="+mj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F1E271-3EAC-4D46-856D-69C48B524E1E}"/>
              </a:ext>
            </a:extLst>
          </p:cNvPr>
          <p:cNvSpPr/>
          <p:nvPr/>
        </p:nvSpPr>
        <p:spPr>
          <a:xfrm>
            <a:off x="12191999" y="333774"/>
            <a:ext cx="2033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+mj-ea"/>
                <a:ea typeface="+mj-ea"/>
              </a:rPr>
              <a:t>I'm in California dreaming about who we used to be </a:t>
            </a:r>
            <a:r>
              <a:rPr lang="en-US" altLang="zh-CN" sz="4000" b="1" dirty="0">
                <a:latin typeface="+mj-ea"/>
              </a:rPr>
              <a:t>when we were younger and free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7D5FEF-E2C0-47EB-A389-D298DAB02197}"/>
              </a:ext>
            </a:extLst>
          </p:cNvPr>
          <p:cNvSpPr txBox="1"/>
          <p:nvPr/>
        </p:nvSpPr>
        <p:spPr>
          <a:xfrm>
            <a:off x="12192000" y="1488593"/>
            <a:ext cx="12651783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+mj-lt"/>
              </a:rPr>
              <a:t>There's such a difference between us and a million miles</a:t>
            </a:r>
            <a:endParaRPr lang="zh-CN" altLang="en-US" sz="4000" b="1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BE9780-72E9-47CC-8113-C003FF159E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680" r="74501" b="33427"/>
          <a:stretch/>
        </p:blipFill>
        <p:spPr>
          <a:xfrm>
            <a:off x="0" y="0"/>
            <a:ext cx="3033486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6732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2.3207 -0.00602 " pathEditMode="relative" rAng="0" ptsTypes="AA">
                                      <p:cBhvr>
                                        <p:cTn id="6" dur="13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42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33502 -0.00231 L -2.23529 -0.0081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16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-2.70833E-6 1.85185E-6 L -1.8125 -0.04445 " pathEditMode="relative" rAng="0" ptsTypes="AA">
                                      <p:cBhvr>
                                        <p:cTn id="10" dur="13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2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20B98B8-595C-462F-B6FD-8A3D81CE2DC5}"/>
              </a:ext>
            </a:extLst>
          </p:cNvPr>
          <p:cNvSpPr/>
          <p:nvPr/>
        </p:nvSpPr>
        <p:spPr>
          <a:xfrm>
            <a:off x="0" y="6741763"/>
            <a:ext cx="108178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j-lt"/>
              </a:rPr>
              <a:t>Hello from the other side</a:t>
            </a:r>
          </a:p>
          <a:p>
            <a:endParaRPr lang="en-US" altLang="zh-CN" sz="3200" b="1" dirty="0">
              <a:latin typeface="+mj-lt"/>
            </a:endParaRPr>
          </a:p>
          <a:p>
            <a:r>
              <a:rPr lang="en-US" altLang="zh-CN" sz="3200" b="1" dirty="0">
                <a:latin typeface="+mj-lt"/>
              </a:rPr>
              <a:t>I must've called a thousand times to tell you </a:t>
            </a:r>
          </a:p>
          <a:p>
            <a:endParaRPr lang="en-US" altLang="zh-CN" sz="3200" b="1" dirty="0">
              <a:latin typeface="+mj-lt"/>
            </a:endParaRPr>
          </a:p>
          <a:p>
            <a:r>
              <a:rPr lang="en-US" altLang="zh-CN" sz="3200" b="1" dirty="0">
                <a:latin typeface="+mj-lt"/>
              </a:rPr>
              <a:t>I'm sorry, for everything that I've done</a:t>
            </a:r>
          </a:p>
          <a:p>
            <a:endParaRPr lang="en-US" altLang="zh-CN" sz="3200" b="1" dirty="0">
              <a:latin typeface="+mj-lt"/>
            </a:endParaRPr>
          </a:p>
          <a:p>
            <a:r>
              <a:rPr lang="en-US" altLang="zh-CN" sz="3200" b="1" dirty="0">
                <a:latin typeface="+mj-lt"/>
              </a:rPr>
              <a:t>But when I call you never seem to be home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4FB732-B05D-46CF-99EE-EC01EE6E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94" y="0"/>
            <a:ext cx="4734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200">
        <p:fade/>
      </p:transition>
    </mc:Choice>
    <mc:Fallback xmlns="">
      <p:transition spd="med" advClick="0" advTm="23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0898 -0.6895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ED2EF1E-C4A9-455F-82B3-02A0608E6E54}"/>
              </a:ext>
            </a:extLst>
          </p:cNvPr>
          <p:cNvSpPr/>
          <p:nvPr/>
        </p:nvSpPr>
        <p:spPr>
          <a:xfrm>
            <a:off x="4426004" y="6747641"/>
            <a:ext cx="108178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j-lt"/>
              </a:rPr>
              <a:t>Hello from the outside</a:t>
            </a:r>
          </a:p>
          <a:p>
            <a:endParaRPr lang="en-US" altLang="zh-CN" sz="3200" b="1" dirty="0">
              <a:latin typeface="+mj-lt"/>
            </a:endParaRPr>
          </a:p>
          <a:p>
            <a:r>
              <a:rPr lang="en-US" altLang="zh-CN" sz="3200" b="1" dirty="0">
                <a:latin typeface="+mj-lt"/>
              </a:rPr>
              <a:t>At least I can say that I've tried to tell you</a:t>
            </a:r>
          </a:p>
          <a:p>
            <a:endParaRPr lang="en-US" altLang="zh-CN" sz="3200" b="1" dirty="0">
              <a:latin typeface="+mj-lt"/>
            </a:endParaRPr>
          </a:p>
          <a:p>
            <a:r>
              <a:rPr lang="en-US" altLang="zh-CN" sz="3200" b="1" dirty="0">
                <a:latin typeface="+mj-lt"/>
              </a:rPr>
              <a:t>I'm sorry, for breaking your heart</a:t>
            </a:r>
          </a:p>
          <a:p>
            <a:endParaRPr lang="en-US" altLang="zh-CN" sz="3200" b="1" dirty="0">
              <a:latin typeface="+mj-lt"/>
            </a:endParaRPr>
          </a:p>
          <a:p>
            <a:r>
              <a:rPr lang="en-US" altLang="zh-CN" sz="3200" b="1" dirty="0">
                <a:latin typeface="+mj-lt"/>
              </a:rPr>
              <a:t>But it don't matter, it clearly doesn't tear you </a:t>
            </a:r>
          </a:p>
          <a:p>
            <a:r>
              <a:rPr lang="en-US" altLang="zh-CN" sz="3200" b="1" dirty="0">
                <a:latin typeface="+mj-lt"/>
              </a:rPr>
              <a:t>apart anymore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DE80AD-B0F8-4DF4-94DA-C0B908FA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535" y="0"/>
            <a:ext cx="455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6000"/>
    </mc:Choice>
    <mc:Fallback>
      <p:transition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0768 -0.7571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191E7C1-4221-4B33-981C-554DC69CFEB5}"/>
              </a:ext>
            </a:extLst>
          </p:cNvPr>
          <p:cNvSpPr/>
          <p:nvPr/>
        </p:nvSpPr>
        <p:spPr>
          <a:xfrm>
            <a:off x="558914" y="545963"/>
            <a:ext cx="7785402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Hello, how are you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2D7705-9029-46B1-BD4C-47FB3FDC424C}"/>
              </a:ext>
            </a:extLst>
          </p:cNvPr>
          <p:cNvSpPr/>
          <p:nvPr/>
        </p:nvSpPr>
        <p:spPr>
          <a:xfrm>
            <a:off x="905602" y="592131"/>
            <a:ext cx="11516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It's so typical of me</a:t>
            </a:r>
          </a:p>
          <a:p>
            <a:r>
              <a:rPr lang="en-US" altLang="zh-CN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                        to talk about myself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5A925-4A4A-4374-9697-93773B224CBC}"/>
              </a:ext>
            </a:extLst>
          </p:cNvPr>
          <p:cNvSpPr/>
          <p:nvPr/>
        </p:nvSpPr>
        <p:spPr>
          <a:xfrm>
            <a:off x="558914" y="820178"/>
            <a:ext cx="11699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I'm sorry, I hope that you're well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D1D00C-CA42-439A-8CE9-4BB7F2372005}"/>
              </a:ext>
            </a:extLst>
          </p:cNvPr>
          <p:cNvSpPr/>
          <p:nvPr/>
        </p:nvSpPr>
        <p:spPr>
          <a:xfrm>
            <a:off x="340281" y="4191163"/>
            <a:ext cx="11045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Did you ever make it out of that town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77E53B-A930-4CF9-ABE9-AE329BB80648}"/>
              </a:ext>
            </a:extLst>
          </p:cNvPr>
          <p:cNvSpPr/>
          <p:nvPr/>
        </p:nvSpPr>
        <p:spPr>
          <a:xfrm>
            <a:off x="427043" y="5036763"/>
            <a:ext cx="9100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Where nothing ever happened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E38AC5-7A92-44BA-BE0D-8CB7A2312400}"/>
              </a:ext>
            </a:extLst>
          </p:cNvPr>
          <p:cNvSpPr/>
          <p:nvPr/>
        </p:nvSpPr>
        <p:spPr>
          <a:xfrm>
            <a:off x="558914" y="5036763"/>
            <a:ext cx="11045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It's no secret that the both of us are running out of time</a:t>
            </a:r>
            <a:endParaRPr lang="zh-CN" altLang="en-US" sz="54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13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000"/>
    </mc:Choice>
    <mc:Fallback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1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7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287</Words>
  <Application>Microsoft Office PowerPoint</Application>
  <PresentationFormat>宽屏</PresentationFormat>
  <Paragraphs>68</Paragraphs>
  <Slides>11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28229</dc:creator>
  <cp:lastModifiedBy> </cp:lastModifiedBy>
  <cp:revision>115</cp:revision>
  <dcterms:created xsi:type="dcterms:W3CDTF">2019-01-18T14:58:10Z</dcterms:created>
  <dcterms:modified xsi:type="dcterms:W3CDTF">2019-01-20T19:19:00Z</dcterms:modified>
</cp:coreProperties>
</file>