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344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19E24-9C18-4EE8-B9CF-A37CEC58D3E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1ED74-3C94-4EF1-AAE9-526AA11F3A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48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ED74-3C94-4EF1-AAE9-526AA11F3AF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49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ED74-3C94-4EF1-AAE9-526AA11F3AF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6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37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69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2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59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47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39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103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7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00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61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35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02A08-BF82-4A73-AFF0-B4566F4AF0C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D81A2-81AB-4585-B2C3-0F3802BCDF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09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144000" cy="7317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419872" y="1540121"/>
            <a:ext cx="269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Footlight MT Light" panose="0204060206030A020304" pitchFamily="18" charset="0"/>
              </a:rPr>
              <a:t>Communications</a:t>
            </a:r>
            <a:endParaRPr lang="zh-CN" altLang="en-US" sz="2800" dirty="0">
              <a:latin typeface="Footlight MT Light" panose="0204060206030A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125924">
            <a:off x="2485583" y="4572162"/>
            <a:ext cx="110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王亮丽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 rot="21197238">
            <a:off x="3519258" y="435163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华南师范大学外文学院</a:t>
            </a:r>
            <a:endParaRPr lang="zh-CN" altLang="en-US" dirty="0"/>
          </a:p>
        </p:txBody>
      </p:sp>
      <p:pic>
        <p:nvPicPr>
          <p:cNvPr id="5" name="Long Lost Penpal [中质量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1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7658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39752" y="119675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H</a:t>
            </a:r>
            <a:r>
              <a:rPr lang="en-US" altLang="zh-CN" sz="2400" b="1" dirty="0" smtClean="0">
                <a:latin typeface="Bradley Hand ITC" panose="03070402050302030203" pitchFamily="66" charset="0"/>
              </a:rPr>
              <a:t>ello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967" y="1566084"/>
            <a:ext cx="284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Bradley Hand ITC" panose="03070402050302030203" pitchFamily="66" charset="0"/>
              </a:rPr>
              <a:t>Do you remember me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8623" y="2002728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I am your long lost pen pal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3773" y="2441504"/>
            <a:ext cx="5923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It must have been ten years ago we last wrote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8623" y="2861037"/>
            <a:ext cx="4657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I don’t really know what happened 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7859" y="3329211"/>
            <a:ext cx="383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I guess life came in the way 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8623" y="3779447"/>
            <a:ext cx="4277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Let me know if you’re still alive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8623" y="4184983"/>
            <a:ext cx="6219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Let me know if you ever used that knife or not 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76" y="4148779"/>
            <a:ext cx="3283944" cy="24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9600">
        <p14:prism/>
      </p:transition>
    </mc:Choice>
    <mc:Fallback xmlns="">
      <p:transition spd="slow" advClick="0" advTm="49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200"/>
                            </p:stCondLst>
                            <p:childTnLst>
                              <p:par>
                                <p:cTn id="31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7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2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2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2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100"/>
                            </p:stCondLst>
                            <p:childTnLst>
                              <p:par>
                                <p:cTn id="76" presetID="49" presetClass="exit" presetSubtype="0" accel="100000" fill="hold" nodeType="after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8" grpId="0"/>
      <p:bldP spid="8" grpId="1"/>
      <p:bldP spid="9" grpId="0"/>
      <p:bldP spid="10" grpId="0"/>
      <p:bldP spid="10" grpId="1"/>
      <p:bldP spid="11" grpId="0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0" y="0"/>
            <a:ext cx="916738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195538" y="828450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Hello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5538" y="1270813"/>
            <a:ext cx="3422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Yes I remember you 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5538" y="1670923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I’ve got a husband and two children now 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5538" y="2153685"/>
            <a:ext cx="6723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I work as an accountant and make </a:t>
            </a:r>
            <a:r>
              <a:rPr lang="en-US" altLang="zh-CN" sz="2400" dirty="0" smtClean="0">
                <a:latin typeface="Segoe Print" panose="02000600000000000000" pitchFamily="2" charset="0"/>
              </a:rPr>
              <a:t>fairly </a:t>
            </a:r>
          </a:p>
          <a:p>
            <a:r>
              <a:rPr lang="en-US" altLang="zh-CN" sz="2400" dirty="0" smtClean="0">
                <a:latin typeface="Segoe Print" panose="02000600000000000000" pitchFamily="2" charset="0"/>
              </a:rPr>
              <a:t>good </a:t>
            </a:r>
            <a:r>
              <a:rPr lang="en-US" altLang="zh-CN" sz="2400" dirty="0">
                <a:latin typeface="Segoe Print" panose="02000600000000000000" pitchFamily="2" charset="0"/>
              </a:rPr>
              <a:t>money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8831" y="3026397"/>
            <a:ext cx="7635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I still have your letters, you used a pink pen to </a:t>
            </a:r>
            <a:endParaRPr lang="en-US" altLang="zh-CN" sz="2400" dirty="0" smtClean="0">
              <a:latin typeface="Segoe Print" panose="02000600000000000000" pitchFamily="2" charset="0"/>
            </a:endParaRPr>
          </a:p>
          <a:p>
            <a:r>
              <a:rPr lang="en-US" altLang="zh-CN" sz="2400" dirty="0" smtClean="0">
                <a:latin typeface="Segoe Print" panose="02000600000000000000" pitchFamily="2" charset="0"/>
              </a:rPr>
              <a:t>write them 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7446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90046" y="3857394"/>
            <a:ext cx="4506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And you would comfort me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3099" y="4365104"/>
            <a:ext cx="5668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when my tears would stain the ink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5538" y="4869160"/>
            <a:ext cx="6163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And I would send you mix tapes </a:t>
            </a:r>
            <a:r>
              <a:rPr lang="en-US" altLang="zh-CN" sz="2400" dirty="0" smtClean="0">
                <a:latin typeface="Segoe Print" panose="02000600000000000000" pitchFamily="2" charset="0"/>
              </a:rPr>
              <a:t>with </a:t>
            </a:r>
          </a:p>
          <a:p>
            <a:r>
              <a:rPr lang="en-US" altLang="zh-CN" sz="2400" dirty="0" smtClean="0">
                <a:latin typeface="Segoe Print" panose="02000600000000000000" pitchFamily="2" charset="0"/>
              </a:rPr>
              <a:t>Kate Bush </a:t>
            </a:r>
            <a:r>
              <a:rPr lang="en-US" altLang="zh-CN" sz="2400" dirty="0">
                <a:latin typeface="Segoe Print" panose="02000600000000000000" pitchFamily="2" charset="0"/>
              </a:rPr>
              <a:t>on 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38" y="853648"/>
            <a:ext cx="7041309" cy="346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2310">
        <p:circle/>
      </p:transition>
    </mc:Choice>
    <mc:Fallback xmlns="">
      <p:transition spd="slow" advClick="0" advTm="423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95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4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9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450"/>
                            </p:stCondLst>
                            <p:childTnLst>
                              <p:par>
                                <p:cTn id="58" presetID="45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950"/>
                            </p:stCondLst>
                            <p:childTnLst>
                              <p:par>
                                <p:cTn id="6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4950"/>
                            </p:stCondLst>
                            <p:childTnLst>
                              <p:par>
                                <p:cTn id="71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3" grpId="0"/>
      <p:bldP spid="4" grpId="0"/>
      <p:bldP spid="4" grpId="1"/>
      <p:bldP spid="5" grpId="0"/>
      <p:bldP spid="10" grpId="0"/>
      <p:bldP spid="10" grpId="1"/>
      <p:bldP spid="11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72650" y="1540823"/>
            <a:ext cx="7688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I have to admit I sometimes lied in those letters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2650" y="2012221"/>
            <a:ext cx="608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Tried to make life better than it was 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650" y="2555887"/>
            <a:ext cx="4716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I still wasn’t kissed at sixteen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2650" y="3068960"/>
            <a:ext cx="392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And I still need a friend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8" y="3716553"/>
            <a:ext cx="42862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00804"/>
      </p:ext>
    </p:extLst>
  </p:cSld>
  <p:clrMapOvr>
    <a:masterClrMapping/>
  </p:clrMapOvr>
  <p:transition spd="slow" advClick="0" advTm="284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4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0"/>
                            </p:stCondLst>
                            <p:childTnLst>
                              <p:par>
                                <p:cTn id="14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5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5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5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052736"/>
            <a:ext cx="2983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Segoe Print" panose="02000600000000000000" pitchFamily="2" charset="0"/>
              </a:rPr>
              <a:t>There was this letter </a:t>
            </a:r>
            <a:endParaRPr lang="zh-CN" altLang="en-US" sz="2000" dirty="0"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508995"/>
            <a:ext cx="4177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Segoe Print" panose="02000600000000000000" pitchFamily="2" charset="0"/>
              </a:rPr>
              <a:t>I </a:t>
            </a:r>
            <a:r>
              <a:rPr lang="en-US" altLang="zh-CN" sz="2000" dirty="0">
                <a:latin typeface="Segoe Print" panose="02000600000000000000" pitchFamily="2" charset="0"/>
              </a:rPr>
              <a:t>never told you this back then</a:t>
            </a:r>
            <a:endParaRPr lang="zh-CN" altLang="en-US" sz="2000" dirty="0"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2004809"/>
            <a:ext cx="5841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Segoe Print" panose="02000600000000000000" pitchFamily="2" charset="0"/>
              </a:rPr>
              <a:t>But it would be fair to say it saved my life </a:t>
            </a:r>
            <a:endParaRPr lang="zh-CN" altLang="en-US" sz="2000" dirty="0">
              <a:latin typeface="Segoe Print" panose="02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2486055"/>
            <a:ext cx="2826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Segoe Print" panose="02000600000000000000" pitchFamily="2" charset="0"/>
              </a:rPr>
              <a:t>I sat in the window </a:t>
            </a:r>
            <a:endParaRPr lang="zh-CN" altLang="en-US" sz="2000" dirty="0"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4945" y="2965014"/>
            <a:ext cx="5498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Segoe Print" panose="02000600000000000000" pitchFamily="2" charset="0"/>
              </a:rPr>
              <a:t>The only one left out from a party again</a:t>
            </a:r>
            <a:endParaRPr lang="zh-CN" altLang="en-US" sz="2000" dirty="0">
              <a:latin typeface="Segoe Print" panose="020006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3501008"/>
            <a:ext cx="5431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Segoe Print" panose="02000600000000000000" pitchFamily="2" charset="0"/>
              </a:rPr>
              <a:t>Pretty sure I didn’t have a single friend </a:t>
            </a:r>
            <a:endParaRPr lang="zh-CN" altLang="en-US" sz="2000" dirty="0">
              <a:latin typeface="Segoe Print" panose="020006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4945" y="4020406"/>
            <a:ext cx="3727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Segoe Print" panose="02000600000000000000" pitchFamily="2" charset="0"/>
              </a:rPr>
              <a:t>Then I checked the mailbox</a:t>
            </a:r>
            <a:endParaRPr lang="zh-CN" altLang="en-US" sz="2000" dirty="0">
              <a:latin typeface="Segoe Print" panose="02000600000000000000" pitchFamily="2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60" y="558359"/>
            <a:ext cx="2448271" cy="178897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86" y="4420516"/>
            <a:ext cx="1657831" cy="19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0542"/>
      </p:ext>
    </p:extLst>
  </p:cSld>
  <p:clrMapOvr>
    <a:masterClrMapping/>
  </p:clrMapOvr>
  <p:transition spd="slow" advClick="0" advTm="285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8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3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8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3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4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300"/>
                            </p:stCondLst>
                            <p:childTnLst>
                              <p:par>
                                <p:cTn id="5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4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55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50"/>
                            </p:stCondLst>
                            <p:childTnLst>
                              <p:par>
                                <p:cTn id="81" presetID="3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8" grpId="0"/>
      <p:bldP spid="8" grpId="1"/>
      <p:bldP spid="9" grpId="0"/>
      <p:bldP spid="10" grpId="0"/>
      <p:bldP spid="10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79712" y="993728"/>
            <a:ext cx="286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Dear long lost </a:t>
            </a:r>
            <a:r>
              <a:rPr lang="en-US" altLang="zh-CN" sz="2400" b="1" dirty="0" err="1">
                <a:latin typeface="Bradley Hand ITC" panose="03070402050302030203" pitchFamily="66" charset="0"/>
              </a:rPr>
              <a:t>penpal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1393838"/>
            <a:ext cx="3626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I was lying the whole time 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6667" y="1793948"/>
            <a:ext cx="5782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I’m really a 46 years old man named Luke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2238682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I have three children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6667" y="2655794"/>
            <a:ext cx="3664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and a wife, she doesn’t care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7050" y="3055904"/>
            <a:ext cx="4152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And I hope you don’t resent me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8146" y="3523909"/>
            <a:ext cx="404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And I hope you do not hate me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6667" y="4019114"/>
            <a:ext cx="6516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Bradley Hand ITC" panose="03070402050302030203" pitchFamily="66" charset="0"/>
              </a:rPr>
              <a:t>For trying to find my way back to what it’s like </a:t>
            </a:r>
            <a:endParaRPr lang="en-US" altLang="zh-CN" sz="2400" b="1" dirty="0" smtClean="0">
              <a:latin typeface="Bradley Hand ITC" panose="03070402050302030203" pitchFamily="66" charset="0"/>
            </a:endParaRPr>
          </a:p>
          <a:p>
            <a:r>
              <a:rPr lang="en-US" altLang="zh-CN" sz="2400" b="1" dirty="0" smtClean="0">
                <a:latin typeface="Bradley Hand ITC" panose="03070402050302030203" pitchFamily="66" charset="0"/>
              </a:rPr>
              <a:t>to </a:t>
            </a:r>
            <a:r>
              <a:rPr lang="en-US" altLang="zh-CN" sz="2400" b="1" dirty="0">
                <a:latin typeface="Bradley Hand ITC" panose="03070402050302030203" pitchFamily="66" charset="0"/>
              </a:rPr>
              <a:t>be young</a:t>
            </a:r>
            <a:endParaRPr lang="zh-CN" altLang="en-US" sz="24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62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1200">
        <p14:ripple/>
      </p:transition>
    </mc:Choice>
    <mc:Fallback xmlns="">
      <p:transition spd="slow" advClick="0" advTm="41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8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3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5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5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5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650"/>
                            </p:stCondLst>
                            <p:childTnLst>
                              <p:par>
                                <p:cTn id="5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8" grpId="0"/>
      <p:bldP spid="8" grpId="1"/>
      <p:bldP spid="9" grpId="0"/>
      <p:bldP spid="10" grpId="0"/>
      <p:bldP spid="10" grpId="1"/>
      <p:bldP spid="11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72650" y="1540823"/>
            <a:ext cx="7688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I have to admit I sometimes lied in those letters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2650" y="2012221"/>
            <a:ext cx="608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Tried to make life better than it was 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650" y="2555887"/>
            <a:ext cx="4716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I still wasn’t kissed at sixteen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2650" y="3068960"/>
            <a:ext cx="392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Segoe Print" panose="02000600000000000000" pitchFamily="2" charset="0"/>
              </a:rPr>
              <a:t>And I still need a friend</a:t>
            </a:r>
            <a:endParaRPr lang="zh-CN" altLang="en-US" sz="2400" dirty="0">
              <a:latin typeface="Segoe Print" panose="02000600000000000000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2" y="3496878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473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4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0"/>
                            </p:stCondLst>
                            <p:childTnLst>
                              <p:par>
                                <p:cTn id="14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85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35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350"/>
                            </p:stCondLst>
                            <p:childTnLst>
                              <p:par>
                                <p:cTn id="36" presetID="1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291</Words>
  <Application>Microsoft Office PowerPoint</Application>
  <PresentationFormat>全屏显示(4:3)</PresentationFormat>
  <Paragraphs>48</Paragraphs>
  <Slides>8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9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王亮丽</dc:creator>
  <cp:lastModifiedBy>王亮丽</cp:lastModifiedBy>
  <cp:revision>69</cp:revision>
  <dcterms:created xsi:type="dcterms:W3CDTF">2019-01-16T08:38:14Z</dcterms:created>
  <dcterms:modified xsi:type="dcterms:W3CDTF">2019-01-20T07:21:52Z</dcterms:modified>
</cp:coreProperties>
</file>