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6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96" y="1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E9EB0-CE01-48FC-AA7E-20F97BC6D1A5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9224-8010-4D28-B9A5-2336E90016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7010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E9EB0-CE01-48FC-AA7E-20F97BC6D1A5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9224-8010-4D28-B9A5-2336E90016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087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E9EB0-CE01-48FC-AA7E-20F97BC6D1A5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9224-8010-4D28-B9A5-2336E90016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7094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E9EB0-CE01-48FC-AA7E-20F97BC6D1A5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9224-8010-4D28-B9A5-2336E90016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2209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E9EB0-CE01-48FC-AA7E-20F97BC6D1A5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9224-8010-4D28-B9A5-2336E90016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7293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E9EB0-CE01-48FC-AA7E-20F97BC6D1A5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9224-8010-4D28-B9A5-2336E90016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5301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E9EB0-CE01-48FC-AA7E-20F97BC6D1A5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9224-8010-4D28-B9A5-2336E90016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7429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E9EB0-CE01-48FC-AA7E-20F97BC6D1A5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9224-8010-4D28-B9A5-2336E90016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6269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E9EB0-CE01-48FC-AA7E-20F97BC6D1A5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9224-8010-4D28-B9A5-2336E90016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4631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E9EB0-CE01-48FC-AA7E-20F97BC6D1A5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9224-8010-4D28-B9A5-2336E90016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2347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E9EB0-CE01-48FC-AA7E-20F97BC6D1A5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9224-8010-4D28-B9A5-2336E90016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2134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7350">
              <a:schemeClr val="bg2">
                <a:lumMod val="75000"/>
              </a:schemeClr>
            </a:gs>
            <a:gs pos="28675">
              <a:srgbClr val="C3C4C8"/>
            </a:gs>
            <a:gs pos="0">
              <a:schemeClr val="bg2">
                <a:lumMod val="90000"/>
              </a:schemeClr>
            </a:gs>
            <a:gs pos="74000">
              <a:schemeClr val="bg2">
                <a:lumMod val="50000"/>
                <a:alpha val="90000"/>
              </a:schemeClr>
            </a:gs>
            <a:gs pos="83000">
              <a:schemeClr val="bg2">
                <a:lumMod val="50000"/>
              </a:schemeClr>
            </a:gs>
            <a:gs pos="100000">
              <a:schemeClr val="tx1">
                <a:lumMod val="95000"/>
                <a:lumOff val="5000"/>
                <a:alpha val="92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5E9EB0-CE01-48FC-AA7E-20F97BC6D1A5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6E9224-8010-4D28-B9A5-2336E90016F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7306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88242" y="1324503"/>
            <a:ext cx="9144000" cy="2322937"/>
          </a:xfrm>
        </p:spPr>
        <p:txBody>
          <a:bodyPr>
            <a:normAutofit/>
          </a:bodyPr>
          <a:lstStyle/>
          <a:p>
            <a:r>
              <a:rPr lang="en-US" altLang="zh-CN" sz="9800" dirty="0" smtClean="0"/>
              <a:t>Asking the way</a:t>
            </a:r>
            <a:r>
              <a:rPr lang="en-US" altLang="zh-CN" sz="8000" dirty="0" smtClean="0"/>
              <a:t/>
            </a:r>
            <a:br>
              <a:rPr lang="en-US" altLang="zh-CN" sz="8000" dirty="0" smtClean="0"/>
            </a:br>
            <a:r>
              <a:rPr lang="en-US" altLang="zh-CN" sz="4000" dirty="0" smtClean="0"/>
              <a:t>song : Where can I go?</a:t>
            </a:r>
            <a:endParaRPr lang="zh-CN" altLang="en-US" sz="6700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88242" y="4098052"/>
            <a:ext cx="9144000" cy="1017670"/>
          </a:xfrm>
        </p:spPr>
        <p:txBody>
          <a:bodyPr>
            <a:normAutofit/>
          </a:bodyPr>
          <a:lstStyle/>
          <a:p>
            <a:r>
              <a:rPr lang="zh-CN" altLang="en-US" sz="2000" dirty="0" smtClean="0"/>
              <a:t>作者：黄雅文</a:t>
            </a:r>
          </a:p>
          <a:p>
            <a:r>
              <a:rPr lang="zh-CN" altLang="en-US" sz="2000" dirty="0" smtClean="0"/>
              <a:t>单位：华南师范大学外文学院</a:t>
            </a:r>
            <a:endParaRPr lang="en-US" altLang="zh-CN" sz="2000" dirty="0" smtClean="0"/>
          </a:p>
        </p:txBody>
      </p:sp>
    </p:spTree>
    <p:extLst>
      <p:ext uri="{BB962C8B-B14F-4D97-AF65-F5344CB8AC3E}">
        <p14:creationId xmlns:p14="http://schemas.microsoft.com/office/powerpoint/2010/main" val="29852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598" y="606424"/>
            <a:ext cx="3856602" cy="5791947"/>
          </a:xfrm>
        </p:spPr>
      </p:pic>
      <p:sp>
        <p:nvSpPr>
          <p:cNvPr id="4" name="文本框 3"/>
          <p:cNvSpPr txBox="1"/>
          <p:nvPr/>
        </p:nvSpPr>
        <p:spPr>
          <a:xfrm>
            <a:off x="1168400" y="2628265"/>
            <a:ext cx="5669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/>
              <a:t>Won't you please understand</a:t>
            </a:r>
            <a:endParaRPr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141067490"/>
      </p:ext>
    </p:extLst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43" y="1622425"/>
            <a:ext cx="6038427" cy="3396615"/>
          </a:xfrm>
        </p:spPr>
      </p:pic>
      <p:sp>
        <p:nvSpPr>
          <p:cNvPr id="4" name="文本框 3"/>
          <p:cNvSpPr txBox="1"/>
          <p:nvPr/>
        </p:nvSpPr>
        <p:spPr>
          <a:xfrm>
            <a:off x="7020560" y="2601138"/>
            <a:ext cx="6075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/>
              <a:t>Now I know where to go</a:t>
            </a:r>
            <a:endParaRPr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814671958"/>
      </p:ext>
    </p:extLst>
  </p:cSld>
  <p:clrMapOvr>
    <a:masterClrMapping/>
  </p:clrMapOvr>
  <p:transition spd="slow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078480" y="2814320"/>
            <a:ext cx="6035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/>
              <a:t>Where my folk proudly stand</a:t>
            </a:r>
            <a:endParaRPr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865114315"/>
      </p:ext>
    </p:extLst>
  </p:cSld>
  <p:clrMapOvr>
    <a:masterClrMapping/>
  </p:clrMapOvr>
  <p:transition spd="med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grpId="1" nodeType="click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590" y="1450497"/>
            <a:ext cx="5337810" cy="4078087"/>
          </a:xfrm>
        </p:spPr>
      </p:pic>
      <p:sp>
        <p:nvSpPr>
          <p:cNvPr id="4" name="文本框 3"/>
          <p:cNvSpPr txBox="1"/>
          <p:nvPr/>
        </p:nvSpPr>
        <p:spPr>
          <a:xfrm>
            <a:off x="1300480" y="2843210"/>
            <a:ext cx="5039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/>
              <a:t>Let me go let me go</a:t>
            </a:r>
            <a:endParaRPr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166055988"/>
      </p:ext>
    </p:extLst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xit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xit" presetSubtype="4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14" y="1056782"/>
            <a:ext cx="4351338" cy="4351338"/>
          </a:xfrm>
        </p:spPr>
      </p:pic>
      <p:sp>
        <p:nvSpPr>
          <p:cNvPr id="4" name="文本框 3"/>
          <p:cNvSpPr txBox="1"/>
          <p:nvPr/>
        </p:nvSpPr>
        <p:spPr>
          <a:xfrm>
            <a:off x="5466080" y="2713454"/>
            <a:ext cx="6543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/>
              <a:t>To that precious promised land</a:t>
            </a:r>
            <a:endParaRPr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739436670"/>
      </p:ext>
    </p:extLst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xit" presetSubtype="3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" presetClass="exit" presetSubtype="32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31"/>
          <a:stretch/>
        </p:blipFill>
        <p:spPr>
          <a:xfrm>
            <a:off x="2469782" y="1784985"/>
            <a:ext cx="7333715" cy="4036695"/>
          </a:xfrm>
        </p:spPr>
      </p:pic>
      <p:sp>
        <p:nvSpPr>
          <p:cNvPr id="4" name="文本框 3"/>
          <p:cNvSpPr txBox="1"/>
          <p:nvPr/>
        </p:nvSpPr>
        <p:spPr>
          <a:xfrm>
            <a:off x="3352799" y="833120"/>
            <a:ext cx="5567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/>
              <a:t>No more left no more right</a:t>
            </a:r>
            <a:endParaRPr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666082642"/>
      </p:ext>
    </p:extLst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xit" presetSubtype="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xit" presetSubtype="1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920" y="1741329"/>
            <a:ext cx="6815455" cy="3958116"/>
          </a:xfrm>
        </p:spPr>
      </p:pic>
      <p:sp>
        <p:nvSpPr>
          <p:cNvPr id="4" name="文本框 3"/>
          <p:cNvSpPr txBox="1"/>
          <p:nvPr/>
        </p:nvSpPr>
        <p:spPr>
          <a:xfrm>
            <a:off x="2539047" y="589280"/>
            <a:ext cx="655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/>
              <a:t>Lift your head and see the light</a:t>
            </a:r>
            <a:endParaRPr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650070322"/>
      </p:ext>
    </p:extLst>
  </p:cSld>
  <p:clrMapOvr>
    <a:masterClrMapping/>
  </p:clrMapOvr>
  <p:transition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718752" y="1707287"/>
            <a:ext cx="5323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/>
              <a:t>I am proud can't you see</a:t>
            </a:r>
            <a:endParaRPr lang="zh-CN" altLang="en-US" sz="3600" dirty="0"/>
          </a:p>
        </p:txBody>
      </p:sp>
      <p:sp>
        <p:nvSpPr>
          <p:cNvPr id="5" name="文本框 4"/>
          <p:cNvSpPr txBox="1"/>
          <p:nvPr/>
        </p:nvSpPr>
        <p:spPr>
          <a:xfrm>
            <a:off x="4479061" y="2531125"/>
            <a:ext cx="38032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/>
              <a:t>For at last I am free</a:t>
            </a:r>
            <a:endParaRPr lang="zh-CN" altLang="en-US" sz="3600" dirty="0"/>
          </a:p>
        </p:txBody>
      </p:sp>
      <p:sp>
        <p:nvSpPr>
          <p:cNvPr id="6" name="文本框 5"/>
          <p:cNvSpPr txBox="1"/>
          <p:nvPr/>
        </p:nvSpPr>
        <p:spPr>
          <a:xfrm>
            <a:off x="3751650" y="3354963"/>
            <a:ext cx="52580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/>
              <a:t>No more wandering for me</a:t>
            </a:r>
            <a:endParaRPr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909759355"/>
      </p:ext>
    </p:extLst>
  </p:cSld>
  <p:clrMapOvr>
    <a:masterClrMapping/>
  </p:clrMapOvr>
  <p:transition advTm="1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xit" presetSubtype="8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2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8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60" y="1446848"/>
            <a:ext cx="7914893" cy="4730432"/>
          </a:xfrm>
        </p:spPr>
      </p:pic>
      <p:sp>
        <p:nvSpPr>
          <p:cNvPr id="5" name="文本框 4"/>
          <p:cNvSpPr txBox="1"/>
          <p:nvPr/>
        </p:nvSpPr>
        <p:spPr>
          <a:xfrm>
            <a:off x="2262786" y="406400"/>
            <a:ext cx="5171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/>
              <a:t>Tell me where can I go</a:t>
            </a:r>
            <a:endParaRPr lang="zh-CN" altLang="en-US" sz="3600" dirty="0"/>
          </a:p>
        </p:txBody>
      </p:sp>
      <p:pic>
        <p:nvPicPr>
          <p:cNvPr id="7" name="Milos Vujovic - Where Can I Go_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0975.4796"/>
                  <p14:bmkLst>
                    <p14:bmk name="书签 1" time="0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10235" y="-2436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803699"/>
      </p:ext>
    </p:extLst>
  </p:cSld>
  <p:clrMapOvr>
    <a:masterClrMapping/>
  </p:clrMapOvr>
  <p:transition spd="slow" advClick="0" advTm="1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xit" presetSubtype="4" fill="hold" grpId="1" nodeType="withEffect">
                                  <p:stCondLst>
                                    <p:cond delay="18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8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  <p:bldP spid="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980" y="487363"/>
            <a:ext cx="3736100" cy="5610973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744132" y="2646518"/>
            <a:ext cx="5445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/>
              <a:t>There's no place I can see</a:t>
            </a:r>
            <a:endParaRPr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243154643"/>
      </p:ext>
    </p:extLst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414" y="1107439"/>
            <a:ext cx="6710706" cy="4585251"/>
          </a:xfrm>
        </p:spPr>
      </p:pic>
      <p:sp>
        <p:nvSpPr>
          <p:cNvPr id="5" name="文本框 4"/>
          <p:cNvSpPr txBox="1"/>
          <p:nvPr/>
        </p:nvSpPr>
        <p:spPr>
          <a:xfrm>
            <a:off x="203200" y="2434956"/>
            <a:ext cx="5069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/>
              <a:t>Where to go where to go</a:t>
            </a:r>
            <a:endParaRPr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957432063"/>
      </p:ext>
    </p:extLst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xit" presetSubtype="4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38" y="1551305"/>
            <a:ext cx="7078681" cy="4716928"/>
          </a:xfrm>
        </p:spPr>
      </p:pic>
      <p:sp>
        <p:nvSpPr>
          <p:cNvPr id="5" name="文本框 4"/>
          <p:cNvSpPr txBox="1"/>
          <p:nvPr/>
        </p:nvSpPr>
        <p:spPr>
          <a:xfrm>
            <a:off x="1896258" y="626100"/>
            <a:ext cx="5323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/>
              <a:t>Every door is closed for me</a:t>
            </a:r>
            <a:endParaRPr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515786683"/>
      </p:ext>
    </p:extLst>
  </p:cSld>
  <p:clrMapOvr>
    <a:masterClrMapping/>
  </p:clrMapOvr>
  <p:transition spd="med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642" y="1334599"/>
            <a:ext cx="7285038" cy="4170823"/>
          </a:xfrm>
        </p:spPr>
      </p:pic>
      <p:sp>
        <p:nvSpPr>
          <p:cNvPr id="4" name="文本框 3"/>
          <p:cNvSpPr txBox="1"/>
          <p:nvPr/>
        </p:nvSpPr>
        <p:spPr>
          <a:xfrm>
            <a:off x="243840" y="2749449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/>
              <a:t>To the left to the right</a:t>
            </a:r>
            <a:endParaRPr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479505527"/>
      </p:ext>
    </p:extLst>
  </p:cSld>
  <p:clrMapOvr>
    <a:masterClrMapping/>
  </p:clrMapOvr>
  <p:transition spd="slow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96"/>
          <a:stretch/>
        </p:blipFill>
        <p:spPr>
          <a:xfrm>
            <a:off x="2320290" y="1419225"/>
            <a:ext cx="7748270" cy="4605571"/>
          </a:xfrm>
        </p:spPr>
      </p:pic>
      <p:sp>
        <p:nvSpPr>
          <p:cNvPr id="4" name="文本框 3"/>
          <p:cNvSpPr txBox="1"/>
          <p:nvPr/>
        </p:nvSpPr>
        <p:spPr>
          <a:xfrm>
            <a:off x="3649345" y="518160"/>
            <a:ext cx="509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/>
              <a:t>It's the same in every land</a:t>
            </a:r>
            <a:endParaRPr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527728835"/>
      </p:ext>
    </p:extLst>
  </p:cSld>
  <p:clrMapOvr>
    <a:masterClrMapping/>
  </p:clrMapOvr>
  <p:transition spd="med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xit" presetSubtype="2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xit" presetSubtype="21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344" y="1642745"/>
            <a:ext cx="7735712" cy="4351338"/>
          </a:xfrm>
        </p:spPr>
      </p:pic>
      <p:sp>
        <p:nvSpPr>
          <p:cNvPr id="4" name="文本框 3"/>
          <p:cNvSpPr txBox="1"/>
          <p:nvPr/>
        </p:nvSpPr>
        <p:spPr>
          <a:xfrm>
            <a:off x="3606800" y="640080"/>
            <a:ext cx="5069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/>
              <a:t>There is nowhere to go</a:t>
            </a:r>
            <a:endParaRPr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45081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300"/>
    </mc:Choice>
    <mc:Fallback xmlns="">
      <p:transition advTm="3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xit" presetSubtype="3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" presetClass="exit" presetSubtype="32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854960" y="2661920"/>
            <a:ext cx="63061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/>
              <a:t>And it's me who should know</a:t>
            </a:r>
            <a:endParaRPr lang="zh-CN" altLang="en-US" sz="4000" dirty="0"/>
          </a:p>
        </p:txBody>
      </p:sp>
    </p:spTree>
    <p:extLst>
      <p:ext uri="{BB962C8B-B14F-4D97-AF65-F5344CB8AC3E}">
        <p14:creationId xmlns:p14="http://schemas.microsoft.com/office/powerpoint/2010/main" val="4287199758"/>
      </p:ext>
    </p:extLst>
  </p:cSld>
  <p:clrMapOvr>
    <a:masterClrMapping/>
  </p:clrMapOvr>
  <p:transition spd="med" advTm="33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989</TotalTime>
  <Words>117</Words>
  <Application>Microsoft Office PowerPoint</Application>
  <PresentationFormat>宽屏</PresentationFormat>
  <Paragraphs>21</Paragraphs>
  <Slides>17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2" baseType="lpstr">
      <vt:lpstr>宋体</vt:lpstr>
      <vt:lpstr>Arial</vt:lpstr>
      <vt:lpstr>Calibri</vt:lpstr>
      <vt:lpstr>Calibri Light</vt:lpstr>
      <vt:lpstr>Office 主题</vt:lpstr>
      <vt:lpstr>Asking the way song : Where can I go?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Asking the way</dc:title>
  <dc:creator>ASUS</dc:creator>
  <cp:lastModifiedBy>ASUS</cp:lastModifiedBy>
  <cp:revision>33</cp:revision>
  <dcterms:created xsi:type="dcterms:W3CDTF">2019-01-19T02:27:48Z</dcterms:created>
  <dcterms:modified xsi:type="dcterms:W3CDTF">2019-01-20T10:02:04Z</dcterms:modified>
</cp:coreProperties>
</file>