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752" y="-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66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4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12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08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87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3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77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186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91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92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33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7E998-0352-4DBC-B620-2517485E4332}" type="datetimeFigureOut">
              <a:rPr lang="zh-CN" altLang="en-US" smtClean="0"/>
              <a:t>2019.1.20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37C46-CA17-4813-BD6A-2185DC83E0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97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815666"/>
            <a:ext cx="9144000" cy="1102519"/>
          </a:xfrm>
        </p:spPr>
        <p:txBody>
          <a:bodyPr>
            <a:normAutofit/>
          </a:bodyPr>
          <a:lstStyle/>
          <a:p>
            <a:r>
              <a:rPr lang="en-US" altLang="zh-C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Modes of Transportation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华南师范大学外文学院</a:t>
            </a:r>
            <a:endParaRPr lang="en-US" altLang="zh-CN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杨扬</a:t>
            </a:r>
          </a:p>
        </p:txBody>
      </p:sp>
    </p:spTree>
    <p:extLst>
      <p:ext uri="{BB962C8B-B14F-4D97-AF65-F5344CB8AC3E}">
        <p14:creationId xmlns:p14="http://schemas.microsoft.com/office/powerpoint/2010/main" val="194934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>
        <p:sndAc>
          <p:stSnd>
            <p:snd r:embed="rId2" name="Transportation Song (Instrumental Version).wav"/>
          </p:stSnd>
        </p:sndAc>
      </p:transition>
    </mc:Choice>
    <mc:Fallback>
      <p:transition advTm="1000">
        <p:sndAc>
          <p:stSnd>
            <p:snd r:embed="rId2" name="Transportation Song (Instrumental Version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735546"/>
            <a:ext cx="7260299" cy="3062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599" y="4083918"/>
            <a:ext cx="7260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Car! Car!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30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843559"/>
            <a:ext cx="5768975" cy="28806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4060829"/>
            <a:ext cx="576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Train! Train!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7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43558"/>
            <a:ext cx="5791200" cy="283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3975906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Plane! Plane!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789552"/>
            <a:ext cx="7315189" cy="3024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3" y="4137924"/>
            <a:ext cx="731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Rocket! Rocket!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2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843559"/>
            <a:ext cx="5768975" cy="2880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1" y="4083918"/>
            <a:ext cx="576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ride on a train.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4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735546"/>
            <a:ext cx="5743575" cy="2871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533" y="39219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ride on a train, but I want to go faster! Faster! Faster! Faster!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爆炸形 1 3"/>
          <p:cNvSpPr/>
          <p:nvPr/>
        </p:nvSpPr>
        <p:spPr>
          <a:xfrm>
            <a:off x="72008" y="3003799"/>
            <a:ext cx="1619672" cy="998018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爆炸形 1 4"/>
          <p:cNvSpPr/>
          <p:nvPr/>
        </p:nvSpPr>
        <p:spPr>
          <a:xfrm>
            <a:off x="7435255" y="1672431"/>
            <a:ext cx="1619672" cy="998018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爆炸形 1 5"/>
          <p:cNvSpPr/>
          <p:nvPr/>
        </p:nvSpPr>
        <p:spPr>
          <a:xfrm>
            <a:off x="60113" y="1"/>
            <a:ext cx="1619672" cy="998018"/>
          </a:xfrm>
          <a:prstGeom prst="irregularSeal1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1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5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111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76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112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1510"/>
            <a:ext cx="7378942" cy="3691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4227934"/>
            <a:ext cx="7378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fly on a plane.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9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8" y="1005576"/>
            <a:ext cx="7337943" cy="2292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9" y="365187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fly on a plane, but I want to go faster! Faster! Faster! Faster!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云形 3"/>
          <p:cNvSpPr/>
          <p:nvPr/>
        </p:nvSpPr>
        <p:spPr>
          <a:xfrm>
            <a:off x="107504" y="195486"/>
            <a:ext cx="2088232" cy="75608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3541792" y="186821"/>
            <a:ext cx="2088232" cy="75608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云形 5"/>
          <p:cNvSpPr/>
          <p:nvPr/>
        </p:nvSpPr>
        <p:spPr>
          <a:xfrm>
            <a:off x="6920319" y="187257"/>
            <a:ext cx="2088232" cy="75608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99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5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112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1005576"/>
            <a:ext cx="4281455" cy="31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5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51570"/>
            <a:ext cx="4358481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843558"/>
            <a:ext cx="5769955" cy="2854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97590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ride on a bike.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3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97564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51570"/>
            <a:ext cx="4313238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0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51570"/>
            <a:ext cx="43307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3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97564"/>
            <a:ext cx="4389832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4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51570"/>
            <a:ext cx="43561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0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51570"/>
            <a:ext cx="4292743" cy="32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8F8F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005577"/>
            <a:ext cx="4219575" cy="31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8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51570"/>
            <a:ext cx="4311650" cy="323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1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681541"/>
            <a:ext cx="6134815" cy="3077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3768562"/>
            <a:ext cx="6134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Go!</a:t>
            </a:r>
            <a:endParaRPr lang="zh-CN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4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97565"/>
            <a:ext cx="5559603" cy="2775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4029912"/>
            <a:ext cx="555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fly in a rocket.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4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65517"/>
            <a:ext cx="4507338" cy="3186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7590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ride on a bike, but I want to go faster! Faster! Faster! Faster!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爆炸形 1 3"/>
          <p:cNvSpPr/>
          <p:nvPr/>
        </p:nvSpPr>
        <p:spPr>
          <a:xfrm>
            <a:off x="0" y="7558"/>
            <a:ext cx="2339752" cy="1134126"/>
          </a:xfrm>
          <a:prstGeom prst="irregularSeal1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爆炸形 1 6"/>
          <p:cNvSpPr/>
          <p:nvPr/>
        </p:nvSpPr>
        <p:spPr>
          <a:xfrm>
            <a:off x="6859813" y="1491629"/>
            <a:ext cx="2339752" cy="1134126"/>
          </a:xfrm>
          <a:prstGeom prst="irregularSeal1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爆炸形 1 7"/>
          <p:cNvSpPr/>
          <p:nvPr/>
        </p:nvSpPr>
        <p:spPr>
          <a:xfrm>
            <a:off x="0" y="2949792"/>
            <a:ext cx="2339752" cy="1134126"/>
          </a:xfrm>
          <a:prstGeom prst="irregularSeal1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2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50"/>
                            </p:stCondLst>
                            <p:childTnLst>
                              <p:par>
                                <p:cTn id="14" presetID="8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50"/>
                            </p:stCondLst>
                            <p:childTnLst>
                              <p:par>
                                <p:cTn id="18" presetID="8" presetClass="entr" presetSubtype="32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750"/>
                            </p:stCondLst>
                            <p:childTnLst>
                              <p:par>
                                <p:cTn id="22" presetID="8" presetClass="entr" presetSubtype="32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76" y="681541"/>
            <a:ext cx="7013448" cy="3165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839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fly into space in a rocket.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1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97564"/>
            <a:ext cx="5708650" cy="2702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3975906"/>
            <a:ext cx="570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fly in a rocket.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1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35546"/>
            <a:ext cx="6588224" cy="3085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52" y="413792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fly into space in a rocket.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63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7000">
        <p:cut/>
      </p:transition>
    </mc:Choice>
    <mc:Fallback>
      <p:transition advTm="1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519523"/>
            <a:ext cx="6398581" cy="3594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4227934"/>
            <a:ext cx="6398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ride on a bus.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54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99" y="411510"/>
            <a:ext cx="5721350" cy="321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4" y="386789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ride 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a 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bus, but I want to go faster! </a:t>
            </a:r>
          </a:p>
          <a:p>
            <a:pPr algn="ctr"/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Faster! Faster! Faster!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爆炸形 1 3"/>
          <p:cNvSpPr/>
          <p:nvPr/>
        </p:nvSpPr>
        <p:spPr>
          <a:xfrm>
            <a:off x="1" y="7558"/>
            <a:ext cx="1713599" cy="998018"/>
          </a:xfrm>
          <a:prstGeom prst="irregularSeal1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爆炸形 1 4"/>
          <p:cNvSpPr/>
          <p:nvPr/>
        </p:nvSpPr>
        <p:spPr>
          <a:xfrm>
            <a:off x="7434950" y="1518667"/>
            <a:ext cx="1713599" cy="998018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爆炸形 1 5"/>
          <p:cNvSpPr/>
          <p:nvPr/>
        </p:nvSpPr>
        <p:spPr>
          <a:xfrm>
            <a:off x="-1" y="2949793"/>
            <a:ext cx="1713599" cy="998018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3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843558"/>
            <a:ext cx="5902325" cy="2926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3" y="4083918"/>
            <a:ext cx="590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ride in a car.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9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951570"/>
            <a:ext cx="5902325" cy="2482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66" y="375988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ride in a car, but I want to go faster! Faster! Faster! Faster!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爆炸形 1 3"/>
          <p:cNvSpPr/>
          <p:nvPr/>
        </p:nvSpPr>
        <p:spPr>
          <a:xfrm>
            <a:off x="0" y="2859782"/>
            <a:ext cx="1619672" cy="998018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爆炸形 1 4"/>
          <p:cNvSpPr/>
          <p:nvPr/>
        </p:nvSpPr>
        <p:spPr>
          <a:xfrm>
            <a:off x="7516283" y="1693951"/>
            <a:ext cx="1626551" cy="998018"/>
          </a:xfrm>
          <a:prstGeom prst="irregularSeal1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Faster!</a:t>
            </a:r>
            <a:endParaRPr lang="zh-CN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爆炸形 1 5"/>
          <p:cNvSpPr/>
          <p:nvPr/>
        </p:nvSpPr>
        <p:spPr>
          <a:xfrm>
            <a:off x="0" y="0"/>
            <a:ext cx="1713599" cy="998018"/>
          </a:xfrm>
          <a:prstGeom prst="irregularSeal1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itchFamily="34" charset="0"/>
                <a:cs typeface="Arial" pitchFamily="34" charset="0"/>
              </a:rPr>
              <a:t>Faster!</a:t>
            </a:r>
            <a:endParaRPr lang="zh-CN" alt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3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112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843558"/>
            <a:ext cx="5788025" cy="2878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1" y="4029912"/>
            <a:ext cx="5788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Bike! Bike!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8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843559"/>
            <a:ext cx="5889625" cy="2618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3813888"/>
            <a:ext cx="5889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Bus! Bus!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218</Words>
  <Application>Microsoft Office PowerPoint</Application>
  <PresentationFormat>全屏显示(16:9)</PresentationFormat>
  <Paragraphs>40</Paragraphs>
  <Slides>32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Office 主题​​</vt:lpstr>
      <vt:lpstr>Modes of Transportation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34</cp:revision>
  <dcterms:created xsi:type="dcterms:W3CDTF">2019-01-20T02:20:40Z</dcterms:created>
  <dcterms:modified xsi:type="dcterms:W3CDTF">2019-01-20T12:19:20Z</dcterms:modified>
</cp:coreProperties>
</file>