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44"/>
  </p:notesMasterIdLst>
  <p:sldIdLst>
    <p:sldId id="265" r:id="rId2"/>
    <p:sldId id="287" r:id="rId3"/>
    <p:sldId id="286" r:id="rId4"/>
    <p:sldId id="266" r:id="rId5"/>
    <p:sldId id="283" r:id="rId6"/>
    <p:sldId id="285" r:id="rId7"/>
    <p:sldId id="278" r:id="rId8"/>
    <p:sldId id="284" r:id="rId9"/>
    <p:sldId id="282" r:id="rId10"/>
    <p:sldId id="280" r:id="rId11"/>
    <p:sldId id="281" r:id="rId12"/>
    <p:sldId id="279" r:id="rId13"/>
    <p:sldId id="298" r:id="rId14"/>
    <p:sldId id="297" r:id="rId15"/>
    <p:sldId id="277" r:id="rId16"/>
    <p:sldId id="296" r:id="rId17"/>
    <p:sldId id="295" r:id="rId18"/>
    <p:sldId id="294" r:id="rId19"/>
    <p:sldId id="293" r:id="rId20"/>
    <p:sldId id="292" r:id="rId21"/>
    <p:sldId id="291" r:id="rId22"/>
    <p:sldId id="290" r:id="rId23"/>
    <p:sldId id="288" r:id="rId24"/>
    <p:sldId id="289" r:id="rId25"/>
    <p:sldId id="274" r:id="rId26"/>
    <p:sldId id="273" r:id="rId27"/>
    <p:sldId id="272" r:id="rId28"/>
    <p:sldId id="271" r:id="rId29"/>
    <p:sldId id="270" r:id="rId30"/>
    <p:sldId id="269" r:id="rId31"/>
    <p:sldId id="268" r:id="rId32"/>
    <p:sldId id="267" r:id="rId33"/>
    <p:sldId id="304" r:id="rId34"/>
    <p:sldId id="303" r:id="rId35"/>
    <p:sldId id="309" r:id="rId36"/>
    <p:sldId id="308" r:id="rId37"/>
    <p:sldId id="302" r:id="rId38"/>
    <p:sldId id="305" r:id="rId39"/>
    <p:sldId id="306" r:id="rId40"/>
    <p:sldId id="300" r:id="rId41"/>
    <p:sldId id="301" r:id="rId42"/>
    <p:sldId id="299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C11"/>
    <a:srgbClr val="282623"/>
    <a:srgbClr val="282828"/>
    <a:srgbClr val="171717"/>
    <a:srgbClr val="0D0D0D"/>
    <a:srgbClr val="02000B"/>
    <a:srgbClr val="222222"/>
    <a:srgbClr val="0F0F0F"/>
    <a:srgbClr val="0D0C11"/>
    <a:srgbClr val="1318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>
      <p:cViewPr varScale="1">
        <p:scale>
          <a:sx n="44" d="100"/>
          <a:sy n="44" d="100"/>
        </p:scale>
        <p:origin x="3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DD7FF-2BA9-45BF-A9D8-27ED11686951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A7DA1-BA99-4691-9CEE-2275B06F17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31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A7DA1-BA99-4691-9CEE-2275B06F17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756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45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3593460" y="1511293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6024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18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744EB01-258E-45AA-B6A8-B469F449ECBD}"/>
              </a:ext>
            </a:extLst>
          </p:cNvPr>
          <p:cNvGrpSpPr/>
          <p:nvPr/>
        </p:nvGrpSpPr>
        <p:grpSpPr>
          <a:xfrm>
            <a:off x="0" y="-1"/>
            <a:ext cx="7533807" cy="6858001"/>
            <a:chOff x="2353" y="-1925"/>
            <a:chExt cx="7012989" cy="685800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7F1EBBE-0CF4-44A9-9D52-3ECA10620591}"/>
                </a:ext>
              </a:extLst>
            </p:cNvPr>
            <p:cNvGrpSpPr/>
            <p:nvPr/>
          </p:nvGrpSpPr>
          <p:grpSpPr>
            <a:xfrm>
              <a:off x="2353" y="-1925"/>
              <a:ext cx="7012989" cy="6858001"/>
              <a:chOff x="2353" y="-1925"/>
              <a:chExt cx="7012989" cy="6858001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276F3103-3D56-4E7B-A2C1-5BAE000EED46}"/>
                  </a:ext>
                </a:extLst>
              </p:cNvPr>
              <p:cNvSpPr/>
              <p:nvPr/>
            </p:nvSpPr>
            <p:spPr bwMode="auto">
              <a:xfrm>
                <a:off x="4317965" y="-1925"/>
                <a:ext cx="2697377" cy="2840814"/>
              </a:xfrm>
              <a:custGeom>
                <a:avLst/>
                <a:gdLst/>
                <a:ahLst/>
                <a:cxnLst>
                  <a:cxn ang="0">
                    <a:pos x="0" y="1673"/>
                  </a:cxn>
                  <a:cxn ang="0">
                    <a:pos x="2802" y="2951"/>
                  </a:cxn>
                  <a:cxn ang="0">
                    <a:pos x="1743" y="0"/>
                  </a:cxn>
                  <a:cxn ang="0">
                    <a:pos x="1390" y="0"/>
                  </a:cxn>
                  <a:cxn ang="0">
                    <a:pos x="0" y="1673"/>
                  </a:cxn>
                </a:cxnLst>
                <a:rect l="0" t="0" r="r" b="b"/>
                <a:pathLst>
                  <a:path w="2802" h="2951">
                    <a:moveTo>
                      <a:pt x="0" y="1673"/>
                    </a:moveTo>
                    <a:lnTo>
                      <a:pt x="2802" y="2951"/>
                    </a:lnTo>
                    <a:lnTo>
                      <a:pt x="1743" y="0"/>
                    </a:lnTo>
                    <a:lnTo>
                      <a:pt x="1390" y="0"/>
                    </a:lnTo>
                    <a:lnTo>
                      <a:pt x="0" y="1673"/>
                    </a:lnTo>
                    <a:close/>
                  </a:path>
                </a:pathLst>
              </a:custGeom>
              <a:solidFill>
                <a:srgbClr val="48B39D"/>
              </a:solidFill>
              <a:ln w="9525">
                <a:noFill/>
                <a:round/>
              </a:ln>
            </p:spPr>
            <p:txBody>
              <a:bodyPr vert="horz" wrap="square" lIns="55449" tIns="27725" rIns="55449" bIns="27725" numCol="1" anchor="t" anchorCtr="0" compatLnSpc="1"/>
              <a:lstStyle/>
              <a:p>
                <a:pPr defTabSz="554492"/>
                <a:endParaRPr lang="ru-RU" sz="1092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F3976840-4780-4063-9364-8BE256BCE681}"/>
                  </a:ext>
                </a:extLst>
              </p:cNvPr>
              <p:cNvSpPr/>
              <p:nvPr/>
            </p:nvSpPr>
            <p:spPr bwMode="auto">
              <a:xfrm>
                <a:off x="2353" y="1608608"/>
                <a:ext cx="7012989" cy="5247468"/>
              </a:xfrm>
              <a:custGeom>
                <a:avLst/>
                <a:gdLst/>
                <a:ahLst/>
                <a:cxnLst>
                  <a:cxn ang="0">
                    <a:pos x="4483" y="0"/>
                  </a:cxn>
                  <a:cxn ang="0">
                    <a:pos x="219" y="5125"/>
                  </a:cxn>
                  <a:cxn ang="0">
                    <a:pos x="0" y="5389"/>
                  </a:cxn>
                  <a:cxn ang="0">
                    <a:pos x="0" y="5451"/>
                  </a:cxn>
                  <a:cxn ang="0">
                    <a:pos x="5575" y="5451"/>
                  </a:cxn>
                  <a:cxn ang="0">
                    <a:pos x="5709" y="5125"/>
                  </a:cxn>
                  <a:cxn ang="0">
                    <a:pos x="7285" y="1278"/>
                  </a:cxn>
                  <a:cxn ang="0">
                    <a:pos x="4483" y="0"/>
                  </a:cxn>
                </a:cxnLst>
                <a:rect l="0" t="0" r="r" b="b"/>
                <a:pathLst>
                  <a:path w="7285" h="5451">
                    <a:moveTo>
                      <a:pt x="4483" y="0"/>
                    </a:moveTo>
                    <a:lnTo>
                      <a:pt x="219" y="5125"/>
                    </a:lnTo>
                    <a:lnTo>
                      <a:pt x="0" y="5389"/>
                    </a:lnTo>
                    <a:lnTo>
                      <a:pt x="0" y="5451"/>
                    </a:lnTo>
                    <a:lnTo>
                      <a:pt x="5575" y="5451"/>
                    </a:lnTo>
                    <a:lnTo>
                      <a:pt x="5709" y="5125"/>
                    </a:lnTo>
                    <a:lnTo>
                      <a:pt x="7285" y="1278"/>
                    </a:lnTo>
                    <a:lnTo>
                      <a:pt x="4483" y="0"/>
                    </a:lnTo>
                    <a:close/>
                  </a:path>
                </a:pathLst>
              </a:custGeom>
              <a:solidFill>
                <a:srgbClr val="38A1A0"/>
              </a:solidFill>
              <a:ln w="9525">
                <a:noFill/>
                <a:round/>
              </a:ln>
            </p:spPr>
            <p:txBody>
              <a:bodyPr vert="horz" wrap="square" lIns="55449" tIns="27725" rIns="55449" bIns="27725" numCol="1" anchor="t" anchorCtr="0" compatLnSpc="1"/>
              <a:lstStyle/>
              <a:p>
                <a:pPr defTabSz="554492"/>
                <a:endParaRPr lang="ru-RU" sz="1092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949683B5-1EAD-48F2-A4A3-62BFFCCCAB23}"/>
                  </a:ext>
                </a:extLst>
              </p:cNvPr>
              <p:cNvSpPr/>
              <p:nvPr/>
            </p:nvSpPr>
            <p:spPr bwMode="auto">
              <a:xfrm>
                <a:off x="789810" y="-1925"/>
                <a:ext cx="4866254" cy="1610533"/>
              </a:xfrm>
              <a:custGeom>
                <a:avLst/>
                <a:gdLst/>
                <a:ahLst/>
                <a:cxnLst>
                  <a:cxn ang="0">
                    <a:pos x="3665" y="1673"/>
                  </a:cxn>
                  <a:cxn ang="0">
                    <a:pos x="5055" y="0"/>
                  </a:cxn>
                  <a:cxn ang="0">
                    <a:pos x="0" y="0"/>
                  </a:cxn>
                  <a:cxn ang="0">
                    <a:pos x="3665" y="1673"/>
                  </a:cxn>
                </a:cxnLst>
                <a:rect l="0" t="0" r="r" b="b"/>
                <a:pathLst>
                  <a:path w="5055" h="1673">
                    <a:moveTo>
                      <a:pt x="3665" y="1673"/>
                    </a:moveTo>
                    <a:lnTo>
                      <a:pt x="5055" y="0"/>
                    </a:lnTo>
                    <a:lnTo>
                      <a:pt x="0" y="0"/>
                    </a:lnTo>
                    <a:lnTo>
                      <a:pt x="3665" y="1673"/>
                    </a:lnTo>
                    <a:close/>
                  </a:path>
                </a:pathLst>
              </a:custGeom>
              <a:solidFill>
                <a:srgbClr val="38A39A"/>
              </a:solidFill>
              <a:ln w="9525">
                <a:noFill/>
                <a:round/>
              </a:ln>
            </p:spPr>
            <p:txBody>
              <a:bodyPr vert="horz" wrap="square" lIns="55449" tIns="27725" rIns="55449" bIns="27725" numCol="1" anchor="t" anchorCtr="0" compatLnSpc="1"/>
              <a:lstStyle/>
              <a:p>
                <a:pPr defTabSz="554492"/>
                <a:endParaRPr lang="ru-RU" sz="1092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8EA034-E594-4AAE-9BD6-31C22C0A1A01}"/>
                </a:ext>
              </a:extLst>
            </p:cNvPr>
            <p:cNvSpPr/>
            <p:nvPr/>
          </p:nvSpPr>
          <p:spPr bwMode="auto">
            <a:xfrm>
              <a:off x="2354" y="-1925"/>
              <a:ext cx="4315611" cy="6798315"/>
            </a:xfrm>
            <a:custGeom>
              <a:avLst/>
              <a:gdLst/>
              <a:ahLst/>
              <a:cxnLst>
                <a:cxn ang="0">
                  <a:pos x="818" y="0"/>
                </a:cxn>
                <a:cxn ang="0">
                  <a:pos x="0" y="0"/>
                </a:cxn>
                <a:cxn ang="0">
                  <a:pos x="0" y="6798"/>
                </a:cxn>
                <a:cxn ang="0">
                  <a:pos x="0" y="7062"/>
                </a:cxn>
                <a:cxn ang="0">
                  <a:pos x="219" y="6798"/>
                </a:cxn>
                <a:cxn ang="0">
                  <a:pos x="4483" y="1673"/>
                </a:cxn>
                <a:cxn ang="0">
                  <a:pos x="818" y="0"/>
                </a:cxn>
              </a:cxnLst>
              <a:rect l="0" t="0" r="r" b="b"/>
              <a:pathLst>
                <a:path w="4483" h="7062">
                  <a:moveTo>
                    <a:pt x="818" y="0"/>
                  </a:moveTo>
                  <a:lnTo>
                    <a:pt x="0" y="0"/>
                  </a:lnTo>
                  <a:lnTo>
                    <a:pt x="0" y="6798"/>
                  </a:lnTo>
                  <a:lnTo>
                    <a:pt x="0" y="7062"/>
                  </a:lnTo>
                  <a:lnTo>
                    <a:pt x="219" y="6798"/>
                  </a:lnTo>
                  <a:lnTo>
                    <a:pt x="4483" y="1673"/>
                  </a:lnTo>
                  <a:lnTo>
                    <a:pt x="818" y="0"/>
                  </a:lnTo>
                  <a:close/>
                </a:path>
              </a:pathLst>
            </a:custGeom>
            <a:solidFill>
              <a:srgbClr val="31939A"/>
            </a:solidFill>
            <a:ln w="9525">
              <a:noFill/>
              <a:round/>
            </a:ln>
          </p:spPr>
          <p:txBody>
            <a:bodyPr vert="horz" wrap="square" lIns="55449" tIns="27725" rIns="55449" bIns="27725" numCol="1" anchor="t" anchorCtr="0" compatLnSpc="1"/>
            <a:lstStyle/>
            <a:p>
              <a:pPr defTabSz="554492"/>
              <a:endParaRPr lang="ru-RU" sz="1092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B50A5D60-F6B4-49FC-8E77-FE43CA7B2F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727" y="3129263"/>
            <a:ext cx="2267272" cy="1889393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E448DEC9-36D0-44CD-AE79-3EBE49FA9E20}"/>
              </a:ext>
            </a:extLst>
          </p:cNvPr>
          <p:cNvSpPr txBox="1"/>
          <p:nvPr/>
        </p:nvSpPr>
        <p:spPr>
          <a:xfrm>
            <a:off x="965129" y="2363264"/>
            <a:ext cx="7360116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 defTabSz="554492"/>
            <a:r>
              <a:rPr lang="en-US" sz="880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R</a:t>
            </a:r>
            <a:r>
              <a:rPr lang="en-US" altLang="zh-CN" sz="8800" dirty="0">
                <a:solidFill>
                  <a:srgbClr val="FFFFFF"/>
                </a:solidFill>
                <a:latin typeface="Trebuchet MS" panose="020B0603020202020204"/>
                <a:ea typeface="宋体" panose="02010600030101010101" pitchFamily="2" charset="-122"/>
                <a:cs typeface="Trebuchet MS" panose="020B0603020202020204"/>
              </a:rPr>
              <a:t>each</a:t>
            </a:r>
          </a:p>
          <a:p>
            <a:pPr marL="7701" marR="3081" defTabSz="554492"/>
            <a:r>
              <a:rPr lang="en-US" altLang="zh-CN" sz="3200" dirty="0">
                <a:solidFill>
                  <a:srgbClr val="FFFFFF"/>
                </a:solidFill>
                <a:latin typeface="Trebuchet MS" panose="020B0603020202020204"/>
                <a:ea typeface="宋体" panose="02010600030101010101" pitchFamily="2" charset="-122"/>
                <a:cs typeface="Trebuchet MS" panose="020B0603020202020204"/>
              </a:rPr>
              <a:t>                ——Gloria Estefan</a:t>
            </a:r>
            <a:endParaRPr sz="3200" dirty="0">
              <a:solidFill>
                <a:prstClr val="black"/>
              </a:solidFill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3F503C4-C90D-4709-B7A9-8B0F1EAC1C91}"/>
              </a:ext>
            </a:extLst>
          </p:cNvPr>
          <p:cNvSpPr txBox="1"/>
          <p:nvPr/>
        </p:nvSpPr>
        <p:spPr>
          <a:xfrm>
            <a:off x="216474" y="61610"/>
            <a:ext cx="4934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人教版高中英语</a:t>
            </a:r>
            <a:r>
              <a:rPr lang="en-US" altLang="zh-CN" sz="2800" dirty="0">
                <a:solidFill>
                  <a:schemeClr val="bg1"/>
                </a:solidFill>
              </a:rPr>
              <a:t>M2U2</a:t>
            </a:r>
          </a:p>
          <a:p>
            <a:r>
              <a:rPr lang="en-US" altLang="zh-CN" sz="2800" dirty="0">
                <a:solidFill>
                  <a:schemeClr val="bg1"/>
                </a:solidFill>
              </a:rPr>
              <a:t>The Olympic Games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6009A43-88D9-423C-8D6B-0B28C11084B8}"/>
              </a:ext>
            </a:extLst>
          </p:cNvPr>
          <p:cNvSpPr txBox="1"/>
          <p:nvPr/>
        </p:nvSpPr>
        <p:spPr>
          <a:xfrm>
            <a:off x="7224788" y="5849653"/>
            <a:ext cx="4493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制作：梁颖梅</a:t>
            </a:r>
          </a:p>
          <a:p>
            <a:r>
              <a:rPr lang="zh-CN" altLang="en-US" sz="2400" dirty="0"/>
              <a:t>华南师范大学外国语言文化学院</a:t>
            </a:r>
            <a:endParaRPr lang="en-US" altLang="zh-CN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EBDDFE8-8599-41B2-A8D7-C4886CEC79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879"/>
          <a:stretch/>
        </p:blipFill>
        <p:spPr>
          <a:xfrm>
            <a:off x="10170546" y="4900310"/>
            <a:ext cx="1775633" cy="925864"/>
          </a:xfrm>
          <a:prstGeom prst="rect">
            <a:avLst/>
          </a:prstGeom>
        </p:spPr>
      </p:pic>
      <p:pic>
        <p:nvPicPr>
          <p:cNvPr id="6" name="Gloria Estefan - Reach">
            <a:hlinkClick r:id="" action="ppaction://media"/>
            <a:extLst>
              <a:ext uri="{FF2B5EF4-FFF2-40B4-BE49-F238E27FC236}">
                <a16:creationId xmlns:a16="http://schemas.microsoft.com/office/drawing/2014/main" id="{9A0113EC-5F53-41D6-99D1-726C00852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6579" y="4365104"/>
            <a:ext cx="173962" cy="1739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64D287B2-D134-4650-A74A-80EB3B225742}"/>
              </a:ext>
            </a:extLst>
          </p:cNvPr>
          <p:cNvGrpSpPr/>
          <p:nvPr/>
        </p:nvGrpSpPr>
        <p:grpSpPr>
          <a:xfrm>
            <a:off x="18946" y="120542"/>
            <a:ext cx="6383065" cy="890093"/>
            <a:chOff x="18946" y="120542"/>
            <a:chExt cx="6383065" cy="89009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54D17EC-DBB8-4052-ADCD-3DE90B1E3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46" y="120542"/>
              <a:ext cx="6383065" cy="890093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378938F2-0148-403F-956D-3D7CE9ACBC9D}"/>
                </a:ext>
              </a:extLst>
            </p:cNvPr>
            <p:cNvSpPr txBox="1"/>
            <p:nvPr/>
          </p:nvSpPr>
          <p:spPr>
            <a:xfrm>
              <a:off x="263352" y="188640"/>
              <a:ext cx="55659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From that one moment in my life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F76301C-1028-4618-BB01-8A179DDA7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95" y="1124744"/>
            <a:ext cx="9073008" cy="510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24227"/>
      </p:ext>
    </p:extLst>
  </p:cSld>
  <p:clrMapOvr>
    <a:masterClrMapping/>
  </p:clrMapOvr>
  <p:transition advClick="0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2C2F1C3C-2875-46FF-AA51-F3FB39ED62E0}"/>
              </a:ext>
            </a:extLst>
          </p:cNvPr>
          <p:cNvGrpSpPr/>
          <p:nvPr/>
        </p:nvGrpSpPr>
        <p:grpSpPr>
          <a:xfrm>
            <a:off x="0" y="153037"/>
            <a:ext cx="4925283" cy="923105"/>
            <a:chOff x="0" y="153037"/>
            <a:chExt cx="4925283" cy="92310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7AACBF9-3EF6-4043-A543-907D9AC30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0" y="153037"/>
              <a:ext cx="4925283" cy="923105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565B238-8FDA-4763-A0BB-A2A74989BE66}"/>
                </a:ext>
              </a:extLst>
            </p:cNvPr>
            <p:cNvSpPr txBox="1"/>
            <p:nvPr/>
          </p:nvSpPr>
          <p:spPr>
            <a:xfrm>
              <a:off x="479376" y="260648"/>
              <a:ext cx="44459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I'm </a:t>
              </a:r>
              <a:r>
                <a:rPr lang="en-US" altLang="zh-CN" sz="4000" dirty="0" err="1">
                  <a:latin typeface="Bahnschrift Condensed" panose="020B0502040204020203" pitchFamily="34" charset="0"/>
                </a:rPr>
                <a:t>gonna</a:t>
              </a:r>
              <a:r>
                <a:rPr lang="en-US" altLang="zh-CN" sz="4000" dirty="0">
                  <a:latin typeface="Bahnschrift Condensed" panose="020B0502040204020203" pitchFamily="34" charset="0"/>
                </a:rPr>
                <a:t> be stronger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0261083-0E37-45F4-BF5D-D87825223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6" y="1412776"/>
            <a:ext cx="6558743" cy="36866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83D925C-97CB-4BED-9186-1F2FBF5F2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563" y="1412776"/>
            <a:ext cx="5371756" cy="368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92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5000">
        <p14:reveal/>
      </p:transition>
    </mc:Choice>
    <mc:Fallback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DD2A6FC-2AC1-4A37-8ECF-C66F40048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78" y="1510698"/>
            <a:ext cx="5832648" cy="38366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23E48C-4D61-48BD-9054-0AA1017D0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26" y="1489107"/>
            <a:ext cx="5832648" cy="390787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24E445D6-512F-4402-ABFD-4C1686A7D6EF}"/>
              </a:ext>
            </a:extLst>
          </p:cNvPr>
          <p:cNvGrpSpPr/>
          <p:nvPr/>
        </p:nvGrpSpPr>
        <p:grpSpPr>
          <a:xfrm>
            <a:off x="14010" y="332656"/>
            <a:ext cx="8242230" cy="890093"/>
            <a:chOff x="14010" y="332656"/>
            <a:chExt cx="8242230" cy="890093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E373825-75F4-4A7D-85D7-EAE22851D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10" y="332656"/>
              <a:ext cx="6946086" cy="890093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51CCC28-F2B3-49AD-B84C-444617A64370}"/>
                </a:ext>
              </a:extLst>
            </p:cNvPr>
            <p:cNvSpPr txBox="1"/>
            <p:nvPr/>
          </p:nvSpPr>
          <p:spPr>
            <a:xfrm>
              <a:off x="623392" y="332656"/>
              <a:ext cx="76328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Know that I've tried my very best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6380619"/>
      </p:ext>
    </p:extLst>
  </p:cSld>
  <p:clrMapOvr>
    <a:masterClrMapping/>
  </p:clrMapOvr>
  <p:transition advClick="0"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6665B85-4E25-4CF2-AC5A-C864C378E660}"/>
              </a:ext>
            </a:extLst>
          </p:cNvPr>
          <p:cNvGrpSpPr/>
          <p:nvPr/>
        </p:nvGrpSpPr>
        <p:grpSpPr>
          <a:xfrm>
            <a:off x="14010" y="169544"/>
            <a:ext cx="6383065" cy="890093"/>
            <a:chOff x="14010" y="169544"/>
            <a:chExt cx="6383065" cy="89009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F0C680D-E91E-4F2A-855D-4EF502184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10" y="169544"/>
              <a:ext cx="6383065" cy="890093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ED8509A-928F-4564-B5D0-9204E4C0DC62}"/>
                </a:ext>
              </a:extLst>
            </p:cNvPr>
            <p:cNvSpPr txBox="1"/>
            <p:nvPr/>
          </p:nvSpPr>
          <p:spPr>
            <a:xfrm>
              <a:off x="767408" y="169544"/>
              <a:ext cx="44951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I'd put my spirit to the test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69FC4709-0C42-48FD-9454-E9FB92026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9" y="1514100"/>
            <a:ext cx="6033081" cy="41628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970E922-17B6-4398-A72F-F08D2EF67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66" y="1514100"/>
            <a:ext cx="5550434" cy="416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67001"/>
      </p:ext>
    </p:extLst>
  </p:cSld>
  <p:clrMapOvr>
    <a:masterClrMapping/>
  </p:clrMapOvr>
  <p:transition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AFC48C0E-2F96-48AA-A135-2E6CB11616EB}"/>
              </a:ext>
            </a:extLst>
          </p:cNvPr>
          <p:cNvGrpSpPr/>
          <p:nvPr/>
        </p:nvGrpSpPr>
        <p:grpSpPr>
          <a:xfrm>
            <a:off x="-12320" y="339080"/>
            <a:ext cx="6061034" cy="890093"/>
            <a:chOff x="-12320" y="339080"/>
            <a:chExt cx="6061034" cy="890093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8994393-26B3-4A60-A7B8-FC0CF400C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2320" y="339080"/>
              <a:ext cx="4688954" cy="890093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8E893F51-5921-403B-8BC2-E1A6932A8C0E}"/>
                </a:ext>
              </a:extLst>
            </p:cNvPr>
            <p:cNvSpPr txBox="1"/>
            <p:nvPr/>
          </p:nvSpPr>
          <p:spPr>
            <a:xfrm>
              <a:off x="1008154" y="395919"/>
              <a:ext cx="50405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If I could reach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B91E4264-1038-435E-8B54-ADF90378A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582" y="188640"/>
            <a:ext cx="6992416" cy="621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60668"/>
      </p:ext>
    </p:extLst>
  </p:cSld>
  <p:clrMapOvr>
    <a:masterClrMapping/>
  </p:clrMapOvr>
  <p:transition spd="med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0A9187C-DD9A-4B3E-A170-A95778376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00" y="1456329"/>
            <a:ext cx="5688632" cy="394534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CE505C4-1B61-4000-9267-1F0202DAA0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1317" r="2308" b="3858"/>
          <a:stretch/>
        </p:blipFill>
        <p:spPr>
          <a:xfrm>
            <a:off x="6143872" y="1491698"/>
            <a:ext cx="5688632" cy="39765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98C4AF49-431B-43C7-AE5E-C4952D4D7DBF}"/>
              </a:ext>
            </a:extLst>
          </p:cNvPr>
          <p:cNvGrpSpPr/>
          <p:nvPr/>
        </p:nvGrpSpPr>
        <p:grpSpPr>
          <a:xfrm>
            <a:off x="-4044" y="227696"/>
            <a:ext cx="9412412" cy="936104"/>
            <a:chOff x="-4044" y="227696"/>
            <a:chExt cx="9412412" cy="93610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1AC4BFC-DC7C-4B5B-902A-47779779F05E}"/>
                </a:ext>
              </a:extLst>
            </p:cNvPr>
            <p:cNvSpPr/>
            <p:nvPr/>
          </p:nvSpPr>
          <p:spPr>
            <a:xfrm>
              <a:off x="-4044" y="227696"/>
              <a:ext cx="8568952" cy="93610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5079424-6B42-465C-B22F-6974AFCFEA30}"/>
                </a:ext>
              </a:extLst>
            </p:cNvPr>
            <p:cNvSpPr/>
            <p:nvPr/>
          </p:nvSpPr>
          <p:spPr>
            <a:xfrm>
              <a:off x="839416" y="285392"/>
              <a:ext cx="856895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Some days are meant to be remembered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285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10000">
        <p14:window dir="vert"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273C872-5500-4881-A4C5-5CD0C7710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4" y="1519772"/>
            <a:ext cx="5721950" cy="38184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0C1C5B-3D96-4F04-AC2C-074304860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154" y="1520583"/>
            <a:ext cx="6239307" cy="381845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E2BAAE6-C791-41A2-9CAE-7B33C447BD4D}"/>
              </a:ext>
            </a:extLst>
          </p:cNvPr>
          <p:cNvGrpSpPr/>
          <p:nvPr/>
        </p:nvGrpSpPr>
        <p:grpSpPr>
          <a:xfrm>
            <a:off x="-28533" y="260648"/>
            <a:ext cx="7924733" cy="936104"/>
            <a:chOff x="-28533" y="260648"/>
            <a:chExt cx="7924733" cy="93610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890C71A-5AA0-4FC8-A706-F72C9C676B30}"/>
                </a:ext>
              </a:extLst>
            </p:cNvPr>
            <p:cNvSpPr/>
            <p:nvPr/>
          </p:nvSpPr>
          <p:spPr>
            <a:xfrm>
              <a:off x="-28533" y="260648"/>
              <a:ext cx="6988629" cy="93610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3777057-8190-427A-B003-C0E0B6AB682F}"/>
                </a:ext>
              </a:extLst>
            </p:cNvPr>
            <p:cNvSpPr txBox="1"/>
            <p:nvPr/>
          </p:nvSpPr>
          <p:spPr>
            <a:xfrm>
              <a:off x="479376" y="332656"/>
              <a:ext cx="74168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Those days we rise above the stars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157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11000">
        <p14:prism isContent="1" isInverted="1"/>
      </p:transition>
    </mc:Choice>
    <mc:Fallback>
      <p:transition spd="med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6C26F371-BA1A-4604-9B6A-1061D39DB8DF}"/>
              </a:ext>
            </a:extLst>
          </p:cNvPr>
          <p:cNvGrpSpPr/>
          <p:nvPr/>
        </p:nvGrpSpPr>
        <p:grpSpPr>
          <a:xfrm>
            <a:off x="14010" y="332656"/>
            <a:ext cx="6514038" cy="864096"/>
            <a:chOff x="14010" y="332656"/>
            <a:chExt cx="6514038" cy="86409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98095DA-8E67-4F4D-B7F2-83975FBC1706}"/>
                </a:ext>
              </a:extLst>
            </p:cNvPr>
            <p:cNvSpPr/>
            <p:nvPr/>
          </p:nvSpPr>
          <p:spPr>
            <a:xfrm>
              <a:off x="14010" y="332656"/>
              <a:ext cx="6514038" cy="86409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BE00FAEC-25CE-4CD9-A55B-3D8EC0CD6319}"/>
                </a:ext>
              </a:extLst>
            </p:cNvPr>
            <p:cNvSpPr txBox="1"/>
            <p:nvPr/>
          </p:nvSpPr>
          <p:spPr>
            <a:xfrm>
              <a:off x="551384" y="332656"/>
              <a:ext cx="52405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So I'll go the distance this time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F4CE1E7-DFDD-409D-AF81-7EDE52304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452" y="1412776"/>
            <a:ext cx="9865096" cy="486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79882"/>
      </p:ext>
    </p:extLst>
  </p:cSld>
  <p:clrMapOvr>
    <a:masterClrMapping/>
  </p:clrMapOvr>
  <p:transition spd="med" advClick="0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067" y="4521140"/>
            <a:ext cx="12192000" cy="2310384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98760895-F0E2-437B-817E-897E700C76FC}"/>
              </a:ext>
            </a:extLst>
          </p:cNvPr>
          <p:cNvGrpSpPr/>
          <p:nvPr/>
        </p:nvGrpSpPr>
        <p:grpSpPr>
          <a:xfrm>
            <a:off x="-38067" y="219184"/>
            <a:ext cx="6264696" cy="821358"/>
            <a:chOff x="-38067" y="219184"/>
            <a:chExt cx="6264696" cy="82135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5B4D3B4-CE1D-4BF8-BB73-F9E854C60FEC}"/>
                </a:ext>
              </a:extLst>
            </p:cNvPr>
            <p:cNvSpPr/>
            <p:nvPr/>
          </p:nvSpPr>
          <p:spPr>
            <a:xfrm>
              <a:off x="-38067" y="219184"/>
              <a:ext cx="6264696" cy="82135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C265FB6D-7FD7-4D85-AF9B-83003FE538A6}"/>
                </a:ext>
              </a:extLst>
            </p:cNvPr>
            <p:cNvSpPr txBox="1"/>
            <p:nvPr/>
          </p:nvSpPr>
          <p:spPr>
            <a:xfrm>
              <a:off x="551384" y="332656"/>
              <a:ext cx="52629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Seeing more the higher I climb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EDBEC427-69B8-49F7-A3E5-543510C1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6"/>
          <a:stretch/>
        </p:blipFill>
        <p:spPr>
          <a:xfrm>
            <a:off x="2197378" y="1181668"/>
            <a:ext cx="8058501" cy="553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49963"/>
      </p:ext>
    </p:extLst>
  </p:cSld>
  <p:clrMapOvr>
    <a:masterClrMapping/>
  </p:clrMapOvr>
  <p:transition spd="med" advClick="0" advTm="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E775317-FEDD-4F32-B910-C29A7679F5E6}"/>
              </a:ext>
            </a:extLst>
          </p:cNvPr>
          <p:cNvGrpSpPr/>
          <p:nvPr/>
        </p:nvGrpSpPr>
        <p:grpSpPr>
          <a:xfrm>
            <a:off x="0" y="155880"/>
            <a:ext cx="8256240" cy="736005"/>
            <a:chOff x="0" y="155880"/>
            <a:chExt cx="8256240" cy="736005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547FDA5-CA41-4AD4-A721-E11563805AF4}"/>
                </a:ext>
              </a:extLst>
            </p:cNvPr>
            <p:cNvSpPr/>
            <p:nvPr/>
          </p:nvSpPr>
          <p:spPr>
            <a:xfrm>
              <a:off x="0" y="183999"/>
              <a:ext cx="5904656" cy="70788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1A25F4DA-1133-4796-9A86-43DF4AEDB515}"/>
                </a:ext>
              </a:extLst>
            </p:cNvPr>
            <p:cNvSpPr txBox="1"/>
            <p:nvPr/>
          </p:nvSpPr>
          <p:spPr>
            <a:xfrm>
              <a:off x="767408" y="155880"/>
              <a:ext cx="74888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That the more I believe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2865163B-4DA8-43DA-8D2A-B8A13E299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549" y="1052736"/>
            <a:ext cx="8194902" cy="546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98690"/>
      </p:ext>
    </p:extLst>
  </p:cSld>
  <p:clrMapOvr>
    <a:masterClrMapping/>
  </p:clrMapOvr>
  <p:transition spd="med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C2DAD3-8A6E-411B-91E5-CEBEE8C42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246416"/>
            <a:ext cx="9792566" cy="6365168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4B8C79E-33A6-4F28-BD26-71CF56DCF96F}"/>
              </a:ext>
            </a:extLst>
          </p:cNvPr>
          <p:cNvGrpSpPr/>
          <p:nvPr/>
        </p:nvGrpSpPr>
        <p:grpSpPr>
          <a:xfrm>
            <a:off x="0" y="548680"/>
            <a:ext cx="8184232" cy="875386"/>
            <a:chOff x="14010" y="548680"/>
            <a:chExt cx="9792566" cy="74476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5BFD4F0-015A-4426-A3A4-67E31596C1B1}"/>
                </a:ext>
              </a:extLst>
            </p:cNvPr>
            <p:cNvSpPr/>
            <p:nvPr/>
          </p:nvSpPr>
          <p:spPr>
            <a:xfrm>
              <a:off x="14010" y="548680"/>
              <a:ext cx="9792566" cy="72008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25E0DE4E-A0A1-47C0-8C3C-E276A0029789}"/>
                </a:ext>
              </a:extLst>
            </p:cNvPr>
            <p:cNvSpPr txBox="1"/>
            <p:nvPr/>
          </p:nvSpPr>
          <p:spPr>
            <a:xfrm>
              <a:off x="441471" y="585554"/>
              <a:ext cx="77654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 </a:t>
              </a:r>
              <a:r>
                <a:rPr lang="en-US" altLang="zh-CN" sz="4000" dirty="0">
                  <a:latin typeface="Bahnschrift Condensed" panose="020B0502040204020203" pitchFamily="34" charset="0"/>
                </a:rPr>
                <a:t>Some dreams live on in time forever</a:t>
              </a:r>
              <a:endParaRPr lang="zh-CN" altLang="en-US" dirty="0"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0889650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A9092FD-7A6F-4904-9E5D-4B91734EBD2C}"/>
              </a:ext>
            </a:extLst>
          </p:cNvPr>
          <p:cNvSpPr txBox="1"/>
          <p:nvPr/>
        </p:nvSpPr>
        <p:spPr>
          <a:xfrm>
            <a:off x="6727371" y="722085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51C3E38-4B3D-44A5-9E7A-9ECC88E5BBEA}"/>
              </a:ext>
            </a:extLst>
          </p:cNvPr>
          <p:cNvGrpSpPr/>
          <p:nvPr/>
        </p:nvGrpSpPr>
        <p:grpSpPr>
          <a:xfrm>
            <a:off x="14010" y="260647"/>
            <a:ext cx="8496944" cy="948191"/>
            <a:chOff x="14010" y="260647"/>
            <a:chExt cx="8496944" cy="948191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3DD3F01-1FE0-4248-B731-D00ADD6902E5}"/>
                </a:ext>
              </a:extLst>
            </p:cNvPr>
            <p:cNvSpPr/>
            <p:nvPr/>
          </p:nvSpPr>
          <p:spPr>
            <a:xfrm>
              <a:off x="14010" y="260647"/>
              <a:ext cx="8496944" cy="948191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5F457B5-8829-472A-8295-17966C433ABB}"/>
                </a:ext>
              </a:extLst>
            </p:cNvPr>
            <p:cNvSpPr txBox="1"/>
            <p:nvPr/>
          </p:nvSpPr>
          <p:spPr>
            <a:xfrm>
              <a:off x="668387" y="380799"/>
              <a:ext cx="69733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All the more that this dream will be mine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2EEC828-0366-49C4-83F0-B22E2A2CC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1331391"/>
            <a:ext cx="8496944" cy="54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26709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DB7F10C7-BB24-4F08-A4CE-6A71E417BDE8}"/>
              </a:ext>
            </a:extLst>
          </p:cNvPr>
          <p:cNvGrpSpPr/>
          <p:nvPr/>
        </p:nvGrpSpPr>
        <p:grpSpPr>
          <a:xfrm>
            <a:off x="14010" y="188640"/>
            <a:ext cx="5999231" cy="864096"/>
            <a:chOff x="14010" y="188640"/>
            <a:chExt cx="5999231" cy="864096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EA9D84E-6A60-4D2B-9DE0-B44542AC3007}"/>
                </a:ext>
              </a:extLst>
            </p:cNvPr>
            <p:cNvSpPr/>
            <p:nvPr/>
          </p:nvSpPr>
          <p:spPr>
            <a:xfrm>
              <a:off x="14010" y="188640"/>
              <a:ext cx="5999231" cy="864096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2E33318B-E903-4DC2-A19F-9D68A11B569A}"/>
                </a:ext>
              </a:extLst>
            </p:cNvPr>
            <p:cNvSpPr txBox="1"/>
            <p:nvPr/>
          </p:nvSpPr>
          <p:spPr>
            <a:xfrm>
              <a:off x="695400" y="188640"/>
              <a:ext cx="38010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If I could reach higher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F70F5F3-3724-40E3-8439-C93F662E5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6" y="1844824"/>
            <a:ext cx="5472608" cy="37414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14D7E89-6FC6-485D-B716-C8A62AC031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/>
          <a:stretch/>
        </p:blipFill>
        <p:spPr>
          <a:xfrm>
            <a:off x="6013241" y="1844824"/>
            <a:ext cx="6050046" cy="37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4000">
        <p14:reveal/>
      </p:transition>
    </mc:Choice>
    <mc:Fallback>
      <p:transition spd="med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754F9CCD-45CB-404F-AB1E-8124D108EC8C}"/>
              </a:ext>
            </a:extLst>
          </p:cNvPr>
          <p:cNvGrpSpPr/>
          <p:nvPr/>
        </p:nvGrpSpPr>
        <p:grpSpPr>
          <a:xfrm>
            <a:off x="14010" y="260648"/>
            <a:ext cx="7682867" cy="894544"/>
            <a:chOff x="14010" y="260648"/>
            <a:chExt cx="7682867" cy="89454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3428020-F3E1-4412-8DE4-8E0DE87218E0}"/>
                </a:ext>
              </a:extLst>
            </p:cNvPr>
            <p:cNvSpPr/>
            <p:nvPr/>
          </p:nvSpPr>
          <p:spPr>
            <a:xfrm>
              <a:off x="14010" y="260648"/>
              <a:ext cx="7378134" cy="894544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E8FD0904-BD31-4546-B77D-10E680CE4C50}"/>
                </a:ext>
              </a:extLst>
            </p:cNvPr>
            <p:cNvSpPr txBox="1"/>
            <p:nvPr/>
          </p:nvSpPr>
          <p:spPr>
            <a:xfrm>
              <a:off x="767408" y="353977"/>
              <a:ext cx="69294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Just for one moment touch the sky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235474B4-B04A-417F-AD1C-ED164CB4D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" y="1643546"/>
            <a:ext cx="6087135" cy="40479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419BDEC-7DE2-4C61-86B5-EAD136980F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1635704"/>
            <a:ext cx="6100656" cy="406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27483"/>
      </p:ext>
    </p:extLst>
  </p:cSld>
  <p:clrMapOvr>
    <a:masterClrMapping/>
  </p:clrMapOvr>
  <p:transition spd="med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F554182-B1A5-4B4C-B94C-370410DB2BE5}"/>
              </a:ext>
            </a:extLst>
          </p:cNvPr>
          <p:cNvGrpSpPr/>
          <p:nvPr/>
        </p:nvGrpSpPr>
        <p:grpSpPr>
          <a:xfrm>
            <a:off x="0" y="260648"/>
            <a:ext cx="7104112" cy="944388"/>
            <a:chOff x="0" y="260648"/>
            <a:chExt cx="7104112" cy="94438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4B96989-677D-4874-BAD0-E85941467F5E}"/>
                </a:ext>
              </a:extLst>
            </p:cNvPr>
            <p:cNvSpPr/>
            <p:nvPr/>
          </p:nvSpPr>
          <p:spPr>
            <a:xfrm>
              <a:off x="0" y="260648"/>
              <a:ext cx="7104112" cy="944388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84543EBA-0139-44C8-B1C8-32EAB5EBC315}"/>
                </a:ext>
              </a:extLst>
            </p:cNvPr>
            <p:cNvSpPr txBox="1"/>
            <p:nvPr/>
          </p:nvSpPr>
          <p:spPr>
            <a:xfrm>
              <a:off x="972766" y="377842"/>
              <a:ext cx="55659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From that one moment in my life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940F5CFE-7A41-4D00-8C03-40836D8B9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7" y="1558403"/>
            <a:ext cx="5465591" cy="40945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EC44BA9-68E2-4DBB-9225-71207BA51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984" y="1558403"/>
            <a:ext cx="6560969" cy="409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3115"/>
      </p:ext>
    </p:extLst>
  </p:cSld>
  <p:clrMapOvr>
    <a:masterClrMapping/>
  </p:clrMapOvr>
  <p:transition spd="med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0D0168B9-A406-446F-B954-733E1B3BDB14}"/>
              </a:ext>
            </a:extLst>
          </p:cNvPr>
          <p:cNvGrpSpPr/>
          <p:nvPr/>
        </p:nvGrpSpPr>
        <p:grpSpPr>
          <a:xfrm>
            <a:off x="24021" y="404664"/>
            <a:ext cx="5639931" cy="864096"/>
            <a:chOff x="24021" y="404664"/>
            <a:chExt cx="5639931" cy="864096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DF6723E-A207-4F11-8AD1-77DDA82D39FA}"/>
                </a:ext>
              </a:extLst>
            </p:cNvPr>
            <p:cNvSpPr/>
            <p:nvPr/>
          </p:nvSpPr>
          <p:spPr>
            <a:xfrm>
              <a:off x="24021" y="404664"/>
              <a:ext cx="5639931" cy="86409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C7305E42-29A0-469F-85C4-E8EFF32E36D4}"/>
                </a:ext>
              </a:extLst>
            </p:cNvPr>
            <p:cNvSpPr txBox="1"/>
            <p:nvPr/>
          </p:nvSpPr>
          <p:spPr>
            <a:xfrm>
              <a:off x="1166098" y="455068"/>
              <a:ext cx="37978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I'm </a:t>
              </a:r>
              <a:r>
                <a:rPr lang="en-US" altLang="zh-CN" sz="4000" dirty="0" err="1">
                  <a:latin typeface="Bahnschrift Condensed" panose="020B0502040204020203" pitchFamily="34" charset="0"/>
                </a:rPr>
                <a:t>gonna</a:t>
              </a:r>
              <a:r>
                <a:rPr lang="en-US" altLang="zh-CN" sz="4000" dirty="0">
                  <a:latin typeface="Bahnschrift Condensed" panose="020B0502040204020203" pitchFamily="34" charset="0"/>
                </a:rPr>
                <a:t> be stronger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3CC7575F-9FBF-49EF-8117-BAB3CAECD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1" y="1484784"/>
            <a:ext cx="6081990" cy="42969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B47E0E-5982-4717-9BE2-9C1A9F3BB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2"/>
          <a:stretch/>
        </p:blipFill>
        <p:spPr>
          <a:xfrm>
            <a:off x="5921073" y="1484784"/>
            <a:ext cx="6256918" cy="42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9238"/>
      </p:ext>
    </p:extLst>
  </p:cSld>
  <p:clrMapOvr>
    <a:masterClrMapping/>
  </p:clrMapOvr>
  <p:transition spd="med" advClick="0" advTm="4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F441ED-B723-467A-8314-C28EA2333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E48EA67C-1D6B-4DB5-B82B-EB97A125D8DD}"/>
              </a:ext>
            </a:extLst>
          </p:cNvPr>
          <p:cNvGrpSpPr/>
          <p:nvPr/>
        </p:nvGrpSpPr>
        <p:grpSpPr>
          <a:xfrm>
            <a:off x="0" y="188640"/>
            <a:ext cx="6632543" cy="865791"/>
            <a:chOff x="111529" y="188640"/>
            <a:chExt cx="6632543" cy="865791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BDDAC9E-E6BB-4F0E-92F1-F09299034577}"/>
                </a:ext>
              </a:extLst>
            </p:cNvPr>
            <p:cNvSpPr/>
            <p:nvPr/>
          </p:nvSpPr>
          <p:spPr>
            <a:xfrm>
              <a:off x="111529" y="188640"/>
              <a:ext cx="6632543" cy="865791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38075EED-EE6D-463E-82C6-878BA5ED54F2}"/>
                </a:ext>
              </a:extLst>
            </p:cNvPr>
            <p:cNvSpPr txBox="1"/>
            <p:nvPr/>
          </p:nvSpPr>
          <p:spPr>
            <a:xfrm>
              <a:off x="824760" y="188640"/>
              <a:ext cx="56092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Know that I've tried my very best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4C55AD17-AE76-4AFB-99DC-18375DB13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9" y="1483089"/>
            <a:ext cx="6316491" cy="43204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DCCB855-3155-49CC-AA37-E2EEB8C0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1" b="5259"/>
          <a:stretch/>
        </p:blipFill>
        <p:spPr>
          <a:xfrm>
            <a:off x="6387415" y="1469444"/>
            <a:ext cx="5721950" cy="434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33620"/>
      </p:ext>
    </p:extLst>
  </p:cSld>
  <p:clrMapOvr>
    <a:masterClrMapping/>
  </p:clrMapOvr>
  <p:transition spd="med" advClick="0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C6A62234-A982-4D26-8BD7-9491EC83A457}"/>
              </a:ext>
            </a:extLst>
          </p:cNvPr>
          <p:cNvGrpSpPr/>
          <p:nvPr/>
        </p:nvGrpSpPr>
        <p:grpSpPr>
          <a:xfrm>
            <a:off x="14010" y="188640"/>
            <a:ext cx="5835648" cy="864096"/>
            <a:chOff x="14010" y="188640"/>
            <a:chExt cx="5835648" cy="86409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E300D49-A69A-40F5-A4CA-426B8A63D951}"/>
                </a:ext>
              </a:extLst>
            </p:cNvPr>
            <p:cNvSpPr/>
            <p:nvPr/>
          </p:nvSpPr>
          <p:spPr>
            <a:xfrm>
              <a:off x="14010" y="188640"/>
              <a:ext cx="5835648" cy="864096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A146EAFF-CCC8-4836-A4EC-788CFC94AB73}"/>
                </a:ext>
              </a:extLst>
            </p:cNvPr>
            <p:cNvSpPr txBox="1"/>
            <p:nvPr/>
          </p:nvSpPr>
          <p:spPr>
            <a:xfrm>
              <a:off x="800726" y="188640"/>
              <a:ext cx="44951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I'd put my spirit to the test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0E006124-1722-4B6D-A3E8-9DD436F89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2EBC21F-F896-41FA-A42F-2BE611EF8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84"/>
            <a:ext cx="5849658" cy="41044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1557C71-32FA-458B-8798-94BED2B28B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818"/>
          <a:stretch/>
        </p:blipFill>
        <p:spPr>
          <a:xfrm>
            <a:off x="5663952" y="1484784"/>
            <a:ext cx="651510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67925"/>
      </p:ext>
    </p:extLst>
  </p:cSld>
  <p:clrMapOvr>
    <a:masterClrMapping/>
  </p:clrMapOvr>
  <p:transition spd="med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696CA3-D89C-45B4-90BB-E9BCD29D2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716F9370-3ED4-4095-9B7B-EC3EEFB9C4B3}"/>
              </a:ext>
            </a:extLst>
          </p:cNvPr>
          <p:cNvGrpSpPr/>
          <p:nvPr/>
        </p:nvGrpSpPr>
        <p:grpSpPr>
          <a:xfrm>
            <a:off x="14010" y="188640"/>
            <a:ext cx="4641830" cy="707886"/>
            <a:chOff x="14010" y="188640"/>
            <a:chExt cx="4641830" cy="707886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E5BFEFD-177A-4BCB-A349-73E059632AC0}"/>
                </a:ext>
              </a:extLst>
            </p:cNvPr>
            <p:cNvSpPr/>
            <p:nvPr/>
          </p:nvSpPr>
          <p:spPr>
            <a:xfrm>
              <a:off x="14010" y="188640"/>
              <a:ext cx="4641830" cy="707886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72027A81-5C1A-4A07-B91B-E25625E74543}"/>
                </a:ext>
              </a:extLst>
            </p:cNvPr>
            <p:cNvSpPr txBox="1"/>
            <p:nvPr/>
          </p:nvSpPr>
          <p:spPr>
            <a:xfrm>
              <a:off x="623392" y="188640"/>
              <a:ext cx="26308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If I could reach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CA8ECC32-353C-4D24-A095-CCDFAD3544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0"/>
          <a:stretch/>
        </p:blipFill>
        <p:spPr>
          <a:xfrm>
            <a:off x="1559496" y="1052736"/>
            <a:ext cx="8856984" cy="558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60198"/>
      </p:ext>
    </p:extLst>
  </p:cSld>
  <p:clrMapOvr>
    <a:masterClrMapping/>
  </p:clrMapOvr>
  <p:transition spd="med" advClick="0" advTm="10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A3761F8-2101-4E95-8E3C-4FB113084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C1FA716F-7378-47D1-898A-6690DA5DFC9A}"/>
              </a:ext>
            </a:extLst>
          </p:cNvPr>
          <p:cNvGrpSpPr/>
          <p:nvPr/>
        </p:nvGrpSpPr>
        <p:grpSpPr>
          <a:xfrm>
            <a:off x="14010" y="260648"/>
            <a:ext cx="4929862" cy="755699"/>
            <a:chOff x="14010" y="260648"/>
            <a:chExt cx="4929862" cy="755699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164AB3-99DE-4780-833C-C15481A9A87C}"/>
                </a:ext>
              </a:extLst>
            </p:cNvPr>
            <p:cNvSpPr/>
            <p:nvPr/>
          </p:nvSpPr>
          <p:spPr>
            <a:xfrm>
              <a:off x="14010" y="260648"/>
              <a:ext cx="4929862" cy="75569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24CB6C7F-991A-4C03-A4FC-EF1325D92FF9}"/>
                </a:ext>
              </a:extLst>
            </p:cNvPr>
            <p:cNvSpPr txBox="1"/>
            <p:nvPr/>
          </p:nvSpPr>
          <p:spPr>
            <a:xfrm>
              <a:off x="578420" y="260648"/>
              <a:ext cx="38010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If I could reach higher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007BD37E-086E-4A73-BE14-02FEFD533A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8"/>
          <a:stretch/>
        </p:blipFill>
        <p:spPr>
          <a:xfrm>
            <a:off x="2135560" y="1215309"/>
            <a:ext cx="7200800" cy="544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6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85324F-C998-424A-9006-66C65D7A1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7AAB6C2A-0F34-4D81-8A38-9744953A0E2F}"/>
              </a:ext>
            </a:extLst>
          </p:cNvPr>
          <p:cNvGrpSpPr/>
          <p:nvPr/>
        </p:nvGrpSpPr>
        <p:grpSpPr>
          <a:xfrm>
            <a:off x="14010" y="301687"/>
            <a:ext cx="7162110" cy="792088"/>
            <a:chOff x="14010" y="301687"/>
            <a:chExt cx="7162110" cy="79208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6396A3CF-5405-46A7-8428-441A145D64BB}"/>
                </a:ext>
              </a:extLst>
            </p:cNvPr>
            <p:cNvSpPr/>
            <p:nvPr/>
          </p:nvSpPr>
          <p:spPr>
            <a:xfrm>
              <a:off x="14010" y="301687"/>
              <a:ext cx="7162110" cy="792088"/>
            </a:xfrm>
            <a:prstGeom prst="rect">
              <a:avLst/>
            </a:prstGeom>
            <a:solidFill>
              <a:schemeClr val="bg1">
                <a:lumMod val="95000"/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234E5C39-C8C2-4EE5-BF74-93C554F1F61B}"/>
                </a:ext>
              </a:extLst>
            </p:cNvPr>
            <p:cNvSpPr txBox="1"/>
            <p:nvPr/>
          </p:nvSpPr>
          <p:spPr>
            <a:xfrm>
              <a:off x="645176" y="320462"/>
              <a:ext cx="58997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Just for one moment touch the sky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532A58A3-FDA1-45F1-8DCA-A1FFD4D16E5B}"/>
              </a:ext>
            </a:extLst>
          </p:cNvPr>
          <p:cNvGrpSpPr/>
          <p:nvPr/>
        </p:nvGrpSpPr>
        <p:grpSpPr>
          <a:xfrm>
            <a:off x="1734232" y="1196752"/>
            <a:ext cx="9289032" cy="5340786"/>
            <a:chOff x="2058268" y="1686763"/>
            <a:chExt cx="8640960" cy="477401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068E6DA-3A37-4C68-9FE4-30B727F96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268" y="1686763"/>
              <a:ext cx="8640960" cy="4774011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027878B-E6CD-42DC-A1BB-7919A6A06E05}"/>
                </a:ext>
              </a:extLst>
            </p:cNvPr>
            <p:cNvSpPr/>
            <p:nvPr/>
          </p:nvSpPr>
          <p:spPr>
            <a:xfrm>
              <a:off x="8328248" y="6165304"/>
              <a:ext cx="2304256" cy="216024"/>
            </a:xfrm>
            <a:prstGeom prst="rect">
              <a:avLst/>
            </a:prstGeom>
            <a:solidFill>
              <a:srgbClr val="1318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2578316"/>
      </p:ext>
    </p:extLst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6787B10-B543-413D-811D-47FBC8153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4" y="273799"/>
            <a:ext cx="11100752" cy="5904656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E83213DD-0912-4A6F-A9E2-F0A179751D1C}"/>
              </a:ext>
            </a:extLst>
          </p:cNvPr>
          <p:cNvGrpSpPr/>
          <p:nvPr/>
        </p:nvGrpSpPr>
        <p:grpSpPr>
          <a:xfrm>
            <a:off x="-10670" y="647671"/>
            <a:ext cx="8987455" cy="865161"/>
            <a:chOff x="-10670" y="647671"/>
            <a:chExt cx="8987455" cy="865161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1A5E4B8-9E0F-469E-84C0-7A8E6E48495E}"/>
                </a:ext>
              </a:extLst>
            </p:cNvPr>
            <p:cNvSpPr/>
            <p:nvPr/>
          </p:nvSpPr>
          <p:spPr>
            <a:xfrm>
              <a:off x="-10670" y="648072"/>
              <a:ext cx="8410926" cy="86476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FBBD3FD-D4A9-486B-ADC1-ADBABA69B43B}"/>
                </a:ext>
              </a:extLst>
            </p:cNvPr>
            <p:cNvSpPr txBox="1"/>
            <p:nvPr/>
          </p:nvSpPr>
          <p:spPr>
            <a:xfrm>
              <a:off x="545624" y="647671"/>
              <a:ext cx="84311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Those dreams, you want with all your heart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868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AD89275-0C5F-4368-B242-7BD9BE8DF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821DE154-BAD1-45E5-8325-7469A761A749}"/>
              </a:ext>
            </a:extLst>
          </p:cNvPr>
          <p:cNvGrpSpPr/>
          <p:nvPr/>
        </p:nvGrpSpPr>
        <p:grpSpPr>
          <a:xfrm>
            <a:off x="-371805" y="254201"/>
            <a:ext cx="7619933" cy="858349"/>
            <a:chOff x="-371805" y="254201"/>
            <a:chExt cx="7619933" cy="858349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088F30C1-8FBB-4543-B2C8-B4DA5B48542F}"/>
                </a:ext>
              </a:extLst>
            </p:cNvPr>
            <p:cNvSpPr/>
            <p:nvPr/>
          </p:nvSpPr>
          <p:spPr>
            <a:xfrm>
              <a:off x="-371805" y="254201"/>
              <a:ext cx="7619933" cy="85834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1E2E04D0-E709-4410-9EF7-432AD61D2AD5}"/>
                </a:ext>
              </a:extLst>
            </p:cNvPr>
            <p:cNvSpPr txBox="1"/>
            <p:nvPr/>
          </p:nvSpPr>
          <p:spPr>
            <a:xfrm>
              <a:off x="623392" y="326975"/>
              <a:ext cx="61420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From that one moment in my life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E4766D-429B-41FD-9C17-C075E22BB52B}"/>
              </a:ext>
            </a:extLst>
          </p:cNvPr>
          <p:cNvGrpSpPr/>
          <p:nvPr/>
        </p:nvGrpSpPr>
        <p:grpSpPr>
          <a:xfrm>
            <a:off x="1857400" y="1197451"/>
            <a:ext cx="8477200" cy="5406348"/>
            <a:chOff x="1703512" y="1118997"/>
            <a:chExt cx="8477200" cy="540634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4C3F591-4B0F-4B57-A980-687229481F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842"/>
            <a:stretch/>
          </p:blipFill>
          <p:spPr>
            <a:xfrm>
              <a:off x="1703512" y="1118997"/>
              <a:ext cx="8477200" cy="5406348"/>
            </a:xfrm>
            <a:prstGeom prst="rect">
              <a:avLst/>
            </a:prstGeom>
            <a:solidFill>
              <a:srgbClr val="222222"/>
            </a:solidFill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FCEACD0-97B3-495E-880F-387B9A9314B6}"/>
                </a:ext>
              </a:extLst>
            </p:cNvPr>
            <p:cNvSpPr/>
            <p:nvPr/>
          </p:nvSpPr>
          <p:spPr>
            <a:xfrm>
              <a:off x="8956576" y="5517232"/>
              <a:ext cx="1224136" cy="1008113"/>
            </a:xfrm>
            <a:prstGeom prst="rect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7259819"/>
      </p:ext>
    </p:extLst>
  </p:cSld>
  <p:clrMapOvr>
    <a:masterClrMapping/>
  </p:clrMapOvr>
  <p:transition spd="med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E121F0-DD3C-45B3-BB27-C516390C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4A4D979B-E971-489F-9BBB-DF5D5F9BF680}"/>
              </a:ext>
            </a:extLst>
          </p:cNvPr>
          <p:cNvGrpSpPr/>
          <p:nvPr/>
        </p:nvGrpSpPr>
        <p:grpSpPr>
          <a:xfrm>
            <a:off x="-10007" y="287050"/>
            <a:ext cx="5735960" cy="897508"/>
            <a:chOff x="-10007" y="287050"/>
            <a:chExt cx="5735960" cy="8975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BFFED98-F9F3-499C-9FEF-2F21205EAE7D}"/>
                </a:ext>
              </a:extLst>
            </p:cNvPr>
            <p:cNvSpPr/>
            <p:nvPr/>
          </p:nvSpPr>
          <p:spPr>
            <a:xfrm>
              <a:off x="-10007" y="287050"/>
              <a:ext cx="5735960" cy="897508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0DD6ED05-50E1-4211-B8F1-41BDCE90BAA4}"/>
                </a:ext>
              </a:extLst>
            </p:cNvPr>
            <p:cNvSpPr txBox="1"/>
            <p:nvPr/>
          </p:nvSpPr>
          <p:spPr>
            <a:xfrm>
              <a:off x="921385" y="369711"/>
              <a:ext cx="38731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I‘m </a:t>
              </a:r>
              <a:r>
                <a:rPr lang="en-US" altLang="zh-CN" sz="4000" dirty="0" err="1">
                  <a:latin typeface="Bahnschrift Condensed" panose="020B0502040204020203" pitchFamily="34" charset="0"/>
                </a:rPr>
                <a:t>gonna</a:t>
              </a:r>
              <a:r>
                <a:rPr lang="en-US" altLang="zh-CN" sz="4000" dirty="0">
                  <a:latin typeface="Bahnschrift Condensed" panose="020B0502040204020203" pitchFamily="34" charset="0"/>
                </a:rPr>
                <a:t> be  stronger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04D6B875-607B-4EF4-BD11-FE5667D96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374180"/>
            <a:ext cx="7632848" cy="500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32250"/>
      </p:ext>
    </p:extLst>
  </p:cSld>
  <p:clrMapOvr>
    <a:masterClrMapping/>
  </p:clrMapOvr>
  <p:transition spd="med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2705A8CB-1B3C-476F-8C6B-2798730AD79F}"/>
              </a:ext>
            </a:extLst>
          </p:cNvPr>
          <p:cNvGrpSpPr/>
          <p:nvPr/>
        </p:nvGrpSpPr>
        <p:grpSpPr>
          <a:xfrm>
            <a:off x="14010" y="404664"/>
            <a:ext cx="7740860" cy="864096"/>
            <a:chOff x="14010" y="404664"/>
            <a:chExt cx="7740860" cy="864096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48A4E04-B9D7-42A4-8C5C-FBA4571E74B9}"/>
                </a:ext>
              </a:extLst>
            </p:cNvPr>
            <p:cNvSpPr/>
            <p:nvPr/>
          </p:nvSpPr>
          <p:spPr>
            <a:xfrm>
              <a:off x="14010" y="404664"/>
              <a:ext cx="7740860" cy="864096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1FF70EA-67C6-42AF-91E6-B44036042940}"/>
                </a:ext>
              </a:extLst>
            </p:cNvPr>
            <p:cNvSpPr txBox="1"/>
            <p:nvPr/>
          </p:nvSpPr>
          <p:spPr>
            <a:xfrm>
              <a:off x="407368" y="404664"/>
              <a:ext cx="66944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I'm </a:t>
              </a:r>
              <a:r>
                <a:rPr lang="en-US" altLang="zh-CN" sz="4000" dirty="0" err="1">
                  <a:latin typeface="Bahnschrift Condensed" panose="020B0502040204020203" pitchFamily="34" charset="0"/>
                </a:rPr>
                <a:t>gonna</a:t>
              </a:r>
              <a:r>
                <a:rPr lang="en-US" altLang="zh-CN" sz="4000" dirty="0">
                  <a:latin typeface="Bahnschrift Condensed" panose="020B0502040204020203" pitchFamily="34" charset="0"/>
                </a:rPr>
                <a:t> be so much stronger yes I am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64945AA0-5512-4C77-B253-247D41747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9E944276-4C73-4D6C-9E05-757CF6ECCA3B}"/>
              </a:ext>
            </a:extLst>
          </p:cNvPr>
          <p:cNvGrpSpPr/>
          <p:nvPr/>
        </p:nvGrpSpPr>
        <p:grpSpPr>
          <a:xfrm>
            <a:off x="2459596" y="1484784"/>
            <a:ext cx="7740860" cy="4968552"/>
            <a:chOff x="3215680" y="2310384"/>
            <a:chExt cx="4762500" cy="317182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D7551EF-5BF1-4CF0-9EEC-AAE6133F5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5680" y="2310384"/>
              <a:ext cx="4762500" cy="3171825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809FCF5-4BAF-4F27-94A4-57AC05E09DB2}"/>
                </a:ext>
              </a:extLst>
            </p:cNvPr>
            <p:cNvSpPr/>
            <p:nvPr/>
          </p:nvSpPr>
          <p:spPr>
            <a:xfrm>
              <a:off x="7101829" y="4941168"/>
              <a:ext cx="866379" cy="360040"/>
            </a:xfrm>
            <a:prstGeom prst="rect">
              <a:avLst/>
            </a:prstGeom>
            <a:solidFill>
              <a:srgbClr val="2826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9197657"/>
      </p:ext>
    </p:extLst>
  </p:cSld>
  <p:clrMapOvr>
    <a:masterClrMapping/>
  </p:clrMapOvr>
  <p:transition spd="med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945AA0-5512-4C77-B253-247D41747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DBB00420-5889-4CF5-859A-A95C48AA7F8F}"/>
              </a:ext>
            </a:extLst>
          </p:cNvPr>
          <p:cNvGrpSpPr/>
          <p:nvPr/>
        </p:nvGrpSpPr>
        <p:grpSpPr>
          <a:xfrm>
            <a:off x="14010" y="332656"/>
            <a:ext cx="5361910" cy="934363"/>
            <a:chOff x="14010" y="332656"/>
            <a:chExt cx="5361910" cy="934363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6A8CE32B-44DA-4408-8D07-EF38249D8749}"/>
                </a:ext>
              </a:extLst>
            </p:cNvPr>
            <p:cNvSpPr/>
            <p:nvPr/>
          </p:nvSpPr>
          <p:spPr>
            <a:xfrm>
              <a:off x="14010" y="332656"/>
              <a:ext cx="5361910" cy="934363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F1531BE6-0D5B-4FFE-B658-FE1CAD7C7980}"/>
                </a:ext>
              </a:extLst>
            </p:cNvPr>
            <p:cNvSpPr txBox="1"/>
            <p:nvPr/>
          </p:nvSpPr>
          <p:spPr>
            <a:xfrm>
              <a:off x="783640" y="439477"/>
              <a:ext cx="45776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latin typeface="Bahnschrift Condensed" panose="020B0502040204020203" pitchFamily="34" charset="0"/>
                </a:rPr>
                <a:t>I‘d put my spirit to the test</a:t>
              </a:r>
              <a:endParaRPr lang="zh-CN" altLang="en-US" sz="36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743EB746-0327-45E4-BCA4-501086A2A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556" y="1484784"/>
            <a:ext cx="7992888" cy="49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71682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945AA0-5512-4C77-B253-247D41747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AF9E216-B501-4C16-BC0F-FA2846B983DB}"/>
              </a:ext>
            </a:extLst>
          </p:cNvPr>
          <p:cNvSpPr txBox="1"/>
          <p:nvPr/>
        </p:nvSpPr>
        <p:spPr>
          <a:xfrm>
            <a:off x="1143654" y="184434"/>
            <a:ext cx="3810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Bahnschrift Condensed" panose="020B0502040204020203" pitchFamily="34" charset="0"/>
              </a:rPr>
              <a:t>if I could reach higher</a:t>
            </a:r>
            <a:endParaRPr lang="zh-CN" altLang="en-US" sz="4000" dirty="0">
              <a:latin typeface="Bahnschrift Condensed" panose="020B0502040204020203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1915EE3-3A42-4B52-A947-12668F8C2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022" y="1133840"/>
            <a:ext cx="7372354" cy="50746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21BA89-F44D-46C3-B0A5-CADB0C163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11" y="1133841"/>
            <a:ext cx="7616716" cy="50746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D4B3500-7D14-4D53-B6A5-3A36AECEE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1837" y="1282269"/>
            <a:ext cx="6906902" cy="434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6931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945AA0-5512-4C77-B253-247D41747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B524460-9AF4-47EB-B0DA-EA584056B6D8}"/>
              </a:ext>
            </a:extLst>
          </p:cNvPr>
          <p:cNvSpPr txBox="1"/>
          <p:nvPr/>
        </p:nvSpPr>
        <p:spPr>
          <a:xfrm>
            <a:off x="767408" y="315100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Bahnschrift Condensed" panose="020B0502040204020203" pitchFamily="34" charset="0"/>
              </a:rPr>
              <a:t>if I could, if I could if I could reach</a:t>
            </a:r>
            <a:endParaRPr lang="zh-CN" altLang="en-US" sz="4000" dirty="0">
              <a:latin typeface="Bahnschrift Condensed" panose="020B0502040204020203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5C908E1-9AE4-4BF5-8BC6-0C660094B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618" y="1043811"/>
            <a:ext cx="7056784" cy="52723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99CC7B-64D3-4912-A727-8DF4DA8A2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60" y="933288"/>
            <a:ext cx="8555623" cy="527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5584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945AA0-5512-4C77-B253-247D41747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37AFB22-4C15-4D75-8018-2B093C2F72DD}"/>
              </a:ext>
            </a:extLst>
          </p:cNvPr>
          <p:cNvSpPr txBox="1"/>
          <p:nvPr/>
        </p:nvSpPr>
        <p:spPr>
          <a:xfrm>
            <a:off x="601398" y="332656"/>
            <a:ext cx="11017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Bahnschrift Condensed" panose="020B0502040204020203" pitchFamily="34" charset="0"/>
              </a:rPr>
              <a:t>reach, I‘d reach, I‘d reach I‘d reach‘ I‘d reach so much higher</a:t>
            </a:r>
            <a:endParaRPr lang="zh-CN" altLang="en-US" sz="4000" dirty="0">
              <a:latin typeface="Bahnschrift Condensed" panose="020B0502040204020203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61DAEB1-4D24-4E08-8F82-CA064299B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255587"/>
            <a:ext cx="7638950" cy="43468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CFBEDE0-F5FC-4102-B073-58924F94E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064" y="1234982"/>
            <a:ext cx="7694728" cy="54973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CC30E2-737C-407C-AD4F-3FF57F282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472" y="1270096"/>
            <a:ext cx="8758747" cy="525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5700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945AA0-5512-4C77-B253-247D41747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1F9BC8-EFC1-4798-A26D-5CA8950A8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369152" cy="682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02187"/>
      </p:ext>
    </p:extLst>
  </p:cSld>
  <p:clrMapOvr>
    <a:masterClrMapping/>
  </p:clrMapOvr>
  <p:transition spd="slow" advClick="0" advTm="2000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945AA0-5512-4C77-B253-247D41747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AF0B5C6-C8C4-4660-838A-3B70A20A3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82748"/>
      </p:ext>
    </p:extLst>
  </p:cSld>
  <p:clrMapOvr>
    <a:masterClrMapping/>
  </p:clrMapOvr>
  <p:transition spd="slow" advClick="0" advTm="2000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945AA0-5512-4C77-B253-247D41747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FF554C-DFA8-4892-9BFE-1BD9F2EA0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3" y="0"/>
            <a:ext cx="10608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27808"/>
      </p:ext>
    </p:extLst>
  </p:cSld>
  <p:clrMapOvr>
    <a:masterClrMapping/>
  </p:clrMapOvr>
  <p:transition spd="slow" advClick="0" advTm="2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71AF2E6-76EF-4152-8AD0-34E3B2370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941560" y="-392440"/>
            <a:ext cx="230888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4E0BD42-0B8C-43F8-9195-D474BCD82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446" y="626921"/>
            <a:ext cx="6368424" cy="39221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284B15F-649A-416E-881D-5164037EE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2725803"/>
            <a:ext cx="6070531" cy="3568392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0AC78BCE-6BD4-4EEB-ADDF-A21FE400CBBC}"/>
              </a:ext>
            </a:extLst>
          </p:cNvPr>
          <p:cNvGrpSpPr/>
          <p:nvPr/>
        </p:nvGrpSpPr>
        <p:grpSpPr>
          <a:xfrm>
            <a:off x="0" y="431162"/>
            <a:ext cx="5807968" cy="877900"/>
            <a:chOff x="0" y="431162"/>
            <a:chExt cx="5807968" cy="8779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7B88168-D254-43C6-9FDB-49625EC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31162"/>
              <a:ext cx="5807968" cy="87790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2E37046-1C44-421F-B595-A899C6F07110}"/>
                </a:ext>
              </a:extLst>
            </p:cNvPr>
            <p:cNvSpPr txBox="1"/>
            <p:nvPr/>
          </p:nvSpPr>
          <p:spPr>
            <a:xfrm>
              <a:off x="757665" y="516169"/>
              <a:ext cx="47933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And I'll do whatever it takes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632779"/>
      </p:ext>
    </p:extLst>
  </p:cSld>
  <p:clrMapOvr>
    <a:masterClrMapping/>
  </p:clrMapOvr>
  <p:transition advClick="0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945AA0-5512-4C77-B253-247D41747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C10C51F-74CF-4B2E-B384-836DF642A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0"/>
            <a:ext cx="10119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19644"/>
      </p:ext>
    </p:extLst>
  </p:cSld>
  <p:clrMapOvr>
    <a:masterClrMapping/>
  </p:clrMapOvr>
  <p:transition spd="slow" advClick="0" advTm="2000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945AA0-5512-4C77-B253-247D41747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E13512-B4AC-4C6F-8F74-462ACFD66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1029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86757"/>
      </p:ext>
    </p:extLst>
  </p:cSld>
  <p:clrMapOvr>
    <a:masterClrMapping/>
  </p:clrMapOvr>
  <p:transition spd="slow" advClick="0" advTm="2000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945AA0-5512-4C77-B253-247D41747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23AB828-B71B-4CA2-B7E5-300136DA49DF}"/>
              </a:ext>
            </a:extLst>
          </p:cNvPr>
          <p:cNvGrpSpPr/>
          <p:nvPr/>
        </p:nvGrpSpPr>
        <p:grpSpPr>
          <a:xfrm>
            <a:off x="983432" y="0"/>
            <a:ext cx="10369152" cy="6858000"/>
            <a:chOff x="1886316" y="471698"/>
            <a:chExt cx="7826052" cy="52173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4C4BDA9-816F-42D4-9BBB-780F9326F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6316" y="471698"/>
              <a:ext cx="7826052" cy="5217368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4749FB1-33F9-4B42-B2AA-20D750B3B4DE}"/>
                </a:ext>
              </a:extLst>
            </p:cNvPr>
            <p:cNvSpPr/>
            <p:nvPr/>
          </p:nvSpPr>
          <p:spPr>
            <a:xfrm>
              <a:off x="8328248" y="4941168"/>
              <a:ext cx="1152128" cy="576064"/>
            </a:xfrm>
            <a:prstGeom prst="rect">
              <a:avLst/>
            </a:prstGeom>
            <a:solidFill>
              <a:srgbClr val="0C0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975092"/>
      </p:ext>
    </p:extLst>
  </p:cSld>
  <p:clrMapOvr>
    <a:masterClrMapping/>
  </p:clrMapOvr>
  <p:transition spd="slow" advClick="0" advTm="2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03B251A-7E0F-432D-87D4-68B5916350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7"/>
          <a:stretch/>
        </p:blipFill>
        <p:spPr>
          <a:xfrm>
            <a:off x="6528048" y="1572607"/>
            <a:ext cx="5176001" cy="408596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42F18C7-A98D-40E6-B10B-8A5060C2EE57}"/>
              </a:ext>
            </a:extLst>
          </p:cNvPr>
          <p:cNvGrpSpPr/>
          <p:nvPr/>
        </p:nvGrpSpPr>
        <p:grpSpPr>
          <a:xfrm>
            <a:off x="0" y="420095"/>
            <a:ext cx="7799512" cy="890093"/>
            <a:chOff x="0" y="420095"/>
            <a:chExt cx="7799512" cy="89009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E2D12E-141E-4FFA-9DD4-8C5AB7D4A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20095"/>
              <a:ext cx="7464152" cy="890093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D9B1E1F-3480-4197-A916-8C4FBFF923DF}"/>
                </a:ext>
              </a:extLst>
            </p:cNvPr>
            <p:cNvSpPr txBox="1"/>
            <p:nvPr/>
          </p:nvSpPr>
          <p:spPr>
            <a:xfrm>
              <a:off x="335360" y="456030"/>
              <a:ext cx="74641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Follow through with the promise I made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70A31E4-68E2-4163-A7C1-C05D37F255E7}"/>
              </a:ext>
            </a:extLst>
          </p:cNvPr>
          <p:cNvGrpSpPr/>
          <p:nvPr/>
        </p:nvGrpSpPr>
        <p:grpSpPr>
          <a:xfrm>
            <a:off x="335360" y="1572607"/>
            <a:ext cx="6192688" cy="4085966"/>
            <a:chOff x="335360" y="1572607"/>
            <a:chExt cx="6192688" cy="408596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2E4D8EE-E995-44A8-BCD0-F1B800FD7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360" y="1572607"/>
              <a:ext cx="6192688" cy="4085966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BB37046-6CE1-415B-A231-27EA948BFD23}"/>
                </a:ext>
              </a:extLst>
            </p:cNvPr>
            <p:cNvSpPr/>
            <p:nvPr/>
          </p:nvSpPr>
          <p:spPr>
            <a:xfrm>
              <a:off x="5087888" y="5157192"/>
              <a:ext cx="1296144" cy="360040"/>
            </a:xfrm>
            <a:prstGeom prst="rect">
              <a:avLst/>
            </a:prstGeom>
            <a:solidFill>
              <a:srgbClr val="0F20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17937958"/>
      </p:ext>
    </p:extLst>
  </p:cSld>
  <p:clrMapOvr>
    <a:masterClrMapping/>
  </p:clrMapOvr>
  <p:transition spd="med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B4382B83-5165-459A-81C1-AAB3E6549823}"/>
              </a:ext>
            </a:extLst>
          </p:cNvPr>
          <p:cNvGrpSpPr/>
          <p:nvPr/>
        </p:nvGrpSpPr>
        <p:grpSpPr>
          <a:xfrm>
            <a:off x="-11732" y="260648"/>
            <a:ext cx="6383065" cy="890093"/>
            <a:chOff x="-414314" y="359978"/>
            <a:chExt cx="6383065" cy="890093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BEBE954-4BBF-4C12-A72B-C345DD121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14314" y="359978"/>
              <a:ext cx="6383065" cy="890093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9841D88-A3C3-44F2-B9D5-C62D50C18DB1}"/>
                </a:ext>
              </a:extLst>
            </p:cNvPr>
            <p:cNvSpPr txBox="1"/>
            <p:nvPr/>
          </p:nvSpPr>
          <p:spPr>
            <a:xfrm>
              <a:off x="767408" y="427885"/>
              <a:ext cx="51125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Put it all on the line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D94B3FAD-E463-4CF6-BFC6-D03BF8638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12" y="1334390"/>
            <a:ext cx="9047727" cy="508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5112"/>
      </p:ext>
    </p:extLst>
  </p:cSld>
  <p:clrMapOvr>
    <a:masterClrMapping/>
  </p:clrMapOvr>
  <p:transition spd="med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C2D7C1-3C55-4539-B4E1-6AB4236E2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7616"/>
            <a:ext cx="12192000" cy="23103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933B3F-C4C4-4856-BD24-29613892B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19" y="1390638"/>
            <a:ext cx="8096562" cy="5154329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450C1821-6BA8-4157-82A6-C2E6832FF957}"/>
              </a:ext>
            </a:extLst>
          </p:cNvPr>
          <p:cNvGrpSpPr/>
          <p:nvPr/>
        </p:nvGrpSpPr>
        <p:grpSpPr>
          <a:xfrm>
            <a:off x="0" y="421235"/>
            <a:ext cx="7680176" cy="877900"/>
            <a:chOff x="0" y="421235"/>
            <a:chExt cx="7680176" cy="87790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E29E33D-8845-43C3-9DE8-FBF04CC4C04F}"/>
                </a:ext>
              </a:extLst>
            </p:cNvPr>
            <p:cNvSpPr/>
            <p:nvPr/>
          </p:nvSpPr>
          <p:spPr>
            <a:xfrm>
              <a:off x="0" y="421235"/>
              <a:ext cx="7272808" cy="8779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E8050B69-EF48-4D2A-AA02-D852471188EF}"/>
                </a:ext>
              </a:extLst>
            </p:cNvPr>
            <p:cNvSpPr txBox="1"/>
            <p:nvPr/>
          </p:nvSpPr>
          <p:spPr>
            <a:xfrm>
              <a:off x="407368" y="499746"/>
              <a:ext cx="72728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What I hoped for at last would be mine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638529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85B1CA76-A615-4E39-9CDC-C50A2A90A16E}"/>
              </a:ext>
            </a:extLst>
          </p:cNvPr>
          <p:cNvGrpSpPr/>
          <p:nvPr/>
        </p:nvGrpSpPr>
        <p:grpSpPr>
          <a:xfrm>
            <a:off x="0" y="299273"/>
            <a:ext cx="6383065" cy="890093"/>
            <a:chOff x="0" y="299273"/>
            <a:chExt cx="6383065" cy="89009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BE23F5E-3678-493F-99C2-C7A16491C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99273"/>
              <a:ext cx="6383065" cy="890093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F85EACE-B796-4C80-BDDA-3135EDD13F5F}"/>
                </a:ext>
              </a:extLst>
            </p:cNvPr>
            <p:cNvSpPr txBox="1"/>
            <p:nvPr/>
          </p:nvSpPr>
          <p:spPr>
            <a:xfrm>
              <a:off x="767408" y="390377"/>
              <a:ext cx="38010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If I could reach higher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126ACC84-CDB1-48DE-9764-9BEBCC9F1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0" y="1457976"/>
            <a:ext cx="6983056" cy="39420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687642B-E9BD-4733-BD36-798B530BBD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8"/>
          <a:stretch/>
        </p:blipFill>
        <p:spPr>
          <a:xfrm>
            <a:off x="5856010" y="1453288"/>
            <a:ext cx="6350000" cy="394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53143"/>
      </p:ext>
    </p:extLst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0C301E-B2D7-4418-AE85-6E890443C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0" y="4547616"/>
            <a:ext cx="12192000" cy="2310384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0DC574D9-53B3-41C3-9770-1903183140EF}"/>
              </a:ext>
            </a:extLst>
          </p:cNvPr>
          <p:cNvGrpSpPr/>
          <p:nvPr/>
        </p:nvGrpSpPr>
        <p:grpSpPr>
          <a:xfrm>
            <a:off x="41483" y="332656"/>
            <a:ext cx="6704947" cy="890093"/>
            <a:chOff x="41483" y="332656"/>
            <a:chExt cx="6704947" cy="890093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15E669E-61D9-4636-B91B-3DA836188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83" y="332656"/>
              <a:ext cx="6704947" cy="890093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4B4551B-CF09-4448-91D1-49FD0C07F262}"/>
                </a:ext>
              </a:extLst>
            </p:cNvPr>
            <p:cNvSpPr txBox="1"/>
            <p:nvPr/>
          </p:nvSpPr>
          <p:spPr>
            <a:xfrm>
              <a:off x="335360" y="332656"/>
              <a:ext cx="58993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atin typeface="Bahnschrift Condensed" panose="020B0502040204020203" pitchFamily="34" charset="0"/>
                </a:rPr>
                <a:t>Just for one moment touch the sky</a:t>
              </a:r>
              <a:endParaRPr lang="zh-CN" altLang="en-US" sz="4000" dirty="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7C1F4FBF-6A95-467A-A63B-5294951A1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" y="1633558"/>
            <a:ext cx="5473043" cy="40117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F695AA2-273E-441D-84C9-A98C4ED02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3043" y="1633558"/>
            <a:ext cx="6704947" cy="401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68213"/>
      </p:ext>
    </p:extLst>
  </p:cSld>
  <p:clrMapOvr>
    <a:masterClrMapping/>
  </p:clrMapOvr>
  <p:transition spd="med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276</Words>
  <Application>Microsoft Office PowerPoint</Application>
  <PresentationFormat>宽屏</PresentationFormat>
  <Paragraphs>42</Paragraphs>
  <Slides>42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48" baseType="lpstr">
      <vt:lpstr>等线</vt:lpstr>
      <vt:lpstr>Arial</vt:lpstr>
      <vt:lpstr>Bahnschrift Condensed</vt:lpstr>
      <vt:lpstr>Calibri</vt:lpstr>
      <vt:lpstr>Trebuchet MS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HP</dc:creator>
  <cp:lastModifiedBy>梁英梅</cp:lastModifiedBy>
  <cp:revision>57</cp:revision>
  <dcterms:created xsi:type="dcterms:W3CDTF">2019-01-19T12:19:58Z</dcterms:created>
  <dcterms:modified xsi:type="dcterms:W3CDTF">2019-01-20T15:52:56Z</dcterms:modified>
</cp:coreProperties>
</file>