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56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93" r:id="rId14"/>
    <p:sldId id="258" r:id="rId15"/>
    <p:sldId id="257" r:id="rId16"/>
    <p:sldId id="269" r:id="rId17"/>
    <p:sldId id="270" r:id="rId18"/>
    <p:sldId id="271" r:id="rId19"/>
    <p:sldId id="282" r:id="rId20"/>
    <p:sldId id="281" r:id="rId21"/>
    <p:sldId id="280" r:id="rId22"/>
    <p:sldId id="278" r:id="rId23"/>
    <p:sldId id="277" r:id="rId24"/>
    <p:sldId id="276" r:id="rId25"/>
    <p:sldId id="275" r:id="rId26"/>
    <p:sldId id="274" r:id="rId27"/>
    <p:sldId id="273" r:id="rId28"/>
    <p:sldId id="272" r:id="rId29"/>
    <p:sldId id="295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3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8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77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7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2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7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8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1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0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82E35-3828-4D62-8D83-4217A5CCF385}" type="datetimeFigureOut">
              <a:rPr lang="zh-CN" altLang="en-US" smtClean="0"/>
              <a:t>2019/1/21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8A2C-4883-407E-95EF-F8448735E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31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1624" y="1738610"/>
            <a:ext cx="8639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Topic: Dance and Music </a:t>
            </a:r>
            <a:endParaRPr lang="en-US" altLang="zh-CN" sz="4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Song</a:t>
            </a:r>
            <a:r>
              <a:rPr lang="en-US" altLang="zh-CN" sz="4000" dirty="0">
                <a:latin typeface="MV Boli" panose="02000500030200090000" pitchFamily="2" charset="0"/>
                <a:cs typeface="MV Boli" panose="02000500030200090000" pitchFamily="2" charset="0"/>
              </a:rPr>
              <a:t>: Dance with my father </a:t>
            </a: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again</a:t>
            </a:r>
            <a:endParaRPr lang="en-US" altLang="zh-CN" sz="4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 latinLnBrk="1"/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Singer: </a:t>
            </a:r>
            <a:r>
              <a:rPr lang="en-US" altLang="zh-CN" sz="4000" dirty="0">
                <a:latin typeface="MV Boli" panose="02000500030200090000" pitchFamily="2" charset="0"/>
                <a:cs typeface="MV Boli" panose="02000500030200090000" pitchFamily="2" charset="0"/>
              </a:rPr>
              <a:t>Celine Dion</a:t>
            </a:r>
          </a:p>
        </p:txBody>
      </p:sp>
      <p:sp>
        <p:nvSpPr>
          <p:cNvPr id="3" name="矩形 2"/>
          <p:cNvSpPr/>
          <p:nvPr/>
        </p:nvSpPr>
        <p:spPr>
          <a:xfrm>
            <a:off x="2843211" y="442981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作者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：卢晓晴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单位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：华南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师范大学外文学院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4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I'd play a song that would never ever end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2019300"/>
            <a:ext cx="7810500" cy="32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"/>
    </mc:Choice>
    <mc:Fallback xmlns="">
      <p:transition spd="slow" advClick="0" advTm="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2984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How I'd love </a:t>
            </a:r>
            <a:r>
              <a:rPr lang="en-US" altLang="zh-CN" sz="40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love</a:t>
            </a: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zh-CN" sz="40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love</a:t>
            </a:r>
            <a:r>
              <a:rPr lang="en-GB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…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05698"/>
            <a:ext cx="6610350" cy="49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6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850" y="574992"/>
            <a:ext cx="8153400" cy="904875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To dance </a:t>
            </a:r>
            <a:b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87" y="436838"/>
            <a:ext cx="3858325" cy="526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8" y="1174223"/>
            <a:ext cx="4032322" cy="477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5514417" y="5706311"/>
            <a:ext cx="5335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with my father again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4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46" y="2952990"/>
            <a:ext cx="4741069" cy="3160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581">
            <a:off x="7199698" y="666990"/>
            <a:ext cx="30289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9">
            <a:off x="486977" y="1083093"/>
            <a:ext cx="3629025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49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200"/>
    </mc:Choice>
    <mc:Fallback xmlns="">
      <p:transition spd="slow" advClick="0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When I and my mother would disagree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9250"/>
            <a:ext cx="4695825" cy="262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248025"/>
            <a:ext cx="55626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6108" y="218167"/>
            <a:ext cx="4039058" cy="118535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To get my way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23529"/>
            <a:ext cx="4784598" cy="319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32" y="2238053"/>
            <a:ext cx="4677931" cy="311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489659" y="5619763"/>
            <a:ext cx="7991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I would run from her to him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3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"/>
    </mc:Choice>
    <mc:Fallback xmlns="">
      <p:transition spd="slow" advClick="0" advTm="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949" y="6442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He’d make me laugh just to comfort me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6" y="1903194"/>
            <a:ext cx="4083388" cy="269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96" y="2926831"/>
            <a:ext cx="4533341" cy="300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51872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Then finally make me do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1" y="1507078"/>
            <a:ext cx="5214294" cy="2711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04" y="2550695"/>
            <a:ext cx="4771710" cy="32259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73894" y="5928761"/>
            <a:ext cx="6365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just what my mama said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40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450" y="6413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Later that night when I was asleep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838325"/>
            <a:ext cx="5710159" cy="374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1658060"/>
            <a:ext cx="6391275" cy="423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7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3075" y="5175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He left a dollar under my sheet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99" y="1843088"/>
            <a:ext cx="4631977" cy="332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614488"/>
            <a:ext cx="3152775" cy="472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3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50"/>
    </mc:Choice>
    <mc:Fallback xmlns="">
      <p:transition spd="slow" advClick="0" advTm="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nce with my father - Celine D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4401" y="621147"/>
            <a:ext cx="304801" cy="406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82" y="621147"/>
            <a:ext cx="3346050" cy="479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09" y="1401862"/>
            <a:ext cx="3430530" cy="481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6" y="2743200"/>
            <a:ext cx="3105720" cy="382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427270" y="442772"/>
            <a:ext cx="67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Dance with my father again</a:t>
            </a:r>
            <a:endParaRPr lang="zh-CN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7750" y="736600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Never dreamed that </a:t>
            </a:r>
            <a:b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he would be gone from me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062163"/>
            <a:ext cx="6348502" cy="373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62163"/>
            <a:ext cx="6134100" cy="418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39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0"/>
    </mc:Choice>
    <mc:Fallback xmlns="">
      <p:transition spd="slow" advClick="0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91914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If I could steal one final glance, 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3" y="1597794"/>
            <a:ext cx="4972104" cy="340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9" y="1300265"/>
            <a:ext cx="4410075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10" y="1300265"/>
            <a:ext cx="3580898" cy="465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969417" y="5749406"/>
            <a:ext cx="3950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one final step,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9516" y="336679"/>
            <a:ext cx="6612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one final dance with him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57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180"/>
    </mc:Choice>
    <mc:Fallback xmlns="">
      <p:transition spd="slow" advClick="0" advTm="1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665162"/>
            <a:ext cx="1106805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I’d play a song that would never, ever end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6" y="1990725"/>
            <a:ext cx="7810500" cy="32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00800" cy="1325563"/>
          </a:xfrm>
        </p:spPr>
        <p:txBody>
          <a:bodyPr>
            <a:normAutofit/>
          </a:bodyPr>
          <a:lstStyle/>
          <a:p>
            <a:r>
              <a:rPr lang="da-DK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‘Cause I’d love, love, love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8" y="1457324"/>
            <a:ext cx="7654020" cy="428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6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150" y="5314950"/>
            <a:ext cx="6810375" cy="1014413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To dance </a:t>
            </a:r>
            <a:b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with my father again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833438"/>
            <a:ext cx="6007894" cy="400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50"/>
    </mc:Choice>
    <mc:Fallback xmlns="">
      <p:transition spd="slow" advClick="0" advTm="6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0" y="4838700"/>
            <a:ext cx="6273867" cy="1325563"/>
          </a:xfrm>
        </p:spPr>
        <p:txBody>
          <a:bodyPr>
            <a:noAutofit/>
          </a:bodyPr>
          <a:lstStyle/>
          <a:p>
            <a:pPr algn="r"/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Sometimes I’d </a:t>
            </a:r>
            <a:b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listen outside her door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17" y="815942"/>
            <a:ext cx="7315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15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00" y="527050"/>
            <a:ext cx="96393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And I’d hear how </a:t>
            </a:r>
            <a:b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70" y="1123950"/>
            <a:ext cx="6743190" cy="41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7" y="1474429"/>
            <a:ext cx="6314157" cy="422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772150" y="5713482"/>
            <a:ext cx="5920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my mama cried for him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3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 pray for her even more than me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4964"/>
            <a:ext cx="6411217" cy="431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6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 pray for her even more than me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93" y="1690688"/>
            <a:ext cx="6500295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9239"/>
            <a:ext cx="6700837" cy="446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3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708">
            <a:off x="1121318" y="3225512"/>
            <a:ext cx="4200525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198">
            <a:off x="1160462" y="510741"/>
            <a:ext cx="180975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305">
            <a:off x="6502822" y="3617121"/>
            <a:ext cx="36957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854">
            <a:off x="2896610" y="1622202"/>
            <a:ext cx="426720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943">
            <a:off x="6565429" y="534552"/>
            <a:ext cx="42862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49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36320" y="456771"/>
            <a:ext cx="619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MV Boli" panose="02000500030200090000" pitchFamily="2" charset="0"/>
                <a:cs typeface="MV Boli" panose="02000500030200090000" pitchFamily="2" charset="0"/>
              </a:rPr>
              <a:t>Back when I was a </a:t>
            </a: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child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41" y="1356199"/>
            <a:ext cx="5964556" cy="397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2121970" y="601264"/>
            <a:ext cx="9102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MV Boli" panose="02000500030200090000" pitchFamily="2" charset="0"/>
                <a:cs typeface="MV Boli" panose="02000500030200090000" pitchFamily="2" charset="0"/>
              </a:rPr>
              <a:t>before life removed all the innocence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82" y="1570321"/>
            <a:ext cx="6238875" cy="417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3" y="1425828"/>
            <a:ext cx="6166786" cy="38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250" y="52228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 know I’m praying </a:t>
            </a:r>
            <a:b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for much too much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18117"/>
            <a:ext cx="7388869" cy="482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1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"/>
    </mc:Choice>
    <mc:Fallback xmlns="">
      <p:transition spd="slow" advClick="0" advTm="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00776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But could you send back 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3342" y="5754689"/>
            <a:ext cx="5852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the only man she loved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751"/>
            <a:ext cx="5018942" cy="326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03" y="2152651"/>
            <a:ext cx="5099647" cy="343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69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 know you don’t do it usually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9" y="1690688"/>
            <a:ext cx="6420420" cy="425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4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50"/>
    </mc:Choice>
    <mc:Fallback xmlns="">
      <p:transition spd="slow" advClick="0" advTm="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But dear Lord she’s dying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17" y="1690688"/>
            <a:ext cx="7521034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5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50"/>
    </mc:Choice>
    <mc:Fallback xmlns="">
      <p:transition spd="slow" advClick="0" advTm="455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To dance with my father again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4488"/>
            <a:ext cx="5338762" cy="455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84" y="1614488"/>
            <a:ext cx="6824117" cy="451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8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7925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Every night I fall asleep 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2925" y="5631131"/>
            <a:ext cx="7019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and this is all I ever dream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475"/>
            <a:ext cx="5642133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4081"/>
            <a:ext cx="6267450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0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00" y="963234"/>
            <a:ext cx="7391400" cy="1141791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My father would lift me high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028825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54925" y="520840"/>
            <a:ext cx="6789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MV Boli" panose="02000500030200090000" pitchFamily="2" charset="0"/>
                <a:cs typeface="MV Boli" panose="02000500030200090000" pitchFamily="2" charset="0"/>
              </a:rPr>
              <a:t>and dance with my </a:t>
            </a:r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mother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8" y="1386382"/>
            <a:ext cx="569143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23" y="520840"/>
            <a:ext cx="345595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982038" y="5283339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me and then</a:t>
            </a:r>
            <a:endParaRPr lang="zh-CN" altLang="en-US" sz="4000" dirty="0">
              <a:solidFill>
                <a:prstClr val="whit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9837" y="512763"/>
            <a:ext cx="4419600" cy="116363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Spin me around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9725"/>
            <a:ext cx="5273375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25" y="438150"/>
            <a:ext cx="3392090" cy="480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666904" y="5492712"/>
            <a:ext cx="384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till I fell asleep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84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"/>
    </mc:Choice>
    <mc:Fallback xmlns="">
      <p:transition spd="slow" advClick="0" advTm="5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284" y="329830"/>
            <a:ext cx="5035666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Then up the stairs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1157287" y="1577111"/>
            <a:ext cx="3986214" cy="404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62" y="502190"/>
            <a:ext cx="3779400" cy="427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155201" y="5266532"/>
            <a:ext cx="4679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he would carry 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97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"/>
    </mc:Choice>
    <mc:Fallback xmlns="">
      <p:transition spd="slow" advClick="0" advTm="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737" y="260349"/>
            <a:ext cx="546735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And I knew for sure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9" y="1442695"/>
            <a:ext cx="5061971" cy="227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578826"/>
            <a:ext cx="5029200" cy="337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3012564" y="4543360"/>
            <a:ext cx="2858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I was loved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8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200"/>
    </mc:Choice>
    <mc:Fallback xmlns="">
      <p:transition spd="slow" advClick="0" advTm="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676" y="499268"/>
            <a:ext cx="8794082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If I could get another chance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259">
            <a:off x="6209917" y="2781301"/>
            <a:ext cx="504088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646">
            <a:off x="183707" y="2066925"/>
            <a:ext cx="5041583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4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9157" y="653883"/>
            <a:ext cx="3791552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Another walk,</a:t>
            </a:r>
            <a:endParaRPr lang="zh-CN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9" y="1979446"/>
            <a:ext cx="42672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98" y="1173648"/>
            <a:ext cx="4592202" cy="306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725106" y="4576599"/>
            <a:ext cx="5958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MV Boli" panose="02000500030200090000" pitchFamily="2" charset="0"/>
                <a:ea typeface="等线 Light" panose="02010600030101010101" pitchFamily="2" charset="-122"/>
                <a:cs typeface="MV Boli" panose="02000500030200090000" pitchFamily="2" charset="0"/>
              </a:rPr>
              <a:t>another dance with him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36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"/>
    </mc:Choice>
    <mc:Fallback xmlns="">
      <p:transition spd="slow" advClick="0" advTm="6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275</Words>
  <Application>Microsoft Office PowerPoint</Application>
  <PresentationFormat>宽屏</PresentationFormat>
  <Paragraphs>52</Paragraphs>
  <Slides>35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等线</vt:lpstr>
      <vt:lpstr>等线 Light</vt:lpstr>
      <vt:lpstr>宋体</vt:lpstr>
      <vt:lpstr>Arial</vt:lpstr>
      <vt:lpstr>Calibri</vt:lpstr>
      <vt:lpstr>Calibri Light</vt:lpstr>
      <vt:lpstr>MV Boli</vt:lpstr>
      <vt:lpstr>Office Theme</vt:lpstr>
      <vt:lpstr>PowerPoint 演示文稿</vt:lpstr>
      <vt:lpstr>PowerPoint 演示文稿</vt:lpstr>
      <vt:lpstr>PowerPoint 演示文稿</vt:lpstr>
      <vt:lpstr>My father would lift me high</vt:lpstr>
      <vt:lpstr>Spin me around</vt:lpstr>
      <vt:lpstr>Then up the stairs</vt:lpstr>
      <vt:lpstr>And I knew for sure</vt:lpstr>
      <vt:lpstr>If I could get another chance</vt:lpstr>
      <vt:lpstr>Another walk,</vt:lpstr>
      <vt:lpstr>I'd play a song that would never ever end</vt:lpstr>
      <vt:lpstr>How I'd love love love…</vt:lpstr>
      <vt:lpstr>To dance  </vt:lpstr>
      <vt:lpstr>PowerPoint 演示文稿</vt:lpstr>
      <vt:lpstr>When I and my mother would disagree</vt:lpstr>
      <vt:lpstr>To get my way</vt:lpstr>
      <vt:lpstr>He’d make me laugh just to comfort me</vt:lpstr>
      <vt:lpstr>Then finally make me do</vt:lpstr>
      <vt:lpstr>Later that night when I was asleep</vt:lpstr>
      <vt:lpstr>He left a dollar under my sheet</vt:lpstr>
      <vt:lpstr>Never dreamed that  he would be gone from me</vt:lpstr>
      <vt:lpstr>If I could steal one final glance, </vt:lpstr>
      <vt:lpstr>I’d play a song that would never, ever end</vt:lpstr>
      <vt:lpstr>‘Cause I’d love, love, love</vt:lpstr>
      <vt:lpstr>To dance  with my father again</vt:lpstr>
      <vt:lpstr>Sometimes I’d  listen outside her door</vt:lpstr>
      <vt:lpstr>And I’d hear how  </vt:lpstr>
      <vt:lpstr>I pray for her even more than me</vt:lpstr>
      <vt:lpstr>I pray for her even more than me</vt:lpstr>
      <vt:lpstr>PowerPoint 演示文稿</vt:lpstr>
      <vt:lpstr>I know I’m praying  for much too much</vt:lpstr>
      <vt:lpstr>But could you send back </vt:lpstr>
      <vt:lpstr>I know you don’t do it usually</vt:lpstr>
      <vt:lpstr>But dear Lord she’s dying</vt:lpstr>
      <vt:lpstr>To dance with my father again</vt:lpstr>
      <vt:lpstr>Every night I fall asleep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 xiaoqing</dc:creator>
  <cp:lastModifiedBy>lu xiaoqing</cp:lastModifiedBy>
  <cp:revision>105</cp:revision>
  <dcterms:created xsi:type="dcterms:W3CDTF">2019-01-19T03:29:59Z</dcterms:created>
  <dcterms:modified xsi:type="dcterms:W3CDTF">2019-01-21T06:46:33Z</dcterms:modified>
</cp:coreProperties>
</file>