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74" r:id="rId8"/>
    <p:sldId id="261" r:id="rId9"/>
    <p:sldId id="275" r:id="rId10"/>
    <p:sldId id="262" r:id="rId11"/>
    <p:sldId id="263" r:id="rId12"/>
    <p:sldId id="280" r:id="rId13"/>
    <p:sldId id="276" r:id="rId14"/>
    <p:sldId id="264" r:id="rId15"/>
    <p:sldId id="265" r:id="rId16"/>
    <p:sldId id="277" r:id="rId17"/>
    <p:sldId id="266" r:id="rId18"/>
    <p:sldId id="267" r:id="rId19"/>
    <p:sldId id="281" r:id="rId20"/>
    <p:sldId id="268" r:id="rId21"/>
    <p:sldId id="278" r:id="rId22"/>
    <p:sldId id="269" r:id="rId23"/>
    <p:sldId id="270" r:id="rId24"/>
    <p:sldId id="271" r:id="rId25"/>
    <p:sldId id="272" r:id="rId26"/>
    <p:sldId id="273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9" autoAdjust="0"/>
    <p:restoredTop sz="94660"/>
  </p:normalViewPr>
  <p:slideViewPr>
    <p:cSldViewPr>
      <p:cViewPr varScale="1">
        <p:scale>
          <a:sx n="85" d="100"/>
          <a:sy n="85" d="100"/>
        </p:scale>
        <p:origin x="-408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mbulance so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3061" y="444395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t="2296" r="27754"/>
          <a:stretch/>
        </p:blipFill>
        <p:spPr bwMode="auto">
          <a:xfrm>
            <a:off x="611560" y="0"/>
            <a:ext cx="2843808" cy="514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103059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Medical Care</a:t>
            </a:r>
            <a:endParaRPr lang="zh-CN" altLang="en-US" sz="4800" b="1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0495" y="1920270"/>
            <a:ext cx="5256584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Song</a:t>
            </a:r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Ambulance Song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9952" y="280054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陈泽敏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华南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师范大学外文学院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600569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71326" y="2091248"/>
            <a:ext cx="5118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Yes, I am an </a:t>
            </a:r>
            <a:r>
              <a:rPr lang="en-US" altLang="zh-CN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ambulance</a:t>
            </a:r>
          </a:p>
        </p:txBody>
      </p:sp>
      <p:sp>
        <p:nvSpPr>
          <p:cNvPr id="3" name="矩形 2"/>
          <p:cNvSpPr/>
          <p:nvPr/>
        </p:nvSpPr>
        <p:spPr>
          <a:xfrm>
            <a:off x="3054591" y="2129170"/>
            <a:ext cx="513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My job is to save people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7614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935892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6512" y="402799"/>
            <a:ext cx="9324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When there is an accident </a:t>
            </a:r>
            <a:r>
              <a:rPr lang="en-US" altLang="zh-CN" sz="3600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altLang="zh-CN" sz="3600" dirty="0">
                <a:latin typeface="Arial" pitchFamily="34" charset="0"/>
                <a:cs typeface="Arial" pitchFamily="34" charset="0"/>
              </a:rPr>
              <a:t>a birth to reach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1730972"/>
            <a:ext cx="2689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124105"/>
      </p:ext>
    </p:extLst>
  </p:cSld>
  <p:clrMapOvr>
    <a:masterClrMapping/>
  </p:clrMapOvr>
  <p:transition spd="slow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4404E-6 L 0.61666 -0.01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-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1510"/>
            <a:ext cx="3096344" cy="327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1691680" y="4083918"/>
            <a:ext cx="6211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I know the importance of time</a:t>
            </a:r>
          </a:p>
        </p:txBody>
      </p:sp>
    </p:spTree>
    <p:extLst>
      <p:ext uri="{BB962C8B-B14F-4D97-AF65-F5344CB8AC3E}">
        <p14:creationId xmlns:p14="http://schemas.microsoft.com/office/powerpoint/2010/main" val="3848118488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3.66019E-6 C 0.02204 0.00154 0.02673 0.00246 0.04392 0.00647 C 0.05468 0.01295 0.06649 0.00616 0.07725 0.01295 C 0.07031 0.02097 0.06284 0.02158 0.05468 0.02343 C 0.04305 0.02621 0.03176 0.02991 0.02013 0.03176 C 0.01076 0.03608 0.00312 0.037 -0.00712 0.03823 C 0.01944 0.03885 0.07256 0.04039 0.07256 0.04039 C 0.05225 0.03823 0.03211 0.03546 0.0118 0.03392 C -0.05001 0.02929 -0.05365 0.03299 -0.02622 0.02775 C -0.00921 0.02004 0.00763 0.01757 0.02499 0.01295 C 0.03628 0.00586 0.06058 0.00647 0.06058 0.00647 C 0.07708 -0.00339 0.02986 0.00925 0.01301 0.01079 C -0.00348 0.0185 -0.02223 0.01696 -0.03942 0.01696 L 0.00711 0.01079 " pathEditMode="relative" ptsTypes="ffffffffffffAA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9622"/>
            <a:ext cx="222114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789" y="1419622"/>
            <a:ext cx="315703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475656" y="483518"/>
            <a:ext cx="6673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Carry a team of medics with me</a:t>
            </a:r>
          </a:p>
        </p:txBody>
      </p:sp>
      <p:sp>
        <p:nvSpPr>
          <p:cNvPr id="5" name="矩形 4"/>
          <p:cNvSpPr/>
          <p:nvPr/>
        </p:nvSpPr>
        <p:spPr>
          <a:xfrm>
            <a:off x="2457219" y="3939902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They do a job so fine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84" y="1419622"/>
            <a:ext cx="223224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766024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719E-6 L 0.69531 -0.006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57" y="-3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33" y="267494"/>
            <a:ext cx="4689667" cy="17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 rot="20034843">
            <a:off x="-311706" y="910190"/>
            <a:ext cx="5365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If there is any </a:t>
            </a:r>
            <a:r>
              <a:rPr lang="en-US" altLang="zh-CN" sz="3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emergency</a:t>
            </a:r>
          </a:p>
        </p:txBody>
      </p:sp>
      <p:sp>
        <p:nvSpPr>
          <p:cNvPr id="3" name="矩形 2"/>
          <p:cNvSpPr/>
          <p:nvPr/>
        </p:nvSpPr>
        <p:spPr>
          <a:xfrm rot="20030086">
            <a:off x="3318274" y="3394850"/>
            <a:ext cx="6169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You just can take any chance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9" r="13626"/>
          <a:stretch/>
        </p:blipFill>
        <p:spPr bwMode="auto">
          <a:xfrm>
            <a:off x="364209" y="2802923"/>
            <a:ext cx="2191567" cy="231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9" t="8492" r="10323" b="21148"/>
          <a:stretch/>
        </p:blipFill>
        <p:spPr bwMode="auto">
          <a:xfrm>
            <a:off x="2555776" y="1909841"/>
            <a:ext cx="2675694" cy="181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35810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78834" y="627534"/>
            <a:ext cx="6032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When you needed a hospital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4150" r="2896" b="9321"/>
          <a:stretch/>
        </p:blipFill>
        <p:spPr bwMode="auto">
          <a:xfrm>
            <a:off x="3549748" y="1635645"/>
            <a:ext cx="267089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3" y="1635646"/>
            <a:ext cx="3443628" cy="176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34" y="1635646"/>
            <a:ext cx="24955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709780"/>
      </p:ext>
    </p:extLst>
  </p:cSld>
  <p:clrMapOvr>
    <a:masterClrMapping/>
  </p:clrMapOvr>
  <p:transition spd="slow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81426" y="3723877"/>
            <a:ext cx="5929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Arial" pitchFamily="34" charset="0"/>
                <a:cs typeface="Arial" pitchFamily="34" charset="0"/>
              </a:rPr>
              <a:t>Call </a:t>
            </a:r>
            <a:r>
              <a:rPr lang="en-US" altLang="zh-CN" sz="3600" dirty="0">
                <a:latin typeface="Arial" pitchFamily="34" charset="0"/>
                <a:cs typeface="Arial" pitchFamily="34" charset="0"/>
              </a:rPr>
              <a:t>me, I am an </a:t>
            </a:r>
            <a:r>
              <a:rPr lang="en-US" altLang="zh-CN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ambulance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036" y="893196"/>
            <a:ext cx="3786036" cy="283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87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"/>
    </mc:Choice>
    <mc:Fallback>
      <p:transition spd="slow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6189E-6 L 0.75416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-2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24190" r="8860" b="29467"/>
          <a:stretch/>
        </p:blipFill>
        <p:spPr bwMode="auto">
          <a:xfrm>
            <a:off x="-4342500" y="2767818"/>
            <a:ext cx="2124419" cy="10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 b="16850"/>
          <a:stretch/>
        </p:blipFill>
        <p:spPr bwMode="auto">
          <a:xfrm>
            <a:off x="-3420888" y="1457157"/>
            <a:ext cx="1771650" cy="111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8080" y="2219250"/>
            <a:ext cx="2253576" cy="172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23528" y="123478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Cars may wait for me </a:t>
            </a:r>
            <a:endParaRPr lang="en-US" altLang="zh-CN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zh-CN" sz="3600" dirty="0" smtClean="0">
                <a:latin typeface="Arial" pitchFamily="34" charset="0"/>
                <a:cs typeface="Arial" pitchFamily="34" charset="0"/>
              </a:rPr>
              <a:t>when </a:t>
            </a:r>
            <a:r>
              <a:rPr lang="en-US" altLang="zh-CN" sz="3600" dirty="0">
                <a:latin typeface="Arial" pitchFamily="34" charset="0"/>
                <a:cs typeface="Arial" pitchFamily="34" charset="0"/>
              </a:rPr>
              <a:t>they see me </a:t>
            </a:r>
            <a:r>
              <a:rPr lang="en-US" altLang="zh-CN" sz="3600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en-US" altLang="zh-CN" sz="3600" dirty="0">
                <a:latin typeface="Arial" pitchFamily="34" charset="0"/>
                <a:cs typeface="Arial" pitchFamily="34" charset="0"/>
              </a:rPr>
              <a:t>the road</a:t>
            </a:r>
          </a:p>
        </p:txBody>
      </p:sp>
      <p:sp>
        <p:nvSpPr>
          <p:cNvPr id="3" name="矩形 2"/>
          <p:cNvSpPr/>
          <p:nvPr/>
        </p:nvSpPr>
        <p:spPr>
          <a:xfrm>
            <a:off x="467544" y="3939902"/>
            <a:ext cx="8058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Because they know it is an </a:t>
            </a:r>
            <a:r>
              <a:rPr lang="en-US" altLang="zh-CN" sz="3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emergency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0" y="134761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0" y="386789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b="9642"/>
          <a:stretch/>
        </p:blipFill>
        <p:spPr bwMode="auto">
          <a:xfrm>
            <a:off x="0" y="1419621"/>
            <a:ext cx="1533525" cy="128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1179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73132E-6 L 0.47136 0.00124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9" y="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1445E-6 L 0.48594 0.0101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4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73132E-6 L 0.9342 0.0132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1" y="6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0247E-6 L 0.71701 0.010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51" y="5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555526"/>
            <a:ext cx="7212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Got to get ready for the day ahead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6" y="1468604"/>
            <a:ext cx="3753394" cy="249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4"/>
          <a:stretch/>
        </p:blipFill>
        <p:spPr bwMode="auto">
          <a:xfrm>
            <a:off x="4499992" y="1468603"/>
            <a:ext cx="4076110" cy="249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960350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53" y="2141265"/>
            <a:ext cx="264448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81" y="2141265"/>
            <a:ext cx="27604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03689" y="4157667"/>
            <a:ext cx="7468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There may be people in need of me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68" y="2141265"/>
            <a:ext cx="2697956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://p1.so.qhimgs1.com/bdr/_240_/t01a9d5d521b874c16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b="19157"/>
          <a:stretch/>
        </p:blipFill>
        <p:spPr bwMode="auto">
          <a:xfrm>
            <a:off x="-2257856" y="339502"/>
            <a:ext cx="2286000" cy="16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588690"/>
      </p:ext>
    </p:extLst>
  </p:cSld>
  <p:clrMapOvr>
    <a:masterClrMapping/>
  </p:clrMapOvr>
  <p:transition spd="slow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53181E-6 L 0.55886 0.0061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4" y="3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693171" y="3723878"/>
            <a:ext cx="7212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Got to get ready for the day ahead</a:t>
            </a:r>
            <a:endParaRPr lang="zh-CN" alt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548" y="1203598"/>
            <a:ext cx="3016548" cy="218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491895"/>
      </p:ext>
    </p:extLst>
  </p:cSld>
  <p:clrMapOvr>
    <a:masterClrMapping/>
  </p:clrMapOvr>
  <p:transition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90611E-7 L 0.95625 -0.0024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13" y="-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5286" y="645012"/>
            <a:ext cx="7596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Put on my </a:t>
            </a:r>
            <a:r>
              <a:rPr lang="en-US" altLang="zh-CN" sz="36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siren</a:t>
            </a:r>
            <a:r>
              <a:rPr lang="en-US" altLang="zh-CN" sz="3600" dirty="0">
                <a:latin typeface="Arial" pitchFamily="34" charset="0"/>
                <a:cs typeface="Arial" pitchFamily="34" charset="0"/>
              </a:rPr>
              <a:t> and rush to the </a:t>
            </a:r>
            <a:r>
              <a:rPr lang="en-US" altLang="zh-CN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spot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3638"/>
            <a:ext cx="292998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3" b="8017"/>
          <a:stretch/>
        </p:blipFill>
        <p:spPr bwMode="auto">
          <a:xfrm>
            <a:off x="4283968" y="1563638"/>
            <a:ext cx="338106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772990"/>
      </p:ext>
    </p:extLst>
  </p:cSld>
  <p:clrMapOvr>
    <a:masterClrMapping/>
  </p:clrMapOvr>
  <p:transition spd="slow" advClick="0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58154"/>
            <a:ext cx="2610035" cy="255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58154"/>
            <a:ext cx="3826875" cy="255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135954" y="3520628"/>
            <a:ext cx="64556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Arial" pitchFamily="34" charset="0"/>
                <a:cs typeface="Arial" pitchFamily="34" charset="0"/>
              </a:rPr>
              <a:t>Could </a:t>
            </a:r>
            <a:r>
              <a:rPr lang="en-US" altLang="zh-CN" sz="3600" dirty="0">
                <a:latin typeface="Arial" pitchFamily="34" charset="0"/>
                <a:cs typeface="Arial" pitchFamily="34" charset="0"/>
              </a:rPr>
              <a:t>be any </a:t>
            </a:r>
            <a:r>
              <a:rPr lang="en-US" altLang="zh-CN" sz="5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emergency</a:t>
            </a:r>
          </a:p>
        </p:txBody>
      </p:sp>
    </p:spTree>
    <p:extLst>
      <p:ext uri="{BB962C8B-B14F-4D97-AF65-F5344CB8AC3E}">
        <p14:creationId xmlns:p14="http://schemas.microsoft.com/office/powerpoint/2010/main" val="257833872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226" y="3363838"/>
            <a:ext cx="5365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If there is any </a:t>
            </a:r>
            <a:r>
              <a:rPr lang="en-US" altLang="zh-CN" sz="3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emergency</a:t>
            </a:r>
          </a:p>
        </p:txBody>
      </p:sp>
      <p:sp>
        <p:nvSpPr>
          <p:cNvPr id="3" name="矩形 2"/>
          <p:cNvSpPr/>
          <p:nvPr/>
        </p:nvSpPr>
        <p:spPr>
          <a:xfrm>
            <a:off x="2815614" y="4022830"/>
            <a:ext cx="6169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You just can take any chance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84062"/>
            <a:ext cx="3430461" cy="209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56" y="987574"/>
            <a:ext cx="3132350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79677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190" y="2139701"/>
            <a:ext cx="6032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When you needed a hospital</a:t>
            </a:r>
          </a:p>
        </p:txBody>
      </p:sp>
      <p:sp>
        <p:nvSpPr>
          <p:cNvPr id="3" name="矩形 2"/>
          <p:cNvSpPr/>
          <p:nvPr/>
        </p:nvSpPr>
        <p:spPr>
          <a:xfrm>
            <a:off x="1763688" y="3867894"/>
            <a:ext cx="5929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Arial" pitchFamily="34" charset="0"/>
                <a:cs typeface="Arial" pitchFamily="34" charset="0"/>
              </a:rPr>
              <a:t>Call </a:t>
            </a:r>
            <a:r>
              <a:rPr lang="en-US" altLang="zh-CN" sz="3600" dirty="0">
                <a:latin typeface="Arial" pitchFamily="34" charset="0"/>
                <a:cs typeface="Arial" pitchFamily="34" charset="0"/>
              </a:rPr>
              <a:t>me, I am an </a:t>
            </a:r>
            <a:r>
              <a:rPr lang="en-US" altLang="zh-CN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ambulance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21090"/>
            <a:ext cx="3403823" cy="221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28" y="1321090"/>
            <a:ext cx="3935766" cy="22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4833"/>
      </p:ext>
    </p:extLst>
  </p:cSld>
  <p:clrMapOvr>
    <a:masterClrMapping/>
  </p:clrMapOvr>
  <p:transition spd="slow" advClick="0" advTm="5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uild="allAtOnce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3363838"/>
            <a:ext cx="5118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Yes, I am an </a:t>
            </a:r>
            <a:r>
              <a:rPr lang="en-US" altLang="zh-CN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ambulance</a:t>
            </a:r>
          </a:p>
        </p:txBody>
      </p:sp>
      <p:sp>
        <p:nvSpPr>
          <p:cNvPr id="3" name="矩形 2"/>
          <p:cNvSpPr/>
          <p:nvPr/>
        </p:nvSpPr>
        <p:spPr>
          <a:xfrm>
            <a:off x="1510048" y="4142623"/>
            <a:ext cx="6545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Hope you don’t need to call me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10952" r="9286" b="9048"/>
          <a:stretch/>
        </p:blipFill>
        <p:spPr bwMode="auto">
          <a:xfrm>
            <a:off x="-2838403" y="1002969"/>
            <a:ext cx="2873899" cy="215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1162" r="5815" b="4551"/>
          <a:stretch/>
        </p:blipFill>
        <p:spPr bwMode="auto">
          <a:xfrm>
            <a:off x="9148464" y="1002969"/>
            <a:ext cx="3200400" cy="215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406421"/>
      </p:ext>
    </p:extLst>
  </p:cSld>
  <p:clrMapOvr>
    <a:masterClrMapping/>
  </p:clrMapOvr>
  <p:transition spd="slow" advClick="0" advTm="3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719E-7 L 0.44861 -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-1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719E-7 L -0.47083 -0.002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9672" y="843558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But if you do, I will be there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42" y="1707654"/>
            <a:ext cx="450500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50942"/>
      </p:ext>
    </p:extLst>
  </p:cSld>
  <p:clrMapOvr>
    <a:masterClrMapping/>
  </p:clrMapOvr>
  <p:transition spd="slow" advTm="1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15582" y="2067694"/>
            <a:ext cx="4512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Thank You</a:t>
            </a:r>
            <a:r>
              <a:rPr lang="zh-CN" alt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rPr>
              <a:t>！</a:t>
            </a:r>
            <a:endParaRPr lang="zh-CN" alt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2408" cy="209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7351"/>
            <a:ext cx="3059832" cy="229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88" y="1"/>
            <a:ext cx="2785512" cy="209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6"/>
          <a:stretch/>
        </p:blipFill>
        <p:spPr bwMode="auto">
          <a:xfrm>
            <a:off x="6108611" y="2847351"/>
            <a:ext cx="3035389" cy="23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62" y="1"/>
            <a:ext cx="3108736" cy="206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47351"/>
            <a:ext cx="3061367" cy="22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889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731997" y="485679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There may be people in need of me</a:t>
            </a:r>
            <a:endParaRPr lang="zh-CN" alt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92" y="3180227"/>
            <a:ext cx="3108516" cy="196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10553" r="3810" b="8849"/>
          <a:stretch/>
        </p:blipFill>
        <p:spPr bwMode="auto">
          <a:xfrm>
            <a:off x="0" y="1199668"/>
            <a:ext cx="2952328" cy="174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51880"/>
            <a:ext cx="3101075" cy="17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01428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82628" y="699542"/>
            <a:ext cx="7596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Put on my </a:t>
            </a:r>
            <a:r>
              <a:rPr lang="en-US" altLang="zh-CN" sz="36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siren</a:t>
            </a:r>
            <a:r>
              <a:rPr lang="en-US" altLang="zh-CN" sz="3600" dirty="0">
                <a:latin typeface="Arial" pitchFamily="34" charset="0"/>
                <a:cs typeface="Arial" pitchFamily="34" charset="0"/>
              </a:rPr>
              <a:t> and rush to the </a:t>
            </a:r>
            <a:r>
              <a:rPr lang="en-US" altLang="zh-CN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spot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53" y="1995687"/>
            <a:ext cx="3110240" cy="205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685" y="1995686"/>
            <a:ext cx="2780023" cy="205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089228"/>
      </p:ext>
    </p:extLst>
  </p:cSld>
  <p:clrMapOvr>
    <a:masterClrMapping/>
  </p:clrMapOvr>
  <p:transition spd="slow" advClick="0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53799E-6 L 0.60764 -0.003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F0FD179-2E4E-4475-B586-8CB5CCD802BF}"/>
              </a:ext>
            </a:extLst>
          </p:cNvPr>
          <p:cNvSpPr/>
          <p:nvPr/>
        </p:nvSpPr>
        <p:spPr>
          <a:xfrm>
            <a:off x="1187624" y="915566"/>
            <a:ext cx="2903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萝莉体 第二版" panose="02000500000000000000" pitchFamily="2" charset="-122"/>
                <a:cs typeface="Arial" pitchFamily="34" charset="0"/>
              </a:rPr>
              <a:t>C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萝莉体 第二版" panose="02000500000000000000" pitchFamily="2" charset="-122"/>
                <a:cs typeface="Arial" pitchFamily="34" charset="0"/>
              </a:rPr>
              <a:t>ould 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萝莉体 第二版" panose="02000500000000000000" pitchFamily="2" charset="-122"/>
                <a:cs typeface="Arial" pitchFamily="34" charset="0"/>
              </a:rPr>
              <a:t>be </a:t>
            </a:r>
            <a:r>
              <a:rPr lang="en-US" altLang="zh-CN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萝莉体 第二版" panose="02000500000000000000" pitchFamily="2" charset="-122"/>
                <a:cs typeface="Arial" pitchFamily="34" charset="0"/>
              </a:rPr>
              <a:t>any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萝莉体 第二版" panose="02000500000000000000" pitchFamily="2" charset="-122"/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39952" y="771550"/>
            <a:ext cx="36086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emergency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51670"/>
            <a:ext cx="4067174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1670"/>
            <a:ext cx="3352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335871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63688" y="267493"/>
            <a:ext cx="5365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If there is any </a:t>
            </a:r>
            <a:r>
              <a:rPr lang="en-US" altLang="zh-CN" sz="3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emergency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89" y="1131590"/>
            <a:ext cx="285908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0" r="16164"/>
          <a:stretch/>
        </p:blipFill>
        <p:spPr bwMode="auto">
          <a:xfrm>
            <a:off x="4932040" y="1192708"/>
            <a:ext cx="249175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249200"/>
      </p:ext>
    </p:extLst>
  </p:cSld>
  <p:clrMapOvr>
    <a:masterClrMapping/>
  </p:clrMapOvr>
  <p:transition spd="slow" advClick="0" advTm="1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8" r="8832"/>
          <a:stretch/>
        </p:blipFill>
        <p:spPr bwMode="auto">
          <a:xfrm>
            <a:off x="5463952" y="4277"/>
            <a:ext cx="3672408" cy="283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2" y="2338604"/>
            <a:ext cx="3737925" cy="279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 rot="1316616">
            <a:off x="1588959" y="2188935"/>
            <a:ext cx="6169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You just can take any chance</a:t>
            </a:r>
          </a:p>
        </p:txBody>
      </p:sp>
    </p:spTree>
    <p:extLst>
      <p:ext uri="{BB962C8B-B14F-4D97-AF65-F5344CB8AC3E}">
        <p14:creationId xmlns:p14="http://schemas.microsoft.com/office/powerpoint/2010/main" val="17862146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7664" y="363694"/>
            <a:ext cx="6032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Arial" pitchFamily="34" charset="0"/>
                <a:cs typeface="Arial" pitchFamily="34" charset="0"/>
              </a:rPr>
              <a:t>When you needed a hospital</a:t>
            </a:r>
          </a:p>
        </p:txBody>
      </p:sp>
      <p:pic>
        <p:nvPicPr>
          <p:cNvPr id="5127" name="Picture 7" descr="https://tse1-mm.cn.bing.net/th?id=OIP.ny_pHNFJOubhFJDyjvT70QHaFV&amp;w=280&amp;h=202&amp;c=7&amp;o=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02" y="1401134"/>
            <a:ext cx="3626872" cy="26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837" y="1395379"/>
            <a:ext cx="2616531" cy="261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80601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4"/>
          <a:stretch/>
        </p:blipFill>
        <p:spPr bwMode="auto">
          <a:xfrm>
            <a:off x="1431292" y="1072505"/>
            <a:ext cx="3212716" cy="230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547664" y="3723878"/>
            <a:ext cx="5929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latin typeface="Arial" pitchFamily="34" charset="0"/>
                <a:cs typeface="Arial" pitchFamily="34" charset="0"/>
              </a:rPr>
              <a:t>Call </a:t>
            </a:r>
            <a:r>
              <a:rPr lang="en-US" altLang="zh-CN" sz="3600" dirty="0">
                <a:latin typeface="Arial" pitchFamily="34" charset="0"/>
                <a:cs typeface="Arial" pitchFamily="34" charset="0"/>
              </a:rPr>
              <a:t>me, I am an </a:t>
            </a:r>
            <a:r>
              <a:rPr lang="en-US" altLang="zh-CN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ambulance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28" y="1072505"/>
            <a:ext cx="2747408" cy="230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185830"/>
      </p:ext>
    </p:extLst>
  </p:cSld>
  <p:clrMapOvr>
    <a:masterClrMapping/>
  </p:clrMapOvr>
  <p:transition spd="slow"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管人员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788</TotalTime>
  <Words>225</Words>
  <Application>Microsoft Office PowerPoint</Application>
  <PresentationFormat>全屏显示(16:9)</PresentationFormat>
  <Paragraphs>38</Paragraphs>
  <Slides>26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主管人员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asus</cp:lastModifiedBy>
  <cp:revision>57</cp:revision>
  <dcterms:created xsi:type="dcterms:W3CDTF">2019-01-18T10:03:26Z</dcterms:created>
  <dcterms:modified xsi:type="dcterms:W3CDTF">2019-01-20T02:54:04Z</dcterms:modified>
</cp:coreProperties>
</file>