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14" r:id="rId3"/>
    <p:sldId id="293" r:id="rId4"/>
    <p:sldId id="315" r:id="rId5"/>
    <p:sldId id="258" r:id="rId6"/>
    <p:sldId id="294" r:id="rId7"/>
    <p:sldId id="275" r:id="rId8"/>
    <p:sldId id="274" r:id="rId9"/>
    <p:sldId id="316" r:id="rId10"/>
    <p:sldId id="273" r:id="rId11"/>
    <p:sldId id="317" r:id="rId12"/>
    <p:sldId id="272" r:id="rId13"/>
    <p:sldId id="271" r:id="rId14"/>
    <p:sldId id="270" r:id="rId15"/>
    <p:sldId id="269" r:id="rId16"/>
    <p:sldId id="268" r:id="rId17"/>
    <p:sldId id="267" r:id="rId18"/>
    <p:sldId id="261" r:id="rId19"/>
    <p:sldId id="318" r:id="rId20"/>
    <p:sldId id="319" r:id="rId21"/>
    <p:sldId id="320" r:id="rId22"/>
    <p:sldId id="266" r:id="rId23"/>
    <p:sldId id="265" r:id="rId24"/>
    <p:sldId id="264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5" r:id="rId34"/>
    <p:sldId id="329" r:id="rId35"/>
    <p:sldId id="330" r:id="rId36"/>
    <p:sldId id="331" r:id="rId37"/>
    <p:sldId id="332" r:id="rId38"/>
    <p:sldId id="333" r:id="rId39"/>
    <p:sldId id="334" r:id="rId40"/>
    <p:sldId id="263" r:id="rId41"/>
    <p:sldId id="262" r:id="rId42"/>
    <p:sldId id="260" r:id="rId43"/>
    <p:sldId id="259" r:id="rId44"/>
    <p:sldId id="257" r:id="rId4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6" autoAdjust="0"/>
    <p:restoredTop sz="94660"/>
  </p:normalViewPr>
  <p:slideViewPr>
    <p:cSldViewPr>
      <p:cViewPr>
        <p:scale>
          <a:sx n="100" d="100"/>
          <a:sy n="100" d="100"/>
        </p:scale>
        <p:origin x="-1368" y="-798"/>
      </p:cViewPr>
      <p:guideLst>
        <p:guide orient="horz" pos="1620"/>
        <p:guide pos="28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48ACD-2A70-44F3-B6D0-572927F08962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D335-F59D-424E-BA01-0EF21B753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D335-F59D-424E-BA01-0EF21B7537D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26399;&#26411;&#19968;&#27468;&#19968;&#26354;\&#24052;&#22612;&#26408;&#20799;&#27468;%20-%20Every%20Mess%20I%20Make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1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Topic</a:t>
            </a:r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：</a:t>
            </a:r>
            <a:r>
              <a:rPr lang="en-US" altLang="zh-CN" b="1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Personal hygiene</a:t>
            </a:r>
          </a:p>
          <a:p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作者：</a:t>
            </a:r>
            <a:r>
              <a:rPr lang="en-US" altLang="zh-CN" b="1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2017</a:t>
            </a:r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级英语师范</a:t>
            </a:r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班袁佩莹</a:t>
            </a:r>
            <a:endParaRPr lang="en-US" altLang="zh-CN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单位：华南师范大学外文学院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巴塔木儿歌 - Every Mess I Mak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491490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8596" y="2071684"/>
            <a:ext cx="420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And I’ll wash away</a:t>
            </a:r>
          </a:p>
        </p:txBody>
      </p:sp>
      <p:pic>
        <p:nvPicPr>
          <p:cNvPr id="5" name="图片 4" descr="擦窗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14362"/>
            <a:ext cx="3388134" cy="3884933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 rot="360000">
            <a:off x="4660495" y="293661"/>
            <a:ext cx="373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Every mess I make</a:t>
            </a:r>
            <a:endParaRPr lang="zh-CN" altLang="en-US" sz="2800" dirty="0"/>
          </a:p>
        </p:txBody>
      </p:sp>
      <p:pic>
        <p:nvPicPr>
          <p:cNvPr id="2" name="图片 1" descr="扫地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11480"/>
            <a:ext cx="3429024" cy="4798219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3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406 -0.00162 -0.02795 -0.00301 -0.03073 0.00116 C -0.03351 0.00533 -0.01701 0.02014 -0.01632 0.02547 C -0.01563 0.03079 -0.01927 0.03542 -0.02691 0.03334 C -0.03455 0.03125 -0.05625 0.00996 -0.0625 0.01273 C -0.06875 0.01551 -0.06024 0.04699 -0.06441 0.05 C -0.06858 0.05301 -0.07813 0.04167 -0.0875 0.03056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74011" y="356235"/>
            <a:ext cx="399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Oh no what a mess</a:t>
            </a:r>
          </a:p>
        </p:txBody>
      </p:sp>
      <p:pic>
        <p:nvPicPr>
          <p:cNvPr id="2" name="图片 1" descr="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857238"/>
            <a:ext cx="6429420" cy="3969544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胶水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332673"/>
            <a:ext cx="5819786" cy="27370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73145" y="800577"/>
            <a:ext cx="5965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 spilled glue on the floor now</a:t>
            </a: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 </a:t>
            </a: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Watch </a:t>
            </a:r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</a:rPr>
              <a:t>your</a:t>
            </a:r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5" name="图片 4" descr="承认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7" y="370046"/>
            <a:ext cx="2971787" cy="1806893"/>
          </a:xfrm>
          <a:prstGeom prst="rect">
            <a:avLst/>
          </a:prstGeom>
        </p:spPr>
      </p:pic>
      <p:pic>
        <p:nvPicPr>
          <p:cNvPr id="6" name="图片 5" descr="脚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643056"/>
            <a:ext cx="456892" cy="482207"/>
          </a:xfrm>
          <a:prstGeom prst="rect">
            <a:avLst/>
          </a:prstGeom>
        </p:spPr>
      </p:pic>
      <p:pic>
        <p:nvPicPr>
          <p:cNvPr id="7" name="图片 6" descr="脚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357304"/>
            <a:ext cx="456892" cy="482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16430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</a:rPr>
              <a:t>step</a:t>
            </a:r>
            <a:endParaRPr lang="zh-CN" altLang="en-US" sz="28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210" y="286227"/>
            <a:ext cx="6708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Oh no I must confess 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 dropped paper everywhere now</a:t>
            </a:r>
          </a:p>
        </p:txBody>
      </p:sp>
      <p:pic>
        <p:nvPicPr>
          <p:cNvPr id="5" name="图片 4" descr="纸屑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94"/>
            <a:ext cx="3953824" cy="3143260"/>
          </a:xfrm>
          <a:prstGeom prst="rect">
            <a:avLst/>
          </a:prstGeom>
        </p:spPr>
      </p:pic>
      <p:pic>
        <p:nvPicPr>
          <p:cNvPr id="3" name="图片 2" descr="承认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1928808"/>
            <a:ext cx="3357586" cy="2428875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87751" y="385762"/>
            <a:ext cx="328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What a mess</a:t>
            </a:r>
          </a:p>
        </p:txBody>
      </p:sp>
      <p:pic>
        <p:nvPicPr>
          <p:cNvPr id="4" name="图片 3" descr="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848202"/>
            <a:ext cx="6643734" cy="396954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3145" y="283369"/>
            <a:ext cx="389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But it’s okay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 know what to do</a:t>
            </a:r>
          </a:p>
        </p:txBody>
      </p:sp>
      <p:pic>
        <p:nvPicPr>
          <p:cNvPr id="4" name="图片 3" descr="o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90688"/>
            <a:ext cx="4429156" cy="2797016"/>
          </a:xfrm>
          <a:prstGeom prst="rect">
            <a:avLst/>
          </a:prstGeom>
        </p:spPr>
      </p:pic>
      <p:pic>
        <p:nvPicPr>
          <p:cNvPr id="5" name="图片 4" descr="ok3副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14296"/>
            <a:ext cx="952490" cy="71436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21420000">
            <a:off x="225484" y="1452042"/>
            <a:ext cx="363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I’ll grab a sponge</a:t>
            </a:r>
          </a:p>
        </p:txBody>
      </p:sp>
      <p:sp>
        <p:nvSpPr>
          <p:cNvPr id="2" name="文本框 1"/>
          <p:cNvSpPr txBox="1"/>
          <p:nvPr/>
        </p:nvSpPr>
        <p:spPr>
          <a:xfrm rot="180000">
            <a:off x="3083977" y="414706"/>
            <a:ext cx="221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and a mop</a:t>
            </a:r>
            <a:r>
              <a:rPr lang="zh-CN" altLang="en-US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 rot="180000">
            <a:off x="5666741" y="629454"/>
            <a:ext cx="356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and grab a broom</a:t>
            </a:r>
            <a:endParaRPr lang="zh-CN" altLang="en-US" sz="2800" dirty="0"/>
          </a:p>
        </p:txBody>
      </p:sp>
      <p:pic>
        <p:nvPicPr>
          <p:cNvPr id="8" name="图片 7" descr="海绵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71684"/>
            <a:ext cx="2233315" cy="1507808"/>
          </a:xfrm>
          <a:prstGeom prst="rect">
            <a:avLst/>
          </a:prstGeom>
        </p:spPr>
      </p:pic>
      <p:pic>
        <p:nvPicPr>
          <p:cNvPr id="9" name="图片 8" descr="拖把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8"/>
            <a:ext cx="3892859" cy="3724751"/>
          </a:xfrm>
          <a:prstGeom prst="rect">
            <a:avLst/>
          </a:prstGeom>
        </p:spPr>
      </p:pic>
      <p:pic>
        <p:nvPicPr>
          <p:cNvPr id="10" name="图片 9" descr="扫把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000114"/>
            <a:ext cx="3222319" cy="4029075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4348" y="1428742"/>
            <a:ext cx="4329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And I’ll clean today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Every mess </a:t>
            </a:r>
            <a:r>
              <a:rPr lang="en-US" altLang="zh-CN" sz="2800" b="1" dirty="0">
                <a:latin typeface="Segoe Print" panose="02000600000000000000" charset="0"/>
                <a:cs typeface="Segoe Print" panose="02000600000000000000" charset="0"/>
              </a:rPr>
              <a:t>I make</a:t>
            </a:r>
          </a:p>
        </p:txBody>
      </p:sp>
      <p:pic>
        <p:nvPicPr>
          <p:cNvPr id="4" name="图片 3" descr="扫地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72"/>
            <a:ext cx="3643338" cy="5038249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3116" y="227172"/>
            <a:ext cx="4309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And I’ll wash away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Every mess I make</a:t>
            </a:r>
          </a:p>
        </p:txBody>
      </p:sp>
      <p:pic>
        <p:nvPicPr>
          <p:cNvPr id="4" name="图片 3" descr="擦窗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643056"/>
            <a:ext cx="5509154" cy="3261891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乱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8"/>
            <a:ext cx="6596720" cy="3335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39720" y="438150"/>
            <a:ext cx="437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Oh no what a mess</a:t>
            </a:r>
            <a:endParaRPr lang="zh-CN" altLang="en-US" sz="28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0100" y="357172"/>
            <a:ext cx="4065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And I’ll clean today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Every mess </a:t>
            </a:r>
            <a:r>
              <a:rPr lang="en-US" altLang="zh-CN" sz="2800" b="1" dirty="0">
                <a:latin typeface="Segoe Print" panose="02000600000000000000" charset="0"/>
                <a:cs typeface="Segoe Print" panose="02000600000000000000" charset="0"/>
              </a:rPr>
              <a:t>I make</a:t>
            </a:r>
          </a:p>
        </p:txBody>
      </p:sp>
      <p:pic>
        <p:nvPicPr>
          <p:cNvPr id="3" name="图片 2" descr="扫地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170623"/>
            <a:ext cx="6429420" cy="3968591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0" y="420053"/>
            <a:ext cx="4065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And I’ll wash away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Every mess I make</a:t>
            </a:r>
          </a:p>
        </p:txBody>
      </p:sp>
      <p:pic>
        <p:nvPicPr>
          <p:cNvPr id="4" name="图片 3" descr="擦窗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928808"/>
            <a:ext cx="4855884" cy="2609615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5081" y="1836420"/>
            <a:ext cx="376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Shake to the beat</a:t>
            </a:r>
          </a:p>
        </p:txBody>
      </p:sp>
      <p:pic>
        <p:nvPicPr>
          <p:cNvPr id="4" name="图片 3" descr="跳舞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7" y="-107175"/>
            <a:ext cx="5143535" cy="5010626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4481" y="2196700"/>
            <a:ext cx="332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Move your feet</a:t>
            </a:r>
          </a:p>
        </p:txBody>
      </p:sp>
      <p:pic>
        <p:nvPicPr>
          <p:cNvPr id="4" name="图片 3" descr="跳舞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5" y="910817"/>
            <a:ext cx="6072229" cy="3624248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整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00180"/>
            <a:ext cx="5400049" cy="32947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50" y="189548"/>
            <a:ext cx="4495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Clean clean clean now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Make </a:t>
            </a:r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</a:rPr>
              <a:t>it</a:t>
            </a:r>
            <a:endParaRPr lang="en-US" altLang="zh-CN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00011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Segoe Print" panose="02000600000000000000" charset="0"/>
                <a:cs typeface="Segoe Print" panose="02000600000000000000" charset="0"/>
              </a:rPr>
              <a:t>neat</a:t>
            </a:r>
            <a:endParaRPr lang="zh-CN" altLang="en-US" sz="28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2525" y="1977390"/>
            <a:ext cx="378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Shake to the beat</a:t>
            </a:r>
          </a:p>
        </p:txBody>
      </p:sp>
      <p:pic>
        <p:nvPicPr>
          <p:cNvPr id="7" name="图片 6" descr="跳舞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642924"/>
            <a:ext cx="3394390" cy="420195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28726" y="1764982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Move your feet</a:t>
            </a:r>
          </a:p>
        </p:txBody>
      </p:sp>
      <p:pic>
        <p:nvPicPr>
          <p:cNvPr id="3" name="图片 2" descr="跳舞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0"/>
            <a:ext cx="5000946" cy="5003959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2110" y="198597"/>
            <a:ext cx="4693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Clean clean clean now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Make </a:t>
            </a:r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</a:rPr>
              <a:t>it</a:t>
            </a:r>
            <a:endParaRPr lang="en-US" altLang="zh-CN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2" name="图片 1" descr="整洁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71618"/>
            <a:ext cx="5784227" cy="324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100011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Segoe Print" panose="02000600000000000000" charset="0"/>
                <a:cs typeface="Segoe Print" panose="02000600000000000000" charset="0"/>
              </a:rPr>
              <a:t>neat</a:t>
            </a:r>
            <a:endParaRPr lang="zh-CN" altLang="en-US" sz="28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00000">
            <a:off x="1637030" y="1953876"/>
            <a:ext cx="267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atin typeface="Segoe Print" panose="02000600000000000000" charset="0"/>
                <a:cs typeface="Segoe Print" panose="02000600000000000000" charset="0"/>
              </a:rPr>
              <a:t>Clean </a:t>
            </a:r>
          </a:p>
        </p:txBody>
      </p:sp>
      <p:pic>
        <p:nvPicPr>
          <p:cNvPr id="2" name="图片 1" descr="扫把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7" y="428610"/>
            <a:ext cx="4857783" cy="4397216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20000">
            <a:off x="2056766" y="819448"/>
            <a:ext cx="266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Segoe Print" panose="02000600000000000000" charset="0"/>
                <a:cs typeface="Segoe Print" panose="02000600000000000000" charset="0"/>
              </a:rPr>
              <a:t>Scrub</a:t>
            </a:r>
          </a:p>
        </p:txBody>
      </p:sp>
      <p:pic>
        <p:nvPicPr>
          <p:cNvPr id="2" name="图片 1" descr="擦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1" y="331946"/>
            <a:ext cx="5438775" cy="5129213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纸屑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00180"/>
            <a:ext cx="4164665" cy="3195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4282" y="285734"/>
            <a:ext cx="8444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Segoe Print" panose="02000600000000000000" charset="0"/>
                <a:cs typeface="Segoe Print" panose="02000600000000000000" charset="0"/>
              </a:rPr>
              <a:t>I spilled glitter on the floor now</a:t>
            </a:r>
          </a:p>
          <a:p>
            <a:endParaRPr lang="zh-CN" altLang="en-US" sz="2800" b="1" dirty="0">
              <a:effectLst/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Watch </a:t>
            </a:r>
            <a:r>
              <a:rPr lang="zh-CN" altLang="en-US" sz="2800" b="1" dirty="0" smtClean="0"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your</a:t>
            </a:r>
            <a:endParaRPr lang="zh-CN" altLang="en-US" sz="2800" b="1" dirty="0"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2" name="图片 1" descr="承认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6"/>
            <a:ext cx="3643306" cy="2209800"/>
          </a:xfrm>
          <a:prstGeom prst="rect">
            <a:avLst/>
          </a:prstGeom>
        </p:spPr>
      </p:pic>
      <p:pic>
        <p:nvPicPr>
          <p:cNvPr id="6" name="图片 5" descr="脚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214428"/>
            <a:ext cx="456892" cy="482207"/>
          </a:xfrm>
          <a:prstGeom prst="rect">
            <a:avLst/>
          </a:prstGeom>
        </p:spPr>
      </p:pic>
      <p:pic>
        <p:nvPicPr>
          <p:cNvPr id="7" name="图片 6" descr="脚印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857238"/>
            <a:ext cx="456892" cy="482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0298" y="114299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  <a:sym typeface="+mn-ea"/>
              </a:rPr>
              <a:t>step</a:t>
            </a:r>
            <a:endParaRPr lang="zh-CN" altLang="en-US" sz="28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63215" y="409575"/>
            <a:ext cx="361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Segoe Print" panose="02000600000000000000" charset="0"/>
                <a:cs typeface="Segoe Print" panose="02000600000000000000" charset="0"/>
              </a:rPr>
              <a:t>Give it a little love</a:t>
            </a:r>
          </a:p>
        </p:txBody>
      </p:sp>
      <p:pic>
        <p:nvPicPr>
          <p:cNvPr id="4" name="图片 3" descr="知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1" y="933451"/>
            <a:ext cx="8448675" cy="4220051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21300000">
            <a:off x="2534480" y="2236079"/>
            <a:ext cx="315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Segoe Print" panose="02000600000000000000" charset="0"/>
                <a:cs typeface="Segoe Print" panose="02000600000000000000" charset="0"/>
              </a:rPr>
              <a:t>Clean </a:t>
            </a:r>
          </a:p>
        </p:txBody>
      </p:sp>
      <p:pic>
        <p:nvPicPr>
          <p:cNvPr id="4" name="图片 3" descr="扫把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85286"/>
            <a:ext cx="4071966" cy="47653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21300000">
            <a:off x="2178051" y="961847"/>
            <a:ext cx="297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Segoe Print" panose="02000600000000000000" charset="0"/>
                <a:cs typeface="Segoe Print" panose="02000600000000000000" charset="0"/>
              </a:rPr>
              <a:t>Scrub</a:t>
            </a:r>
          </a:p>
        </p:txBody>
      </p:sp>
      <p:pic>
        <p:nvPicPr>
          <p:cNvPr id="7" name="图片 6" descr="擦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1150144"/>
            <a:ext cx="6275070" cy="399526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900" y="471011"/>
            <a:ext cx="373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Segoe Print" panose="02000600000000000000" charset="0"/>
                <a:cs typeface="Segoe Print" panose="02000600000000000000" charset="0"/>
              </a:rPr>
              <a:t>Until it’s all done</a:t>
            </a:r>
          </a:p>
        </p:txBody>
      </p:sp>
      <p:pic>
        <p:nvPicPr>
          <p:cNvPr id="5" name="图片 4" descr="整洁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52"/>
            <a:ext cx="6535123" cy="3755231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240000">
            <a:off x="1447165" y="2189619"/>
            <a:ext cx="339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Segoe Print" panose="02000600000000000000" charset="0"/>
                <a:cs typeface="Segoe Print" panose="02000600000000000000" charset="0"/>
              </a:rPr>
              <a:t>Sweep</a:t>
            </a:r>
            <a:r>
              <a:rPr lang="zh-CN" altLang="en-US" sz="5400" b="1">
                <a:latin typeface="Segoe Print" panose="02000600000000000000" charset="0"/>
                <a:cs typeface="Segoe Print" panose="02000600000000000000" charset="0"/>
              </a:rPr>
              <a:t> </a:t>
            </a:r>
          </a:p>
        </p:txBody>
      </p:sp>
      <p:pic>
        <p:nvPicPr>
          <p:cNvPr id="3" name="图片 2" descr="扫把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5" y="500048"/>
            <a:ext cx="5000660" cy="4397693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300000">
            <a:off x="3034934" y="2390152"/>
            <a:ext cx="294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Segoe Print" panose="02000600000000000000" charset="0"/>
                <a:cs typeface="Segoe Print" panose="02000600000000000000" charset="0"/>
              </a:rPr>
              <a:t>Mop</a:t>
            </a:r>
          </a:p>
        </p:txBody>
      </p:sp>
      <p:pic>
        <p:nvPicPr>
          <p:cNvPr id="5" name="图片 4" descr="擦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99" y="-619125"/>
            <a:ext cx="5468946" cy="410171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扫地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94"/>
            <a:ext cx="6060454" cy="2601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86050" y="696502"/>
            <a:ext cx="406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Give it all you got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00000">
            <a:off x="2097406" y="2106276"/>
            <a:ext cx="268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Segoe Print" panose="02000600000000000000" charset="0"/>
                <a:cs typeface="Segoe Print" panose="02000600000000000000" charset="0"/>
              </a:rPr>
              <a:t>Sweep</a:t>
            </a:r>
            <a:r>
              <a:rPr lang="zh-CN" altLang="en-US" sz="5400" b="1">
                <a:latin typeface="Segoe Print" panose="02000600000000000000" charset="0"/>
                <a:cs typeface="Segoe Print" panose="02000600000000000000" charset="0"/>
              </a:rPr>
              <a:t> </a:t>
            </a:r>
          </a:p>
        </p:txBody>
      </p:sp>
      <p:pic>
        <p:nvPicPr>
          <p:cNvPr id="3" name="图片 2" descr="扫把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6" y="610552"/>
            <a:ext cx="5963285" cy="435006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擦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53"/>
            <a:ext cx="5398706" cy="32865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480000">
            <a:off x="6899915" y="2236903"/>
            <a:ext cx="149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Segoe Print" panose="02000600000000000000" charset="0"/>
                <a:cs typeface="Segoe Print" panose="02000600000000000000" charset="0"/>
              </a:rPr>
              <a:t>Mop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整洁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8"/>
            <a:ext cx="6735784" cy="34818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96260" y="554831"/>
            <a:ext cx="45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Segoe Print" panose="02000600000000000000" charset="0"/>
                <a:cs typeface="Segoe Print" panose="02000600000000000000" charset="0"/>
              </a:rPr>
              <a:t>Until  it</a:t>
            </a:r>
            <a:r>
              <a:rPr lang="en-US" altLang="zh-CN" sz="2800" b="1">
                <a:latin typeface="Segoe Print" panose="02000600000000000000" charset="0"/>
                <a:cs typeface="Segoe Print" panose="02000600000000000000" charset="0"/>
              </a:rPr>
              <a:t>‘</a:t>
            </a:r>
            <a:r>
              <a:rPr lang="zh-CN" altLang="en-US" sz="2800" b="1">
                <a:latin typeface="Segoe Print" panose="02000600000000000000" charset="0"/>
                <a:cs typeface="Segoe Print" panose="02000600000000000000" charset="0"/>
              </a:rPr>
              <a:t>s all done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86050" y="357172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Oh no I must confess</a:t>
            </a:r>
            <a:endParaRPr lang="zh-CN" altLang="en-US" sz="2800" dirty="0"/>
          </a:p>
        </p:txBody>
      </p:sp>
      <p:pic>
        <p:nvPicPr>
          <p:cNvPr id="6" name="图片 5" descr="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00114"/>
            <a:ext cx="6485252" cy="3883976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0100" y="1142990"/>
            <a:ext cx="456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And I’ll clean today</a:t>
            </a:r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2" name="图片 1" descr="打扫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324563"/>
            <a:ext cx="4724086" cy="3818937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1538" y="1785932"/>
            <a:ext cx="36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Every mess I make</a:t>
            </a:r>
            <a:endParaRPr lang="zh-CN" altLang="en-US" sz="2800" dirty="0"/>
          </a:p>
        </p:txBody>
      </p:sp>
      <p:pic>
        <p:nvPicPr>
          <p:cNvPr id="2" name="图片 1" descr="扫地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7" y="-142894"/>
            <a:ext cx="4500594" cy="600837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71445" y="543401"/>
            <a:ext cx="443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Segoe Print" panose="02000600000000000000" charset="0"/>
                <a:cs typeface="Segoe Print" panose="02000600000000000000" charset="0"/>
              </a:rPr>
              <a:t>And I’ll wash away</a:t>
            </a:r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5" name="图片 4" descr="擦窗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6"/>
            <a:ext cx="6215106" cy="3455194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4960" y="733425"/>
            <a:ext cx="402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Every mess I make</a:t>
            </a:r>
            <a:endParaRPr lang="zh-CN" altLang="en-US" sz="2800" dirty="0"/>
          </a:p>
        </p:txBody>
      </p:sp>
      <p:pic>
        <p:nvPicPr>
          <p:cNvPr id="4" name="图片 3" descr="扫地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85800"/>
            <a:ext cx="7358082" cy="4106869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0166" y="1142990"/>
            <a:ext cx="378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smtClean="0">
                <a:latin typeface="Segoe Print" panose="02000600000000000000" charset="0"/>
                <a:cs typeface="Segoe Print" panose="02000600000000000000" charset="0"/>
              </a:rPr>
              <a:t>Over</a:t>
            </a:r>
            <a:endParaRPr lang="zh-CN" altLang="en-US" sz="72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乱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285866"/>
            <a:ext cx="3786214" cy="31522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8296" y="310515"/>
            <a:ext cx="7107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 spilled paint everywhere now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zh-CN" sz="2800" b="1" dirty="0" smtClean="0">
                <a:latin typeface="Segoe Print" panose="02000600000000000000" charset="0"/>
                <a:cs typeface="Segoe Print" panose="02000600000000000000" charset="0"/>
              </a:rPr>
              <a:t>What a </a:t>
            </a:r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3" name="图片 2" descr="颜料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84"/>
            <a:ext cx="3603935" cy="177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114299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Segoe Print" panose="02000600000000000000" charset="0"/>
                <a:cs typeface="Segoe Print" panose="02000600000000000000" charset="0"/>
              </a:rPr>
              <a:t>mess</a:t>
            </a:r>
            <a:endParaRPr lang="zh-CN" altLang="en-US" sz="28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0260" y="394335"/>
            <a:ext cx="575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But it’s okay </a:t>
            </a:r>
          </a:p>
          <a:p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 know what to d</a:t>
            </a:r>
            <a:r>
              <a:rPr lang="zh-CN" altLang="en-US" sz="2800" b="1" dirty="0"/>
              <a:t>o</a:t>
            </a:r>
          </a:p>
        </p:txBody>
      </p:sp>
      <p:pic>
        <p:nvPicPr>
          <p:cNvPr id="4" name="图片 3" descr="o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85932"/>
            <a:ext cx="4714908" cy="2797016"/>
          </a:xfrm>
          <a:prstGeom prst="rect">
            <a:avLst/>
          </a:prstGeom>
        </p:spPr>
      </p:pic>
      <p:pic>
        <p:nvPicPr>
          <p:cNvPr id="6" name="图片 5" descr="ok3副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34"/>
            <a:ext cx="952490" cy="714368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21420000">
            <a:off x="520700" y="484198"/>
            <a:ext cx="358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</a:rPr>
              <a:t>I’ll grab a sponge</a:t>
            </a:r>
            <a:r>
              <a:rPr lang="zh-CN" altLang="en-US" sz="2400" b="1" dirty="0">
                <a:latin typeface="Segoe Print" panose="02000600000000000000" charset="0"/>
                <a:cs typeface="Segoe Print" panose="02000600000000000000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 rot="180000">
            <a:off x="3655287" y="1422298"/>
            <a:ext cx="24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and a mop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 rot="300000">
            <a:off x="5511166" y="727561"/>
            <a:ext cx="3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and grab a broom</a:t>
            </a:r>
            <a:endParaRPr lang="zh-CN" altLang="en-US" sz="2800" dirty="0"/>
          </a:p>
        </p:txBody>
      </p:sp>
      <p:pic>
        <p:nvPicPr>
          <p:cNvPr id="3" name="图片 2" descr="海绵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52"/>
            <a:ext cx="2643206" cy="1507808"/>
          </a:xfrm>
          <a:prstGeom prst="rect">
            <a:avLst/>
          </a:prstGeom>
        </p:spPr>
      </p:pic>
      <p:pic>
        <p:nvPicPr>
          <p:cNvPr id="6" name="图片 5" descr="扫把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1" y="1299687"/>
            <a:ext cx="3929059" cy="3710464"/>
          </a:xfrm>
          <a:prstGeom prst="rect">
            <a:avLst/>
          </a:prstGeom>
        </p:spPr>
      </p:pic>
      <p:pic>
        <p:nvPicPr>
          <p:cNvPr id="7" name="图片 6" descr="拖把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028349"/>
            <a:ext cx="4662508" cy="3115151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4349" y="482188"/>
            <a:ext cx="456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And I’ll clean today</a:t>
            </a:r>
            <a:endParaRPr lang="zh-CN" altLang="en-US" sz="2800" b="1" dirty="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5" name="图片 4" descr="打扫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214428"/>
            <a:ext cx="5485371" cy="3377171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2170" y="854393"/>
            <a:ext cx="22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71538" y="1928808"/>
            <a:ext cx="36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egoe Print" panose="02000600000000000000" charset="0"/>
                <a:cs typeface="Segoe Print" panose="02000600000000000000" charset="0"/>
                <a:sym typeface="+mn-ea"/>
              </a:rPr>
              <a:t>Every mess I make</a:t>
            </a:r>
            <a:endParaRPr lang="zh-CN" altLang="en-US" sz="2800" dirty="0"/>
          </a:p>
        </p:txBody>
      </p:sp>
      <p:pic>
        <p:nvPicPr>
          <p:cNvPr id="2" name="图片 1" descr="扫地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42858"/>
            <a:ext cx="3357586" cy="4895374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262</Words>
  <Application>WPS 演示</Application>
  <PresentationFormat>全屏显示(16:9)</PresentationFormat>
  <Paragraphs>80</Paragraphs>
  <Slides>44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kkk</dc:creator>
  <cp:lastModifiedBy>kkk</cp:lastModifiedBy>
  <cp:revision>100</cp:revision>
  <dcterms:created xsi:type="dcterms:W3CDTF">2019-01-18T02:33:00Z</dcterms:created>
  <dcterms:modified xsi:type="dcterms:W3CDTF">2019-01-19T11:35:39Z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