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9" r:id="rId13"/>
    <p:sldId id="267" r:id="rId14"/>
    <p:sldId id="268" r:id="rId15"/>
    <p:sldId id="270" r:id="rId16"/>
    <p:sldId id="271" r:id="rId17"/>
    <p:sldId id="272" r:id="rId18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80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06F90-A5BD-4039-9D25-A856D9E36E34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72F9D-91A2-4EDD-8EDA-242F4C69E2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95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72F9D-91A2-4EDD-8EDA-242F4C69E2F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7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F96F-69A6-45F1-9F9B-EB5CD92A1254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BE3C-DCE7-4131-8C27-8B1858B30C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45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F96F-69A6-45F1-9F9B-EB5CD92A1254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BE3C-DCE7-4131-8C27-8B1858B30C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07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F96F-69A6-45F1-9F9B-EB5CD92A1254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BE3C-DCE7-4131-8C27-8B1858B30C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41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F96F-69A6-45F1-9F9B-EB5CD92A1254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BE3C-DCE7-4131-8C27-8B1858B30C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9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F96F-69A6-45F1-9F9B-EB5CD92A1254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BE3C-DCE7-4131-8C27-8B1858B30C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13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F96F-69A6-45F1-9F9B-EB5CD92A1254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BE3C-DCE7-4131-8C27-8B1858B30C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75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F96F-69A6-45F1-9F9B-EB5CD92A1254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BE3C-DCE7-4131-8C27-8B1858B30C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08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F96F-69A6-45F1-9F9B-EB5CD92A1254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BE3C-DCE7-4131-8C27-8B1858B30C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24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F96F-69A6-45F1-9F9B-EB5CD92A1254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BE3C-DCE7-4131-8C27-8B1858B30C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08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F96F-69A6-45F1-9F9B-EB5CD92A1254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BE3C-DCE7-4131-8C27-8B1858B30C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73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F96F-69A6-45F1-9F9B-EB5CD92A1254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7BE3C-DCE7-4131-8C27-8B1858B30C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65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9F96F-69A6-45F1-9F9B-EB5CD92A1254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7BE3C-DCE7-4131-8C27-8B1858B30C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58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1680" y="1203598"/>
            <a:ext cx="6696744" cy="1102519"/>
          </a:xfrm>
        </p:spPr>
        <p:txBody>
          <a:bodyPr>
            <a:noAutofit/>
          </a:bodyPr>
          <a:lstStyle/>
          <a:p>
            <a:r>
              <a:rPr lang="en-US" altLang="zh-CN" sz="6000" dirty="0"/>
              <a:t>Personal hygiene</a:t>
            </a:r>
            <a:endParaRPr lang="zh-CN" altLang="en-US" sz="60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39652" y="2222909"/>
            <a:ext cx="6400800" cy="720080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Song: I am a very clean child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1840" y="2914947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作者：施小慧</a:t>
            </a:r>
            <a:endParaRPr lang="en-US" altLang="zh-CN" dirty="0"/>
          </a:p>
          <a:p>
            <a:r>
              <a:rPr lang="zh-CN" altLang="en-US" dirty="0"/>
              <a:t>单位：华南师范大学外文学院</a:t>
            </a:r>
          </a:p>
        </p:txBody>
      </p:sp>
    </p:spTree>
    <p:extLst>
      <p:ext uri="{BB962C8B-B14F-4D97-AF65-F5344CB8AC3E}">
        <p14:creationId xmlns:p14="http://schemas.microsoft.com/office/powerpoint/2010/main" val="231996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266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31640" y="0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/>
              <a:t>Without you for green I say hello</a:t>
            </a:r>
            <a:endParaRPr lang="zh-CN" altLang="en-US" sz="3600" dirty="0"/>
          </a:p>
        </p:txBody>
      </p:sp>
      <p:pic>
        <p:nvPicPr>
          <p:cNvPr id="2" name="图片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9EB53BFF-DA1A-40A5-8524-49DC269C2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60" y="0"/>
            <a:ext cx="45724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3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29943BC-9CC3-4D75-8BBE-C56F365E733F}"/>
              </a:ext>
            </a:extLst>
          </p:cNvPr>
          <p:cNvSpPr/>
          <p:nvPr/>
        </p:nvSpPr>
        <p:spPr>
          <a:xfrm>
            <a:off x="1547664" y="11308"/>
            <a:ext cx="6954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/>
              <a:t>Friend had to tell I am glowing</a:t>
            </a:r>
            <a:endParaRPr lang="zh-CN" altLang="en-US" sz="3600" dirty="0"/>
          </a:p>
        </p:txBody>
      </p:sp>
      <p:pic>
        <p:nvPicPr>
          <p:cNvPr id="2" name="图片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16BF4C46-A2B6-466E-8923-21EAC727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60" y="11308"/>
            <a:ext cx="45724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6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1" y="195486"/>
            <a:ext cx="6830411" cy="487600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825718" y="2248770"/>
            <a:ext cx="46073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/>
              <a:t>Like a bright star</a:t>
            </a:r>
            <a:endParaRPr lang="zh-CN" altLang="en-US" sz="4400" dirty="0"/>
          </a:p>
        </p:txBody>
      </p:sp>
      <p:pic>
        <p:nvPicPr>
          <p:cNvPr id="2" name="图片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002B669A-FCA9-436B-94BC-F63657618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60" y="0"/>
            <a:ext cx="45724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0410" cy="5172691"/>
          </a:xfrm>
        </p:spPr>
      </p:pic>
      <p:sp>
        <p:nvSpPr>
          <p:cNvPr id="5" name="矩形 4"/>
          <p:cNvSpPr/>
          <p:nvPr/>
        </p:nvSpPr>
        <p:spPr>
          <a:xfrm>
            <a:off x="877830" y="1563638"/>
            <a:ext cx="8252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/>
              <a:t>Everyone says hello when finds smile</a:t>
            </a:r>
            <a:endParaRPr lang="zh-CN" altLang="en-US" sz="3600" dirty="0"/>
          </a:p>
        </p:txBody>
      </p:sp>
      <p:pic>
        <p:nvPicPr>
          <p:cNvPr id="2" name="图片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E4E5E458-1850-49AF-B60D-D5150D117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60" y="0"/>
            <a:ext cx="45724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0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34"/>
            <a:ext cx="9144000" cy="327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907704" y="3916140"/>
            <a:ext cx="57193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/>
              <a:t>I am a very clean child</a:t>
            </a:r>
            <a:endParaRPr lang="zh-CN" altLang="en-US" sz="4400" dirty="0"/>
          </a:p>
        </p:txBody>
      </p:sp>
      <p:pic>
        <p:nvPicPr>
          <p:cNvPr id="2" name="图片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15ABA375-A9CE-4C80-BEFA-B7965ABA2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60" y="0"/>
            <a:ext cx="45724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F369E32-1FDF-4D6D-B6B4-7FCCD25EE15D}"/>
              </a:ext>
            </a:extLst>
          </p:cNvPr>
          <p:cNvSpPr/>
          <p:nvPr/>
        </p:nvSpPr>
        <p:spPr>
          <a:xfrm>
            <a:off x="3923928" y="699542"/>
            <a:ext cx="65566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/>
              <a:t>Scrappy </a:t>
            </a:r>
            <a:r>
              <a:rPr lang="en-US" altLang="zh-CN" sz="4000" dirty="0" err="1"/>
              <a:t>scrappy</a:t>
            </a:r>
            <a:r>
              <a:rPr lang="en-US" altLang="zh-CN" sz="4000" dirty="0"/>
              <a:t> </a:t>
            </a:r>
            <a:r>
              <a:rPr lang="en-US" altLang="zh-CN" sz="4000" dirty="0" err="1"/>
              <a:t>scrappy</a:t>
            </a:r>
            <a:endParaRPr lang="zh-CN" altLang="en-US" sz="40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1E1B5A5-FFA4-4FA5-A520-01C46933BCD0}"/>
              </a:ext>
            </a:extLst>
          </p:cNvPr>
          <p:cNvSpPr/>
          <p:nvPr/>
        </p:nvSpPr>
        <p:spPr>
          <a:xfrm>
            <a:off x="4427984" y="637986"/>
            <a:ext cx="45636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/>
              <a:t>I'll go take a bath</a:t>
            </a:r>
            <a:endParaRPr lang="zh-CN" altLang="en-US" sz="4800" dirty="0"/>
          </a:p>
        </p:txBody>
      </p:sp>
      <p:pic>
        <p:nvPicPr>
          <p:cNvPr id="2" name="图片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E0499723-D755-419C-8331-30680E24F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60" y="0"/>
            <a:ext cx="45724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7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9513" y="154734"/>
            <a:ext cx="81467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/>
              <a:t>Let the rap with so scrappy </a:t>
            </a:r>
            <a:r>
              <a:rPr lang="en-US" altLang="zh-CN" sz="3600" dirty="0" err="1"/>
              <a:t>scrappy</a:t>
            </a:r>
            <a:endParaRPr lang="zh-CN" altLang="en-US" sz="3600" dirty="0"/>
          </a:p>
        </p:txBody>
      </p:sp>
      <p:sp>
        <p:nvSpPr>
          <p:cNvPr id="6" name="矩形 5"/>
          <p:cNvSpPr/>
          <p:nvPr/>
        </p:nvSpPr>
        <p:spPr>
          <a:xfrm>
            <a:off x="510727" y="172382"/>
            <a:ext cx="7468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/>
              <a:t>I feel so clean body and mental </a:t>
            </a:r>
            <a:endParaRPr lang="zh-CN" altLang="en-US" sz="3600" dirty="0"/>
          </a:p>
        </p:txBody>
      </p:sp>
      <p:pic>
        <p:nvPicPr>
          <p:cNvPr id="2" name="图片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D3F8684A-8E5C-46C8-94CD-85B8EAFB6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60" y="0"/>
            <a:ext cx="45724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4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4835534" cy="2715767"/>
          </a:xfrm>
        </p:spPr>
      </p:pic>
      <p:sp>
        <p:nvSpPr>
          <p:cNvPr id="5" name="矩形 4"/>
          <p:cNvSpPr/>
          <p:nvPr/>
        </p:nvSpPr>
        <p:spPr>
          <a:xfrm>
            <a:off x="0" y="3027225"/>
            <a:ext cx="568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I am a very clean child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91E3B16-9B79-4C4B-8F10-E422C5CA7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535" y="2261868"/>
            <a:ext cx="4287979" cy="288163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D04F0E6-0E9D-47E5-BEEC-7DCB9A99B88B}"/>
              </a:ext>
            </a:extLst>
          </p:cNvPr>
          <p:cNvSpPr/>
          <p:nvPr/>
        </p:nvSpPr>
        <p:spPr>
          <a:xfrm>
            <a:off x="4835535" y="1556024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I am a very clean child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" name="图片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1D479822-B8EA-4ECE-AB6C-55E1F1767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760" y="0"/>
            <a:ext cx="45724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consoft - I Am A Very Clean Child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40568" y="987574"/>
            <a:ext cx="406400" cy="406400"/>
          </a:xfr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3399" r="4216" b="2993"/>
          <a:stretch/>
        </p:blipFill>
        <p:spPr bwMode="auto">
          <a:xfrm>
            <a:off x="214602" y="859279"/>
            <a:ext cx="3321318" cy="333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59279"/>
            <a:ext cx="4968552" cy="333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 r="1577"/>
          <a:stretch/>
        </p:blipFill>
        <p:spPr bwMode="auto">
          <a:xfrm>
            <a:off x="970181" y="334822"/>
            <a:ext cx="7372383" cy="420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971600" y="4536430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/>
              <a:t>Sparkle </a:t>
            </a:r>
            <a:r>
              <a:rPr lang="en-US" altLang="zh-CN" sz="3200" dirty="0" err="1"/>
              <a:t>sparkle</a:t>
            </a:r>
            <a:r>
              <a:rPr lang="en-US" altLang="zh-CN" sz="3200" dirty="0"/>
              <a:t> </a:t>
            </a:r>
            <a:r>
              <a:rPr lang="en-US" altLang="zh-CN" sz="3200" dirty="0" err="1"/>
              <a:t>sparkle</a:t>
            </a:r>
            <a:r>
              <a:rPr lang="en-US" altLang="zh-CN" sz="3200" dirty="0"/>
              <a:t> like I brush my teeth </a:t>
            </a:r>
            <a:endParaRPr lang="zh-CN" altLang="en-US" sz="3200" dirty="0"/>
          </a:p>
        </p:txBody>
      </p:sp>
      <p:pic>
        <p:nvPicPr>
          <p:cNvPr id="3" name="图片 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FBE1ACE4-4832-4795-BEAA-7EAD109A42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83" y="0"/>
            <a:ext cx="458717" cy="45871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28973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02" y="-12831"/>
            <a:ext cx="9196502" cy="51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-41353" y="483518"/>
            <a:ext cx="539121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/>
              <a:t>We set smile me feel </a:t>
            </a:r>
          </a:p>
          <a:p>
            <a:r>
              <a:rPr lang="en-US" altLang="zh-CN" sz="4000" dirty="0"/>
              <a:t>so I say hello </a:t>
            </a:r>
            <a:endParaRPr lang="zh-CN" altLang="en-US" sz="4000" dirty="0"/>
          </a:p>
        </p:txBody>
      </p:sp>
      <p:pic>
        <p:nvPicPr>
          <p:cNvPr id="2" name="图片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D693EA70-BC18-447B-A480-F9A820DA1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60" y="-12037"/>
            <a:ext cx="45724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25" y="0"/>
            <a:ext cx="9168725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7544" y="949958"/>
            <a:ext cx="88387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/>
              <a:t>Splashy </a:t>
            </a:r>
            <a:r>
              <a:rPr lang="en-US" altLang="zh-CN" sz="4400" dirty="0" err="1"/>
              <a:t>splashy</a:t>
            </a:r>
            <a:r>
              <a:rPr lang="en-US" altLang="zh-CN" sz="4400" dirty="0"/>
              <a:t> I'll go wash my face</a:t>
            </a:r>
            <a:endParaRPr lang="zh-CN" altLang="en-US" sz="44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6B6A73F-AE40-485E-A8F9-77CF391DD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387" y="4083918"/>
            <a:ext cx="1984613" cy="1059582"/>
          </a:xfrm>
          <a:prstGeom prst="rect">
            <a:avLst/>
          </a:prstGeom>
        </p:spPr>
      </p:pic>
      <p:pic>
        <p:nvPicPr>
          <p:cNvPr id="3" name="图片 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6B7538-02FF-4374-B226-5299F5B3E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760" y="0"/>
            <a:ext cx="45724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8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" y="1"/>
            <a:ext cx="9191200" cy="508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167255" y="4083918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/>
              <a:t>Without you for green I say hello</a:t>
            </a:r>
            <a:endParaRPr lang="zh-CN" altLang="en-US" sz="4000" dirty="0"/>
          </a:p>
        </p:txBody>
      </p:sp>
      <p:pic>
        <p:nvPicPr>
          <p:cNvPr id="2" name="图片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919AAF04-EB8A-490D-A9D0-500AD8BC9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60" y="8414"/>
            <a:ext cx="45724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1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" y="1980131"/>
            <a:ext cx="2727503" cy="27316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矩形 6"/>
          <p:cNvSpPr/>
          <p:nvPr/>
        </p:nvSpPr>
        <p:spPr>
          <a:xfrm>
            <a:off x="2766122" y="3147814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Fluffy </a:t>
            </a:r>
            <a:r>
              <a:rPr lang="en-US" altLang="zh-CN" sz="3600" dirty="0" err="1">
                <a:solidFill>
                  <a:schemeClr val="bg1"/>
                </a:solidFill>
              </a:rPr>
              <a:t>fluffy</a:t>
            </a:r>
            <a:r>
              <a:rPr lang="en-US" altLang="zh-CN" sz="3600" dirty="0">
                <a:solidFill>
                  <a:schemeClr val="bg1"/>
                </a:solidFill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</a:rPr>
              <a:t>fluffy</a:t>
            </a:r>
            <a:r>
              <a:rPr lang="en-US" altLang="zh-CN" sz="3600" dirty="0">
                <a:solidFill>
                  <a:schemeClr val="bg1"/>
                </a:solidFill>
              </a:rPr>
              <a:t> </a:t>
            </a:r>
          </a:p>
          <a:p>
            <a:r>
              <a:rPr lang="en-US" altLang="zh-CN" sz="3600" dirty="0">
                <a:solidFill>
                  <a:schemeClr val="bg1"/>
                </a:solidFill>
              </a:rPr>
              <a:t>bound see bubbles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7450241-E29A-4A25-95E5-E52E3E5C8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122" y="51294"/>
            <a:ext cx="3492387" cy="25037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A4DE4E2-3495-42AF-B8DF-115DB446D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46" y="1980131"/>
            <a:ext cx="2648668" cy="27316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图片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8AEE9E4-8A1B-4466-BD63-47FE932F1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9140" y="25226"/>
            <a:ext cx="45724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" y="0"/>
            <a:ext cx="9144000" cy="514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4371950"/>
            <a:ext cx="5652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/>
              <a:t>I wash my hands so clean</a:t>
            </a:r>
            <a:endParaRPr lang="zh-CN" altLang="en-US" sz="4000" dirty="0"/>
          </a:p>
        </p:txBody>
      </p:sp>
      <p:pic>
        <p:nvPicPr>
          <p:cNvPr id="2" name="图片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025ED507-7122-4DC8-A00F-62B4270ED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60" y="0"/>
            <a:ext cx="45724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0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72000" pencilSize="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2"/>
          <a:stretch/>
        </p:blipFill>
        <p:spPr bwMode="auto">
          <a:xfrm>
            <a:off x="1979712" y="892920"/>
            <a:ext cx="4968552" cy="4010920"/>
          </a:xfrm>
          <a:prstGeom prst="rect">
            <a:avLst/>
          </a:prstGeom>
          <a:pattFill prst="pct50">
            <a:fgClr>
              <a:srgbClr val="00B0F0"/>
            </a:fgClr>
            <a:bgClr>
              <a:schemeClr val="bg1"/>
            </a:bgClr>
          </a:pattFill>
          <a:ln>
            <a:noFill/>
          </a:ln>
          <a:extLst/>
        </p:spPr>
      </p:pic>
      <p:sp>
        <p:nvSpPr>
          <p:cNvPr id="4" name="矩形 3"/>
          <p:cNvSpPr/>
          <p:nvPr/>
        </p:nvSpPr>
        <p:spPr>
          <a:xfrm>
            <a:off x="2686812" y="123480"/>
            <a:ext cx="46378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/>
              <a:t>May get my vise</a:t>
            </a:r>
            <a:endParaRPr lang="zh-CN" altLang="en-US" sz="4400" dirty="0"/>
          </a:p>
        </p:txBody>
      </p:sp>
      <p:pic>
        <p:nvPicPr>
          <p:cNvPr id="2" name="图片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F5070894-704D-4750-929B-4F8BE55C0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760" y="0"/>
            <a:ext cx="45724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7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7"/>
          <a:stretch/>
        </p:blipFill>
        <p:spPr bwMode="auto">
          <a:xfrm>
            <a:off x="229022" y="0"/>
            <a:ext cx="868595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43608" y="3803"/>
            <a:ext cx="86228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/>
              <a:t>Free grand free grand to like pretty flowers</a:t>
            </a:r>
            <a:endParaRPr lang="zh-CN" altLang="en-US" sz="3200" dirty="0"/>
          </a:p>
        </p:txBody>
      </p:sp>
      <p:pic>
        <p:nvPicPr>
          <p:cNvPr id="2" name="图片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8B585F5-927F-4EA6-9C32-8A215D1AE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60" y="0"/>
            <a:ext cx="45724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4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Dragon</Template>
  <TotalTime>1064</TotalTime>
  <Words>141</Words>
  <Application>Microsoft Office PowerPoint</Application>
  <PresentationFormat>全屏显示(16:9)</PresentationFormat>
  <Paragraphs>26</Paragraphs>
  <Slides>17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1" baseType="lpstr">
      <vt:lpstr>等线</vt:lpstr>
      <vt:lpstr>Arial</vt:lpstr>
      <vt:lpstr>Calibri</vt:lpstr>
      <vt:lpstr>Office 主题​​</vt:lpstr>
      <vt:lpstr>Personal hygiene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上海新世纪版高中英语M1U9:Personal hygiene</dc:title>
  <dc:creator>Natalie</dc:creator>
  <cp:lastModifiedBy>施 小慧</cp:lastModifiedBy>
  <cp:revision>51</cp:revision>
  <dcterms:created xsi:type="dcterms:W3CDTF">2019-01-18T03:32:23Z</dcterms:created>
  <dcterms:modified xsi:type="dcterms:W3CDTF">2019-01-20T09:14:31Z</dcterms:modified>
</cp:coreProperties>
</file>