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9" r:id="rId2"/>
    <p:sldId id="261" r:id="rId3"/>
    <p:sldId id="260" r:id="rId4"/>
    <p:sldId id="262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4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2182" initials="1" lastIdx="1" clrIdx="0">
    <p:extLst>
      <p:ext uri="{19B8F6BF-5375-455C-9EA6-DF929625EA0E}">
        <p15:presenceInfo xmlns:p15="http://schemas.microsoft.com/office/powerpoint/2012/main" userId="12182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75A5"/>
    <a:srgbClr val="DB76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6"/>
      </p:cViewPr>
      <p:guideLst>
        <p:guide orient="horz" pos="2160"/>
        <p:guide pos="28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9385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899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809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5757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66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180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221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494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966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574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093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693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705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751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963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160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4722-2AD1-4520-B6FE-F11A981E47F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737-FCD1-47A5-A5BB-4F909660F9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4722-2AD1-4520-B6FE-F11A981E47F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737-FCD1-47A5-A5BB-4F909660F9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4722-2AD1-4520-B6FE-F11A981E47F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737-FCD1-47A5-A5BB-4F909660F9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4722-2AD1-4520-B6FE-F11A981E47F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737-FCD1-47A5-A5BB-4F909660F9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4722-2AD1-4520-B6FE-F11A981E47F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737-FCD1-47A5-A5BB-4F909660F9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4722-2AD1-4520-B6FE-F11A981E47F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737-FCD1-47A5-A5BB-4F909660F9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4722-2AD1-4520-B6FE-F11A981E47F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737-FCD1-47A5-A5BB-4F909660F9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4722-2AD1-4520-B6FE-F11A981E47F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737-FCD1-47A5-A5BB-4F909660F9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4722-2AD1-4520-B6FE-F11A981E47F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737-FCD1-47A5-A5BB-4F909660F9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4722-2AD1-4520-B6FE-F11A981E47F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737-FCD1-47A5-A5BB-4F909660F9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4722-2AD1-4520-B6FE-F11A981E47F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737-FCD1-47A5-A5BB-4F909660F9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94722-2AD1-4520-B6FE-F11A981E47F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98737-FCD1-47A5-A5BB-4F909660F9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8E9ECD-3381-40FD-8BE6-E162711F4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66B8770A-B1DD-4A8A-9C5A-E1E1871F3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08" y="0"/>
            <a:ext cx="9157008" cy="6858000"/>
          </a:xfr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C42EB175-D802-48E4-95CA-C79510591047}"/>
              </a:ext>
            </a:extLst>
          </p:cNvPr>
          <p:cNvSpPr txBox="1"/>
          <p:nvPr/>
        </p:nvSpPr>
        <p:spPr>
          <a:xfrm>
            <a:off x="107504" y="1692276"/>
            <a:ext cx="51074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latin typeface="Rockwell Extra Bold" panose="02060903040505020403" pitchFamily="18" charset="0"/>
              </a:rPr>
              <a:t>Oxford English </a:t>
            </a:r>
          </a:p>
          <a:p>
            <a:r>
              <a:rPr lang="en-US" altLang="zh-CN" sz="4000" b="1" dirty="0">
                <a:latin typeface="Rockwell Extra Bold" panose="02060903040505020403" pitchFamily="18" charset="0"/>
              </a:rPr>
              <a:t>Unit 3</a:t>
            </a:r>
          </a:p>
          <a:p>
            <a:r>
              <a:rPr lang="en-US" altLang="zh-CN" sz="4000" b="1" dirty="0">
                <a:latin typeface="Rockwell Extra Bold" panose="02060903040505020403" pitchFamily="18" charset="0"/>
              </a:rPr>
              <a:t>Health and food</a:t>
            </a:r>
            <a:endParaRPr lang="zh-CN" altLang="en-US" sz="4000" b="1" dirty="0">
              <a:latin typeface="Rockwell Extra Bold" panose="02060903040505020403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666503E-688D-4B8C-9AF6-07F37F911928}"/>
              </a:ext>
            </a:extLst>
          </p:cNvPr>
          <p:cNvSpPr txBox="1"/>
          <p:nvPr/>
        </p:nvSpPr>
        <p:spPr>
          <a:xfrm>
            <a:off x="5378450" y="5843905"/>
            <a:ext cx="374523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赖玢琳</a:t>
            </a:r>
          </a:p>
          <a:p>
            <a:pPr algn="r"/>
            <a:r>
              <a:rPr lang="zh-CN" altLang="en-US" sz="28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华南师范大学外文学院</a:t>
            </a:r>
          </a:p>
        </p:txBody>
      </p:sp>
    </p:spTree>
    <p:extLst>
      <p:ext uri="{BB962C8B-B14F-4D97-AF65-F5344CB8AC3E}">
        <p14:creationId xmlns:p14="http://schemas.microsoft.com/office/powerpoint/2010/main" val="40567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755576" y="5157192"/>
            <a:ext cx="702945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Well uh-oh running out of breath but I</a:t>
            </a:r>
          </a:p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Oh I </a:t>
            </a:r>
            <a:r>
              <a:rPr lang="en-US" altLang="zh-CN" sz="3600" b="1" dirty="0" err="1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I</a:t>
            </a:r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 got stamina</a:t>
            </a:r>
            <a:endParaRPr lang="zh-CN" altLang="en-US" sz="3600" b="1" dirty="0">
              <a:solidFill>
                <a:schemeClr val="bg1"/>
              </a:solidFill>
              <a:effectLst/>
              <a:latin typeface="Agency FB" panose="020B0503020202020204" pitchFamily="34" charset="0"/>
              <a:cs typeface="AR BLANCA" panose="02000000000000000000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65" y="501928"/>
            <a:ext cx="8027767" cy="4515619"/>
          </a:xfrm>
          <a:prstGeom prst="rect">
            <a:avLst/>
          </a:prstGeom>
        </p:spPr>
      </p:pic>
      <p:pic>
        <p:nvPicPr>
          <p:cNvPr id="37" name="Sia-The+Greatest">
            <a:hlinkClick r:id="" action="ppaction://media"/>
            <a:extLst>
              <a:ext uri="{FF2B5EF4-FFF2-40B4-BE49-F238E27FC236}">
                <a16:creationId xmlns:a16="http://schemas.microsoft.com/office/drawing/2014/main" id="{3413EF0B-A319-4F5A-A773-4A2E9DEF2E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9860.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17065" y="12047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8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499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9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9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499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499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9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9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499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755576" y="5229200"/>
            <a:ext cx="788416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Uh-oh running now I close my eyes</a:t>
            </a:r>
          </a:p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But oh I got stamina</a:t>
            </a:r>
            <a:endParaRPr lang="zh-CN" altLang="en-US" sz="3600" b="1" dirty="0">
              <a:solidFill>
                <a:schemeClr val="bg1"/>
              </a:solidFill>
              <a:latin typeface="Agency FB" panose="020B0503020202020204" pitchFamily="34" charset="0"/>
              <a:cs typeface="AR BLANCA" panose="02000000000000000000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91" y="459760"/>
            <a:ext cx="7473481" cy="4769440"/>
          </a:xfrm>
          <a:prstGeom prst="rect">
            <a:avLst/>
          </a:prstGeom>
        </p:spPr>
      </p:pic>
      <p:pic>
        <p:nvPicPr>
          <p:cNvPr id="37" name="Sia-The+Greatest">
            <a:hlinkClick r:id="" action="ppaction://media"/>
            <a:extLst>
              <a:ext uri="{FF2B5EF4-FFF2-40B4-BE49-F238E27FC236}">
                <a16:creationId xmlns:a16="http://schemas.microsoft.com/office/drawing/2014/main" id="{3413EF0B-A319-4F5A-A773-4A2E9DEF2E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9860.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17065" y="12047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xit" presetSubtype="10" fill="hold" grpId="1" nodeType="withEffect">
                                  <p:stCondLst>
                                    <p:cond delay="4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7" presetClass="exit" presetSubtype="1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5" grpId="0"/>
      <p:bldP spid="2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683568" y="5266584"/>
            <a:ext cx="82937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And oh yeah running to the waves below</a:t>
            </a:r>
          </a:p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Uh-oh I got stamina</a:t>
            </a:r>
            <a:endParaRPr lang="zh-CN" altLang="en-US" sz="3600" b="1" dirty="0">
              <a:solidFill>
                <a:schemeClr val="bg1"/>
              </a:solidFill>
              <a:latin typeface="Agency FB" panose="020B0503020202020204" pitchFamily="34" charset="0"/>
              <a:cs typeface="AR BLANCA" panose="02000000000000000000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21" y="392536"/>
            <a:ext cx="7039557" cy="4688455"/>
          </a:xfrm>
          <a:prstGeom prst="rect">
            <a:avLst/>
          </a:prstGeom>
        </p:spPr>
      </p:pic>
      <p:pic>
        <p:nvPicPr>
          <p:cNvPr id="37" name="Sia-The+Greatest">
            <a:hlinkClick r:id="" action="ppaction://media"/>
            <a:extLst>
              <a:ext uri="{FF2B5EF4-FFF2-40B4-BE49-F238E27FC236}">
                <a16:creationId xmlns:a16="http://schemas.microsoft.com/office/drawing/2014/main" id="{3413EF0B-A319-4F5A-A773-4A2E9DEF2E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9860.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17065" y="12047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2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exit" presetSubtype="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exit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7" grpId="0"/>
      <p:bldP spid="2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611560" y="5301208"/>
            <a:ext cx="756084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And oh yeah I'm running and I'm just enough</a:t>
            </a:r>
          </a:p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And uh-oh I got stamina</a:t>
            </a:r>
            <a:endParaRPr lang="zh-CN" altLang="en-US" sz="3600" b="1" dirty="0">
              <a:solidFill>
                <a:schemeClr val="bg1"/>
              </a:solidFill>
              <a:latin typeface="Agency FB" panose="020B0503020202020204" pitchFamily="34" charset="0"/>
              <a:cs typeface="AR BLANCA" panose="02000000000000000000" charset="0"/>
            </a:endParaRPr>
          </a:p>
        </p:txBody>
      </p:sp>
      <p:pic>
        <p:nvPicPr>
          <p:cNvPr id="37" name="Sia-The+Greatest">
            <a:hlinkClick r:id="" action="ppaction://media"/>
            <a:extLst>
              <a:ext uri="{FF2B5EF4-FFF2-40B4-BE49-F238E27FC236}">
                <a16:creationId xmlns:a16="http://schemas.microsoft.com/office/drawing/2014/main" id="{3413EF0B-A319-4F5A-A773-4A2E9DEF2E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9860.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7065" y="1204785"/>
            <a:ext cx="406400" cy="406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DF4A73B-384A-4C17-9B7A-4E6FACDCC6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56" y="356463"/>
            <a:ext cx="7636550" cy="477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1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grpId="1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4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9A7526C0-1239-4128-B6F6-C24E603963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20080"/>
            <a:ext cx="6515266" cy="4345632"/>
          </a:xfrm>
          <a:prstGeom prst="rect">
            <a:avLst/>
          </a:prstGeom>
        </p:spPr>
      </p:pic>
      <p:pic>
        <p:nvPicPr>
          <p:cNvPr id="37" name="Sia-The+Greatest">
            <a:hlinkClick r:id="" action="ppaction://media"/>
            <a:extLst>
              <a:ext uri="{FF2B5EF4-FFF2-40B4-BE49-F238E27FC236}">
                <a16:creationId xmlns:a16="http://schemas.microsoft.com/office/drawing/2014/main" id="{3413EF0B-A319-4F5A-A773-4A2E9DEF2E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9860.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17065" y="1204785"/>
            <a:ext cx="406400" cy="406400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367CF4BD-70AB-45F3-A221-267FE2BD9805}"/>
              </a:ext>
            </a:extLst>
          </p:cNvPr>
          <p:cNvSpPr txBox="1"/>
          <p:nvPr/>
        </p:nvSpPr>
        <p:spPr>
          <a:xfrm>
            <a:off x="467544" y="4365104"/>
            <a:ext cx="72433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</a:rPr>
              <a:t>Don't give up I won't give up</a:t>
            </a:r>
          </a:p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</a:rPr>
              <a:t>Don't give up no </a:t>
            </a:r>
            <a:r>
              <a:rPr lang="en-US" altLang="zh-CN" sz="3600" b="1" dirty="0" err="1">
                <a:solidFill>
                  <a:schemeClr val="bg1"/>
                </a:solidFill>
                <a:latin typeface="Agency FB" panose="020B0503020202020204" pitchFamily="34" charset="0"/>
              </a:rPr>
              <a:t>no</a:t>
            </a:r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Agency FB" panose="020B0503020202020204" pitchFamily="34" charset="0"/>
              </a:rPr>
              <a:t>no</a:t>
            </a:r>
            <a:endParaRPr lang="en-US" altLang="zh-CN" sz="3600" b="1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</a:rPr>
              <a:t>Don't give up I won't give up</a:t>
            </a:r>
          </a:p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</a:rPr>
              <a:t>Don't give up no </a:t>
            </a:r>
            <a:r>
              <a:rPr lang="en-US" altLang="zh-CN" sz="3600" b="1" dirty="0" err="1">
                <a:solidFill>
                  <a:schemeClr val="bg1"/>
                </a:solidFill>
                <a:latin typeface="Agency FB" panose="020B0503020202020204" pitchFamily="34" charset="0"/>
              </a:rPr>
              <a:t>no</a:t>
            </a:r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Agency FB" panose="020B0503020202020204" pitchFamily="34" charset="0"/>
              </a:rPr>
              <a:t>no</a:t>
            </a:r>
            <a:endParaRPr lang="zh-CN" altLang="en-US" sz="36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97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1" nodeType="withEffect">
                                  <p:stCondLst>
                                    <p:cond delay="9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8" grpId="0"/>
      <p:bldP spid="3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Sia-The+Greatest">
            <a:hlinkClick r:id="" action="ppaction://media"/>
            <a:extLst>
              <a:ext uri="{FF2B5EF4-FFF2-40B4-BE49-F238E27FC236}">
                <a16:creationId xmlns:a16="http://schemas.microsoft.com/office/drawing/2014/main" id="{3413EF0B-A319-4F5A-A773-4A2E9DEF2E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9860.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7065" y="1204785"/>
            <a:ext cx="406400" cy="406400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733B3F42-66BD-4F78-B27C-35D40E03E969}"/>
              </a:ext>
            </a:extLst>
          </p:cNvPr>
          <p:cNvSpPr txBox="1"/>
          <p:nvPr/>
        </p:nvSpPr>
        <p:spPr>
          <a:xfrm>
            <a:off x="827584" y="5760108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</a:rPr>
              <a:t>I'm free to be the greatest I'm alive</a:t>
            </a:r>
            <a:endParaRPr lang="zh-CN" altLang="en-US" sz="36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F8494F54-3F77-4432-B360-42ED59DF47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51561"/>
            <a:ext cx="8150516" cy="50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0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xit" presetSubtype="32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xit" presetSubtype="32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/>
      <p:bldP spid="3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Sia-The+Greatest">
            <a:hlinkClick r:id="" action="ppaction://media"/>
            <a:extLst>
              <a:ext uri="{FF2B5EF4-FFF2-40B4-BE49-F238E27FC236}">
                <a16:creationId xmlns:a16="http://schemas.microsoft.com/office/drawing/2014/main" id="{3413EF0B-A319-4F5A-A773-4A2E9DEF2E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9860.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7065" y="1204785"/>
            <a:ext cx="406400" cy="40640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2A377609-8D5A-41EF-A748-8FC9419DA6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96646"/>
            <a:ext cx="6704225" cy="4556778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044B187C-607F-4329-AFFC-E5ECB9079A19}"/>
              </a:ext>
            </a:extLst>
          </p:cNvPr>
          <p:cNvSpPr txBox="1"/>
          <p:nvPr/>
        </p:nvSpPr>
        <p:spPr>
          <a:xfrm>
            <a:off x="459225" y="4869160"/>
            <a:ext cx="93610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</a:rPr>
              <a:t>I'm free to be the greatest here tonight the greatest</a:t>
            </a:r>
          </a:p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</a:rPr>
              <a:t>The greatest the greatest alive</a:t>
            </a:r>
          </a:p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</a:rPr>
              <a:t>The greatest the greatest alive</a:t>
            </a:r>
            <a:endParaRPr lang="zh-CN" altLang="en-US" sz="36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44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9" presetClass="exit" presetSubtype="0" accel="10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40" grpId="0"/>
      <p:bldP spid="4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Sia-The+Greatest">
            <a:hlinkClick r:id="" action="ppaction://media"/>
            <a:extLst>
              <a:ext uri="{FF2B5EF4-FFF2-40B4-BE49-F238E27FC236}">
                <a16:creationId xmlns:a16="http://schemas.microsoft.com/office/drawing/2014/main" id="{3413EF0B-A319-4F5A-A773-4A2E9DEF2E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9860.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7065" y="1204785"/>
            <a:ext cx="406400" cy="406400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AB7DACA3-5BA4-48E5-97AD-30FCE29A0452}"/>
              </a:ext>
            </a:extLst>
          </p:cNvPr>
          <p:cNvSpPr txBox="1"/>
          <p:nvPr/>
        </p:nvSpPr>
        <p:spPr>
          <a:xfrm>
            <a:off x="3131840" y="5734997"/>
            <a:ext cx="4403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</a:rPr>
              <a:t>Oh-oh I got stamina</a:t>
            </a:r>
            <a:endParaRPr lang="zh-CN" altLang="en-US" sz="36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862CA3A4-12EC-49C3-A86B-FE7EF10409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4" y="476672"/>
            <a:ext cx="7128792" cy="474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9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6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1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2" presetClass="exit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41" grpId="0"/>
      <p:bldP spid="4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733928"/>
            <a:ext cx="4731243" cy="4701106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94621" y="2852936"/>
            <a:ext cx="4904592" cy="992591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Lucida Calligraphy" panose="03010101010101010101" pitchFamily="66" charset="0"/>
                <a:ea typeface="华文楷体" panose="02010600040101010101" pitchFamily="2" charset="-122"/>
              </a:rPr>
              <a:t>The Greatest</a:t>
            </a:r>
            <a:endParaRPr lang="zh-CN" altLang="en-US" sz="4400" b="1" dirty="0">
              <a:solidFill>
                <a:schemeClr val="bg1"/>
              </a:solidFill>
              <a:latin typeface="Lucida Calligraphy" panose="03010101010101010101" pitchFamily="66" charset="0"/>
              <a:ea typeface="华文楷体" panose="0201060004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8869" y="4149080"/>
            <a:ext cx="1830344" cy="720081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rgbClr val="FFFF00"/>
                </a:solidFill>
                <a:latin typeface="Lucida Calligraphy" panose="03010101010101010101" pitchFamily="66" charset="0"/>
                <a:ea typeface="华文楷体" panose="02010600040101010101" pitchFamily="2" charset="-122"/>
              </a:rPr>
              <a:t>Sia</a:t>
            </a:r>
          </a:p>
        </p:txBody>
      </p:sp>
      <p:pic>
        <p:nvPicPr>
          <p:cNvPr id="37" name="Sia-The+Greatest">
            <a:hlinkClick r:id="" action="ppaction://media"/>
            <a:extLst>
              <a:ext uri="{FF2B5EF4-FFF2-40B4-BE49-F238E27FC236}">
                <a16:creationId xmlns:a16="http://schemas.microsoft.com/office/drawing/2014/main" id="{3413EF0B-A319-4F5A-A773-4A2E9DEF2E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9860.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17065" y="12047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5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" grpId="0" bldLvl="0" animBg="1"/>
      <p:bldP spid="3" grpId="1" bldLvl="0" animBg="1"/>
      <p:bldP spid="6" grpId="0" bldLvl="0" animBg="1"/>
      <p:bldP spid="6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49020" y="5390515"/>
            <a:ext cx="7054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Uh-oh running out of breath but I</a:t>
            </a:r>
          </a:p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Oh I </a:t>
            </a:r>
            <a:r>
              <a:rPr lang="en-US" altLang="zh-CN" sz="3600" b="1" dirty="0" err="1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I</a:t>
            </a:r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 got stamina</a:t>
            </a:r>
            <a:endParaRPr lang="zh-CN" altLang="en-US" sz="3600" b="1" dirty="0">
              <a:solidFill>
                <a:schemeClr val="bg1"/>
              </a:solidFill>
              <a:latin typeface="Agency FB" panose="020B0503020202020204" pitchFamily="34" charset="0"/>
              <a:cs typeface="AR BLANCA" panose="02000000000000000000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20" y="476672"/>
            <a:ext cx="7625254" cy="4765785"/>
          </a:xfrm>
          <a:prstGeom prst="rect">
            <a:avLst/>
          </a:prstGeom>
        </p:spPr>
      </p:pic>
      <p:pic>
        <p:nvPicPr>
          <p:cNvPr id="37" name="Sia-The+Greatest">
            <a:hlinkClick r:id="" action="ppaction://media"/>
            <a:extLst>
              <a:ext uri="{FF2B5EF4-FFF2-40B4-BE49-F238E27FC236}">
                <a16:creationId xmlns:a16="http://schemas.microsoft.com/office/drawing/2014/main" id="{3413EF0B-A319-4F5A-A773-4A2E9DEF2E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9860.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17065" y="12047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9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2" presetClass="exit" presetSubtype="4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4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2" presetClass="exit" presetSubtype="4" fill="hold" grpId="1" nodeType="withEffect">
                                  <p:stCondLst>
                                    <p:cond delay="5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5" dur="4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611560" y="5301208"/>
            <a:ext cx="77577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Uh-oh running now I close my eyes</a:t>
            </a:r>
          </a:p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Well oh I got stamina</a:t>
            </a:r>
            <a:endParaRPr lang="zh-CN" altLang="en-US" sz="3600" b="1" dirty="0">
              <a:solidFill>
                <a:schemeClr val="bg1"/>
              </a:solidFill>
              <a:latin typeface="Agency FB" panose="020B0503020202020204" pitchFamily="34" charset="0"/>
              <a:cs typeface="AR BLANCA" panose="02000000000000000000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873472"/>
            <a:ext cx="6518803" cy="4074251"/>
          </a:xfrm>
          <a:prstGeom prst="rect">
            <a:avLst/>
          </a:prstGeom>
        </p:spPr>
      </p:pic>
      <p:pic>
        <p:nvPicPr>
          <p:cNvPr id="37" name="Sia-The+Greatest">
            <a:hlinkClick r:id="" action="ppaction://media"/>
            <a:extLst>
              <a:ext uri="{FF2B5EF4-FFF2-40B4-BE49-F238E27FC236}">
                <a16:creationId xmlns:a16="http://schemas.microsoft.com/office/drawing/2014/main" id="{3413EF0B-A319-4F5A-A773-4A2E9DEF2E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9860.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17065" y="12047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7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32" y="428471"/>
            <a:ext cx="7598019" cy="466714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83568" y="5229200"/>
            <a:ext cx="684076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And uh-oh I see another mountain to climb</a:t>
            </a:r>
          </a:p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But I </a:t>
            </a:r>
            <a:r>
              <a:rPr lang="en-US" altLang="zh-CN" sz="3600" b="1" dirty="0" err="1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I</a:t>
            </a:r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 got stamina</a:t>
            </a:r>
            <a:endParaRPr lang="zh-CN" altLang="en-US" sz="3600" b="1" dirty="0">
              <a:solidFill>
                <a:schemeClr val="bg1"/>
              </a:solidFill>
              <a:latin typeface="Agency FB" panose="020B0503020202020204" pitchFamily="34" charset="0"/>
              <a:cs typeface="AR BLANCA" panose="02000000000000000000" charset="0"/>
            </a:endParaRPr>
          </a:p>
        </p:txBody>
      </p:sp>
      <p:pic>
        <p:nvPicPr>
          <p:cNvPr id="37" name="Sia-The+Greatest">
            <a:hlinkClick r:id="" action="ppaction://media"/>
            <a:extLst>
              <a:ext uri="{FF2B5EF4-FFF2-40B4-BE49-F238E27FC236}">
                <a16:creationId xmlns:a16="http://schemas.microsoft.com/office/drawing/2014/main" id="{3413EF0B-A319-4F5A-A773-4A2E9DEF2E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9860.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17065" y="12047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4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731" y="428471"/>
            <a:ext cx="7298937" cy="456183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11560" y="5229200"/>
            <a:ext cx="7056784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And uh-oh I need another love to be mine</a:t>
            </a:r>
          </a:p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Cause I </a:t>
            </a:r>
            <a:r>
              <a:rPr lang="en-US" altLang="zh-CN" sz="3600" b="1" dirty="0" err="1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I</a:t>
            </a:r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 got stamina</a:t>
            </a:r>
            <a:endParaRPr lang="zh-CN" altLang="en-US" sz="3600" b="1" dirty="0">
              <a:solidFill>
                <a:schemeClr val="bg1"/>
              </a:solidFill>
              <a:latin typeface="Agency FB" panose="020B0503020202020204" pitchFamily="34" charset="0"/>
              <a:cs typeface="AR BLANCA" panose="02000000000000000000" charset="0"/>
            </a:endParaRPr>
          </a:p>
        </p:txBody>
      </p:sp>
      <p:pic>
        <p:nvPicPr>
          <p:cNvPr id="37" name="Sia-The+Greatest">
            <a:hlinkClick r:id="" action="ppaction://media"/>
            <a:extLst>
              <a:ext uri="{FF2B5EF4-FFF2-40B4-BE49-F238E27FC236}">
                <a16:creationId xmlns:a16="http://schemas.microsoft.com/office/drawing/2014/main" id="{3413EF0B-A319-4F5A-A773-4A2E9DEF2E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9860.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17065" y="12047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5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7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70" accel="100000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79158"/>
            <a:ext cx="6366394" cy="422768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14" y="458094"/>
            <a:ext cx="6552986" cy="4364391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56261" y="4437112"/>
            <a:ext cx="55499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Don't give up I won't give up </a:t>
            </a:r>
          </a:p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Don't give up no </a:t>
            </a:r>
            <a:r>
              <a:rPr lang="en-US" altLang="zh-CN" sz="3600" b="1" dirty="0" err="1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no</a:t>
            </a:r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no</a:t>
            </a:r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 </a:t>
            </a:r>
          </a:p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Don't give up I won't give up </a:t>
            </a:r>
          </a:p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Don't give up no </a:t>
            </a:r>
            <a:r>
              <a:rPr lang="en-US" altLang="zh-CN" sz="3600" b="1" dirty="0" err="1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no</a:t>
            </a:r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no</a:t>
            </a:r>
            <a:endParaRPr lang="zh-CN" altLang="en-US" sz="3600" b="1" dirty="0">
              <a:solidFill>
                <a:schemeClr val="bg1"/>
              </a:solidFill>
              <a:latin typeface="Agency FB" panose="020B0503020202020204" pitchFamily="34" charset="0"/>
              <a:cs typeface="AR BLANCA" panose="02000000000000000000" charset="0"/>
            </a:endParaRPr>
          </a:p>
        </p:txBody>
      </p:sp>
      <p:pic>
        <p:nvPicPr>
          <p:cNvPr id="37" name="Sia-The+Greatest">
            <a:hlinkClick r:id="" action="ppaction://media"/>
            <a:extLst>
              <a:ext uri="{FF2B5EF4-FFF2-40B4-BE49-F238E27FC236}">
                <a16:creationId xmlns:a16="http://schemas.microsoft.com/office/drawing/2014/main" id="{3413EF0B-A319-4F5A-A773-4A2E9DEF2E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9860.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17065" y="12047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1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" accel="100000" fill="hold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3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5" presetClass="exit" presetSubtype="0" fill="hold" grpId="1" nodeType="withEffect">
                                  <p:stCondLst>
                                    <p:cond delay="9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5" dur="2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7" presetClass="exit" presetSubtype="0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80" accel="100000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8" grpId="0"/>
      <p:bldP spid="1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42" y="476672"/>
            <a:ext cx="7868431" cy="5040714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11560" y="5734997"/>
            <a:ext cx="6070228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I'm free to be the greatest I'm alive</a:t>
            </a:r>
            <a:endParaRPr lang="zh-CN" altLang="en-US" sz="3600" b="1" dirty="0">
              <a:solidFill>
                <a:schemeClr val="bg1"/>
              </a:solidFill>
              <a:latin typeface="Agency FB" panose="020B0503020202020204" pitchFamily="34" charset="0"/>
              <a:cs typeface="AR BLANCA" panose="02000000000000000000" charset="0"/>
            </a:endParaRPr>
          </a:p>
        </p:txBody>
      </p:sp>
      <p:pic>
        <p:nvPicPr>
          <p:cNvPr id="37" name="Sia-The+Greatest">
            <a:hlinkClick r:id="" action="ppaction://media"/>
            <a:extLst>
              <a:ext uri="{FF2B5EF4-FFF2-40B4-BE49-F238E27FC236}">
                <a16:creationId xmlns:a16="http://schemas.microsoft.com/office/drawing/2014/main" id="{3413EF0B-A319-4F5A-A773-4A2E9DEF2E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9860.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17065" y="12047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4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0" grpId="0"/>
      <p:bldP spid="2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538836" y="4869160"/>
            <a:ext cx="8656083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I'm free to be the greatest here tonight the greatest </a:t>
            </a:r>
          </a:p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The greatest the greatest alive</a:t>
            </a:r>
          </a:p>
          <a:p>
            <a:r>
              <a: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cs typeface="AR BLANCA" panose="02000000000000000000" charset="0"/>
              </a:rPr>
              <a:t>The greatest the greatest alive</a:t>
            </a:r>
            <a:endParaRPr lang="zh-CN" altLang="en-US" sz="3600" b="1" dirty="0">
              <a:solidFill>
                <a:schemeClr val="bg1"/>
              </a:solidFill>
              <a:latin typeface="Agency FB" panose="020B0503020202020204" pitchFamily="34" charset="0"/>
              <a:cs typeface="AR BLANCA" panose="02000000000000000000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71" y="404664"/>
            <a:ext cx="7143193" cy="4464496"/>
          </a:xfrm>
          <a:prstGeom prst="rect">
            <a:avLst/>
          </a:prstGeom>
        </p:spPr>
      </p:pic>
      <p:pic>
        <p:nvPicPr>
          <p:cNvPr id="37" name="Sia-The+Greatest">
            <a:hlinkClick r:id="" action="ppaction://media"/>
            <a:extLst>
              <a:ext uri="{FF2B5EF4-FFF2-40B4-BE49-F238E27FC236}">
                <a16:creationId xmlns:a16="http://schemas.microsoft.com/office/drawing/2014/main" id="{3413EF0B-A319-4F5A-A773-4A2E9DEF2E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9860.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17065" y="12047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1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xit" presetSubtype="0" decel="10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8" presetClass="exit" presetSubtype="0" decel="10000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1" grpId="0"/>
      <p:bldP spid="21" grpId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1960</TotalTime>
  <Words>229</Words>
  <Application>Microsoft Office PowerPoint</Application>
  <PresentationFormat>全屏显示(4:3)</PresentationFormat>
  <Paragraphs>40</Paragraphs>
  <Slides>17</Slides>
  <Notes>16</Notes>
  <HiddenSlides>0</HiddenSlides>
  <MMClips>16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4" baseType="lpstr">
      <vt:lpstr>华文楷体</vt:lpstr>
      <vt:lpstr>Agency FB</vt:lpstr>
      <vt:lpstr>Arial</vt:lpstr>
      <vt:lpstr>Calibri</vt:lpstr>
      <vt:lpstr>Lucida Calligraphy</vt:lpstr>
      <vt:lpstr>Rockwell Extra Bold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陆家欣</dc:creator>
  <cp:lastModifiedBy>12182</cp:lastModifiedBy>
  <cp:revision>121</cp:revision>
  <dcterms:created xsi:type="dcterms:W3CDTF">2018-07-14T08:49:00Z</dcterms:created>
  <dcterms:modified xsi:type="dcterms:W3CDTF">2019-01-20T14:37:15Z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2052-10.1.0.7468</vt:lpwstr>
  </property>
</Properties>
</file>