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9" r:id="rId3"/>
    <p:sldMasterId id="2147483670" r:id="rId4"/>
    <p:sldMasterId id="2147483681" r:id="rId5"/>
    <p:sldMasterId id="2147483692" r:id="rId6"/>
    <p:sldMasterId id="2147483703" r:id="rId7"/>
    <p:sldMasterId id="2147483714" r:id="rId8"/>
    <p:sldMasterId id="2147483725" r:id="rId9"/>
    <p:sldMasterId id="2147483736" r:id="rId10"/>
  </p:sldMasterIdLst>
  <p:notesMasterIdLst>
    <p:notesMasterId r:id="rId12"/>
  </p:notesMasterIdLst>
  <p:handoutMasterIdLst>
    <p:handoutMasterId r:id="rId40"/>
  </p:handoutMasterIdLst>
  <p:sldIdLst>
    <p:sldId id="256" r:id="rId11"/>
    <p:sldId id="259" r:id="rId13"/>
    <p:sldId id="257" r:id="rId14"/>
    <p:sldId id="262" r:id="rId15"/>
    <p:sldId id="260" r:id="rId16"/>
    <p:sldId id="264" r:id="rId17"/>
    <p:sldId id="267" r:id="rId18"/>
    <p:sldId id="270" r:id="rId19"/>
    <p:sldId id="269" r:id="rId20"/>
    <p:sldId id="268" r:id="rId21"/>
    <p:sldId id="271" r:id="rId22"/>
    <p:sldId id="275" r:id="rId23"/>
    <p:sldId id="272" r:id="rId24"/>
    <p:sldId id="273" r:id="rId25"/>
    <p:sldId id="277" r:id="rId26"/>
    <p:sldId id="278" r:id="rId27"/>
    <p:sldId id="280" r:id="rId28"/>
    <p:sldId id="284" r:id="rId29"/>
    <p:sldId id="283" r:id="rId30"/>
    <p:sldId id="282" r:id="rId31"/>
    <p:sldId id="281" r:id="rId32"/>
    <p:sldId id="285" r:id="rId33"/>
    <p:sldId id="286" r:id="rId34"/>
    <p:sldId id="287" r:id="rId35"/>
    <p:sldId id="288" r:id="rId36"/>
    <p:sldId id="289" r:id="rId37"/>
    <p:sldId id="290" r:id="rId38"/>
    <p:sldId id="294" r:id="rId39"/>
  </p:sldIdLst>
  <p:sldSz cx="9144000" cy="5143500" type="screen16x9"/>
  <p:notesSz cx="7103745" cy="10234295"/>
  <p:embeddedFontLst>
    <p:embeddedFont>
      <p:font typeface="华文彩云" panose="02010800040101010101" charset="-122"/>
      <p:regular r:id="rId44"/>
    </p:embeddedFont>
    <p:embeddedFont>
      <p:font typeface="Calibri" panose="020F0502020204030204"/>
      <p:regular r:id="rId45"/>
      <p:bold r:id="rId46"/>
      <p:italic r:id="rId47"/>
      <p:boldItalic r:id="rId48"/>
    </p:embeddedFont>
    <p:embeddedFont>
      <p:font typeface="微软雅黑" panose="020B0503020204020204" charset="-122"/>
      <p:regular r:id="rId4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9E7612"/>
    <a:srgbClr val="E4980E"/>
    <a:srgbClr val="B5780B"/>
    <a:srgbClr val="CE890C"/>
    <a:srgbClr val="B2B2B2"/>
    <a:srgbClr val="202020"/>
    <a:srgbClr val="323232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-84" y="-26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784" y="1279525"/>
            <a:ext cx="6140081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395"/>
            <a:ext cx="6858000" cy="1640538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458"/>
            <a:ext cx="7886700" cy="326407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2813830"/>
            <a:ext cx="5491163" cy="608624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58126"/>
            <a:ext cx="5491163" cy="485751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68"/>
            <a:ext cx="7886700" cy="994346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458"/>
            <a:ext cx="3886200" cy="326407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308950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962050"/>
            <a:ext cx="3868340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950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2050"/>
            <a:ext cx="3887391" cy="268100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5027"/>
            <a:ext cx="7886700" cy="994346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67"/>
            <a:ext cx="3123900" cy="120036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574866"/>
            <a:ext cx="4363031" cy="382150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320"/>
            <a:ext cx="3123900" cy="28591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812"/>
            <a:ext cx="0" cy="1043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92"/>
            <a:ext cx="1146987" cy="4359641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6659969" cy="4359641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730"/>
            <a:ext cx="7886700" cy="416995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4" Type="http://schemas.openxmlformats.org/officeDocument/2006/relationships/theme" Target="../theme/theme4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4" Type="http://schemas.openxmlformats.org/officeDocument/2006/relationships/theme" Target="../theme/theme5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4" Type="http://schemas.openxmlformats.org/officeDocument/2006/relationships/theme" Target="../theme/theme6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4" Type="http://schemas.openxmlformats.org/officeDocument/2006/relationships/theme" Target="../theme/theme7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4" Type="http://schemas.openxmlformats.org/officeDocument/2006/relationships/theme" Target="../theme/theme8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9.xml"/><Relationship Id="rId8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4" Type="http://schemas.openxmlformats.org/officeDocument/2006/relationships/theme" Target="../theme/theme9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8.xml"/><Relationship Id="rId4" Type="http://schemas.openxmlformats.org/officeDocument/2006/relationships/image" Target="../media/image2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51.xml"/><Relationship Id="rId5" Type="http://schemas.openxmlformats.org/officeDocument/2006/relationships/tags" Target="../tags/tag37.xml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81.xml"/><Relationship Id="rId3" Type="http://schemas.openxmlformats.org/officeDocument/2006/relationships/tags" Target="../tags/tag38.xml"/><Relationship Id="rId2" Type="http://schemas.openxmlformats.org/officeDocument/2006/relationships/image" Target="../media/image36.png"/><Relationship Id="rId1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9.xml"/><Relationship Id="rId1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0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1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4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3.xml"/><Relationship Id="rId2" Type="http://schemas.openxmlformats.org/officeDocument/2006/relationships/image" Target="../media/image49.png"/><Relationship Id="rId1" Type="http://schemas.openxmlformats.org/officeDocument/2006/relationships/image" Target="../media/image48.GIF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5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6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9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7.xml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8.xml"/><Relationship Id="rId2" Type="http://schemas.openxmlformats.org/officeDocument/2006/relationships/image" Target="../media/image60.png"/><Relationship Id="rId1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0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1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2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3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4.xml"/><Relationship Id="rId1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5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0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1.xml"/><Relationship Id="rId5" Type="http://schemas.openxmlformats.org/officeDocument/2006/relationships/tags" Target="../tags/tag31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1.xml"/><Relationship Id="rId5" Type="http://schemas.openxmlformats.org/officeDocument/2006/relationships/tags" Target="../tags/tag32.xml"/><Relationship Id="rId4" Type="http://schemas.openxmlformats.org/officeDocument/2006/relationships/image" Target="../media/image15.jpe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tags" Target="../tags/tag33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1.xml"/><Relationship Id="rId6" Type="http://schemas.openxmlformats.org/officeDocument/2006/relationships/tags" Target="../tags/tag3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1.xml"/><Relationship Id="rId4" Type="http://schemas.openxmlformats.org/officeDocument/2006/relationships/tags" Target="../tags/tag36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110" y="-6985"/>
            <a:ext cx="6875780" cy="5158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175" y="1492250"/>
            <a:ext cx="427990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9600" smtClean="0">
                <a:solidFill>
                  <a:schemeClr val="accent3">
                    <a:lumMod val="75000"/>
                  </a:schemeClr>
                </a:solidFill>
                <a:latin typeface="Twinkle" panose="00000400000000000000" charset="0"/>
                <a:cs typeface="Twinkle" panose="00000400000000000000" charset="0"/>
              </a:rPr>
              <a:t>Drinks</a:t>
            </a:r>
            <a:endParaRPr lang="en-US" altLang="zh-CN" sz="9600">
              <a:solidFill>
                <a:schemeClr val="accent3">
                  <a:lumMod val="75000"/>
                </a:schemeClr>
              </a:solidFill>
              <a:latin typeface="Twinkle" panose="00000400000000000000" charset="0"/>
              <a:cs typeface="Twinkle" panose="00000400000000000000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3840" y="1492250"/>
            <a:ext cx="736600" cy="213804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dirty="0">
                <a:solidFill>
                  <a:schemeClr val="accent3">
                    <a:lumMod val="75000"/>
                  </a:schemeClr>
                </a:solidFill>
                <a:latin typeface="华文彩云" panose="02010800040101010101" charset="-122"/>
                <a:ea typeface="华文彩云" panose="02010800040101010101" charset="-122"/>
              </a:rPr>
              <a:t>梁俊韬</a:t>
            </a:r>
            <a:endParaRPr lang="zh-CN" altLang="en-US" sz="3600" dirty="0">
              <a:solidFill>
                <a:schemeClr val="accent3">
                  <a:lumMod val="75000"/>
                </a:schemeClr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23192" y="143509"/>
            <a:ext cx="736600" cy="4835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dirty="0">
                <a:solidFill>
                  <a:schemeClr val="accent3">
                    <a:lumMod val="75000"/>
                  </a:schemeClr>
                </a:solidFill>
                <a:latin typeface="华文彩云" panose="02010800040101010101" charset="-122"/>
                <a:ea typeface="华文彩云" panose="02010800040101010101" charset="-122"/>
              </a:rPr>
              <a:t>华南师范大学外文学院</a:t>
            </a:r>
            <a:endParaRPr lang="zh-CN" altLang="en-US" sz="3600" dirty="0">
              <a:solidFill>
                <a:schemeClr val="accent3">
                  <a:lumMod val="75000"/>
                </a:schemeClr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  <p:pic>
        <p:nvPicPr>
          <p:cNvPr id="5" name="I'm Thirsty! _ Drinks 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19200" y="3773632"/>
            <a:ext cx="609600" cy="60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700"/>
    </mc:Choice>
    <mc:Fallback>
      <p:transition advTm="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03 -0.040366 C 0.040903 -0.078366 0.085903 -0.102366 0.135903 -0.102366 C 0.185903 -0.102366 0.230903 -0.078366 0.260903 -0.040366 C 0.230903 -0.002366 0.185903 0.021634 0.135903 0.021634 C 0.085903 0.021634 0.040903 -0.002366 0.010903 -0.040366 Z " pathEditMode="relative" rAng="0" ptsTypes="">
                                      <p:cBhvr>
                                        <p:cTn id="11" dur="2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8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8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8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8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8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3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1"/>
      <p:bldP spid="3" grpId="2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9" y="2767832"/>
            <a:ext cx="1725613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4312" y="1014884"/>
            <a:ext cx="3476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564" y="689467"/>
            <a:ext cx="5034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C00000"/>
                </a:solidFill>
                <a:latin typeface="Twinkle" panose="00000400000000000000" charset="0"/>
              </a:rPr>
              <a:t>Can I have some juice?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281">
            <a:off x="525187" y="2235120"/>
            <a:ext cx="2895922" cy="192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92" b="5879"/>
          <a:stretch>
            <a:fillRect/>
          </a:stretch>
        </p:blipFill>
        <p:spPr bwMode="auto">
          <a:xfrm rot="1174616">
            <a:off x="6673916" y="2327759"/>
            <a:ext cx="2007652" cy="1871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338"/>
            <a:ext cx="9144000" cy="52205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338"/>
            <a:ext cx="12668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9116" cy="4139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2185" y="4149968"/>
            <a:ext cx="3717890" cy="769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That’s better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76" y="3123921"/>
            <a:ext cx="280511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5797899" y="512051"/>
            <a:ext cx="3185327" cy="2200589"/>
            <a:chOff x="5797899" y="512051"/>
            <a:chExt cx="3185327" cy="2200589"/>
          </a:xfrm>
        </p:grpSpPr>
        <p:sp>
          <p:nvSpPr>
            <p:cNvPr id="2" name="云形标注 1"/>
            <p:cNvSpPr/>
            <p:nvPr/>
          </p:nvSpPr>
          <p:spPr>
            <a:xfrm>
              <a:off x="5797899" y="512051"/>
              <a:ext cx="3185327" cy="2200589"/>
            </a:xfrm>
            <a:prstGeom prst="cloudCallout">
              <a:avLst/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237531" y="813916"/>
              <a:ext cx="230606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rgbClr val="C00000"/>
                  </a:solidFill>
                  <a:latin typeface="Twinkle" panose="00000400000000000000" charset="0"/>
                </a:rPr>
                <a:t>I’m thirsty!</a:t>
              </a:r>
              <a:endParaRPr lang="zh-CN" altLang="en-US" sz="4400" dirty="0">
                <a:solidFill>
                  <a:srgbClr val="C00000"/>
                </a:solidFill>
                <a:latin typeface="Twinkle" panose="00000400000000000000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961806" y="243950"/>
            <a:ext cx="3972210" cy="2586481"/>
            <a:chOff x="5796869" y="512051"/>
            <a:chExt cx="3298353" cy="1920403"/>
          </a:xfrm>
        </p:grpSpPr>
        <p:sp>
          <p:nvSpPr>
            <p:cNvPr id="9" name="云形标注 8"/>
            <p:cNvSpPr/>
            <p:nvPr/>
          </p:nvSpPr>
          <p:spPr>
            <a:xfrm>
              <a:off x="5797899" y="512051"/>
              <a:ext cx="3297323" cy="1920403"/>
            </a:xfrm>
            <a:prstGeom prst="cloudCallout">
              <a:avLst>
                <a:gd name="adj1" fmla="val 51407"/>
                <a:gd name="adj2" fmla="val 59760"/>
              </a:avLst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96869" y="985904"/>
              <a:ext cx="329835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rgbClr val="C00000"/>
                  </a:solidFill>
                  <a:latin typeface="Twinkle" panose="00000400000000000000" charset="0"/>
                </a:rPr>
                <a:t>Can I have some pop?</a:t>
              </a:r>
              <a:endParaRPr lang="zh-CN" altLang="en-US" sz="4400" dirty="0">
                <a:solidFill>
                  <a:srgbClr val="C00000"/>
                </a:solidFill>
                <a:latin typeface="Twinkle" panose="00000400000000000000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3"/>
          <a:stretch>
            <a:fillRect/>
          </a:stretch>
        </p:blipFill>
        <p:spPr bwMode="auto">
          <a:xfrm>
            <a:off x="2791243" y="2332473"/>
            <a:ext cx="2886075" cy="205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3339">
            <a:off x="810196" y="2749301"/>
            <a:ext cx="2066821" cy="213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4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41" y="3304791"/>
            <a:ext cx="280511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4506" y="957476"/>
            <a:ext cx="3275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52871" y="957476"/>
            <a:ext cx="4491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Twinkle" panose="00000400000000000000" charset="0"/>
              </a:rPr>
              <a:t>Can I have </a:t>
            </a:r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some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7793" y="1574793"/>
            <a:ext cx="16780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  <a:latin typeface="Twinkle" panose="00000400000000000000" charset="0"/>
              </a:rPr>
              <a:t>pop</a:t>
            </a:r>
            <a:endParaRPr lang="zh-CN" altLang="en-US" sz="66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3" y="2161791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00" y="2128791"/>
            <a:ext cx="18764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20977668">
            <a:off x="-6847" y="241344"/>
            <a:ext cx="3277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C00000"/>
                </a:solidFill>
                <a:latin typeface="Twinkle" panose="00000400000000000000" charset="0"/>
              </a:rPr>
              <a:t>Please~</a:t>
            </a:r>
            <a:endParaRPr lang="zh-CN" altLang="en-US" sz="72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-0.00185 L -0.30382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30382 -0.00185 L -0.30382 -0.343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9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17" y="3123921"/>
            <a:ext cx="280511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373062"/>
            <a:ext cx="3213100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170" y="0"/>
            <a:ext cx="4114800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21233" r="26993" b="21306"/>
          <a:stretch>
            <a:fillRect/>
          </a:stretch>
        </p:blipFill>
        <p:spPr bwMode="auto">
          <a:xfrm>
            <a:off x="4149969" y="3123920"/>
            <a:ext cx="914400" cy="132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5599" r="17402" b="11904"/>
          <a:stretch>
            <a:fillRect/>
          </a:stretch>
        </p:blipFill>
        <p:spPr bwMode="auto">
          <a:xfrm>
            <a:off x="482321" y="2733152"/>
            <a:ext cx="1738365" cy="163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3235570" y="77177"/>
            <a:ext cx="3972210" cy="2476641"/>
            <a:chOff x="5796869" y="455110"/>
            <a:chExt cx="3298353" cy="1838849"/>
          </a:xfrm>
        </p:grpSpPr>
        <p:sp>
          <p:nvSpPr>
            <p:cNvPr id="8" name="云形标注 7"/>
            <p:cNvSpPr/>
            <p:nvPr/>
          </p:nvSpPr>
          <p:spPr>
            <a:xfrm>
              <a:off x="5905350" y="455110"/>
              <a:ext cx="3081391" cy="1838849"/>
            </a:xfrm>
            <a:prstGeom prst="cloudCallout">
              <a:avLst>
                <a:gd name="adj1" fmla="val -51329"/>
                <a:gd name="adj2" fmla="val 52961"/>
              </a:avLst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6869" y="985904"/>
              <a:ext cx="3298353" cy="891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C00000"/>
                  </a:solidFill>
                  <a:latin typeface="Twinkle" panose="00000400000000000000" charset="0"/>
                </a:rPr>
                <a:t>Please~</a:t>
              </a:r>
              <a:endParaRPr lang="zh-CN" altLang="en-US" sz="7200" dirty="0">
                <a:solidFill>
                  <a:srgbClr val="C00000"/>
                </a:solidFill>
                <a:latin typeface="Twinkle" panose="00000400000000000000" charset="0"/>
              </a:endParaRPr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13792E-6 L -0.17414 3.1379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7414 3.13792E-6 L -0.45712 3.1379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9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8425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98"/>
            <a:ext cx="1490810" cy="51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44196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3426802"/>
            <a:ext cx="1474787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3732" y="4129426"/>
            <a:ext cx="353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Twinkle" panose="00000400000000000000" charset="0"/>
              </a:rPr>
              <a:t>That’s better</a:t>
            </a:r>
            <a:endParaRPr lang="zh-CN" altLang="en-US" sz="44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78" y="2711503"/>
            <a:ext cx="2541587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209" y="630534"/>
            <a:ext cx="2857500" cy="285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2740844" y="192945"/>
            <a:ext cx="3185327" cy="2200589"/>
            <a:chOff x="5797899" y="512051"/>
            <a:chExt cx="3185327" cy="2200589"/>
          </a:xfrm>
        </p:grpSpPr>
        <p:sp>
          <p:nvSpPr>
            <p:cNvPr id="5" name="云形标注 4"/>
            <p:cNvSpPr/>
            <p:nvPr/>
          </p:nvSpPr>
          <p:spPr>
            <a:xfrm>
              <a:off x="5797899" y="512051"/>
              <a:ext cx="3185327" cy="2200589"/>
            </a:xfrm>
            <a:prstGeom prst="cloudCallout">
              <a:avLst>
                <a:gd name="adj1" fmla="val -13656"/>
                <a:gd name="adj2" fmla="val 68167"/>
              </a:avLst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37531" y="813916"/>
              <a:ext cx="230606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rgbClr val="C00000"/>
                  </a:solidFill>
                  <a:latin typeface="Twinkle" panose="00000400000000000000" charset="0"/>
                </a:rPr>
                <a:t>I’m thirsty!</a:t>
              </a:r>
              <a:endParaRPr lang="zh-CN" altLang="en-US" sz="4400" dirty="0">
                <a:solidFill>
                  <a:srgbClr val="C00000"/>
                </a:solidFill>
                <a:latin typeface="Twinkle" panose="00000400000000000000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78366" y="-1"/>
            <a:ext cx="3972210" cy="2586481"/>
            <a:chOff x="6592759" y="456251"/>
            <a:chExt cx="3298353" cy="1920403"/>
          </a:xfrm>
        </p:grpSpPr>
        <p:sp>
          <p:nvSpPr>
            <p:cNvPr id="8" name="云形标注 7"/>
            <p:cNvSpPr/>
            <p:nvPr/>
          </p:nvSpPr>
          <p:spPr>
            <a:xfrm>
              <a:off x="6593789" y="456251"/>
              <a:ext cx="3297323" cy="1920403"/>
            </a:xfrm>
            <a:prstGeom prst="cloudCallout">
              <a:avLst>
                <a:gd name="adj1" fmla="val 24978"/>
                <a:gd name="adj2" fmla="val 57350"/>
              </a:avLst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92759" y="890994"/>
              <a:ext cx="3298353" cy="1074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rgbClr val="C00000"/>
                  </a:solidFill>
                  <a:latin typeface="Twinkle" panose="00000400000000000000" charset="0"/>
                </a:rPr>
                <a:t>Can I have some tea?</a:t>
              </a:r>
              <a:endParaRPr lang="zh-CN" altLang="en-US" sz="4400" dirty="0">
                <a:solidFill>
                  <a:srgbClr val="C00000"/>
                </a:solidFill>
                <a:latin typeface="Twinkle" panose="00000400000000000000" charset="0"/>
              </a:endParaRPr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12203" r="10546" b="17717"/>
          <a:stretch>
            <a:fillRect/>
          </a:stretch>
        </p:blipFill>
        <p:spPr bwMode="auto">
          <a:xfrm>
            <a:off x="322597" y="2943031"/>
            <a:ext cx="2857877" cy="187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3513365" y="742593"/>
            <a:ext cx="2741555" cy="1639341"/>
            <a:chOff x="5797899" y="1117555"/>
            <a:chExt cx="2729714" cy="1595085"/>
          </a:xfrm>
        </p:grpSpPr>
        <p:sp>
          <p:nvSpPr>
            <p:cNvPr id="17" name="云形标注 16"/>
            <p:cNvSpPr/>
            <p:nvPr/>
          </p:nvSpPr>
          <p:spPr>
            <a:xfrm>
              <a:off x="5797899" y="1117555"/>
              <a:ext cx="2729714" cy="1595085"/>
            </a:xfrm>
            <a:prstGeom prst="cloudCallout">
              <a:avLst/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84317" y="1465895"/>
              <a:ext cx="2517888" cy="89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 smtClean="0">
                  <a:solidFill>
                    <a:srgbClr val="C00000"/>
                  </a:solidFill>
                  <a:latin typeface="Twinkle" panose="00000400000000000000" charset="0"/>
                </a:rPr>
                <a:t>Please~</a:t>
              </a:r>
              <a:endParaRPr lang="zh-CN" altLang="en-US" sz="5400" dirty="0">
                <a:solidFill>
                  <a:srgbClr val="C00000"/>
                </a:solidFill>
                <a:latin typeface="Twinkle" panose="00000400000000000000" charset="0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3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3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36" y="2590922"/>
            <a:ext cx="2536825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1845" y="1045029"/>
            <a:ext cx="346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6286" y="1057189"/>
            <a:ext cx="4582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C00000"/>
                </a:solidFill>
                <a:latin typeface="Twinkle" panose="00000400000000000000" charset="0"/>
              </a:rPr>
              <a:t>Can I have some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1077" y="1718268"/>
            <a:ext cx="1974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  <a:latin typeface="Twinkle" panose="00000400000000000000" charset="0"/>
              </a:rPr>
              <a:t>tea</a:t>
            </a:r>
            <a:endParaRPr lang="zh-CN" altLang="en-US" sz="66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4" y="2633793"/>
            <a:ext cx="2227646" cy="21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20977668">
            <a:off x="-6847" y="241344"/>
            <a:ext cx="3277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C00000"/>
                </a:solidFill>
                <a:latin typeface="Twinkle" panose="00000400000000000000" charset="0"/>
              </a:rPr>
              <a:t>Please~</a:t>
            </a:r>
            <a:endParaRPr lang="zh-CN" altLang="en-US" sz="72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550"/>
    </mc:Choice>
    <mc:Fallback>
      <p:transition advTm="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" decel="50000" autoRev="1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" fill="hold">
                                          <p:stCondLst>
                                            <p:cond delay="1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xit" presetSubtype="0" accel="5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37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7" decel="50000" autoRev="1" fill="hold">
                                          <p:stCondLst>
                                            <p:cond delay="1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70" y="250971"/>
            <a:ext cx="5264967" cy="304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745" y="2900362"/>
            <a:ext cx="1774825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427767" y="250971"/>
            <a:ext cx="3155182" cy="2126639"/>
            <a:chOff x="309304" y="185557"/>
            <a:chExt cx="3155182" cy="2126639"/>
          </a:xfrm>
        </p:grpSpPr>
        <p:sp>
          <p:nvSpPr>
            <p:cNvPr id="3" name="TextBox 2"/>
            <p:cNvSpPr txBox="1"/>
            <p:nvPr/>
          </p:nvSpPr>
          <p:spPr>
            <a:xfrm>
              <a:off x="309304" y="864157"/>
              <a:ext cx="3155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chemeClr val="accent6">
                      <a:lumMod val="75000"/>
                    </a:schemeClr>
                  </a:solidFill>
                  <a:latin typeface="Twinkle" panose="00000400000000000000" charset="0"/>
                </a:rPr>
                <a:t>I’m thirsty!</a:t>
              </a:r>
              <a:endParaRPr lang="zh-CN" altLang="en-US" sz="4400" dirty="0">
                <a:solidFill>
                  <a:schemeClr val="accent6">
                    <a:lumMod val="75000"/>
                  </a:schemeClr>
                </a:solidFill>
                <a:latin typeface="Twinkle" panose="00000400000000000000" charset="0"/>
              </a:endParaRPr>
            </a:p>
          </p:txBody>
        </p:sp>
        <p:sp>
          <p:nvSpPr>
            <p:cNvPr id="4" name="椭圆形标注 3"/>
            <p:cNvSpPr/>
            <p:nvPr/>
          </p:nvSpPr>
          <p:spPr>
            <a:xfrm>
              <a:off x="309304" y="185557"/>
              <a:ext cx="3155182" cy="2126639"/>
            </a:xfrm>
            <a:prstGeom prst="wedgeEllipseCallout">
              <a:avLst/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300"/>
    </mc:Choice>
    <mc:Fallback>
      <p:transition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4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6" y="2698001"/>
            <a:ext cx="2536825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6962" y="1075174"/>
            <a:ext cx="3466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16" y="2143265"/>
            <a:ext cx="45820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C00000"/>
                </a:solidFill>
                <a:latin typeface="Twinkle" panose="00000400000000000000" charset="0"/>
              </a:rPr>
              <a:t>Can I have </a:t>
            </a:r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some tea?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100"/>
    </mc:Choice>
    <mc:Fallback>
      <p:transition advTm="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617 C -3.05556E-6 -0.13113 0.05434 -0.18512 0.12084 -0.18512 C 0.18924 -0.18512 0.24375 -0.13113 0.24375 -0.0617 C 0.24375 0.00772 0.29809 0.06202 0.3665 0.06202 C 0.43299 0.06202 0.4875 0.00772 0.4875 -0.061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9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-0.0685 C -3.05556E-6 0.00493 0.05625 0.06201 0.12483 0.06201 C 0.19549 0.06201 0.25191 0.00493 0.25191 -0.0685 C 0.25191 -0.14193 0.30816 -0.19871 0.37882 -0.19871 C 0.4474 -0.19871 0.50382 -0.14193 0.50382 -0.0685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91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425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620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200"/>
    </mc:Choice>
    <mc:Fallback>
      <p:transition advTm="32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44" y="0"/>
            <a:ext cx="4413140" cy="402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5085" y="4029389"/>
            <a:ext cx="3607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That’s better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600"/>
    </mc:Choice>
    <mc:Fallback>
      <p:transition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4264" y="994787"/>
            <a:ext cx="3145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72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7" y="1607109"/>
            <a:ext cx="2424897" cy="242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026" y="1754065"/>
            <a:ext cx="238125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8905" y="3808324"/>
            <a:ext cx="1909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Twinkle" panose="00000400000000000000" charset="0"/>
              </a:rPr>
              <a:t>milk</a:t>
            </a:r>
            <a:endParaRPr lang="zh-CN" altLang="en-US" sz="44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4264" y="994787"/>
            <a:ext cx="3145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72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33" y="1554950"/>
            <a:ext cx="2075771" cy="2416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568" y="1907511"/>
            <a:ext cx="2317787" cy="171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7697" y="3465890"/>
            <a:ext cx="1426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rgbClr val="FF0000"/>
                </a:solidFill>
                <a:latin typeface="Twinkle" panose="00000400000000000000" charset="0"/>
              </a:rPr>
              <a:t>juice</a:t>
            </a:r>
            <a:endParaRPr lang="zh-CN" altLang="en-US" sz="44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4264" y="994787"/>
            <a:ext cx="3145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72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9" y="1608103"/>
            <a:ext cx="204787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97" y="1989103"/>
            <a:ext cx="16383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8905" y="3404769"/>
            <a:ext cx="1647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Twinkle" panose="00000400000000000000" charset="0"/>
              </a:rPr>
              <a:t>pop</a:t>
            </a:r>
            <a:endParaRPr lang="zh-CN" altLang="en-US" sz="44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4264" y="994787"/>
            <a:ext cx="3145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72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t="22207" r="16010" b="28119"/>
          <a:stretch>
            <a:fillRect/>
          </a:stretch>
        </p:blipFill>
        <p:spPr bwMode="auto">
          <a:xfrm>
            <a:off x="391885" y="2449001"/>
            <a:ext cx="2260880" cy="170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" b="7760"/>
          <a:stretch>
            <a:fillRect/>
          </a:stretch>
        </p:blipFill>
        <p:spPr bwMode="auto">
          <a:xfrm>
            <a:off x="6646762" y="2039816"/>
            <a:ext cx="2155593" cy="203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9052" y="3384896"/>
            <a:ext cx="1095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FF0000"/>
                </a:solidFill>
                <a:latin typeface="Twinkle" panose="00000400000000000000" charset="0"/>
              </a:rPr>
              <a:t>tea</a:t>
            </a:r>
            <a:endParaRPr lang="zh-CN" altLang="en-US" sz="44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8"/>
          <a:stretch>
            <a:fillRect/>
          </a:stretch>
        </p:blipFill>
        <p:spPr bwMode="auto">
          <a:xfrm>
            <a:off x="662713" y="0"/>
            <a:ext cx="7627656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9574" y="1678072"/>
            <a:ext cx="5496448" cy="2308324"/>
          </a:xfrm>
          <a:prstGeom prst="rect">
            <a:avLst/>
          </a:prstGeom>
          <a:noFill/>
          <a:ln>
            <a:solidFill>
              <a:srgbClr val="08080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winkle" panose="00000400000000000000" charset="0"/>
              </a:rPr>
              <a:t>Can I have a drink?</a:t>
            </a:r>
            <a:endParaRPr lang="zh-CN" altLang="en-US" sz="7200" dirty="0">
              <a:solidFill>
                <a:schemeClr val="tx1">
                  <a:lumMod val="95000"/>
                  <a:lumOff val="5000"/>
                </a:schemeClr>
              </a:solidFill>
              <a:latin typeface="Twinkle" panose="00000400000000000000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110" y="-6985"/>
            <a:ext cx="6875780" cy="51581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175" y="1492250"/>
            <a:ext cx="427990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9600" smtClean="0">
                <a:solidFill>
                  <a:schemeClr val="accent3">
                    <a:lumMod val="75000"/>
                  </a:schemeClr>
                </a:solidFill>
                <a:latin typeface="Twinkle" panose="00000400000000000000" charset="0"/>
                <a:cs typeface="Twinkle" panose="00000400000000000000" charset="0"/>
              </a:rPr>
              <a:t>Thanks</a:t>
            </a:r>
            <a:endParaRPr lang="en-US" altLang="zh-CN" sz="9600">
              <a:solidFill>
                <a:schemeClr val="accent3">
                  <a:lumMod val="75000"/>
                </a:schemeClr>
              </a:solidFill>
              <a:latin typeface="Twinkle" panose="00000400000000000000" charset="0"/>
              <a:cs typeface="Twinkle" panose="00000400000000000000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700"/>
    </mc:Choice>
    <mc:Fallback>
      <p:transition advTm="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8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8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8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8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8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6" y="2928662"/>
            <a:ext cx="1774825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324048" y="139518"/>
            <a:ext cx="3523391" cy="2331962"/>
            <a:chOff x="205586" y="421452"/>
            <a:chExt cx="3523391" cy="2331962"/>
          </a:xfrm>
        </p:grpSpPr>
        <p:sp>
          <p:nvSpPr>
            <p:cNvPr id="5" name="TextBox 4"/>
            <p:cNvSpPr txBox="1"/>
            <p:nvPr/>
          </p:nvSpPr>
          <p:spPr>
            <a:xfrm>
              <a:off x="389691" y="864158"/>
              <a:ext cx="31551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chemeClr val="accent6">
                      <a:lumMod val="75000"/>
                    </a:schemeClr>
                  </a:solidFill>
                  <a:latin typeface="Twinkle" panose="00000400000000000000" charset="0"/>
                </a:rPr>
                <a:t>Can I have some milk?</a:t>
              </a:r>
              <a:endParaRPr lang="zh-CN" altLang="en-US" sz="4400" dirty="0">
                <a:solidFill>
                  <a:schemeClr val="accent6">
                    <a:lumMod val="75000"/>
                  </a:schemeClr>
                </a:solidFill>
                <a:latin typeface="Twinkle" panose="00000400000000000000" charset="0"/>
              </a:endParaRPr>
            </a:p>
          </p:txBody>
        </p:sp>
        <p:sp>
          <p:nvSpPr>
            <p:cNvPr id="6" name="椭圆形标注 5"/>
            <p:cNvSpPr/>
            <p:nvPr/>
          </p:nvSpPr>
          <p:spPr>
            <a:xfrm>
              <a:off x="205586" y="421452"/>
              <a:ext cx="3523391" cy="2331962"/>
            </a:xfrm>
            <a:prstGeom prst="wedgeEllipseCallout">
              <a:avLst/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63" y="1028649"/>
            <a:ext cx="20097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3044">
            <a:off x="4336125" y="1305499"/>
            <a:ext cx="183832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3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42702" y="1517298"/>
            <a:ext cx="2441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chemeClr val="accent6">
                    <a:lumMod val="75000"/>
                  </a:schemeClr>
                </a:solidFill>
                <a:latin typeface="Twinkle" panose="00000400000000000000" charset="0"/>
              </a:rPr>
              <a:t>Please~</a:t>
            </a:r>
            <a:endParaRPr lang="zh-CN" altLang="en-US" sz="5400" dirty="0">
              <a:solidFill>
                <a:schemeClr val="accent6">
                  <a:lumMod val="75000"/>
                </a:schemeClr>
              </a:solidFill>
              <a:latin typeface="Twinkle" panose="00000400000000000000" charset="0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09" y="3025338"/>
            <a:ext cx="1609725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5713" y="1296237"/>
            <a:ext cx="3486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Twinkle" panose="00000400000000000000" charset="0"/>
              </a:rPr>
              <a:t>I’m thirsty!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latin typeface="Twinkle" panose="000004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2764" y="1296237"/>
            <a:ext cx="4592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accent6">
                    <a:lumMod val="75000"/>
                  </a:schemeClr>
                </a:solidFill>
                <a:latin typeface="Twinkle" panose="00000400000000000000" charset="0"/>
              </a:rPr>
              <a:t>Can I have some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latin typeface="Twinkle" panose="00000400000000000000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2" y="2220422"/>
            <a:ext cx="1927662" cy="192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51" y="2220422"/>
            <a:ext cx="1888882" cy="188888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14314" y="2013575"/>
            <a:ext cx="1868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 smtClean="0">
                <a:solidFill>
                  <a:srgbClr val="FF0000"/>
                </a:solidFill>
                <a:latin typeface="Twinkle" panose="00000400000000000000" charset="0"/>
              </a:rPr>
              <a:t>milk</a:t>
            </a:r>
            <a:endParaRPr lang="zh-CN" altLang="en-US" sz="66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25" y="482321"/>
            <a:ext cx="4352743" cy="155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-1.00278E-6 L -0.00104 -0.1271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3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t="6951" r="7363" b="9973"/>
          <a:stretch>
            <a:fillRect/>
          </a:stretch>
        </p:blipFill>
        <p:spPr bwMode="auto">
          <a:xfrm>
            <a:off x="3537016" y="2481065"/>
            <a:ext cx="2170445" cy="213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14505" y="924451"/>
            <a:ext cx="3054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0345" y="924451"/>
            <a:ext cx="5044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Can I have some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9236">
            <a:off x="612741" y="2229856"/>
            <a:ext cx="1788606" cy="1788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334">
            <a:off x="6615128" y="2188284"/>
            <a:ext cx="2093184" cy="197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5957" y="1527349"/>
            <a:ext cx="2672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solidFill>
                  <a:srgbClr val="FF0000"/>
                </a:solidFill>
                <a:latin typeface="Twinkle" panose="00000400000000000000" charset="0"/>
              </a:rPr>
              <a:t>milk</a:t>
            </a:r>
            <a:endParaRPr lang="zh-CN" altLang="en-US" sz="6600" dirty="0">
              <a:solidFill>
                <a:srgbClr val="FF0000"/>
              </a:solidFill>
              <a:latin typeface="Twinkle" panose="00000400000000000000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05" y="4510"/>
            <a:ext cx="9164305" cy="5154922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2" dur="1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13" dur="15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14" dur="3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3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51" y="374453"/>
            <a:ext cx="4313482" cy="431348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444" y="3291212"/>
            <a:ext cx="1537265" cy="156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8444">
            <a:off x="7465081" y="2942352"/>
            <a:ext cx="489106" cy="49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1841">
            <a:off x="7507318" y="2179892"/>
            <a:ext cx="850774" cy="85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25" y="1608446"/>
            <a:ext cx="860651" cy="82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4663">
            <a:off x="7844425" y="793819"/>
            <a:ext cx="673981" cy="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4097">
            <a:off x="6601987" y="-191183"/>
            <a:ext cx="1752017" cy="1752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65465" cy="5247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327" y="509155"/>
            <a:ext cx="2348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chemeClr val="bg1">
                    <a:lumMod val="95000"/>
                  </a:schemeClr>
                </a:solidFill>
                <a:latin typeface="Twinkle" panose="00000400000000000000" charset="0"/>
              </a:rPr>
              <a:t>That’s better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Twinkle" panose="00000400000000000000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000"/>
    </mc:Choice>
    <mc:Fallback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44" y="2881312"/>
            <a:ext cx="1725613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91" y="258013"/>
            <a:ext cx="3161043" cy="316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65" y="362632"/>
            <a:ext cx="3554413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3285874" y="367288"/>
            <a:ext cx="3529838" cy="2012081"/>
            <a:chOff x="72456" y="638670"/>
            <a:chExt cx="3529838" cy="2012081"/>
          </a:xfrm>
        </p:grpSpPr>
        <p:sp>
          <p:nvSpPr>
            <p:cNvPr id="7" name="TextBox 6"/>
            <p:cNvSpPr txBox="1"/>
            <p:nvPr/>
          </p:nvSpPr>
          <p:spPr>
            <a:xfrm>
              <a:off x="309304" y="864157"/>
              <a:ext cx="31551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chemeClr val="accent6">
                      <a:lumMod val="75000"/>
                    </a:schemeClr>
                  </a:solidFill>
                  <a:latin typeface="Twinkle" panose="00000400000000000000" charset="0"/>
                </a:rPr>
                <a:t>Can I have some juice?</a:t>
              </a:r>
              <a:endParaRPr lang="zh-CN" altLang="en-US" sz="4400" dirty="0">
                <a:solidFill>
                  <a:schemeClr val="accent6">
                    <a:lumMod val="75000"/>
                  </a:schemeClr>
                </a:solidFill>
                <a:latin typeface="Twinkle" panose="00000400000000000000" charset="0"/>
              </a:endParaRPr>
            </a:p>
          </p:txBody>
        </p:sp>
        <p:sp>
          <p:nvSpPr>
            <p:cNvPr id="8" name="椭圆形标注 7"/>
            <p:cNvSpPr/>
            <p:nvPr/>
          </p:nvSpPr>
          <p:spPr>
            <a:xfrm>
              <a:off x="72456" y="638670"/>
              <a:ext cx="3529838" cy="2012081"/>
            </a:xfrm>
            <a:prstGeom prst="wedgeEllipseCallout">
              <a:avLst/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r="27618" b="-2598"/>
          <a:stretch>
            <a:fillRect/>
          </a:stretch>
        </p:blipFill>
        <p:spPr bwMode="auto">
          <a:xfrm rot="21118568">
            <a:off x="994682" y="1844700"/>
            <a:ext cx="1065456" cy="223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512">
            <a:off x="5948164" y="3111115"/>
            <a:ext cx="2493753" cy="1765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2803850" y="731390"/>
            <a:ext cx="3155182" cy="1366476"/>
            <a:chOff x="1555299" y="1386291"/>
            <a:chExt cx="3155182" cy="2126639"/>
          </a:xfrm>
        </p:grpSpPr>
        <p:sp>
          <p:nvSpPr>
            <p:cNvPr id="12" name="TextBox 11"/>
            <p:cNvSpPr txBox="1"/>
            <p:nvPr/>
          </p:nvSpPr>
          <p:spPr>
            <a:xfrm>
              <a:off x="1555299" y="1927475"/>
              <a:ext cx="3155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 smtClean="0">
                  <a:solidFill>
                    <a:schemeClr val="accent6">
                      <a:lumMod val="75000"/>
                    </a:schemeClr>
                  </a:solidFill>
                  <a:latin typeface="Twinkle" panose="00000400000000000000" charset="0"/>
                </a:rPr>
                <a:t>Please~</a:t>
              </a:r>
              <a:endParaRPr lang="zh-CN" altLang="en-US" sz="4400" dirty="0">
                <a:solidFill>
                  <a:schemeClr val="accent6">
                    <a:lumMod val="75000"/>
                  </a:schemeClr>
                </a:solidFill>
                <a:latin typeface="Twinkle" panose="00000400000000000000" charset="0"/>
              </a:endParaRPr>
            </a:p>
          </p:txBody>
        </p:sp>
        <p:sp>
          <p:nvSpPr>
            <p:cNvPr id="13" name="椭圆形标注 12"/>
            <p:cNvSpPr/>
            <p:nvPr/>
          </p:nvSpPr>
          <p:spPr>
            <a:xfrm>
              <a:off x="1742477" y="1386291"/>
              <a:ext cx="2780825" cy="2126639"/>
            </a:xfrm>
            <a:prstGeom prst="wedgeEllipseCallout">
              <a:avLst/>
            </a:prstGeom>
            <a:solidFill>
              <a:schemeClr val="bg1">
                <a:lumMod val="75000"/>
                <a:alpha val="2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7778E-6 -0.00401 C -2.77778E-6 -0.03672 0.0375 -0.06202 0.08316 -0.06202 C 0.13021 -0.06202 0.16788 -0.03672 0.16788 -0.00401 C 0.16788 0.02869 0.20538 0.0543 0.25243 0.0543 C 0.29809 0.0543 0.33577 0.02869 0.33577 -0.00401 " pathEditMode="relative" rAng="0" ptsTypes="fffff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92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195" y="2980989"/>
            <a:ext cx="1555349" cy="203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9689" y="984447"/>
            <a:ext cx="33963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I’m thirsty!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9105" y="984446"/>
            <a:ext cx="4382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solidFill>
                  <a:srgbClr val="C00000"/>
                </a:solidFill>
                <a:latin typeface="Twinkle" panose="00000400000000000000" charset="0"/>
              </a:rPr>
              <a:t>Can I have some</a:t>
            </a:r>
            <a:endParaRPr lang="zh-CN" altLang="en-US" sz="4400" dirty="0">
              <a:solidFill>
                <a:srgbClr val="C00000"/>
              </a:solidFill>
              <a:latin typeface="Twinkle" panose="00000400000000000000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255380" y="1462484"/>
            <a:ext cx="2515136" cy="3169400"/>
            <a:chOff x="90434" y="2067366"/>
            <a:chExt cx="2515136" cy="316940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6" t="16878" r="10146" b="20203"/>
            <a:stretch>
              <a:fillRect/>
            </a:stretch>
          </p:blipFill>
          <p:spPr bwMode="auto">
            <a:xfrm>
              <a:off x="90434" y="3175362"/>
              <a:ext cx="2496228" cy="2061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40257" y="2067366"/>
              <a:ext cx="23653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srgbClr val="FF0000"/>
                  </a:solidFill>
                  <a:latin typeface="Twinkle" panose="00000400000000000000" charset="0"/>
                </a:rPr>
                <a:t>juice</a:t>
              </a:r>
              <a:endParaRPr lang="zh-CN" altLang="en-US" sz="6600" dirty="0">
                <a:solidFill>
                  <a:srgbClr val="FF0000"/>
                </a:solidFill>
                <a:latin typeface="Twinkle" panose="00000400000000000000" charset="0"/>
              </a:endParaRPr>
            </a:p>
          </p:txBody>
        </p:sp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65" y="322056"/>
            <a:ext cx="5193858" cy="449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9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-0.10553 C -4.16667E-6 -0.01142 0.04341 0.06202 0.09653 0.06202 C 0.15139 0.06202 0.19514 -0.01142 0.19514 -0.10553 C 0.19514 -0.19994 0.23889 -0.27307 0.29358 -0.27307 C 0.34688 -0.27307 0.39063 -0.19994 0.39063 -0.10553 " pathEditMode="relative" rAng="0" ptsTypes="fffff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13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4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16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19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2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3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25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6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28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29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1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2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3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4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5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6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7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8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39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40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1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2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3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4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5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6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7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8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49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50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51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52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53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54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</p:tagLst>
</file>

<file path=ppt/tags/tag55.xml><?xml version="1.0" encoding="utf-8"?>
<p:tagLst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7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540</Words>
  <Application>WPS 演示</Application>
  <PresentationFormat>全屏显示(16:9)</PresentationFormat>
  <Paragraphs>98</Paragraphs>
  <Slides>28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Twinkle</vt:lpstr>
      <vt:lpstr>华文彩云</vt:lpstr>
      <vt:lpstr>Calibri</vt:lpstr>
      <vt:lpstr>微软雅黑</vt:lpstr>
      <vt:lpstr>Arial Unicode MS</vt:lpstr>
      <vt:lpstr>等线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Iris T</cp:lastModifiedBy>
  <cp:revision>476</cp:revision>
  <dcterms:created xsi:type="dcterms:W3CDTF">2017-08-03T09:01:00Z</dcterms:created>
  <dcterms:modified xsi:type="dcterms:W3CDTF">2019-01-20T04:24:52Z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