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95" r:id="rId2"/>
    <p:sldId id="331" r:id="rId3"/>
    <p:sldId id="258" r:id="rId4"/>
    <p:sldId id="257" r:id="rId5"/>
    <p:sldId id="297" r:id="rId6"/>
    <p:sldId id="298" r:id="rId7"/>
    <p:sldId id="299" r:id="rId8"/>
    <p:sldId id="300" r:id="rId9"/>
    <p:sldId id="320" r:id="rId10"/>
    <p:sldId id="321" r:id="rId11"/>
    <p:sldId id="305" r:id="rId12"/>
    <p:sldId id="322" r:id="rId13"/>
    <p:sldId id="323" r:id="rId14"/>
    <p:sldId id="324" r:id="rId15"/>
    <p:sldId id="307" r:id="rId16"/>
    <p:sldId id="308" r:id="rId17"/>
    <p:sldId id="318" r:id="rId18"/>
    <p:sldId id="325" r:id="rId19"/>
    <p:sldId id="326" r:id="rId20"/>
    <p:sldId id="319" r:id="rId21"/>
    <p:sldId id="327" r:id="rId22"/>
    <p:sldId id="328" r:id="rId23"/>
    <p:sldId id="316" r:id="rId24"/>
    <p:sldId id="329" r:id="rId25"/>
    <p:sldId id="310" r:id="rId26"/>
    <p:sldId id="313" r:id="rId27"/>
  </p:sldIdLst>
  <p:sldSz cx="9144000" cy="5143500" type="screen16x9"/>
  <p:notesSz cx="7104063" cy="10234613"/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BBA8"/>
    <a:srgbClr val="FFC7DD"/>
    <a:srgbClr val="30BBC6"/>
    <a:srgbClr val="E7F5F8"/>
    <a:srgbClr val="4FB7AC"/>
    <a:srgbClr val="61C0E2"/>
    <a:srgbClr val="369C8B"/>
    <a:srgbClr val="F6F5F1"/>
    <a:srgbClr val="7DCDE7"/>
    <a:srgbClr val="AAD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16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1344" y="-4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50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70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81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763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81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707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70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6243921" y="4909069"/>
            <a:ext cx="581352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 smtClean="0">
              <a:ln>
                <a:noFill/>
              </a:ln>
              <a:solidFill>
                <a:srgbClr val="E7F5F8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235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microsoft.com/office/2007/relationships/media" Target="../media/media2.wav"/><Relationship Id="rId21" Type="http://schemas.microsoft.com/office/2007/relationships/hdphoto" Target="../media/hdphoto3.wdp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microsoft.com/office/2007/relationships/hdphoto" Target="../media/hdphoto1.wdp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microsoft.com/office/2007/relationships/hdphoto" Target="../media/hdphoto2.wdp"/><Relationship Id="rId4" Type="http://schemas.openxmlformats.org/officeDocument/2006/relationships/audio" Target="../media/media2.wav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39.png"/><Relationship Id="rId26" Type="http://schemas.microsoft.com/office/2007/relationships/hdphoto" Target="../media/hdphoto12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3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microsoft.com/office/2007/relationships/hdphoto" Target="../media/hdphoto2.wdp"/><Relationship Id="rId25" Type="http://schemas.openxmlformats.org/officeDocument/2006/relationships/image" Target="../media/image41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microsoft.com/office/2007/relationships/hdphoto" Target="../media/hdphoto11.wdp"/><Relationship Id="rId5" Type="http://schemas.openxmlformats.org/officeDocument/2006/relationships/image" Target="../media/image2.png"/><Relationship Id="rId15" Type="http://schemas.microsoft.com/office/2007/relationships/hdphoto" Target="../media/hdphoto1.wdp"/><Relationship Id="rId23" Type="http://schemas.openxmlformats.org/officeDocument/2006/relationships/image" Target="../media/image40.png"/><Relationship Id="rId10" Type="http://schemas.openxmlformats.org/officeDocument/2006/relationships/image" Target="../media/image7.png"/><Relationship Id="rId19" Type="http://schemas.microsoft.com/office/2007/relationships/hdphoto" Target="../media/hdphoto10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2926080" y="631508"/>
            <a:ext cx="2926080" cy="3829050"/>
          </a:xfrm>
          <a:prstGeom prst="rect">
            <a:avLst/>
          </a:prstGeom>
          <a:noFill/>
          <a:ln w="254000">
            <a:solidFill>
              <a:srgbClr val="FFC7DD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255895" y="-87630"/>
            <a:ext cx="3975735" cy="5280660"/>
          </a:xfrm>
          <a:prstGeom prst="rect">
            <a:avLst/>
          </a:prstGeom>
          <a:solidFill>
            <a:srgbClr val="FFC7DD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菠萝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639" y="462439"/>
            <a:ext cx="428149" cy="722948"/>
          </a:xfrm>
          <a:prstGeom prst="rect">
            <a:avLst/>
          </a:prstGeom>
        </p:spPr>
      </p:pic>
      <p:pic>
        <p:nvPicPr>
          <p:cNvPr id="6" name="图片 5" descr="圆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5006" y="-20609"/>
            <a:ext cx="1929289" cy="1348740"/>
          </a:xfrm>
          <a:prstGeom prst="rect">
            <a:avLst/>
          </a:prstGeom>
        </p:spPr>
      </p:pic>
      <p:pic>
        <p:nvPicPr>
          <p:cNvPr id="7" name="图片 6" descr="西瓜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654" y="3402330"/>
            <a:ext cx="575786" cy="507683"/>
          </a:xfrm>
          <a:prstGeom prst="rect">
            <a:avLst/>
          </a:prstGeom>
        </p:spPr>
      </p:pic>
      <p:pic>
        <p:nvPicPr>
          <p:cNvPr id="8" name="图片 7" descr="椰子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4305" y="2928461"/>
            <a:ext cx="466249" cy="589598"/>
          </a:xfrm>
          <a:prstGeom prst="rect">
            <a:avLst/>
          </a:prstGeom>
        </p:spPr>
      </p:pic>
      <p:pic>
        <p:nvPicPr>
          <p:cNvPr id="9" name="图片 8" descr="西瓜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4306" y="33337"/>
            <a:ext cx="575786" cy="507683"/>
          </a:xfrm>
          <a:prstGeom prst="rect">
            <a:avLst/>
          </a:prstGeom>
        </p:spPr>
      </p:pic>
      <p:pic>
        <p:nvPicPr>
          <p:cNvPr id="10" name="图片 9" descr="太阳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1146" y="1352550"/>
            <a:ext cx="644366" cy="603409"/>
          </a:xfrm>
          <a:prstGeom prst="rect">
            <a:avLst/>
          </a:prstGeom>
        </p:spPr>
      </p:pic>
      <p:pic>
        <p:nvPicPr>
          <p:cNvPr id="22" name="图片 21" descr="太阳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091" y="988219"/>
            <a:ext cx="496253" cy="464820"/>
          </a:xfrm>
          <a:prstGeom prst="rect">
            <a:avLst/>
          </a:prstGeom>
        </p:spPr>
      </p:pic>
      <p:pic>
        <p:nvPicPr>
          <p:cNvPr id="2" name="图片 1" descr="白球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4224" y="3518059"/>
            <a:ext cx="2496026" cy="2381726"/>
          </a:xfrm>
          <a:prstGeom prst="rect">
            <a:avLst/>
          </a:prstGeom>
        </p:spPr>
      </p:pic>
      <p:pic>
        <p:nvPicPr>
          <p:cNvPr id="24" name="图片 23" descr="菠萝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740" y="631508"/>
            <a:ext cx="327660" cy="553879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2817495" y="505778"/>
            <a:ext cx="3211830" cy="408051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 descr="椰子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00000">
            <a:off x="2777967" y="461963"/>
            <a:ext cx="341471" cy="431959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3143250" y="775811"/>
            <a:ext cx="2708434" cy="2286000"/>
          </a:xfrm>
          <a:prstGeom prst="rect">
            <a:avLst/>
          </a:prstGeom>
          <a:solidFill>
            <a:srgbClr val="E7F5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连接符 32"/>
          <p:cNvCxnSpPr/>
          <p:nvPr/>
        </p:nvCxnSpPr>
        <p:spPr>
          <a:xfrm>
            <a:off x="3005138" y="2966085"/>
            <a:ext cx="2857500" cy="0"/>
          </a:xfrm>
          <a:prstGeom prst="line">
            <a:avLst/>
          </a:prstGeom>
          <a:ln w="254000">
            <a:solidFill>
              <a:srgbClr val="FFC7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3168015" y="3061812"/>
            <a:ext cx="2684145" cy="1284446"/>
          </a:xfrm>
          <a:prstGeom prst="rect">
            <a:avLst/>
          </a:prstGeom>
          <a:solidFill>
            <a:srgbClr val="E7F5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3331845" y="1534482"/>
            <a:ext cx="2697480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4500" dirty="0">
                <a:ln w="66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latin typeface="Comic Sans MS" pitchFamily="66" charset="0"/>
                <a:ea typeface="微软雅黑" panose="020B0503020204020204" charset="-122"/>
              </a:rPr>
              <a:t>Products</a:t>
            </a:r>
            <a:endParaRPr lang="zh-CN" altLang="en-US" sz="4500" dirty="0">
              <a:ln w="66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srgbClr val="369C8B">
                    <a:alpha val="40000"/>
                  </a:srgbClr>
                </a:outerShdw>
              </a:effectLst>
              <a:latin typeface="Comic Sans MS" pitchFamily="66" charset="0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223553" y="3261046"/>
            <a:ext cx="213741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作者：林敏纯</a:t>
            </a:r>
            <a:endParaRPr lang="en-US" altLang="zh-CN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文本框 35"/>
          <p:cNvSpPr txBox="1"/>
          <p:nvPr/>
        </p:nvSpPr>
        <p:spPr>
          <a:xfrm>
            <a:off x="3223553" y="3834129"/>
            <a:ext cx="2745105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单位：华南师范大学外文学院</a:t>
            </a:r>
            <a:endParaRPr lang="en-US" altLang="zh-CN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7" name="Picture 3" descr="E:\大二 外语课件\期末课件作业\t012ac2421fc99315d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37407" y1="94167" x2="1204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9421">
            <a:off x="395608" y="1512106"/>
            <a:ext cx="1483519" cy="14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大二 外语课件\期末课件作业\330854-14050P209218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93700" y1="12000" x2="94700" y2="82000"/>
                        <a14:backgroundMark x1="85600" y1="98000" x2="83800" y2="98133"/>
                        <a14:backgroundMark x1="81100" y1="95200" x2="8700" y2="92800"/>
                        <a14:backgroundMark x1="4600" y1="14133" x2="6600" y2="89600"/>
                        <a14:backgroundMark x1="6000" y1="13600" x2="6000" y2="13600"/>
                        <a14:backgroundMark x1="6500" y1="6267" x2="93600" y2="5733"/>
                        <a14:backgroundMark x1="96500" y1="9600" x2="96500" y2="9600"/>
                        <a14:backgroundMark x1="96500" y1="9600" x2="96500" y2="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2575">
            <a:off x="6155899" y="3147422"/>
            <a:ext cx="1831218" cy="13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大二 外语课件\期末课件作业\th014R1XUW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539">
            <a:off x="6608492" y="1098994"/>
            <a:ext cx="1453706" cy="145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hopping (Album Version)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02206" y="-496779"/>
            <a:ext cx="457200" cy="45720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956232" y="367937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1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1"/>
                            </p:stCondLst>
                            <p:childTnLst>
                              <p:par>
                                <p:cTn id="5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1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1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1"/>
                            </p:stCondLst>
                            <p:childTnLst>
                              <p:par>
                                <p:cTn id="7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1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1"/>
                            </p:stCondLst>
                            <p:childTnLst>
                              <p:par>
                                <p:cTn id="8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/>
      <p:bldP spid="36" grpId="0"/>
      <p:bldP spid="20" grpId="0"/>
    </p:bld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E:\大二 外语课件\期末课件作业\2007625171212681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555" y="1"/>
            <a:ext cx="4310429" cy="428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6"/>
          <p:cNvSpPr txBox="1"/>
          <p:nvPr/>
        </p:nvSpPr>
        <p:spPr>
          <a:xfrm>
            <a:off x="2664451" y="4341717"/>
            <a:ext cx="3654637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b="1" dirty="0">
                <a:solidFill>
                  <a:srgbClr val="FFFF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Until we drop</a:t>
            </a:r>
          </a:p>
        </p:txBody>
      </p:sp>
    </p:spTree>
    <p:extLst>
      <p:ext uri="{BB962C8B-B14F-4D97-AF65-F5344CB8AC3E}">
        <p14:creationId xmlns:p14="http://schemas.microsoft.com/office/powerpoint/2010/main" val="20581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大二 外语课件\期末课件作业\Shop_Front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8" y="105688"/>
            <a:ext cx="3411416" cy="2853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E:\大二 外语课件\期末课件作业\thBTTR9Z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658" y="2532185"/>
            <a:ext cx="3664343" cy="256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文本框 6"/>
          <p:cNvSpPr txBox="1">
            <a:spLocks noGrp="1"/>
          </p:cNvSpPr>
          <p:nvPr>
            <p:ph type="title"/>
          </p:nvPr>
        </p:nvSpPr>
        <p:spPr>
          <a:xfrm>
            <a:off x="4351714" y="806696"/>
            <a:ext cx="4458179" cy="817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Well you know that it's going to be alright</a:t>
            </a:r>
          </a:p>
        </p:txBody>
      </p:sp>
      <p:sp>
        <p:nvSpPr>
          <p:cNvPr id="8" name="文本框 6"/>
          <p:cNvSpPr txBox="1"/>
          <p:nvPr/>
        </p:nvSpPr>
        <p:spPr>
          <a:xfrm>
            <a:off x="166615" y="3779933"/>
            <a:ext cx="5313044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700" b="1" dirty="0">
                <a:solidFill>
                  <a:srgbClr val="FFC0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I think it's </a:t>
            </a:r>
            <a:r>
              <a:rPr lang="en-US" altLang="zh-CN" sz="2700" b="1" dirty="0" err="1">
                <a:solidFill>
                  <a:srgbClr val="FFC0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gonna</a:t>
            </a:r>
            <a:r>
              <a:rPr lang="en-US" altLang="zh-CN" sz="2700" b="1" dirty="0">
                <a:solidFill>
                  <a:srgbClr val="FFC0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 be alright</a:t>
            </a:r>
          </a:p>
        </p:txBody>
      </p:sp>
      <p:pic>
        <p:nvPicPr>
          <p:cNvPr id="3078" name="Picture 6" descr="E:\大二 外语课件\期末课件作业\sy_633989993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97" y="369457"/>
            <a:ext cx="3022919" cy="226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 descr="E:\大二 外语课件\期末课件作业\299_20110107120117_el4u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693" y="2594349"/>
            <a:ext cx="2536891" cy="2494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585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 descr="E:\大二 外语课件\期末课件作业\tooopen_sy_8449623525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2" b="899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3" y="297839"/>
            <a:ext cx="4941277" cy="401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6"/>
          <p:cNvSpPr txBox="1"/>
          <p:nvPr/>
        </p:nvSpPr>
        <p:spPr>
          <a:xfrm>
            <a:off x="1807333" y="4219157"/>
            <a:ext cx="611944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7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Everything will always be alright</a:t>
            </a:r>
          </a:p>
        </p:txBody>
      </p:sp>
      <p:sp>
        <p:nvSpPr>
          <p:cNvPr id="5" name="文本框 6"/>
          <p:cNvSpPr txBox="1"/>
          <p:nvPr/>
        </p:nvSpPr>
        <p:spPr>
          <a:xfrm>
            <a:off x="2689110" y="4437297"/>
            <a:ext cx="392404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700" b="1" dirty="0">
                <a:solidFill>
                  <a:srgbClr val="FFFF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When we go shopping</a:t>
            </a:r>
          </a:p>
        </p:txBody>
      </p:sp>
    </p:spTree>
    <p:extLst>
      <p:ext uri="{BB962C8B-B14F-4D97-AF65-F5344CB8AC3E}">
        <p14:creationId xmlns:p14="http://schemas.microsoft.com/office/powerpoint/2010/main" val="111263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框 6"/>
          <p:cNvSpPr txBox="1"/>
          <p:nvPr/>
        </p:nvSpPr>
        <p:spPr>
          <a:xfrm>
            <a:off x="96546" y="3452586"/>
            <a:ext cx="455855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It's </a:t>
            </a:r>
            <a:r>
              <a:rPr lang="en-US" altLang="zh-CN" sz="33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always</a:t>
            </a:r>
            <a:r>
              <a:rPr lang="en-US" altLang="zh-CN" sz="30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3000" b="1" dirty="0" err="1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lalalalala</a:t>
            </a:r>
            <a:r>
              <a:rPr lang="en-US" altLang="zh-CN" sz="30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...</a:t>
            </a:r>
          </a:p>
        </p:txBody>
      </p:sp>
      <p:pic>
        <p:nvPicPr>
          <p:cNvPr id="4" name="Picture 6" descr="E:\大二 外语课件\期末课件作业\1381200549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6" y="151957"/>
            <a:ext cx="2398866" cy="1987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7" descr="E:\大二 外语课件\期末课件作业\wKhQ6lTQfwiEQ1ARAAAAACR1whY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89" y="1274884"/>
            <a:ext cx="2964884" cy="2127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8" descr="E:\大二 外语课件\期末课件作业\071034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27" y="2338753"/>
            <a:ext cx="2629474" cy="2804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文本框 6"/>
          <p:cNvSpPr txBox="1">
            <a:spLocks/>
          </p:cNvSpPr>
          <p:nvPr/>
        </p:nvSpPr>
        <p:spPr>
          <a:xfrm>
            <a:off x="1971391" y="4315389"/>
            <a:ext cx="3409502" cy="4431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Shopping never end</a:t>
            </a:r>
          </a:p>
        </p:txBody>
      </p:sp>
    </p:spTree>
    <p:extLst>
      <p:ext uri="{BB962C8B-B14F-4D97-AF65-F5344CB8AC3E}">
        <p14:creationId xmlns:p14="http://schemas.microsoft.com/office/powerpoint/2010/main" val="280238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xit" presetSubtype="4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文本框 6"/>
          <p:cNvSpPr txBox="1"/>
          <p:nvPr/>
        </p:nvSpPr>
        <p:spPr>
          <a:xfrm>
            <a:off x="300890" y="1557748"/>
            <a:ext cx="363806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b="1" dirty="0" err="1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lalalalala</a:t>
            </a:r>
            <a:r>
              <a:rPr lang="en-US" altLang="zh-CN" sz="30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...</a:t>
            </a:r>
          </a:p>
        </p:txBody>
      </p:sp>
      <p:pic>
        <p:nvPicPr>
          <p:cNvPr id="4098" name="Picture 2" descr="E:\大二 外语课件\期末课件作业\6608733_091344444000_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" b="100000" l="0" r="100000">
                        <a14:foregroundMark x1="84559" y1="69167" x2="82230" y2="80333"/>
                        <a14:foregroundMark x1="81618" y1="68833" x2="91912" y2="70333"/>
                        <a14:foregroundMark x1="80637" y1="75000" x2="86152" y2="74500"/>
                        <a14:foregroundMark x1="80392" y1="82667" x2="85172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692395"/>
            <a:ext cx="58293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6"/>
          <p:cNvSpPr txBox="1"/>
          <p:nvPr/>
        </p:nvSpPr>
        <p:spPr>
          <a:xfrm>
            <a:off x="1004276" y="2593146"/>
            <a:ext cx="2688494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700" b="1" dirty="0">
                <a:solidFill>
                  <a:srgbClr val="FFFF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Shopping with our friends</a:t>
            </a:r>
          </a:p>
        </p:txBody>
      </p:sp>
    </p:spTree>
    <p:extLst>
      <p:ext uri="{BB962C8B-B14F-4D97-AF65-F5344CB8AC3E}">
        <p14:creationId xmlns:p14="http://schemas.microsoft.com/office/powerpoint/2010/main" val="337151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E:\大二 外语课件\期末课件作业\19300001370663132170679326636_95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2" b="993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505" y="263410"/>
            <a:ext cx="4114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6"/>
          <p:cNvSpPr txBox="1"/>
          <p:nvPr/>
        </p:nvSpPr>
        <p:spPr>
          <a:xfrm>
            <a:off x="491605" y="2712823"/>
            <a:ext cx="4728316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700" b="1" dirty="0">
                <a:solidFill>
                  <a:srgbClr val="FFFF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Shopping once again</a:t>
            </a:r>
          </a:p>
        </p:txBody>
      </p:sp>
    </p:spTree>
    <p:extLst>
      <p:ext uri="{BB962C8B-B14F-4D97-AF65-F5344CB8AC3E}">
        <p14:creationId xmlns:p14="http://schemas.microsoft.com/office/powerpoint/2010/main" val="9876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2926080" y="631508"/>
            <a:ext cx="2926080" cy="3829050"/>
          </a:xfrm>
          <a:prstGeom prst="rect">
            <a:avLst/>
          </a:prstGeom>
          <a:noFill/>
          <a:ln w="254000">
            <a:solidFill>
              <a:srgbClr val="FFC7DD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255895" y="-87630"/>
            <a:ext cx="3975735" cy="5280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菠萝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639" y="462439"/>
            <a:ext cx="428149" cy="722948"/>
          </a:xfrm>
          <a:prstGeom prst="rect">
            <a:avLst/>
          </a:prstGeom>
        </p:spPr>
      </p:pic>
      <p:pic>
        <p:nvPicPr>
          <p:cNvPr id="6" name="图片 5" descr="圆球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006" y="-20609"/>
            <a:ext cx="1929289" cy="1348740"/>
          </a:xfrm>
          <a:prstGeom prst="rect">
            <a:avLst/>
          </a:prstGeom>
        </p:spPr>
      </p:pic>
      <p:pic>
        <p:nvPicPr>
          <p:cNvPr id="7" name="图片 6" descr="西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654" y="3402330"/>
            <a:ext cx="575786" cy="507683"/>
          </a:xfrm>
          <a:prstGeom prst="rect">
            <a:avLst/>
          </a:prstGeom>
        </p:spPr>
      </p:pic>
      <p:pic>
        <p:nvPicPr>
          <p:cNvPr id="8" name="图片 7" descr="椰子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4305" y="2928461"/>
            <a:ext cx="466249" cy="589598"/>
          </a:xfrm>
          <a:prstGeom prst="rect">
            <a:avLst/>
          </a:prstGeom>
        </p:spPr>
      </p:pic>
      <p:pic>
        <p:nvPicPr>
          <p:cNvPr id="9" name="图片 8" descr="西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4306" y="33337"/>
            <a:ext cx="575786" cy="507683"/>
          </a:xfrm>
          <a:prstGeom prst="rect">
            <a:avLst/>
          </a:prstGeom>
        </p:spPr>
      </p:pic>
      <p:pic>
        <p:nvPicPr>
          <p:cNvPr id="10" name="图片 9" descr="太阳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1146" y="1352550"/>
            <a:ext cx="644366" cy="603409"/>
          </a:xfrm>
          <a:prstGeom prst="rect">
            <a:avLst/>
          </a:prstGeom>
        </p:spPr>
      </p:pic>
      <p:pic>
        <p:nvPicPr>
          <p:cNvPr id="22" name="图片 21" descr="太阳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091" y="988219"/>
            <a:ext cx="496253" cy="464820"/>
          </a:xfrm>
          <a:prstGeom prst="rect">
            <a:avLst/>
          </a:prstGeom>
        </p:spPr>
      </p:pic>
      <p:pic>
        <p:nvPicPr>
          <p:cNvPr id="2" name="图片 1" descr="白球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4224" y="3518059"/>
            <a:ext cx="2496026" cy="2381726"/>
          </a:xfrm>
          <a:prstGeom prst="rect">
            <a:avLst/>
          </a:prstGeom>
        </p:spPr>
      </p:pic>
      <p:pic>
        <p:nvPicPr>
          <p:cNvPr id="24" name="图片 23" descr="菠萝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740" y="631508"/>
            <a:ext cx="327660" cy="553879"/>
          </a:xfrm>
          <a:prstGeom prst="rect">
            <a:avLst/>
          </a:prstGeom>
        </p:spPr>
      </p:pic>
      <p:pic>
        <p:nvPicPr>
          <p:cNvPr id="25" name="图片 24" descr="椰子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00000">
            <a:off x="2777967" y="461963"/>
            <a:ext cx="341471" cy="431959"/>
          </a:xfrm>
          <a:prstGeom prst="rect">
            <a:avLst/>
          </a:prstGeom>
        </p:spPr>
      </p:pic>
      <p:cxnSp>
        <p:nvCxnSpPr>
          <p:cNvPr id="33" name="直接连接符 32"/>
          <p:cNvCxnSpPr/>
          <p:nvPr/>
        </p:nvCxnSpPr>
        <p:spPr>
          <a:xfrm>
            <a:off x="3005138" y="2966085"/>
            <a:ext cx="2857500" cy="0"/>
          </a:xfrm>
          <a:prstGeom prst="line">
            <a:avLst/>
          </a:prstGeom>
          <a:ln w="254000">
            <a:solidFill>
              <a:srgbClr val="FFC7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E:\大二 外语课件\期末课件作业\t012ac2421fc99315d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37407" y1="94167" x2="1204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9421">
            <a:off x="395608" y="1512106"/>
            <a:ext cx="1483519" cy="14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大二 外语课件\期末课件作业\330854-14050P209218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93700" y1="12000" x2="94700" y2="82000"/>
                        <a14:backgroundMark x1="85600" y1="98000" x2="83800" y2="98133"/>
                        <a14:backgroundMark x1="81100" y1="95200" x2="8700" y2="92800"/>
                        <a14:backgroundMark x1="4600" y1="14133" x2="6600" y2="89600"/>
                        <a14:backgroundMark x1="6000" y1="13600" x2="6000" y2="13600"/>
                        <a14:backgroundMark x1="6500" y1="6267" x2="93600" y2="5733"/>
                        <a14:backgroundMark x1="96500" y1="9600" x2="96500" y2="9600"/>
                        <a14:backgroundMark x1="96500" y1="9600" x2="96500" y2="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2575">
            <a:off x="6155899" y="3147422"/>
            <a:ext cx="1831218" cy="13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大二 外语课件\期末课件作业\thRTBH1VXL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6082" l="0" r="99156">
                        <a14:backgroundMark x1="21097" y1="5784" x2="21097" y2="5784"/>
                        <a14:backgroundMark x1="21097" y1="5784" x2="21097" y2="5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66" y="3442441"/>
            <a:ext cx="1124870" cy="127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大二 外语课件\期末课件作业\th014R1XUW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539">
            <a:off x="6608492" y="1098994"/>
            <a:ext cx="1453706" cy="145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hopping (Album Version)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02206" y="-496779"/>
            <a:ext cx="457200" cy="457200"/>
          </a:xfrm>
          <a:prstGeom prst="rect">
            <a:avLst/>
          </a:prstGeom>
        </p:spPr>
      </p:pic>
      <p:pic>
        <p:nvPicPr>
          <p:cNvPr id="5122" name="Picture 2" descr="E:\大二 外语课件\期末课件作业\723269_162553052511_2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200" r="93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0126">
            <a:off x="3192441" y="414448"/>
            <a:ext cx="1786322" cy="182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大二 外语课件\期末课件作业\Redocn_2012050205522421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35" b="97283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067" y="3231760"/>
            <a:ext cx="1769556" cy="170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6"/>
          <p:cNvSpPr txBox="1">
            <a:spLocks/>
          </p:cNvSpPr>
          <p:nvPr/>
        </p:nvSpPr>
        <p:spPr>
          <a:xfrm>
            <a:off x="3005138" y="2362885"/>
            <a:ext cx="4543053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It's always </a:t>
            </a:r>
            <a:r>
              <a:rPr lang="en-US" altLang="zh-CN" sz="3000" b="1" dirty="0" err="1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lalalalala</a:t>
            </a:r>
            <a:r>
              <a:rPr lang="en-US" altLang="zh-CN" sz="30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91715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6" dur="3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" grpId="0"/>
      <p:bldP spid="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大二 外语课件\期末课件作业\sy_201109061644009730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667" l="9961" r="100000">
                        <a14:foregroundMark x1="19141" y1="13131" x2="51465" y2="12525"/>
                        <a14:foregroundMark x1="26367" y1="5354" x2="26367" y2="11616"/>
                        <a14:foregroundMark x1="19141" y1="33131" x2="51758" y2="32828"/>
                        <a14:foregroundMark x1="64453" y1="19697" x2="62793" y2="1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82" y="369278"/>
            <a:ext cx="4425722" cy="427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6"/>
          <p:cNvSpPr txBox="1"/>
          <p:nvPr/>
        </p:nvSpPr>
        <p:spPr>
          <a:xfrm>
            <a:off x="748970" y="2992147"/>
            <a:ext cx="362960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7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It's never enough</a:t>
            </a:r>
          </a:p>
        </p:txBody>
      </p:sp>
      <p:sp>
        <p:nvSpPr>
          <p:cNvPr id="6" name="文本框 6"/>
          <p:cNvSpPr txBox="1"/>
          <p:nvPr/>
        </p:nvSpPr>
        <p:spPr>
          <a:xfrm>
            <a:off x="132594" y="1649252"/>
            <a:ext cx="5441729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700" b="1" dirty="0">
                <a:solidFill>
                  <a:srgbClr val="FFFF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Until you've got all the stuff</a:t>
            </a:r>
          </a:p>
        </p:txBody>
      </p:sp>
    </p:spTree>
    <p:extLst>
      <p:ext uri="{BB962C8B-B14F-4D97-AF65-F5344CB8AC3E}">
        <p14:creationId xmlns:p14="http://schemas.microsoft.com/office/powerpoint/2010/main" val="27570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8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框 6"/>
          <p:cNvSpPr txBox="1"/>
          <p:nvPr/>
        </p:nvSpPr>
        <p:spPr>
          <a:xfrm>
            <a:off x="414068" y="1664534"/>
            <a:ext cx="5743534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7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When the going gets rough</a:t>
            </a:r>
          </a:p>
        </p:txBody>
      </p:sp>
      <p:pic>
        <p:nvPicPr>
          <p:cNvPr id="4" name="Picture 3" descr="E:\大二 外语课件\期末课件作业\200836233653543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586" l="0" r="100000">
                        <a14:foregroundMark x1="85593" y1="9409" x2="83051" y2="21982"/>
                        <a14:foregroundMark x1="45642" y1="7660" x2="61017" y2="28560"/>
                        <a14:foregroundMark x1="26513" y1="61449" x2="19855" y2="89759"/>
                        <a14:foregroundMark x1="19492" y1="92007" x2="13196" y2="95754"/>
                        <a14:foregroundMark x1="67676" y1="75187" x2="76029" y2="80350"/>
                        <a14:foregroundMark x1="78935" y1="84013" x2="78935" y2="90924"/>
                        <a14:foregroundMark x1="80145" y1="90924" x2="76877" y2="91174"/>
                        <a14:foregroundMark x1="23608" y1="93755" x2="22760" y2="96586"/>
                        <a14:backgroundMark x1="47700" y1="18818" x2="52300" y2="27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326" y="410928"/>
            <a:ext cx="3112644" cy="452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6"/>
          <p:cNvSpPr txBox="1"/>
          <p:nvPr/>
        </p:nvSpPr>
        <p:spPr>
          <a:xfrm>
            <a:off x="914401" y="2974566"/>
            <a:ext cx="5398476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700" b="1" dirty="0">
                <a:solidFill>
                  <a:srgbClr val="FFFF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Just shop with somebody tough</a:t>
            </a:r>
          </a:p>
        </p:txBody>
      </p:sp>
    </p:spTree>
    <p:extLst>
      <p:ext uri="{BB962C8B-B14F-4D97-AF65-F5344CB8AC3E}">
        <p14:creationId xmlns:p14="http://schemas.microsoft.com/office/powerpoint/2010/main" val="208852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>
            <a:spLocks noGrp="1"/>
          </p:cNvSpPr>
          <p:nvPr>
            <p:ph type="title"/>
          </p:nvPr>
        </p:nvSpPr>
        <p:spPr>
          <a:xfrm>
            <a:off x="1301262" y="688084"/>
            <a:ext cx="7455877" cy="401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Well you know that it's going to be alright</a:t>
            </a:r>
          </a:p>
        </p:txBody>
      </p:sp>
      <p:pic>
        <p:nvPicPr>
          <p:cNvPr id="5" name="Picture 5" descr="E:\大二 外语课件\期末课件作业\thZP4UPC2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9" y="1466635"/>
            <a:ext cx="3486166" cy="2228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E:\大二 外语课件\期末课件作业\328815-131019155I3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46" y="1466635"/>
            <a:ext cx="3341077" cy="2228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文本框 6"/>
          <p:cNvSpPr txBox="1"/>
          <p:nvPr/>
        </p:nvSpPr>
        <p:spPr>
          <a:xfrm>
            <a:off x="1690966" y="4162837"/>
            <a:ext cx="4938434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700" b="1" dirty="0">
                <a:solidFill>
                  <a:srgbClr val="FFC0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I think it's </a:t>
            </a:r>
            <a:r>
              <a:rPr lang="en-US" altLang="zh-CN" sz="2700" b="1" dirty="0" err="1">
                <a:solidFill>
                  <a:srgbClr val="FFC0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gonna</a:t>
            </a:r>
            <a:r>
              <a:rPr lang="en-US" altLang="zh-CN" sz="2700" b="1" dirty="0">
                <a:solidFill>
                  <a:srgbClr val="FFC0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 be alright</a:t>
            </a:r>
          </a:p>
        </p:txBody>
      </p:sp>
    </p:spTree>
    <p:extLst>
      <p:ext uri="{BB962C8B-B14F-4D97-AF65-F5344CB8AC3E}">
        <p14:creationId xmlns:p14="http://schemas.microsoft.com/office/powerpoint/2010/main" val="276967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圆球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" y="3810"/>
            <a:ext cx="1929289" cy="1348740"/>
          </a:xfrm>
          <a:prstGeom prst="rect">
            <a:avLst/>
          </a:prstGeom>
        </p:spPr>
      </p:pic>
      <p:pic>
        <p:nvPicPr>
          <p:cNvPr id="4" name="图片 3" descr="白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224" y="3518059"/>
            <a:ext cx="2496026" cy="2381726"/>
          </a:xfrm>
          <a:prstGeom prst="rect">
            <a:avLst/>
          </a:prstGeom>
        </p:spPr>
      </p:pic>
      <p:pic>
        <p:nvPicPr>
          <p:cNvPr id="3" name="图片 2" descr="书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25" y="494824"/>
            <a:ext cx="7296150" cy="4154329"/>
          </a:xfrm>
          <a:prstGeom prst="rect">
            <a:avLst/>
          </a:prstGeom>
        </p:spPr>
      </p:pic>
      <p:sp>
        <p:nvSpPr>
          <p:cNvPr id="2050" name="圆"/>
          <p:cNvSpPr/>
          <p:nvPr/>
        </p:nvSpPr>
        <p:spPr bwMode="auto">
          <a:xfrm>
            <a:off x="1615440" y="1770697"/>
            <a:ext cx="1693545" cy="1693545"/>
          </a:xfrm>
          <a:custGeom>
            <a:avLst/>
            <a:gdLst>
              <a:gd name="T0" fmla="*/ 1054621 w 5074"/>
              <a:gd name="T1" fmla="*/ 447065 h 4720"/>
              <a:gd name="T2" fmla="*/ 1147355 w 5074"/>
              <a:gd name="T3" fmla="*/ 366736 h 4720"/>
              <a:gd name="T4" fmla="*/ 1187528 w 5074"/>
              <a:gd name="T5" fmla="*/ 246993 h 4720"/>
              <a:gd name="T6" fmla="*/ 1164626 w 5074"/>
              <a:gd name="T7" fmla="*/ 133256 h 4720"/>
              <a:gd name="T8" fmla="*/ 1083905 w 5074"/>
              <a:gd name="T9" fmla="*/ 40540 h 4720"/>
              <a:gd name="T10" fmla="*/ 964890 w 5074"/>
              <a:gd name="T11" fmla="*/ 375 h 4720"/>
              <a:gd name="T12" fmla="*/ 850755 w 5074"/>
              <a:gd name="T13" fmla="*/ 23273 h 4720"/>
              <a:gd name="T14" fmla="*/ 757269 w 5074"/>
              <a:gd name="T15" fmla="*/ 103977 h 4720"/>
              <a:gd name="T16" fmla="*/ 717472 w 5074"/>
              <a:gd name="T17" fmla="*/ 222969 h 4720"/>
              <a:gd name="T18" fmla="*/ 739999 w 5074"/>
              <a:gd name="T19" fmla="*/ 337082 h 4720"/>
              <a:gd name="T20" fmla="*/ 820719 w 5074"/>
              <a:gd name="T21" fmla="*/ 430173 h 4720"/>
              <a:gd name="T22" fmla="*/ 940486 w 5074"/>
              <a:gd name="T23" fmla="*/ 470338 h 4720"/>
              <a:gd name="T24" fmla="*/ 154307 w 5074"/>
              <a:gd name="T25" fmla="*/ 400144 h 4720"/>
              <a:gd name="T26" fmla="*/ 53688 w 5074"/>
              <a:gd name="T27" fmla="*/ 471464 h 4720"/>
              <a:gd name="T28" fmla="*/ 3004 w 5074"/>
              <a:gd name="T29" fmla="*/ 585576 h 4720"/>
              <a:gd name="T30" fmla="*/ 14267 w 5074"/>
              <a:gd name="T31" fmla="*/ 701941 h 4720"/>
              <a:gd name="T32" fmla="*/ 85601 w 5074"/>
              <a:gd name="T33" fmla="*/ 802915 h 4720"/>
              <a:gd name="T34" fmla="*/ 199360 w 5074"/>
              <a:gd name="T35" fmla="*/ 853965 h 4720"/>
              <a:gd name="T36" fmla="*/ 316499 w 5074"/>
              <a:gd name="T37" fmla="*/ 842329 h 4720"/>
              <a:gd name="T38" fmla="*/ 416742 w 5074"/>
              <a:gd name="T39" fmla="*/ 771009 h 4720"/>
              <a:gd name="T40" fmla="*/ 467803 w 5074"/>
              <a:gd name="T41" fmla="*/ 656896 h 4720"/>
              <a:gd name="T42" fmla="*/ 456164 w 5074"/>
              <a:gd name="T43" fmla="*/ 540532 h 4720"/>
              <a:gd name="T44" fmla="*/ 384830 w 5074"/>
              <a:gd name="T45" fmla="*/ 439933 h 4720"/>
              <a:gd name="T46" fmla="*/ 271070 w 5074"/>
              <a:gd name="T47" fmla="*/ 388883 h 4720"/>
              <a:gd name="T48" fmla="*/ 883418 w 5074"/>
              <a:gd name="T49" fmla="*/ 688803 h 4720"/>
              <a:gd name="T50" fmla="*/ 740750 w 5074"/>
              <a:gd name="T51" fmla="*/ 727090 h 4720"/>
              <a:gd name="T52" fmla="*/ 616854 w 5074"/>
              <a:gd name="T53" fmla="*/ 799912 h 4720"/>
              <a:gd name="T54" fmla="*/ 516610 w 5074"/>
              <a:gd name="T55" fmla="*/ 902763 h 4720"/>
              <a:gd name="T56" fmla="*/ 446402 w 5074"/>
              <a:gd name="T57" fmla="*/ 1028887 h 4720"/>
              <a:gd name="T58" fmla="*/ 411486 w 5074"/>
              <a:gd name="T59" fmla="*/ 1172278 h 4720"/>
              <a:gd name="T60" fmla="*/ 414865 w 5074"/>
              <a:gd name="T61" fmla="*/ 1310790 h 4720"/>
              <a:gd name="T62" fmla="*/ 456539 w 5074"/>
              <a:gd name="T63" fmla="*/ 1451553 h 4720"/>
              <a:gd name="T64" fmla="*/ 532754 w 5074"/>
              <a:gd name="T65" fmla="*/ 1573923 h 4720"/>
              <a:gd name="T66" fmla="*/ 637503 w 5074"/>
              <a:gd name="T67" fmla="*/ 1671519 h 4720"/>
              <a:gd name="T68" fmla="*/ 765529 w 5074"/>
              <a:gd name="T69" fmla="*/ 1738711 h 4720"/>
              <a:gd name="T70" fmla="*/ 910450 w 5074"/>
              <a:gd name="T71" fmla="*/ 1769866 h 4720"/>
              <a:gd name="T72" fmla="*/ 1048614 w 5074"/>
              <a:gd name="T73" fmla="*/ 1763110 h 4720"/>
              <a:gd name="T74" fmla="*/ 1187903 w 5074"/>
              <a:gd name="T75" fmla="*/ 1718065 h 4720"/>
              <a:gd name="T76" fmla="*/ 1308045 w 5074"/>
              <a:gd name="T77" fmla="*/ 1638862 h 4720"/>
              <a:gd name="T78" fmla="*/ 1403408 w 5074"/>
              <a:gd name="T79" fmla="*/ 1532257 h 4720"/>
              <a:gd name="T80" fmla="*/ 1467608 w 5074"/>
              <a:gd name="T81" fmla="*/ 1402380 h 4720"/>
              <a:gd name="T82" fmla="*/ 1495391 w 5074"/>
              <a:gd name="T83" fmla="*/ 1255986 h 4720"/>
              <a:gd name="T84" fmla="*/ 1485254 w 5074"/>
              <a:gd name="T85" fmla="*/ 1118600 h 4720"/>
              <a:gd name="T86" fmla="*/ 1436447 w 5074"/>
              <a:gd name="T87" fmla="*/ 980465 h 4720"/>
              <a:gd name="T88" fmla="*/ 1354975 w 5074"/>
              <a:gd name="T89" fmla="*/ 862599 h 4720"/>
              <a:gd name="T90" fmla="*/ 1245346 w 5074"/>
              <a:gd name="T91" fmla="*/ 770258 h 4720"/>
              <a:gd name="T92" fmla="*/ 1114316 w 5074"/>
              <a:gd name="T93" fmla="*/ 709073 h 4720"/>
              <a:gd name="T94" fmla="*/ 966767 w 5074"/>
              <a:gd name="T95" fmla="*/ 684674 h 4720"/>
              <a:gd name="T96" fmla="*/ 1588877 w 5074"/>
              <a:gd name="T97" fmla="*/ 400144 h 4720"/>
              <a:gd name="T98" fmla="*/ 1487882 w 5074"/>
              <a:gd name="T99" fmla="*/ 471464 h 4720"/>
              <a:gd name="T100" fmla="*/ 1437573 w 5074"/>
              <a:gd name="T101" fmla="*/ 585576 h 4720"/>
              <a:gd name="T102" fmla="*/ 1448836 w 5074"/>
              <a:gd name="T103" fmla="*/ 701941 h 4720"/>
              <a:gd name="T104" fmla="*/ 1520170 w 5074"/>
              <a:gd name="T105" fmla="*/ 802915 h 4720"/>
              <a:gd name="T106" fmla="*/ 1633930 w 5074"/>
              <a:gd name="T107" fmla="*/ 853965 h 4720"/>
              <a:gd name="T108" fmla="*/ 1750317 w 5074"/>
              <a:gd name="T109" fmla="*/ 842329 h 4720"/>
              <a:gd name="T110" fmla="*/ 1850936 w 5074"/>
              <a:gd name="T111" fmla="*/ 771009 h 4720"/>
              <a:gd name="T112" fmla="*/ 1902372 w 5074"/>
              <a:gd name="T113" fmla="*/ 656896 h 4720"/>
              <a:gd name="T114" fmla="*/ 1890733 w 5074"/>
              <a:gd name="T115" fmla="*/ 540532 h 4720"/>
              <a:gd name="T116" fmla="*/ 1819399 w 5074"/>
              <a:gd name="T117" fmla="*/ 439933 h 4720"/>
              <a:gd name="T118" fmla="*/ 1705264 w 5074"/>
              <a:gd name="T119" fmla="*/ 388883 h 47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074" h="4720">
                <a:moveTo>
                  <a:pt x="2537" y="1253"/>
                </a:moveTo>
                <a:lnTo>
                  <a:pt x="2537" y="1253"/>
                </a:lnTo>
                <a:lnTo>
                  <a:pt x="2570" y="1253"/>
                </a:lnTo>
                <a:lnTo>
                  <a:pt x="2600" y="1250"/>
                </a:lnTo>
                <a:lnTo>
                  <a:pt x="2632" y="1245"/>
                </a:lnTo>
                <a:lnTo>
                  <a:pt x="2663" y="1240"/>
                </a:lnTo>
                <a:lnTo>
                  <a:pt x="2693" y="1233"/>
                </a:lnTo>
                <a:lnTo>
                  <a:pt x="2723" y="1224"/>
                </a:lnTo>
                <a:lnTo>
                  <a:pt x="2752" y="1215"/>
                </a:lnTo>
                <a:lnTo>
                  <a:pt x="2780" y="1203"/>
                </a:lnTo>
                <a:lnTo>
                  <a:pt x="2809" y="1191"/>
                </a:lnTo>
                <a:lnTo>
                  <a:pt x="2836" y="1178"/>
                </a:lnTo>
                <a:lnTo>
                  <a:pt x="2861" y="1162"/>
                </a:lnTo>
                <a:lnTo>
                  <a:pt x="2887" y="1146"/>
                </a:lnTo>
                <a:lnTo>
                  <a:pt x="2912" y="1129"/>
                </a:lnTo>
                <a:lnTo>
                  <a:pt x="2935" y="1110"/>
                </a:lnTo>
                <a:lnTo>
                  <a:pt x="2958" y="1089"/>
                </a:lnTo>
                <a:lnTo>
                  <a:pt x="2980" y="1070"/>
                </a:lnTo>
                <a:lnTo>
                  <a:pt x="3001" y="1048"/>
                </a:lnTo>
                <a:lnTo>
                  <a:pt x="3021" y="1025"/>
                </a:lnTo>
                <a:lnTo>
                  <a:pt x="3039" y="1001"/>
                </a:lnTo>
                <a:lnTo>
                  <a:pt x="3056" y="977"/>
                </a:lnTo>
                <a:lnTo>
                  <a:pt x="3072" y="951"/>
                </a:lnTo>
                <a:lnTo>
                  <a:pt x="3088" y="925"/>
                </a:lnTo>
                <a:lnTo>
                  <a:pt x="3102" y="898"/>
                </a:lnTo>
                <a:lnTo>
                  <a:pt x="3114" y="870"/>
                </a:lnTo>
                <a:lnTo>
                  <a:pt x="3125" y="842"/>
                </a:lnTo>
                <a:lnTo>
                  <a:pt x="3135" y="812"/>
                </a:lnTo>
                <a:lnTo>
                  <a:pt x="3143" y="783"/>
                </a:lnTo>
                <a:lnTo>
                  <a:pt x="3151" y="752"/>
                </a:lnTo>
                <a:lnTo>
                  <a:pt x="3156" y="722"/>
                </a:lnTo>
                <a:lnTo>
                  <a:pt x="3160" y="690"/>
                </a:lnTo>
                <a:lnTo>
                  <a:pt x="3163" y="658"/>
                </a:lnTo>
                <a:lnTo>
                  <a:pt x="3163" y="626"/>
                </a:lnTo>
                <a:lnTo>
                  <a:pt x="3163" y="594"/>
                </a:lnTo>
                <a:lnTo>
                  <a:pt x="3160" y="562"/>
                </a:lnTo>
                <a:lnTo>
                  <a:pt x="3156" y="531"/>
                </a:lnTo>
                <a:lnTo>
                  <a:pt x="3151" y="500"/>
                </a:lnTo>
                <a:lnTo>
                  <a:pt x="3143" y="469"/>
                </a:lnTo>
                <a:lnTo>
                  <a:pt x="3135" y="440"/>
                </a:lnTo>
                <a:lnTo>
                  <a:pt x="3125" y="412"/>
                </a:lnTo>
                <a:lnTo>
                  <a:pt x="3114" y="382"/>
                </a:lnTo>
                <a:lnTo>
                  <a:pt x="3102" y="355"/>
                </a:lnTo>
                <a:lnTo>
                  <a:pt x="3088" y="328"/>
                </a:lnTo>
                <a:lnTo>
                  <a:pt x="3072" y="301"/>
                </a:lnTo>
                <a:lnTo>
                  <a:pt x="3056" y="277"/>
                </a:lnTo>
                <a:lnTo>
                  <a:pt x="3039" y="252"/>
                </a:lnTo>
                <a:lnTo>
                  <a:pt x="3021" y="228"/>
                </a:lnTo>
                <a:lnTo>
                  <a:pt x="3001" y="206"/>
                </a:lnTo>
                <a:lnTo>
                  <a:pt x="2980" y="184"/>
                </a:lnTo>
                <a:lnTo>
                  <a:pt x="2958" y="163"/>
                </a:lnTo>
                <a:lnTo>
                  <a:pt x="2935" y="143"/>
                </a:lnTo>
                <a:lnTo>
                  <a:pt x="2912" y="125"/>
                </a:lnTo>
                <a:lnTo>
                  <a:pt x="2887" y="108"/>
                </a:lnTo>
                <a:lnTo>
                  <a:pt x="2861" y="90"/>
                </a:lnTo>
                <a:lnTo>
                  <a:pt x="2836" y="76"/>
                </a:lnTo>
                <a:lnTo>
                  <a:pt x="2809" y="62"/>
                </a:lnTo>
                <a:lnTo>
                  <a:pt x="2780" y="50"/>
                </a:lnTo>
                <a:lnTo>
                  <a:pt x="2752" y="38"/>
                </a:lnTo>
                <a:lnTo>
                  <a:pt x="2723" y="28"/>
                </a:lnTo>
                <a:lnTo>
                  <a:pt x="2693" y="21"/>
                </a:lnTo>
                <a:lnTo>
                  <a:pt x="2663" y="13"/>
                </a:lnTo>
                <a:lnTo>
                  <a:pt x="2632" y="7"/>
                </a:lnTo>
                <a:lnTo>
                  <a:pt x="2600" y="3"/>
                </a:lnTo>
                <a:lnTo>
                  <a:pt x="2570" y="1"/>
                </a:lnTo>
                <a:lnTo>
                  <a:pt x="2537" y="0"/>
                </a:lnTo>
                <a:lnTo>
                  <a:pt x="2505" y="1"/>
                </a:lnTo>
                <a:lnTo>
                  <a:pt x="2473" y="3"/>
                </a:lnTo>
                <a:lnTo>
                  <a:pt x="2441" y="7"/>
                </a:lnTo>
                <a:lnTo>
                  <a:pt x="2410" y="13"/>
                </a:lnTo>
                <a:lnTo>
                  <a:pt x="2380" y="21"/>
                </a:lnTo>
                <a:lnTo>
                  <a:pt x="2350" y="28"/>
                </a:lnTo>
                <a:lnTo>
                  <a:pt x="2321" y="38"/>
                </a:lnTo>
                <a:lnTo>
                  <a:pt x="2293" y="50"/>
                </a:lnTo>
                <a:lnTo>
                  <a:pt x="2266" y="62"/>
                </a:lnTo>
                <a:lnTo>
                  <a:pt x="2237" y="76"/>
                </a:lnTo>
                <a:lnTo>
                  <a:pt x="2212" y="90"/>
                </a:lnTo>
                <a:lnTo>
                  <a:pt x="2186" y="108"/>
                </a:lnTo>
                <a:lnTo>
                  <a:pt x="2161" y="125"/>
                </a:lnTo>
                <a:lnTo>
                  <a:pt x="2138" y="143"/>
                </a:lnTo>
                <a:lnTo>
                  <a:pt x="2115" y="163"/>
                </a:lnTo>
                <a:lnTo>
                  <a:pt x="2094" y="184"/>
                </a:lnTo>
                <a:lnTo>
                  <a:pt x="2073" y="206"/>
                </a:lnTo>
                <a:lnTo>
                  <a:pt x="2054" y="228"/>
                </a:lnTo>
                <a:lnTo>
                  <a:pt x="2035" y="252"/>
                </a:lnTo>
                <a:lnTo>
                  <a:pt x="2017" y="277"/>
                </a:lnTo>
                <a:lnTo>
                  <a:pt x="2001" y="301"/>
                </a:lnTo>
                <a:lnTo>
                  <a:pt x="1986" y="328"/>
                </a:lnTo>
                <a:lnTo>
                  <a:pt x="1971" y="355"/>
                </a:lnTo>
                <a:lnTo>
                  <a:pt x="1959" y="382"/>
                </a:lnTo>
                <a:lnTo>
                  <a:pt x="1948" y="412"/>
                </a:lnTo>
                <a:lnTo>
                  <a:pt x="1938" y="440"/>
                </a:lnTo>
                <a:lnTo>
                  <a:pt x="1930" y="469"/>
                </a:lnTo>
                <a:lnTo>
                  <a:pt x="1922" y="500"/>
                </a:lnTo>
                <a:lnTo>
                  <a:pt x="1918" y="531"/>
                </a:lnTo>
                <a:lnTo>
                  <a:pt x="1914" y="562"/>
                </a:lnTo>
                <a:lnTo>
                  <a:pt x="1911" y="594"/>
                </a:lnTo>
                <a:lnTo>
                  <a:pt x="1910" y="626"/>
                </a:lnTo>
                <a:lnTo>
                  <a:pt x="1911" y="658"/>
                </a:lnTo>
                <a:lnTo>
                  <a:pt x="1914" y="690"/>
                </a:lnTo>
                <a:lnTo>
                  <a:pt x="1918" y="722"/>
                </a:lnTo>
                <a:lnTo>
                  <a:pt x="1922" y="752"/>
                </a:lnTo>
                <a:lnTo>
                  <a:pt x="1930" y="783"/>
                </a:lnTo>
                <a:lnTo>
                  <a:pt x="1938" y="812"/>
                </a:lnTo>
                <a:lnTo>
                  <a:pt x="1948" y="842"/>
                </a:lnTo>
                <a:lnTo>
                  <a:pt x="1959" y="870"/>
                </a:lnTo>
                <a:lnTo>
                  <a:pt x="1971" y="898"/>
                </a:lnTo>
                <a:lnTo>
                  <a:pt x="1986" y="925"/>
                </a:lnTo>
                <a:lnTo>
                  <a:pt x="2001" y="951"/>
                </a:lnTo>
                <a:lnTo>
                  <a:pt x="2017" y="977"/>
                </a:lnTo>
                <a:lnTo>
                  <a:pt x="2035" y="1001"/>
                </a:lnTo>
                <a:lnTo>
                  <a:pt x="2054" y="1025"/>
                </a:lnTo>
                <a:lnTo>
                  <a:pt x="2073" y="1048"/>
                </a:lnTo>
                <a:lnTo>
                  <a:pt x="2094" y="1070"/>
                </a:lnTo>
                <a:lnTo>
                  <a:pt x="2115" y="1089"/>
                </a:lnTo>
                <a:lnTo>
                  <a:pt x="2138" y="1110"/>
                </a:lnTo>
                <a:lnTo>
                  <a:pt x="2161" y="1129"/>
                </a:lnTo>
                <a:lnTo>
                  <a:pt x="2186" y="1146"/>
                </a:lnTo>
                <a:lnTo>
                  <a:pt x="2212" y="1162"/>
                </a:lnTo>
                <a:lnTo>
                  <a:pt x="2237" y="1178"/>
                </a:lnTo>
                <a:lnTo>
                  <a:pt x="2266" y="1191"/>
                </a:lnTo>
                <a:lnTo>
                  <a:pt x="2293" y="1203"/>
                </a:lnTo>
                <a:lnTo>
                  <a:pt x="2321" y="1215"/>
                </a:lnTo>
                <a:lnTo>
                  <a:pt x="2350" y="1224"/>
                </a:lnTo>
                <a:lnTo>
                  <a:pt x="2380" y="1233"/>
                </a:lnTo>
                <a:lnTo>
                  <a:pt x="2410" y="1240"/>
                </a:lnTo>
                <a:lnTo>
                  <a:pt x="2441" y="1245"/>
                </a:lnTo>
                <a:lnTo>
                  <a:pt x="2473" y="1250"/>
                </a:lnTo>
                <a:lnTo>
                  <a:pt x="2505" y="1253"/>
                </a:lnTo>
                <a:lnTo>
                  <a:pt x="2537" y="1253"/>
                </a:lnTo>
                <a:close/>
                <a:moveTo>
                  <a:pt x="627" y="1028"/>
                </a:moveTo>
                <a:lnTo>
                  <a:pt x="627" y="1028"/>
                </a:lnTo>
                <a:lnTo>
                  <a:pt x="595" y="1029"/>
                </a:lnTo>
                <a:lnTo>
                  <a:pt x="563" y="1032"/>
                </a:lnTo>
                <a:lnTo>
                  <a:pt x="531" y="1036"/>
                </a:lnTo>
                <a:lnTo>
                  <a:pt x="501" y="1042"/>
                </a:lnTo>
                <a:lnTo>
                  <a:pt x="470" y="1048"/>
                </a:lnTo>
                <a:lnTo>
                  <a:pt x="440" y="1056"/>
                </a:lnTo>
                <a:lnTo>
                  <a:pt x="411" y="1066"/>
                </a:lnTo>
                <a:lnTo>
                  <a:pt x="383" y="1078"/>
                </a:lnTo>
                <a:lnTo>
                  <a:pt x="355" y="1091"/>
                </a:lnTo>
                <a:lnTo>
                  <a:pt x="328" y="1104"/>
                </a:lnTo>
                <a:lnTo>
                  <a:pt x="302" y="1119"/>
                </a:lnTo>
                <a:lnTo>
                  <a:pt x="276" y="1136"/>
                </a:lnTo>
                <a:lnTo>
                  <a:pt x="252" y="1153"/>
                </a:lnTo>
                <a:lnTo>
                  <a:pt x="228" y="1172"/>
                </a:lnTo>
                <a:lnTo>
                  <a:pt x="205" y="1191"/>
                </a:lnTo>
                <a:lnTo>
                  <a:pt x="183" y="1212"/>
                </a:lnTo>
                <a:lnTo>
                  <a:pt x="162" y="1234"/>
                </a:lnTo>
                <a:lnTo>
                  <a:pt x="143" y="1256"/>
                </a:lnTo>
                <a:lnTo>
                  <a:pt x="124" y="1281"/>
                </a:lnTo>
                <a:lnTo>
                  <a:pt x="107" y="1305"/>
                </a:lnTo>
                <a:lnTo>
                  <a:pt x="91" y="1330"/>
                </a:lnTo>
                <a:lnTo>
                  <a:pt x="75" y="1357"/>
                </a:lnTo>
                <a:lnTo>
                  <a:pt x="62" y="1384"/>
                </a:lnTo>
                <a:lnTo>
                  <a:pt x="49" y="1411"/>
                </a:lnTo>
                <a:lnTo>
                  <a:pt x="38" y="1440"/>
                </a:lnTo>
                <a:lnTo>
                  <a:pt x="29" y="1468"/>
                </a:lnTo>
                <a:lnTo>
                  <a:pt x="20" y="1499"/>
                </a:lnTo>
                <a:lnTo>
                  <a:pt x="13" y="1528"/>
                </a:lnTo>
                <a:lnTo>
                  <a:pt x="8" y="1560"/>
                </a:lnTo>
                <a:lnTo>
                  <a:pt x="3" y="1591"/>
                </a:lnTo>
                <a:lnTo>
                  <a:pt x="0" y="1623"/>
                </a:lnTo>
                <a:lnTo>
                  <a:pt x="0" y="1655"/>
                </a:lnTo>
                <a:lnTo>
                  <a:pt x="0" y="1688"/>
                </a:lnTo>
                <a:lnTo>
                  <a:pt x="3" y="1720"/>
                </a:lnTo>
                <a:lnTo>
                  <a:pt x="8" y="1750"/>
                </a:lnTo>
                <a:lnTo>
                  <a:pt x="13" y="1782"/>
                </a:lnTo>
                <a:lnTo>
                  <a:pt x="20" y="1811"/>
                </a:lnTo>
                <a:lnTo>
                  <a:pt x="29" y="1842"/>
                </a:lnTo>
                <a:lnTo>
                  <a:pt x="38" y="1870"/>
                </a:lnTo>
                <a:lnTo>
                  <a:pt x="49" y="1900"/>
                </a:lnTo>
                <a:lnTo>
                  <a:pt x="62" y="1927"/>
                </a:lnTo>
                <a:lnTo>
                  <a:pt x="75" y="1954"/>
                </a:lnTo>
                <a:lnTo>
                  <a:pt x="91" y="1981"/>
                </a:lnTo>
                <a:lnTo>
                  <a:pt x="107" y="2005"/>
                </a:lnTo>
                <a:lnTo>
                  <a:pt x="124" y="2030"/>
                </a:lnTo>
                <a:lnTo>
                  <a:pt x="143" y="2054"/>
                </a:lnTo>
                <a:lnTo>
                  <a:pt x="162" y="2076"/>
                </a:lnTo>
                <a:lnTo>
                  <a:pt x="183" y="2098"/>
                </a:lnTo>
                <a:lnTo>
                  <a:pt x="205" y="2119"/>
                </a:lnTo>
                <a:lnTo>
                  <a:pt x="228" y="2139"/>
                </a:lnTo>
                <a:lnTo>
                  <a:pt x="252" y="2157"/>
                </a:lnTo>
                <a:lnTo>
                  <a:pt x="276" y="2174"/>
                </a:lnTo>
                <a:lnTo>
                  <a:pt x="302" y="2191"/>
                </a:lnTo>
                <a:lnTo>
                  <a:pt x="328" y="2206"/>
                </a:lnTo>
                <a:lnTo>
                  <a:pt x="355" y="2220"/>
                </a:lnTo>
                <a:lnTo>
                  <a:pt x="383" y="2233"/>
                </a:lnTo>
                <a:lnTo>
                  <a:pt x="411" y="2244"/>
                </a:lnTo>
                <a:lnTo>
                  <a:pt x="440" y="2254"/>
                </a:lnTo>
                <a:lnTo>
                  <a:pt x="470" y="2263"/>
                </a:lnTo>
                <a:lnTo>
                  <a:pt x="501" y="2269"/>
                </a:lnTo>
                <a:lnTo>
                  <a:pt x="531" y="2275"/>
                </a:lnTo>
                <a:lnTo>
                  <a:pt x="563" y="2279"/>
                </a:lnTo>
                <a:lnTo>
                  <a:pt x="595" y="2281"/>
                </a:lnTo>
                <a:lnTo>
                  <a:pt x="627" y="2282"/>
                </a:lnTo>
                <a:lnTo>
                  <a:pt x="659" y="2281"/>
                </a:lnTo>
                <a:lnTo>
                  <a:pt x="691" y="2279"/>
                </a:lnTo>
                <a:lnTo>
                  <a:pt x="722" y="2275"/>
                </a:lnTo>
                <a:lnTo>
                  <a:pt x="753" y="2269"/>
                </a:lnTo>
                <a:lnTo>
                  <a:pt x="784" y="2263"/>
                </a:lnTo>
                <a:lnTo>
                  <a:pt x="813" y="2254"/>
                </a:lnTo>
                <a:lnTo>
                  <a:pt x="843" y="2244"/>
                </a:lnTo>
                <a:lnTo>
                  <a:pt x="871" y="2233"/>
                </a:lnTo>
                <a:lnTo>
                  <a:pt x="898" y="2220"/>
                </a:lnTo>
                <a:lnTo>
                  <a:pt x="925" y="2206"/>
                </a:lnTo>
                <a:lnTo>
                  <a:pt x="952" y="2191"/>
                </a:lnTo>
                <a:lnTo>
                  <a:pt x="977" y="2174"/>
                </a:lnTo>
                <a:lnTo>
                  <a:pt x="1002" y="2157"/>
                </a:lnTo>
                <a:lnTo>
                  <a:pt x="1025" y="2139"/>
                </a:lnTo>
                <a:lnTo>
                  <a:pt x="1047" y="2119"/>
                </a:lnTo>
                <a:lnTo>
                  <a:pt x="1069" y="2098"/>
                </a:lnTo>
                <a:lnTo>
                  <a:pt x="1090" y="2076"/>
                </a:lnTo>
                <a:lnTo>
                  <a:pt x="1110" y="2054"/>
                </a:lnTo>
                <a:lnTo>
                  <a:pt x="1128" y="2030"/>
                </a:lnTo>
                <a:lnTo>
                  <a:pt x="1147" y="2005"/>
                </a:lnTo>
                <a:lnTo>
                  <a:pt x="1162" y="1981"/>
                </a:lnTo>
                <a:lnTo>
                  <a:pt x="1177" y="1954"/>
                </a:lnTo>
                <a:lnTo>
                  <a:pt x="1191" y="1927"/>
                </a:lnTo>
                <a:lnTo>
                  <a:pt x="1204" y="1900"/>
                </a:lnTo>
                <a:lnTo>
                  <a:pt x="1215" y="1870"/>
                </a:lnTo>
                <a:lnTo>
                  <a:pt x="1225" y="1842"/>
                </a:lnTo>
                <a:lnTo>
                  <a:pt x="1234" y="1811"/>
                </a:lnTo>
                <a:lnTo>
                  <a:pt x="1240" y="1782"/>
                </a:lnTo>
                <a:lnTo>
                  <a:pt x="1246" y="1750"/>
                </a:lnTo>
                <a:lnTo>
                  <a:pt x="1249" y="1720"/>
                </a:lnTo>
                <a:lnTo>
                  <a:pt x="1252" y="1688"/>
                </a:lnTo>
                <a:lnTo>
                  <a:pt x="1253" y="1655"/>
                </a:lnTo>
                <a:lnTo>
                  <a:pt x="1252" y="1623"/>
                </a:lnTo>
                <a:lnTo>
                  <a:pt x="1249" y="1591"/>
                </a:lnTo>
                <a:lnTo>
                  <a:pt x="1246" y="1560"/>
                </a:lnTo>
                <a:lnTo>
                  <a:pt x="1240" y="1528"/>
                </a:lnTo>
                <a:lnTo>
                  <a:pt x="1234" y="1499"/>
                </a:lnTo>
                <a:lnTo>
                  <a:pt x="1225" y="1468"/>
                </a:lnTo>
                <a:lnTo>
                  <a:pt x="1215" y="1440"/>
                </a:lnTo>
                <a:lnTo>
                  <a:pt x="1204" y="1411"/>
                </a:lnTo>
                <a:lnTo>
                  <a:pt x="1191" y="1384"/>
                </a:lnTo>
                <a:lnTo>
                  <a:pt x="1177" y="1357"/>
                </a:lnTo>
                <a:lnTo>
                  <a:pt x="1162" y="1330"/>
                </a:lnTo>
                <a:lnTo>
                  <a:pt x="1147" y="1305"/>
                </a:lnTo>
                <a:lnTo>
                  <a:pt x="1128" y="1281"/>
                </a:lnTo>
                <a:lnTo>
                  <a:pt x="1110" y="1256"/>
                </a:lnTo>
                <a:lnTo>
                  <a:pt x="1090" y="1234"/>
                </a:lnTo>
                <a:lnTo>
                  <a:pt x="1069" y="1212"/>
                </a:lnTo>
                <a:lnTo>
                  <a:pt x="1047" y="1191"/>
                </a:lnTo>
                <a:lnTo>
                  <a:pt x="1025" y="1172"/>
                </a:lnTo>
                <a:lnTo>
                  <a:pt x="1002" y="1153"/>
                </a:lnTo>
                <a:lnTo>
                  <a:pt x="977" y="1136"/>
                </a:lnTo>
                <a:lnTo>
                  <a:pt x="952" y="1119"/>
                </a:lnTo>
                <a:lnTo>
                  <a:pt x="925" y="1104"/>
                </a:lnTo>
                <a:lnTo>
                  <a:pt x="898" y="1091"/>
                </a:lnTo>
                <a:lnTo>
                  <a:pt x="871" y="1078"/>
                </a:lnTo>
                <a:lnTo>
                  <a:pt x="843" y="1066"/>
                </a:lnTo>
                <a:lnTo>
                  <a:pt x="813" y="1056"/>
                </a:lnTo>
                <a:lnTo>
                  <a:pt x="784" y="1048"/>
                </a:lnTo>
                <a:lnTo>
                  <a:pt x="753" y="1042"/>
                </a:lnTo>
                <a:lnTo>
                  <a:pt x="722" y="1036"/>
                </a:lnTo>
                <a:lnTo>
                  <a:pt x="691" y="1032"/>
                </a:lnTo>
                <a:lnTo>
                  <a:pt x="659" y="1029"/>
                </a:lnTo>
                <a:lnTo>
                  <a:pt x="627" y="1028"/>
                </a:lnTo>
                <a:close/>
                <a:moveTo>
                  <a:pt x="2537" y="1824"/>
                </a:moveTo>
                <a:lnTo>
                  <a:pt x="2537" y="1824"/>
                </a:lnTo>
                <a:lnTo>
                  <a:pt x="2500" y="1824"/>
                </a:lnTo>
                <a:lnTo>
                  <a:pt x="2462" y="1825"/>
                </a:lnTo>
                <a:lnTo>
                  <a:pt x="2425" y="1827"/>
                </a:lnTo>
                <a:lnTo>
                  <a:pt x="2388" y="1831"/>
                </a:lnTo>
                <a:lnTo>
                  <a:pt x="2353" y="1835"/>
                </a:lnTo>
                <a:lnTo>
                  <a:pt x="2316" y="1840"/>
                </a:lnTo>
                <a:lnTo>
                  <a:pt x="2280" y="1846"/>
                </a:lnTo>
                <a:lnTo>
                  <a:pt x="2245" y="1853"/>
                </a:lnTo>
                <a:lnTo>
                  <a:pt x="2209" y="1861"/>
                </a:lnTo>
                <a:lnTo>
                  <a:pt x="2175" y="1869"/>
                </a:lnTo>
                <a:lnTo>
                  <a:pt x="2141" y="1878"/>
                </a:lnTo>
                <a:lnTo>
                  <a:pt x="2106" y="1889"/>
                </a:lnTo>
                <a:lnTo>
                  <a:pt x="2072" y="1900"/>
                </a:lnTo>
                <a:lnTo>
                  <a:pt x="2039" y="1911"/>
                </a:lnTo>
                <a:lnTo>
                  <a:pt x="2006" y="1923"/>
                </a:lnTo>
                <a:lnTo>
                  <a:pt x="1973" y="1937"/>
                </a:lnTo>
                <a:lnTo>
                  <a:pt x="1941" y="1951"/>
                </a:lnTo>
                <a:lnTo>
                  <a:pt x="1909" y="1966"/>
                </a:lnTo>
                <a:lnTo>
                  <a:pt x="1877" y="1982"/>
                </a:lnTo>
                <a:lnTo>
                  <a:pt x="1846" y="1998"/>
                </a:lnTo>
                <a:lnTo>
                  <a:pt x="1816" y="2015"/>
                </a:lnTo>
                <a:lnTo>
                  <a:pt x="1785" y="2033"/>
                </a:lnTo>
                <a:lnTo>
                  <a:pt x="1756" y="2052"/>
                </a:lnTo>
                <a:lnTo>
                  <a:pt x="1728" y="2070"/>
                </a:lnTo>
                <a:lnTo>
                  <a:pt x="1698" y="2090"/>
                </a:lnTo>
                <a:lnTo>
                  <a:pt x="1670" y="2111"/>
                </a:lnTo>
                <a:lnTo>
                  <a:pt x="1643" y="2131"/>
                </a:lnTo>
                <a:lnTo>
                  <a:pt x="1616" y="2153"/>
                </a:lnTo>
                <a:lnTo>
                  <a:pt x="1589" y="2177"/>
                </a:lnTo>
                <a:lnTo>
                  <a:pt x="1563" y="2199"/>
                </a:lnTo>
                <a:lnTo>
                  <a:pt x="1538" y="2223"/>
                </a:lnTo>
                <a:lnTo>
                  <a:pt x="1513" y="2248"/>
                </a:lnTo>
                <a:lnTo>
                  <a:pt x="1488" y="2272"/>
                </a:lnTo>
                <a:lnTo>
                  <a:pt x="1465" y="2298"/>
                </a:lnTo>
                <a:lnTo>
                  <a:pt x="1442" y="2324"/>
                </a:lnTo>
                <a:lnTo>
                  <a:pt x="1419" y="2350"/>
                </a:lnTo>
                <a:lnTo>
                  <a:pt x="1398" y="2378"/>
                </a:lnTo>
                <a:lnTo>
                  <a:pt x="1376" y="2405"/>
                </a:lnTo>
                <a:lnTo>
                  <a:pt x="1356" y="2433"/>
                </a:lnTo>
                <a:lnTo>
                  <a:pt x="1335" y="2461"/>
                </a:lnTo>
                <a:lnTo>
                  <a:pt x="1317" y="2491"/>
                </a:lnTo>
                <a:lnTo>
                  <a:pt x="1298" y="2520"/>
                </a:lnTo>
                <a:lnTo>
                  <a:pt x="1280" y="2551"/>
                </a:lnTo>
                <a:lnTo>
                  <a:pt x="1263" y="2581"/>
                </a:lnTo>
                <a:lnTo>
                  <a:pt x="1247" y="2612"/>
                </a:lnTo>
                <a:lnTo>
                  <a:pt x="1231" y="2644"/>
                </a:lnTo>
                <a:lnTo>
                  <a:pt x="1216" y="2676"/>
                </a:lnTo>
                <a:lnTo>
                  <a:pt x="1202" y="2708"/>
                </a:lnTo>
                <a:lnTo>
                  <a:pt x="1189" y="2741"/>
                </a:lnTo>
                <a:lnTo>
                  <a:pt x="1176" y="2774"/>
                </a:lnTo>
                <a:lnTo>
                  <a:pt x="1165" y="2807"/>
                </a:lnTo>
                <a:lnTo>
                  <a:pt x="1154" y="2841"/>
                </a:lnTo>
                <a:lnTo>
                  <a:pt x="1143" y="2875"/>
                </a:lnTo>
                <a:lnTo>
                  <a:pt x="1134" y="2910"/>
                </a:lnTo>
                <a:lnTo>
                  <a:pt x="1126" y="2944"/>
                </a:lnTo>
                <a:lnTo>
                  <a:pt x="1118" y="2980"/>
                </a:lnTo>
                <a:lnTo>
                  <a:pt x="1111" y="3015"/>
                </a:lnTo>
                <a:lnTo>
                  <a:pt x="1105" y="3051"/>
                </a:lnTo>
                <a:lnTo>
                  <a:pt x="1100" y="3088"/>
                </a:lnTo>
                <a:lnTo>
                  <a:pt x="1096" y="3123"/>
                </a:lnTo>
                <a:lnTo>
                  <a:pt x="1093" y="3160"/>
                </a:lnTo>
                <a:lnTo>
                  <a:pt x="1090" y="3197"/>
                </a:lnTo>
                <a:lnTo>
                  <a:pt x="1089" y="3235"/>
                </a:lnTo>
                <a:lnTo>
                  <a:pt x="1089" y="3271"/>
                </a:lnTo>
                <a:lnTo>
                  <a:pt x="1089" y="3309"/>
                </a:lnTo>
                <a:lnTo>
                  <a:pt x="1090" y="3346"/>
                </a:lnTo>
                <a:lnTo>
                  <a:pt x="1093" y="3383"/>
                </a:lnTo>
                <a:lnTo>
                  <a:pt x="1096" y="3420"/>
                </a:lnTo>
                <a:lnTo>
                  <a:pt x="1100" y="3457"/>
                </a:lnTo>
                <a:lnTo>
                  <a:pt x="1105" y="3492"/>
                </a:lnTo>
                <a:lnTo>
                  <a:pt x="1111" y="3528"/>
                </a:lnTo>
                <a:lnTo>
                  <a:pt x="1118" y="3563"/>
                </a:lnTo>
                <a:lnTo>
                  <a:pt x="1126" y="3599"/>
                </a:lnTo>
                <a:lnTo>
                  <a:pt x="1134" y="3633"/>
                </a:lnTo>
                <a:lnTo>
                  <a:pt x="1143" y="3669"/>
                </a:lnTo>
                <a:lnTo>
                  <a:pt x="1154" y="3702"/>
                </a:lnTo>
                <a:lnTo>
                  <a:pt x="1165" y="3736"/>
                </a:lnTo>
                <a:lnTo>
                  <a:pt x="1176" y="3769"/>
                </a:lnTo>
                <a:lnTo>
                  <a:pt x="1189" y="3802"/>
                </a:lnTo>
                <a:lnTo>
                  <a:pt x="1202" y="3835"/>
                </a:lnTo>
                <a:lnTo>
                  <a:pt x="1216" y="3867"/>
                </a:lnTo>
                <a:lnTo>
                  <a:pt x="1231" y="3899"/>
                </a:lnTo>
                <a:lnTo>
                  <a:pt x="1247" y="3931"/>
                </a:lnTo>
                <a:lnTo>
                  <a:pt x="1263" y="3962"/>
                </a:lnTo>
                <a:lnTo>
                  <a:pt x="1280" y="3992"/>
                </a:lnTo>
                <a:lnTo>
                  <a:pt x="1298" y="4023"/>
                </a:lnTo>
                <a:lnTo>
                  <a:pt x="1317" y="4052"/>
                </a:lnTo>
                <a:lnTo>
                  <a:pt x="1335" y="4082"/>
                </a:lnTo>
                <a:lnTo>
                  <a:pt x="1356" y="4110"/>
                </a:lnTo>
                <a:lnTo>
                  <a:pt x="1376" y="4138"/>
                </a:lnTo>
                <a:lnTo>
                  <a:pt x="1398" y="4166"/>
                </a:lnTo>
                <a:lnTo>
                  <a:pt x="1419" y="4193"/>
                </a:lnTo>
                <a:lnTo>
                  <a:pt x="1442" y="4219"/>
                </a:lnTo>
                <a:lnTo>
                  <a:pt x="1465" y="4245"/>
                </a:lnTo>
                <a:lnTo>
                  <a:pt x="1488" y="4270"/>
                </a:lnTo>
                <a:lnTo>
                  <a:pt x="1513" y="4296"/>
                </a:lnTo>
                <a:lnTo>
                  <a:pt x="1538" y="4319"/>
                </a:lnTo>
                <a:lnTo>
                  <a:pt x="1563" y="4344"/>
                </a:lnTo>
                <a:lnTo>
                  <a:pt x="1589" y="4366"/>
                </a:lnTo>
                <a:lnTo>
                  <a:pt x="1616" y="4389"/>
                </a:lnTo>
                <a:lnTo>
                  <a:pt x="1643" y="4411"/>
                </a:lnTo>
                <a:lnTo>
                  <a:pt x="1670" y="4432"/>
                </a:lnTo>
                <a:lnTo>
                  <a:pt x="1698" y="4453"/>
                </a:lnTo>
                <a:lnTo>
                  <a:pt x="1728" y="4473"/>
                </a:lnTo>
                <a:lnTo>
                  <a:pt x="1756" y="4491"/>
                </a:lnTo>
                <a:lnTo>
                  <a:pt x="1785" y="4511"/>
                </a:lnTo>
                <a:lnTo>
                  <a:pt x="1816" y="4528"/>
                </a:lnTo>
                <a:lnTo>
                  <a:pt x="1846" y="4545"/>
                </a:lnTo>
                <a:lnTo>
                  <a:pt x="1877" y="4561"/>
                </a:lnTo>
                <a:lnTo>
                  <a:pt x="1909" y="4577"/>
                </a:lnTo>
                <a:lnTo>
                  <a:pt x="1941" y="4592"/>
                </a:lnTo>
                <a:lnTo>
                  <a:pt x="1973" y="4606"/>
                </a:lnTo>
                <a:lnTo>
                  <a:pt x="2006" y="4620"/>
                </a:lnTo>
                <a:lnTo>
                  <a:pt x="2039" y="4632"/>
                </a:lnTo>
                <a:lnTo>
                  <a:pt x="2072" y="4643"/>
                </a:lnTo>
                <a:lnTo>
                  <a:pt x="2106" y="4654"/>
                </a:lnTo>
                <a:lnTo>
                  <a:pt x="2141" y="4665"/>
                </a:lnTo>
                <a:lnTo>
                  <a:pt x="2175" y="4674"/>
                </a:lnTo>
                <a:lnTo>
                  <a:pt x="2209" y="4682"/>
                </a:lnTo>
                <a:lnTo>
                  <a:pt x="2245" y="4691"/>
                </a:lnTo>
                <a:lnTo>
                  <a:pt x="2280" y="4697"/>
                </a:lnTo>
                <a:lnTo>
                  <a:pt x="2316" y="4703"/>
                </a:lnTo>
                <a:lnTo>
                  <a:pt x="2353" y="4708"/>
                </a:lnTo>
                <a:lnTo>
                  <a:pt x="2388" y="4712"/>
                </a:lnTo>
                <a:lnTo>
                  <a:pt x="2425" y="4715"/>
                </a:lnTo>
                <a:lnTo>
                  <a:pt x="2462" y="4718"/>
                </a:lnTo>
                <a:lnTo>
                  <a:pt x="2500" y="4719"/>
                </a:lnTo>
                <a:lnTo>
                  <a:pt x="2537" y="4720"/>
                </a:lnTo>
                <a:lnTo>
                  <a:pt x="2575" y="4719"/>
                </a:lnTo>
                <a:lnTo>
                  <a:pt x="2611" y="4718"/>
                </a:lnTo>
                <a:lnTo>
                  <a:pt x="2648" y="4715"/>
                </a:lnTo>
                <a:lnTo>
                  <a:pt x="2685" y="4712"/>
                </a:lnTo>
                <a:lnTo>
                  <a:pt x="2722" y="4708"/>
                </a:lnTo>
                <a:lnTo>
                  <a:pt x="2757" y="4703"/>
                </a:lnTo>
                <a:lnTo>
                  <a:pt x="2793" y="4697"/>
                </a:lnTo>
                <a:lnTo>
                  <a:pt x="2828" y="4691"/>
                </a:lnTo>
                <a:lnTo>
                  <a:pt x="2864" y="4682"/>
                </a:lnTo>
                <a:lnTo>
                  <a:pt x="2899" y="4674"/>
                </a:lnTo>
                <a:lnTo>
                  <a:pt x="2934" y="4665"/>
                </a:lnTo>
                <a:lnTo>
                  <a:pt x="2968" y="4654"/>
                </a:lnTo>
                <a:lnTo>
                  <a:pt x="3001" y="4643"/>
                </a:lnTo>
                <a:lnTo>
                  <a:pt x="3034" y="4632"/>
                </a:lnTo>
                <a:lnTo>
                  <a:pt x="3067" y="4620"/>
                </a:lnTo>
                <a:lnTo>
                  <a:pt x="3100" y="4606"/>
                </a:lnTo>
                <a:lnTo>
                  <a:pt x="3132" y="4592"/>
                </a:lnTo>
                <a:lnTo>
                  <a:pt x="3164" y="4577"/>
                </a:lnTo>
                <a:lnTo>
                  <a:pt x="3196" y="4561"/>
                </a:lnTo>
                <a:lnTo>
                  <a:pt x="3227" y="4545"/>
                </a:lnTo>
                <a:lnTo>
                  <a:pt x="3257" y="4528"/>
                </a:lnTo>
                <a:lnTo>
                  <a:pt x="3288" y="4511"/>
                </a:lnTo>
                <a:lnTo>
                  <a:pt x="3317" y="4491"/>
                </a:lnTo>
                <a:lnTo>
                  <a:pt x="3347" y="4473"/>
                </a:lnTo>
                <a:lnTo>
                  <a:pt x="3375" y="4453"/>
                </a:lnTo>
                <a:lnTo>
                  <a:pt x="3403" y="4432"/>
                </a:lnTo>
                <a:lnTo>
                  <a:pt x="3431" y="4411"/>
                </a:lnTo>
                <a:lnTo>
                  <a:pt x="3458" y="4389"/>
                </a:lnTo>
                <a:lnTo>
                  <a:pt x="3484" y="4366"/>
                </a:lnTo>
                <a:lnTo>
                  <a:pt x="3511" y="4344"/>
                </a:lnTo>
                <a:lnTo>
                  <a:pt x="3536" y="4319"/>
                </a:lnTo>
                <a:lnTo>
                  <a:pt x="3561" y="4296"/>
                </a:lnTo>
                <a:lnTo>
                  <a:pt x="3585" y="4270"/>
                </a:lnTo>
                <a:lnTo>
                  <a:pt x="3609" y="4245"/>
                </a:lnTo>
                <a:lnTo>
                  <a:pt x="3632" y="4219"/>
                </a:lnTo>
                <a:lnTo>
                  <a:pt x="3654" y="4193"/>
                </a:lnTo>
                <a:lnTo>
                  <a:pt x="3677" y="4166"/>
                </a:lnTo>
                <a:lnTo>
                  <a:pt x="3697" y="4138"/>
                </a:lnTo>
                <a:lnTo>
                  <a:pt x="3718" y="4110"/>
                </a:lnTo>
                <a:lnTo>
                  <a:pt x="3738" y="4082"/>
                </a:lnTo>
                <a:lnTo>
                  <a:pt x="3757" y="4052"/>
                </a:lnTo>
                <a:lnTo>
                  <a:pt x="3776" y="4023"/>
                </a:lnTo>
                <a:lnTo>
                  <a:pt x="3793" y="3992"/>
                </a:lnTo>
                <a:lnTo>
                  <a:pt x="3810" y="3962"/>
                </a:lnTo>
                <a:lnTo>
                  <a:pt x="3826" y="3931"/>
                </a:lnTo>
                <a:lnTo>
                  <a:pt x="3842" y="3899"/>
                </a:lnTo>
                <a:lnTo>
                  <a:pt x="3857" y="3867"/>
                </a:lnTo>
                <a:lnTo>
                  <a:pt x="3871" y="3835"/>
                </a:lnTo>
                <a:lnTo>
                  <a:pt x="3885" y="3802"/>
                </a:lnTo>
                <a:lnTo>
                  <a:pt x="3897" y="3769"/>
                </a:lnTo>
                <a:lnTo>
                  <a:pt x="3909" y="3736"/>
                </a:lnTo>
                <a:lnTo>
                  <a:pt x="3920" y="3702"/>
                </a:lnTo>
                <a:lnTo>
                  <a:pt x="3930" y="3669"/>
                </a:lnTo>
                <a:lnTo>
                  <a:pt x="3940" y="3633"/>
                </a:lnTo>
                <a:lnTo>
                  <a:pt x="3947" y="3599"/>
                </a:lnTo>
                <a:lnTo>
                  <a:pt x="3956" y="3563"/>
                </a:lnTo>
                <a:lnTo>
                  <a:pt x="3962" y="3528"/>
                </a:lnTo>
                <a:lnTo>
                  <a:pt x="3968" y="3492"/>
                </a:lnTo>
                <a:lnTo>
                  <a:pt x="3973" y="3457"/>
                </a:lnTo>
                <a:lnTo>
                  <a:pt x="3978" y="3420"/>
                </a:lnTo>
                <a:lnTo>
                  <a:pt x="3981" y="3383"/>
                </a:lnTo>
                <a:lnTo>
                  <a:pt x="3983" y="3346"/>
                </a:lnTo>
                <a:lnTo>
                  <a:pt x="3984" y="3309"/>
                </a:lnTo>
                <a:lnTo>
                  <a:pt x="3985" y="3271"/>
                </a:lnTo>
                <a:lnTo>
                  <a:pt x="3984" y="3235"/>
                </a:lnTo>
                <a:lnTo>
                  <a:pt x="3983" y="3197"/>
                </a:lnTo>
                <a:lnTo>
                  <a:pt x="3981" y="3160"/>
                </a:lnTo>
                <a:lnTo>
                  <a:pt x="3978" y="3123"/>
                </a:lnTo>
                <a:lnTo>
                  <a:pt x="3973" y="3088"/>
                </a:lnTo>
                <a:lnTo>
                  <a:pt x="3968" y="3051"/>
                </a:lnTo>
                <a:lnTo>
                  <a:pt x="3962" y="3015"/>
                </a:lnTo>
                <a:lnTo>
                  <a:pt x="3956" y="2980"/>
                </a:lnTo>
                <a:lnTo>
                  <a:pt x="3947" y="2944"/>
                </a:lnTo>
                <a:lnTo>
                  <a:pt x="3940" y="2910"/>
                </a:lnTo>
                <a:lnTo>
                  <a:pt x="3930" y="2875"/>
                </a:lnTo>
                <a:lnTo>
                  <a:pt x="3920" y="2841"/>
                </a:lnTo>
                <a:lnTo>
                  <a:pt x="3909" y="2807"/>
                </a:lnTo>
                <a:lnTo>
                  <a:pt x="3897" y="2774"/>
                </a:lnTo>
                <a:lnTo>
                  <a:pt x="3885" y="2741"/>
                </a:lnTo>
                <a:lnTo>
                  <a:pt x="3871" y="2708"/>
                </a:lnTo>
                <a:lnTo>
                  <a:pt x="3857" y="2676"/>
                </a:lnTo>
                <a:lnTo>
                  <a:pt x="3842" y="2644"/>
                </a:lnTo>
                <a:lnTo>
                  <a:pt x="3826" y="2612"/>
                </a:lnTo>
                <a:lnTo>
                  <a:pt x="3810" y="2581"/>
                </a:lnTo>
                <a:lnTo>
                  <a:pt x="3793" y="2551"/>
                </a:lnTo>
                <a:lnTo>
                  <a:pt x="3776" y="2520"/>
                </a:lnTo>
                <a:lnTo>
                  <a:pt x="3757" y="2491"/>
                </a:lnTo>
                <a:lnTo>
                  <a:pt x="3738" y="2461"/>
                </a:lnTo>
                <a:lnTo>
                  <a:pt x="3718" y="2433"/>
                </a:lnTo>
                <a:lnTo>
                  <a:pt x="3697" y="2405"/>
                </a:lnTo>
                <a:lnTo>
                  <a:pt x="3677" y="2378"/>
                </a:lnTo>
                <a:lnTo>
                  <a:pt x="3654" y="2350"/>
                </a:lnTo>
                <a:lnTo>
                  <a:pt x="3632" y="2324"/>
                </a:lnTo>
                <a:lnTo>
                  <a:pt x="3609" y="2298"/>
                </a:lnTo>
                <a:lnTo>
                  <a:pt x="3585" y="2272"/>
                </a:lnTo>
                <a:lnTo>
                  <a:pt x="3561" y="2248"/>
                </a:lnTo>
                <a:lnTo>
                  <a:pt x="3536" y="2223"/>
                </a:lnTo>
                <a:lnTo>
                  <a:pt x="3511" y="2199"/>
                </a:lnTo>
                <a:lnTo>
                  <a:pt x="3484" y="2177"/>
                </a:lnTo>
                <a:lnTo>
                  <a:pt x="3458" y="2153"/>
                </a:lnTo>
                <a:lnTo>
                  <a:pt x="3431" y="2131"/>
                </a:lnTo>
                <a:lnTo>
                  <a:pt x="3403" y="2111"/>
                </a:lnTo>
                <a:lnTo>
                  <a:pt x="3375" y="2090"/>
                </a:lnTo>
                <a:lnTo>
                  <a:pt x="3347" y="2070"/>
                </a:lnTo>
                <a:lnTo>
                  <a:pt x="3317" y="2052"/>
                </a:lnTo>
                <a:lnTo>
                  <a:pt x="3288" y="2033"/>
                </a:lnTo>
                <a:lnTo>
                  <a:pt x="3257" y="2015"/>
                </a:lnTo>
                <a:lnTo>
                  <a:pt x="3227" y="1998"/>
                </a:lnTo>
                <a:lnTo>
                  <a:pt x="3196" y="1982"/>
                </a:lnTo>
                <a:lnTo>
                  <a:pt x="3164" y="1966"/>
                </a:lnTo>
                <a:lnTo>
                  <a:pt x="3132" y="1951"/>
                </a:lnTo>
                <a:lnTo>
                  <a:pt x="3100" y="1937"/>
                </a:lnTo>
                <a:lnTo>
                  <a:pt x="3067" y="1923"/>
                </a:lnTo>
                <a:lnTo>
                  <a:pt x="3034" y="1911"/>
                </a:lnTo>
                <a:lnTo>
                  <a:pt x="3001" y="1900"/>
                </a:lnTo>
                <a:lnTo>
                  <a:pt x="2968" y="1889"/>
                </a:lnTo>
                <a:lnTo>
                  <a:pt x="2934" y="1878"/>
                </a:lnTo>
                <a:lnTo>
                  <a:pt x="2899" y="1869"/>
                </a:lnTo>
                <a:lnTo>
                  <a:pt x="2864" y="1861"/>
                </a:lnTo>
                <a:lnTo>
                  <a:pt x="2828" y="1853"/>
                </a:lnTo>
                <a:lnTo>
                  <a:pt x="2793" y="1846"/>
                </a:lnTo>
                <a:lnTo>
                  <a:pt x="2757" y="1840"/>
                </a:lnTo>
                <a:lnTo>
                  <a:pt x="2722" y="1835"/>
                </a:lnTo>
                <a:lnTo>
                  <a:pt x="2685" y="1831"/>
                </a:lnTo>
                <a:lnTo>
                  <a:pt x="2648" y="1827"/>
                </a:lnTo>
                <a:lnTo>
                  <a:pt x="2611" y="1825"/>
                </a:lnTo>
                <a:lnTo>
                  <a:pt x="2575" y="1824"/>
                </a:lnTo>
                <a:lnTo>
                  <a:pt x="2537" y="1824"/>
                </a:lnTo>
                <a:close/>
                <a:moveTo>
                  <a:pt x="4448" y="1028"/>
                </a:moveTo>
                <a:lnTo>
                  <a:pt x="4448" y="1028"/>
                </a:lnTo>
                <a:lnTo>
                  <a:pt x="4414" y="1029"/>
                </a:lnTo>
                <a:lnTo>
                  <a:pt x="4383" y="1032"/>
                </a:lnTo>
                <a:lnTo>
                  <a:pt x="4352" y="1036"/>
                </a:lnTo>
                <a:lnTo>
                  <a:pt x="4321" y="1042"/>
                </a:lnTo>
                <a:lnTo>
                  <a:pt x="4291" y="1048"/>
                </a:lnTo>
                <a:lnTo>
                  <a:pt x="4261" y="1056"/>
                </a:lnTo>
                <a:lnTo>
                  <a:pt x="4232" y="1066"/>
                </a:lnTo>
                <a:lnTo>
                  <a:pt x="4204" y="1078"/>
                </a:lnTo>
                <a:lnTo>
                  <a:pt x="4175" y="1091"/>
                </a:lnTo>
                <a:lnTo>
                  <a:pt x="4148" y="1104"/>
                </a:lnTo>
                <a:lnTo>
                  <a:pt x="4123" y="1119"/>
                </a:lnTo>
                <a:lnTo>
                  <a:pt x="4097" y="1136"/>
                </a:lnTo>
                <a:lnTo>
                  <a:pt x="4072" y="1153"/>
                </a:lnTo>
                <a:lnTo>
                  <a:pt x="4049" y="1172"/>
                </a:lnTo>
                <a:lnTo>
                  <a:pt x="4026" y="1191"/>
                </a:lnTo>
                <a:lnTo>
                  <a:pt x="4004" y="1212"/>
                </a:lnTo>
                <a:lnTo>
                  <a:pt x="3983" y="1234"/>
                </a:lnTo>
                <a:lnTo>
                  <a:pt x="3963" y="1256"/>
                </a:lnTo>
                <a:lnTo>
                  <a:pt x="3945" y="1281"/>
                </a:lnTo>
                <a:lnTo>
                  <a:pt x="3928" y="1305"/>
                </a:lnTo>
                <a:lnTo>
                  <a:pt x="3912" y="1330"/>
                </a:lnTo>
                <a:lnTo>
                  <a:pt x="3896" y="1357"/>
                </a:lnTo>
                <a:lnTo>
                  <a:pt x="3882" y="1384"/>
                </a:lnTo>
                <a:lnTo>
                  <a:pt x="3870" y="1411"/>
                </a:lnTo>
                <a:lnTo>
                  <a:pt x="3859" y="1440"/>
                </a:lnTo>
                <a:lnTo>
                  <a:pt x="3849" y="1468"/>
                </a:lnTo>
                <a:lnTo>
                  <a:pt x="3841" y="1499"/>
                </a:lnTo>
                <a:lnTo>
                  <a:pt x="3833" y="1528"/>
                </a:lnTo>
                <a:lnTo>
                  <a:pt x="3829" y="1560"/>
                </a:lnTo>
                <a:lnTo>
                  <a:pt x="3824" y="1591"/>
                </a:lnTo>
                <a:lnTo>
                  <a:pt x="3821" y="1623"/>
                </a:lnTo>
                <a:lnTo>
                  <a:pt x="3821" y="1655"/>
                </a:lnTo>
                <a:lnTo>
                  <a:pt x="3821" y="1688"/>
                </a:lnTo>
                <a:lnTo>
                  <a:pt x="3824" y="1720"/>
                </a:lnTo>
                <a:lnTo>
                  <a:pt x="3829" y="1750"/>
                </a:lnTo>
                <a:lnTo>
                  <a:pt x="3833" y="1782"/>
                </a:lnTo>
                <a:lnTo>
                  <a:pt x="3841" y="1811"/>
                </a:lnTo>
                <a:lnTo>
                  <a:pt x="3849" y="1842"/>
                </a:lnTo>
                <a:lnTo>
                  <a:pt x="3859" y="1870"/>
                </a:lnTo>
                <a:lnTo>
                  <a:pt x="3870" y="1900"/>
                </a:lnTo>
                <a:lnTo>
                  <a:pt x="3882" y="1927"/>
                </a:lnTo>
                <a:lnTo>
                  <a:pt x="3896" y="1954"/>
                </a:lnTo>
                <a:lnTo>
                  <a:pt x="3912" y="1981"/>
                </a:lnTo>
                <a:lnTo>
                  <a:pt x="3928" y="2005"/>
                </a:lnTo>
                <a:lnTo>
                  <a:pt x="3945" y="2030"/>
                </a:lnTo>
                <a:lnTo>
                  <a:pt x="3963" y="2054"/>
                </a:lnTo>
                <a:lnTo>
                  <a:pt x="3983" y="2076"/>
                </a:lnTo>
                <a:lnTo>
                  <a:pt x="4004" y="2098"/>
                </a:lnTo>
                <a:lnTo>
                  <a:pt x="4026" y="2119"/>
                </a:lnTo>
                <a:lnTo>
                  <a:pt x="4049" y="2139"/>
                </a:lnTo>
                <a:lnTo>
                  <a:pt x="4072" y="2157"/>
                </a:lnTo>
                <a:lnTo>
                  <a:pt x="4097" y="2174"/>
                </a:lnTo>
                <a:lnTo>
                  <a:pt x="4123" y="2191"/>
                </a:lnTo>
                <a:lnTo>
                  <a:pt x="4148" y="2206"/>
                </a:lnTo>
                <a:lnTo>
                  <a:pt x="4175" y="2220"/>
                </a:lnTo>
                <a:lnTo>
                  <a:pt x="4204" y="2233"/>
                </a:lnTo>
                <a:lnTo>
                  <a:pt x="4232" y="2244"/>
                </a:lnTo>
                <a:lnTo>
                  <a:pt x="4261" y="2254"/>
                </a:lnTo>
                <a:lnTo>
                  <a:pt x="4291" y="2263"/>
                </a:lnTo>
                <a:lnTo>
                  <a:pt x="4321" y="2269"/>
                </a:lnTo>
                <a:lnTo>
                  <a:pt x="4352" y="2275"/>
                </a:lnTo>
                <a:lnTo>
                  <a:pt x="4383" y="2279"/>
                </a:lnTo>
                <a:lnTo>
                  <a:pt x="4414" y="2281"/>
                </a:lnTo>
                <a:lnTo>
                  <a:pt x="4448" y="2282"/>
                </a:lnTo>
                <a:lnTo>
                  <a:pt x="4479" y="2281"/>
                </a:lnTo>
                <a:lnTo>
                  <a:pt x="4511" y="2279"/>
                </a:lnTo>
                <a:lnTo>
                  <a:pt x="4542" y="2275"/>
                </a:lnTo>
                <a:lnTo>
                  <a:pt x="4574" y="2269"/>
                </a:lnTo>
                <a:lnTo>
                  <a:pt x="4603" y="2263"/>
                </a:lnTo>
                <a:lnTo>
                  <a:pt x="4634" y="2254"/>
                </a:lnTo>
                <a:lnTo>
                  <a:pt x="4662" y="2244"/>
                </a:lnTo>
                <a:lnTo>
                  <a:pt x="4691" y="2233"/>
                </a:lnTo>
                <a:lnTo>
                  <a:pt x="4718" y="2220"/>
                </a:lnTo>
                <a:lnTo>
                  <a:pt x="4745" y="2206"/>
                </a:lnTo>
                <a:lnTo>
                  <a:pt x="4772" y="2191"/>
                </a:lnTo>
                <a:lnTo>
                  <a:pt x="4797" y="2174"/>
                </a:lnTo>
                <a:lnTo>
                  <a:pt x="4821" y="2157"/>
                </a:lnTo>
                <a:lnTo>
                  <a:pt x="4846" y="2139"/>
                </a:lnTo>
                <a:lnTo>
                  <a:pt x="4868" y="2119"/>
                </a:lnTo>
                <a:lnTo>
                  <a:pt x="4890" y="2098"/>
                </a:lnTo>
                <a:lnTo>
                  <a:pt x="4911" y="2076"/>
                </a:lnTo>
                <a:lnTo>
                  <a:pt x="4930" y="2054"/>
                </a:lnTo>
                <a:lnTo>
                  <a:pt x="4949" y="2030"/>
                </a:lnTo>
                <a:lnTo>
                  <a:pt x="4966" y="2005"/>
                </a:lnTo>
                <a:lnTo>
                  <a:pt x="4983" y="1981"/>
                </a:lnTo>
                <a:lnTo>
                  <a:pt x="4998" y="1954"/>
                </a:lnTo>
                <a:lnTo>
                  <a:pt x="5011" y="1927"/>
                </a:lnTo>
                <a:lnTo>
                  <a:pt x="5025" y="1900"/>
                </a:lnTo>
                <a:lnTo>
                  <a:pt x="5036" y="1870"/>
                </a:lnTo>
                <a:lnTo>
                  <a:pt x="5046" y="1842"/>
                </a:lnTo>
                <a:lnTo>
                  <a:pt x="5054" y="1811"/>
                </a:lnTo>
                <a:lnTo>
                  <a:pt x="5060" y="1782"/>
                </a:lnTo>
                <a:lnTo>
                  <a:pt x="5067" y="1750"/>
                </a:lnTo>
                <a:lnTo>
                  <a:pt x="5070" y="1720"/>
                </a:lnTo>
                <a:lnTo>
                  <a:pt x="5073" y="1688"/>
                </a:lnTo>
                <a:lnTo>
                  <a:pt x="5074" y="1655"/>
                </a:lnTo>
                <a:lnTo>
                  <a:pt x="5073" y="1623"/>
                </a:lnTo>
                <a:lnTo>
                  <a:pt x="5070" y="1591"/>
                </a:lnTo>
                <a:lnTo>
                  <a:pt x="5067" y="1560"/>
                </a:lnTo>
                <a:lnTo>
                  <a:pt x="5060" y="1528"/>
                </a:lnTo>
                <a:lnTo>
                  <a:pt x="5054" y="1499"/>
                </a:lnTo>
                <a:lnTo>
                  <a:pt x="5046" y="1468"/>
                </a:lnTo>
                <a:lnTo>
                  <a:pt x="5036" y="1440"/>
                </a:lnTo>
                <a:lnTo>
                  <a:pt x="5025" y="1411"/>
                </a:lnTo>
                <a:lnTo>
                  <a:pt x="5011" y="1384"/>
                </a:lnTo>
                <a:lnTo>
                  <a:pt x="4998" y="1357"/>
                </a:lnTo>
                <a:lnTo>
                  <a:pt x="4983" y="1330"/>
                </a:lnTo>
                <a:lnTo>
                  <a:pt x="4966" y="1305"/>
                </a:lnTo>
                <a:lnTo>
                  <a:pt x="4949" y="1281"/>
                </a:lnTo>
                <a:lnTo>
                  <a:pt x="4930" y="1256"/>
                </a:lnTo>
                <a:lnTo>
                  <a:pt x="4911" y="1234"/>
                </a:lnTo>
                <a:lnTo>
                  <a:pt x="4890" y="1212"/>
                </a:lnTo>
                <a:lnTo>
                  <a:pt x="4868" y="1191"/>
                </a:lnTo>
                <a:lnTo>
                  <a:pt x="4846" y="1172"/>
                </a:lnTo>
                <a:lnTo>
                  <a:pt x="4821" y="1153"/>
                </a:lnTo>
                <a:lnTo>
                  <a:pt x="4797" y="1136"/>
                </a:lnTo>
                <a:lnTo>
                  <a:pt x="4772" y="1119"/>
                </a:lnTo>
                <a:lnTo>
                  <a:pt x="4745" y="1104"/>
                </a:lnTo>
                <a:lnTo>
                  <a:pt x="4718" y="1091"/>
                </a:lnTo>
                <a:lnTo>
                  <a:pt x="4691" y="1078"/>
                </a:lnTo>
                <a:lnTo>
                  <a:pt x="4662" y="1066"/>
                </a:lnTo>
                <a:lnTo>
                  <a:pt x="4634" y="1056"/>
                </a:lnTo>
                <a:lnTo>
                  <a:pt x="4603" y="1048"/>
                </a:lnTo>
                <a:lnTo>
                  <a:pt x="4574" y="1042"/>
                </a:lnTo>
                <a:lnTo>
                  <a:pt x="4542" y="1036"/>
                </a:lnTo>
                <a:lnTo>
                  <a:pt x="4511" y="1032"/>
                </a:lnTo>
                <a:lnTo>
                  <a:pt x="4479" y="1029"/>
                </a:lnTo>
                <a:lnTo>
                  <a:pt x="4448" y="1028"/>
                </a:lnTo>
                <a:close/>
              </a:path>
            </a:pathLst>
          </a:custGeom>
          <a:solidFill>
            <a:srgbClr val="ED49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540000" rIns="68580" bIns="3429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58553" y="1083119"/>
            <a:ext cx="4713684" cy="35625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100" b="1" dirty="0">
                <a:solidFill>
                  <a:srgbClr val="ED496B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Unit 4 Let’s go </a:t>
            </a:r>
            <a:r>
              <a:rPr lang="en-US" altLang="zh-CN" sz="2100" b="1" dirty="0" smtClean="0">
                <a:solidFill>
                  <a:srgbClr val="ED496B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shopping</a:t>
            </a:r>
          </a:p>
          <a:p>
            <a:endParaRPr lang="en-US" altLang="zh-CN" sz="2100" b="1" dirty="0">
              <a:solidFill>
                <a:srgbClr val="ED496B"/>
              </a:solidFill>
              <a:latin typeface="Comic Sans MS" pitchFamily="66" charset="0"/>
              <a:ea typeface="微软雅黑" panose="020B0503020204020204" charset="-122"/>
              <a:sym typeface="+mn-ea"/>
            </a:endParaRPr>
          </a:p>
          <a:p>
            <a:r>
              <a:rPr lang="en-US" altLang="zh-CN" sz="2100" b="1" dirty="0">
                <a:solidFill>
                  <a:srgbClr val="ED496B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Song: </a:t>
            </a:r>
            <a:r>
              <a:rPr lang="en-US" altLang="zh-CN" sz="2100" b="1" dirty="0" smtClean="0">
                <a:solidFill>
                  <a:srgbClr val="ED496B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Shopping</a:t>
            </a:r>
          </a:p>
          <a:p>
            <a:endParaRPr lang="en-US" altLang="zh-CN" sz="2100" b="1" dirty="0">
              <a:solidFill>
                <a:srgbClr val="ED496B"/>
              </a:solidFill>
              <a:latin typeface="Comic Sans MS" pitchFamily="66" charset="0"/>
              <a:ea typeface="微软雅黑" panose="020B0503020204020204" charset="-122"/>
              <a:sym typeface="+mn-ea"/>
            </a:endParaRPr>
          </a:p>
          <a:p>
            <a:r>
              <a:rPr lang="en-US" altLang="zh-CN" sz="2100" b="1" dirty="0">
                <a:solidFill>
                  <a:srgbClr val="ED496B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Singer: </a:t>
            </a:r>
            <a:r>
              <a:rPr lang="en-US" altLang="zh-CN" sz="2100" b="1" dirty="0" err="1">
                <a:solidFill>
                  <a:srgbClr val="ED496B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Barenaked</a:t>
            </a:r>
            <a:r>
              <a:rPr lang="en-US" altLang="zh-CN" sz="2100" b="1" dirty="0">
                <a:solidFill>
                  <a:srgbClr val="ED496B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 Ladies</a:t>
            </a:r>
          </a:p>
          <a:p>
            <a:endParaRPr lang="en-US" altLang="zh-CN" sz="2100" b="1" dirty="0">
              <a:solidFill>
                <a:srgbClr val="ED496B"/>
              </a:solidFill>
              <a:latin typeface="Comic Sans MS" pitchFamily="66" charset="0"/>
              <a:ea typeface="微软雅黑" panose="020B0503020204020204" charset="-122"/>
              <a:sym typeface="+mn-ea"/>
            </a:endParaRPr>
          </a:p>
          <a:p>
            <a:r>
              <a:rPr lang="zh-CN" altLang="en-US" sz="2000" b="1" dirty="0">
                <a:solidFill>
                  <a:srgbClr val="ED496B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教材</a:t>
            </a:r>
            <a:r>
              <a:rPr lang="zh-CN" altLang="en-US" sz="2000" b="1" dirty="0" smtClean="0">
                <a:solidFill>
                  <a:srgbClr val="ED496B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：沪</a:t>
            </a:r>
            <a:r>
              <a:rPr lang="zh-CN" altLang="en-US" sz="2000" b="1" dirty="0">
                <a:solidFill>
                  <a:srgbClr val="ED496B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教版初中英语七年级下</a:t>
            </a:r>
            <a:r>
              <a:rPr lang="en-US" altLang="zh-CN" sz="2000" b="1" dirty="0" smtClean="0">
                <a:solidFill>
                  <a:srgbClr val="ED496B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Unit4</a:t>
            </a:r>
          </a:p>
          <a:p>
            <a:r>
              <a:rPr lang="en-US" altLang="zh-CN" sz="2000" b="1" dirty="0" smtClean="0">
                <a:solidFill>
                  <a:srgbClr val="ED496B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      Let’s </a:t>
            </a:r>
            <a:r>
              <a:rPr lang="en-US" altLang="zh-CN" sz="2000" b="1" dirty="0">
                <a:solidFill>
                  <a:srgbClr val="ED496B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go shopping</a:t>
            </a:r>
          </a:p>
          <a:p>
            <a:endParaRPr lang="en-US" altLang="zh-CN" sz="2000" b="1" dirty="0">
              <a:solidFill>
                <a:srgbClr val="ED496B"/>
              </a:solidFill>
              <a:latin typeface="Comic Sans MS" pitchFamily="66" charset="0"/>
              <a:ea typeface="微软雅黑" panose="020B0503020204020204" charset="-122"/>
              <a:sym typeface="+mn-ea"/>
            </a:endParaRPr>
          </a:p>
          <a:p>
            <a:endParaRPr lang="en-US" altLang="zh-CN" sz="2000" b="1" dirty="0">
              <a:solidFill>
                <a:srgbClr val="ED496B"/>
              </a:solidFill>
              <a:latin typeface="Comic Sans MS" pitchFamily="66" charset="0"/>
              <a:ea typeface="微软雅黑" panose="020B0503020204020204" charset="-122"/>
              <a:sym typeface="+mn-ea"/>
            </a:endParaRPr>
          </a:p>
          <a:p>
            <a:endParaRPr lang="en-US" altLang="zh-CN" sz="2100" b="1" dirty="0">
              <a:solidFill>
                <a:srgbClr val="ED496B"/>
              </a:solidFill>
              <a:latin typeface="Comic Sans MS" pitchFamily="66" charset="0"/>
              <a:ea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806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0" y="1291429"/>
            <a:ext cx="569741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Everything will always be alright</a:t>
            </a:r>
          </a:p>
        </p:txBody>
      </p:sp>
      <p:sp>
        <p:nvSpPr>
          <p:cNvPr id="10" name="文本框 6"/>
          <p:cNvSpPr txBox="1"/>
          <p:nvPr/>
        </p:nvSpPr>
        <p:spPr>
          <a:xfrm>
            <a:off x="369278" y="2555703"/>
            <a:ext cx="3924041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When we go shopping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146" name="Picture 2" descr="E:\大二 外语课件\期末课件作业\3393437_21202903678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9"/>
          <a:stretch/>
        </p:blipFill>
        <p:spPr bwMode="auto">
          <a:xfrm>
            <a:off x="5113241" y="240468"/>
            <a:ext cx="3432883" cy="4630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6551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2" presetClass="exit" presetSubtype="4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 6"/>
          <p:cNvSpPr txBox="1">
            <a:spLocks/>
          </p:cNvSpPr>
          <p:nvPr/>
        </p:nvSpPr>
        <p:spPr>
          <a:xfrm>
            <a:off x="860584" y="4369063"/>
            <a:ext cx="7755878" cy="443198"/>
          </a:xfrm>
          <a:prstGeom prst="rect">
            <a:avLst/>
          </a:prstGeom>
          <a:solidFill>
            <a:srgbClr val="FFC7DD"/>
          </a:solidFill>
          <a:ln>
            <a:solidFill>
              <a:schemeClr val="bg2"/>
            </a:solidFill>
          </a:ln>
        </p:spPr>
        <p:txBody>
          <a:bodyPr wrap="square" lIns="68580" tIns="34290" rIns="68580" bIns="3429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Well you know that it's going to be alright</a:t>
            </a:r>
          </a:p>
        </p:txBody>
      </p:sp>
      <p:pic>
        <p:nvPicPr>
          <p:cNvPr id="8194" name="Picture 2" descr="E:\大二 外语课件\期末课件作业\432252_17012029400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42" y="284672"/>
            <a:ext cx="5697180" cy="389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78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文本框 6"/>
          <p:cNvSpPr txBox="1"/>
          <p:nvPr/>
        </p:nvSpPr>
        <p:spPr>
          <a:xfrm>
            <a:off x="755227" y="4119437"/>
            <a:ext cx="3108621" cy="900247"/>
          </a:xfrm>
          <a:prstGeom prst="rect">
            <a:avLst/>
          </a:prstGeom>
          <a:solidFill>
            <a:srgbClr val="FFC7DD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700" b="1" dirty="0">
                <a:solidFill>
                  <a:srgbClr val="FFC0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I think it's </a:t>
            </a:r>
            <a:r>
              <a:rPr lang="en-US" altLang="zh-CN" sz="2700" b="1" dirty="0" err="1">
                <a:solidFill>
                  <a:srgbClr val="FFC0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gonna</a:t>
            </a:r>
            <a:r>
              <a:rPr lang="en-US" altLang="zh-CN" sz="2700" b="1" dirty="0">
                <a:solidFill>
                  <a:srgbClr val="FFC0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 be alright</a:t>
            </a:r>
          </a:p>
        </p:txBody>
      </p:sp>
      <p:pic>
        <p:nvPicPr>
          <p:cNvPr id="6" name="Picture 4" descr="E:\大二 外语课件\期末课件作业\3915497_13503239119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2"/>
          <a:stretch/>
        </p:blipFill>
        <p:spPr bwMode="auto">
          <a:xfrm>
            <a:off x="4494308" y="1789562"/>
            <a:ext cx="4310149" cy="3080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文本框 6"/>
          <p:cNvSpPr txBox="1"/>
          <p:nvPr/>
        </p:nvSpPr>
        <p:spPr>
          <a:xfrm>
            <a:off x="4494308" y="259985"/>
            <a:ext cx="4142459" cy="900247"/>
          </a:xfrm>
          <a:prstGeom prst="rect">
            <a:avLst/>
          </a:prstGeom>
          <a:solidFill>
            <a:srgbClr val="FFC7DD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7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Everything will always be alright</a:t>
            </a:r>
          </a:p>
        </p:txBody>
      </p:sp>
      <p:pic>
        <p:nvPicPr>
          <p:cNvPr id="7171" name="Picture 3" descr="E:\大二 外语课件\期末课件作业\12654543_083913157310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24" y="449652"/>
            <a:ext cx="3306245" cy="28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42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文本框 6"/>
          <p:cNvSpPr txBox="1"/>
          <p:nvPr/>
        </p:nvSpPr>
        <p:spPr>
          <a:xfrm>
            <a:off x="4851153" y="3903317"/>
            <a:ext cx="392404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700" b="1" dirty="0">
                <a:solidFill>
                  <a:srgbClr val="FFFF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When we go shopping</a:t>
            </a:r>
          </a:p>
        </p:txBody>
      </p:sp>
      <p:pic>
        <p:nvPicPr>
          <p:cNvPr id="14" name="Picture 2" descr="E:\大二 外语课件\期末课件作业\6af89bc8gw1f8of5pk7mdj20dw0dwaaj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7400" y1="37800" x2="47400" y2="37800"/>
                        <a14:foregroundMark x1="62600" y1="42800" x2="62600" y2="42800"/>
                        <a14:foregroundMark x1="84600" y1="57200" x2="84600" y2="57200"/>
                        <a14:foregroundMark x1="48400" y1="41400" x2="40000" y2="54800"/>
                        <a14:foregroundMark x1="44400" y1="49000" x2="55000" y2="5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92" y="-343785"/>
            <a:ext cx="4247102" cy="424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大二 外语课件\期末课件作业\sy_2011090616440097303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667" l="9961" r="100000">
                        <a14:foregroundMark x1="19141" y1="13131" x2="51465" y2="12525"/>
                        <a14:foregroundMark x1="26367" y1="5354" x2="26367" y2="11616"/>
                        <a14:foregroundMark x1="19141" y1="33131" x2="51758" y2="32828"/>
                        <a14:foregroundMark x1="64453" y1="19697" x2="62793" y2="1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43" y="292759"/>
            <a:ext cx="4425722" cy="427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24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2926080" y="631508"/>
            <a:ext cx="2926080" cy="3829050"/>
          </a:xfrm>
          <a:prstGeom prst="rect">
            <a:avLst/>
          </a:prstGeom>
          <a:noFill/>
          <a:ln w="254000">
            <a:solidFill>
              <a:srgbClr val="FFC7DD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255895" y="-87630"/>
            <a:ext cx="3975735" cy="5280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图片 18" descr="菠萝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639" y="462439"/>
            <a:ext cx="428149" cy="722948"/>
          </a:xfrm>
          <a:prstGeom prst="rect">
            <a:avLst/>
          </a:prstGeom>
        </p:spPr>
      </p:pic>
      <p:pic>
        <p:nvPicPr>
          <p:cNvPr id="6" name="图片 5" descr="圆球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006" y="-20609"/>
            <a:ext cx="1929289" cy="1348740"/>
          </a:xfrm>
          <a:prstGeom prst="rect">
            <a:avLst/>
          </a:prstGeom>
        </p:spPr>
      </p:pic>
      <p:pic>
        <p:nvPicPr>
          <p:cNvPr id="7" name="图片 6" descr="西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654" y="3402330"/>
            <a:ext cx="575786" cy="507683"/>
          </a:xfrm>
          <a:prstGeom prst="rect">
            <a:avLst/>
          </a:prstGeom>
        </p:spPr>
      </p:pic>
      <p:pic>
        <p:nvPicPr>
          <p:cNvPr id="8" name="图片 7" descr="椰子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4305" y="2928461"/>
            <a:ext cx="466249" cy="589598"/>
          </a:xfrm>
          <a:prstGeom prst="rect">
            <a:avLst/>
          </a:prstGeom>
        </p:spPr>
      </p:pic>
      <p:pic>
        <p:nvPicPr>
          <p:cNvPr id="9" name="图片 8" descr="西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4306" y="33337"/>
            <a:ext cx="575786" cy="507683"/>
          </a:xfrm>
          <a:prstGeom prst="rect">
            <a:avLst/>
          </a:prstGeom>
        </p:spPr>
      </p:pic>
      <p:pic>
        <p:nvPicPr>
          <p:cNvPr id="10" name="图片 9" descr="太阳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1146" y="1352550"/>
            <a:ext cx="644366" cy="603409"/>
          </a:xfrm>
          <a:prstGeom prst="rect">
            <a:avLst/>
          </a:prstGeom>
        </p:spPr>
      </p:pic>
      <p:pic>
        <p:nvPicPr>
          <p:cNvPr id="22" name="图片 21" descr="太阳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091" y="988219"/>
            <a:ext cx="496253" cy="464820"/>
          </a:xfrm>
          <a:prstGeom prst="rect">
            <a:avLst/>
          </a:prstGeom>
        </p:spPr>
      </p:pic>
      <p:pic>
        <p:nvPicPr>
          <p:cNvPr id="2" name="图片 1" descr="白球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4224" y="3518059"/>
            <a:ext cx="2496026" cy="2381726"/>
          </a:xfrm>
          <a:prstGeom prst="rect">
            <a:avLst/>
          </a:prstGeom>
        </p:spPr>
      </p:pic>
      <p:pic>
        <p:nvPicPr>
          <p:cNvPr id="24" name="图片 23" descr="菠萝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740" y="631508"/>
            <a:ext cx="327660" cy="553879"/>
          </a:xfrm>
          <a:prstGeom prst="rect">
            <a:avLst/>
          </a:prstGeom>
        </p:spPr>
      </p:pic>
      <p:pic>
        <p:nvPicPr>
          <p:cNvPr id="25" name="图片 24" descr="椰子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00000">
            <a:off x="2777967" y="461963"/>
            <a:ext cx="341471" cy="431959"/>
          </a:xfrm>
          <a:prstGeom prst="rect">
            <a:avLst/>
          </a:prstGeom>
        </p:spPr>
      </p:pic>
      <p:cxnSp>
        <p:nvCxnSpPr>
          <p:cNvPr id="33" name="直接连接符 32"/>
          <p:cNvCxnSpPr/>
          <p:nvPr/>
        </p:nvCxnSpPr>
        <p:spPr>
          <a:xfrm>
            <a:off x="3005138" y="2966085"/>
            <a:ext cx="2857500" cy="0"/>
          </a:xfrm>
          <a:prstGeom prst="line">
            <a:avLst/>
          </a:prstGeom>
          <a:ln w="254000">
            <a:solidFill>
              <a:srgbClr val="FFC7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E:\大二 外语课件\期末课件作业\t012ac2421fc99315d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37407" y1="94167" x2="1204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9421">
            <a:off x="395608" y="1512106"/>
            <a:ext cx="1483519" cy="14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大二 外语课件\期末课件作业\th014R1XUW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539">
            <a:off x="6193062" y="920459"/>
            <a:ext cx="1453706" cy="145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hopping (Album Version)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02206" y="-496779"/>
            <a:ext cx="457200" cy="457200"/>
          </a:xfrm>
          <a:prstGeom prst="rect">
            <a:avLst/>
          </a:prstGeom>
        </p:spPr>
      </p:pic>
      <p:sp>
        <p:nvSpPr>
          <p:cNvPr id="30" name="文本框 6"/>
          <p:cNvSpPr txBox="1">
            <a:spLocks/>
          </p:cNvSpPr>
          <p:nvPr/>
        </p:nvSpPr>
        <p:spPr>
          <a:xfrm>
            <a:off x="3005138" y="2362885"/>
            <a:ext cx="4543053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It's always </a:t>
            </a:r>
            <a:r>
              <a:rPr lang="en-US" altLang="zh-CN" sz="3000" b="1" dirty="0" err="1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lalalalala</a:t>
            </a:r>
            <a:r>
              <a:rPr lang="en-US" altLang="zh-CN" sz="30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0458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 descr="E:\大二 外语课件\期末课件作业\46-140GG602070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60" y="250938"/>
            <a:ext cx="3340158" cy="2226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E:\大二 外语课件\期末课件作业\101485_201007191724133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54576"/>
            <a:ext cx="5524500" cy="4067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E:\大二 外语课件\期末课件作业\thFRSLF6J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5"/>
          <a:stretch/>
        </p:blipFill>
        <p:spPr bwMode="auto">
          <a:xfrm>
            <a:off x="161060" y="2807068"/>
            <a:ext cx="3386138" cy="1720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文本框 6"/>
          <p:cNvSpPr txBox="1">
            <a:spLocks/>
          </p:cNvSpPr>
          <p:nvPr/>
        </p:nvSpPr>
        <p:spPr>
          <a:xfrm>
            <a:off x="4334095" y="4527256"/>
            <a:ext cx="3409502" cy="3600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1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When we go shopping</a:t>
            </a:r>
          </a:p>
        </p:txBody>
      </p:sp>
    </p:spTree>
    <p:extLst>
      <p:ext uri="{BB962C8B-B14F-4D97-AF65-F5344CB8AC3E}">
        <p14:creationId xmlns:p14="http://schemas.microsoft.com/office/powerpoint/2010/main" val="4695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文本框 6"/>
          <p:cNvSpPr txBox="1"/>
          <p:nvPr/>
        </p:nvSpPr>
        <p:spPr>
          <a:xfrm>
            <a:off x="4770958" y="750479"/>
            <a:ext cx="36296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It's always </a:t>
            </a:r>
            <a:r>
              <a:rPr lang="en-US" altLang="zh-CN" sz="2400" b="1" dirty="0" err="1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lalalalala</a:t>
            </a:r>
            <a:r>
              <a:rPr lang="en-US" altLang="zh-CN" sz="24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...</a:t>
            </a:r>
          </a:p>
        </p:txBody>
      </p:sp>
      <p:pic>
        <p:nvPicPr>
          <p:cNvPr id="8195" name="Picture 3" descr="E:\大二 外语课件\期末课件作业\1552426_075139089719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40" l="0" r="100000">
                        <a14:foregroundMark x1="4102" y1="49805" x2="2148" y2="53906"/>
                        <a14:foregroundMark x1="3125" y1="55469" x2="6543" y2="61035"/>
                        <a14:foregroundMark x1="12207" y1="84863" x2="3711" y2="90820"/>
                        <a14:foregroundMark x1="25684" y1="87402" x2="29395" y2="97070"/>
                        <a14:foregroundMark x1="85840" y1="16602" x2="78906" y2="43262"/>
                        <a14:foregroundMark x1="77344" y1="50098" x2="82324" y2="50098"/>
                        <a14:foregroundMark x1="87988" y1="27539" x2="85840" y2="35742"/>
                        <a14:foregroundMark x1="95508" y1="28516" x2="96484" y2="36328"/>
                        <a14:foregroundMark x1="94922" y1="14063" x2="95508" y2="14453"/>
                        <a14:foregroundMark x1="96094" y1="25098" x2="97070" y2="27246"/>
                        <a14:foregroundMark x1="94531" y1="41016" x2="92676" y2="49121"/>
                        <a14:foregroundMark x1="75488" y1="67676" x2="75488" y2="71094"/>
                        <a14:foregroundMark x1="74805" y1="69531" x2="73242" y2="66699"/>
                        <a14:foregroundMark x1="46680" y1="95801" x2="61035" y2="92969"/>
                        <a14:foregroundMark x1="21875" y1="7227" x2="20996" y2="16602"/>
                        <a14:foregroundMark x1="10645" y1="4688" x2="14453" y2="7227"/>
                        <a14:foregroundMark x1="23145" y1="13184" x2="25391" y2="15332"/>
                        <a14:foregroundMark x1="75195" y1="4395" x2="73926" y2="8789"/>
                        <a14:foregroundMark x1="73242" y1="3418" x2="73242" y2="3418"/>
                        <a14:foregroundMark x1="75195" y1="1855" x2="75195" y2="1855"/>
                        <a14:foregroundMark x1="76074" y1="2148" x2="76074" y2="2148"/>
                        <a14:foregroundMark x1="71680" y1="6543" x2="71680" y2="6543"/>
                        <a14:foregroundMark x1="84570" y1="94238" x2="83594" y2="98340"/>
                        <a14:foregroundMark x1="10938" y1="49121" x2="10645" y2="55078"/>
                        <a14:foregroundMark x1="6543" y1="45996" x2="10352" y2="47949"/>
                        <a14:foregroundMark x1="6934" y1="50098" x2="7520" y2="49512"/>
                        <a14:foregroundMark x1="93945" y1="51367" x2="94922" y2="65137"/>
                        <a14:foregroundMark x1="96484" y1="64160" x2="97363" y2="62305"/>
                        <a14:foregroundMark x1="97363" y1="63867" x2="98633" y2="62598"/>
                        <a14:foregroundMark x1="82715" y1="57324" x2="81152" y2="67969"/>
                        <a14:backgroundMark x1="7227" y1="50684" x2="6543" y2="5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0" y="698269"/>
            <a:ext cx="3981797" cy="398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2"/>
          <p:cNvSpPr/>
          <p:nvPr/>
        </p:nvSpPr>
        <p:spPr>
          <a:xfrm>
            <a:off x="7874347" y="4404021"/>
            <a:ext cx="1052422" cy="55209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E:\大二 外语课件\期末课件作业\6724666050a8bb5da7bd36dc5cf2249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56" y="1249916"/>
            <a:ext cx="33020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7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repeatCount="3000" fill="hold" grpId="3" nodeType="click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3"/>
      <p:bldP spid="4" grpId="4"/>
      <p:bldP spid="4" grpId="5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夹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4363" y="-69056"/>
            <a:ext cx="5665470" cy="129492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rot="20940000">
            <a:off x="1390650" y="661036"/>
            <a:ext cx="2288858" cy="989171"/>
          </a:xfrm>
          <a:prstGeom prst="rect">
            <a:avLst/>
          </a:prstGeom>
          <a:solidFill>
            <a:srgbClr val="FFC7D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 rot="20940000">
            <a:off x="1529157" y="890163"/>
            <a:ext cx="201184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3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Shopping</a:t>
            </a:r>
            <a:endParaRPr lang="zh-CN" altLang="en-US" sz="3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西瓜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57" y="3147810"/>
            <a:ext cx="492919" cy="43529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6874" y="2961499"/>
            <a:ext cx="3629600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Well you know that it's going to be alright</a:t>
            </a:r>
          </a:p>
        </p:txBody>
      </p:sp>
      <p:pic>
        <p:nvPicPr>
          <p:cNvPr id="2050" name="Picture 2" descr="E:\大二 外语课件\期末课件作业\6af89bc8gw1f8of5pk7mdj20dw0dwaaj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400" y1="37800" x2="47400" y2="37800"/>
                        <a14:foregroundMark x1="62600" y1="42800" x2="62600" y2="42800"/>
                        <a14:foregroundMark x1="84600" y1="57200" x2="84600" y2="57200"/>
                        <a14:foregroundMark x1="48400" y1="41400" x2="40000" y2="54800"/>
                        <a14:foregroundMark x1="44400" y1="49000" x2="55000" y2="5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475" y="426442"/>
            <a:ext cx="4247102" cy="424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6"/>
          <p:cNvSpPr txBox="1"/>
          <p:nvPr/>
        </p:nvSpPr>
        <p:spPr>
          <a:xfrm>
            <a:off x="906873" y="4045336"/>
            <a:ext cx="498065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FFC0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I think it's </a:t>
            </a:r>
            <a:r>
              <a:rPr lang="en-US" altLang="zh-CN" sz="2400" b="1" dirty="0" err="1">
                <a:solidFill>
                  <a:srgbClr val="FFC0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gonna</a:t>
            </a:r>
            <a:r>
              <a:rPr lang="en-US" altLang="zh-CN" sz="2400" b="1" dirty="0">
                <a:solidFill>
                  <a:srgbClr val="FFC0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 be alright</a:t>
            </a:r>
          </a:p>
        </p:txBody>
      </p:sp>
      <p:pic>
        <p:nvPicPr>
          <p:cNvPr id="9" name="图片 8" descr="西瓜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05" y="4051941"/>
            <a:ext cx="492919" cy="435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4" grpId="1"/>
      <p:bldP spid="7" grpId="0"/>
      <p:bldP spid="7" grpId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圆球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" y="3810"/>
            <a:ext cx="1929289" cy="1348740"/>
          </a:xfrm>
          <a:prstGeom prst="rect">
            <a:avLst/>
          </a:prstGeom>
        </p:spPr>
      </p:pic>
      <p:pic>
        <p:nvPicPr>
          <p:cNvPr id="4" name="图片 3" descr="白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224" y="3518059"/>
            <a:ext cx="2496026" cy="2381726"/>
          </a:xfrm>
          <a:prstGeom prst="rect">
            <a:avLst/>
          </a:prstGeom>
        </p:spPr>
      </p:pic>
      <p:pic>
        <p:nvPicPr>
          <p:cNvPr id="3" name="图片 2" descr="书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25" y="494825"/>
            <a:ext cx="6285439" cy="3732198"/>
          </a:xfrm>
          <a:prstGeom prst="rect">
            <a:avLst/>
          </a:prstGeom>
        </p:spPr>
      </p:pic>
      <p:sp>
        <p:nvSpPr>
          <p:cNvPr id="2050" name="圆"/>
          <p:cNvSpPr/>
          <p:nvPr/>
        </p:nvSpPr>
        <p:spPr bwMode="auto">
          <a:xfrm>
            <a:off x="1615440" y="1770697"/>
            <a:ext cx="1693545" cy="1693545"/>
          </a:xfrm>
          <a:custGeom>
            <a:avLst/>
            <a:gdLst>
              <a:gd name="T0" fmla="*/ 1054621 w 5074"/>
              <a:gd name="T1" fmla="*/ 447065 h 4720"/>
              <a:gd name="T2" fmla="*/ 1147355 w 5074"/>
              <a:gd name="T3" fmla="*/ 366736 h 4720"/>
              <a:gd name="T4" fmla="*/ 1187528 w 5074"/>
              <a:gd name="T5" fmla="*/ 246993 h 4720"/>
              <a:gd name="T6" fmla="*/ 1164626 w 5074"/>
              <a:gd name="T7" fmla="*/ 133256 h 4720"/>
              <a:gd name="T8" fmla="*/ 1083905 w 5074"/>
              <a:gd name="T9" fmla="*/ 40540 h 4720"/>
              <a:gd name="T10" fmla="*/ 964890 w 5074"/>
              <a:gd name="T11" fmla="*/ 375 h 4720"/>
              <a:gd name="T12" fmla="*/ 850755 w 5074"/>
              <a:gd name="T13" fmla="*/ 23273 h 4720"/>
              <a:gd name="T14" fmla="*/ 757269 w 5074"/>
              <a:gd name="T15" fmla="*/ 103977 h 4720"/>
              <a:gd name="T16" fmla="*/ 717472 w 5074"/>
              <a:gd name="T17" fmla="*/ 222969 h 4720"/>
              <a:gd name="T18" fmla="*/ 739999 w 5074"/>
              <a:gd name="T19" fmla="*/ 337082 h 4720"/>
              <a:gd name="T20" fmla="*/ 820719 w 5074"/>
              <a:gd name="T21" fmla="*/ 430173 h 4720"/>
              <a:gd name="T22" fmla="*/ 940486 w 5074"/>
              <a:gd name="T23" fmla="*/ 470338 h 4720"/>
              <a:gd name="T24" fmla="*/ 154307 w 5074"/>
              <a:gd name="T25" fmla="*/ 400144 h 4720"/>
              <a:gd name="T26" fmla="*/ 53688 w 5074"/>
              <a:gd name="T27" fmla="*/ 471464 h 4720"/>
              <a:gd name="T28" fmla="*/ 3004 w 5074"/>
              <a:gd name="T29" fmla="*/ 585576 h 4720"/>
              <a:gd name="T30" fmla="*/ 14267 w 5074"/>
              <a:gd name="T31" fmla="*/ 701941 h 4720"/>
              <a:gd name="T32" fmla="*/ 85601 w 5074"/>
              <a:gd name="T33" fmla="*/ 802915 h 4720"/>
              <a:gd name="T34" fmla="*/ 199360 w 5074"/>
              <a:gd name="T35" fmla="*/ 853965 h 4720"/>
              <a:gd name="T36" fmla="*/ 316499 w 5074"/>
              <a:gd name="T37" fmla="*/ 842329 h 4720"/>
              <a:gd name="T38" fmla="*/ 416742 w 5074"/>
              <a:gd name="T39" fmla="*/ 771009 h 4720"/>
              <a:gd name="T40" fmla="*/ 467803 w 5074"/>
              <a:gd name="T41" fmla="*/ 656896 h 4720"/>
              <a:gd name="T42" fmla="*/ 456164 w 5074"/>
              <a:gd name="T43" fmla="*/ 540532 h 4720"/>
              <a:gd name="T44" fmla="*/ 384830 w 5074"/>
              <a:gd name="T45" fmla="*/ 439933 h 4720"/>
              <a:gd name="T46" fmla="*/ 271070 w 5074"/>
              <a:gd name="T47" fmla="*/ 388883 h 4720"/>
              <a:gd name="T48" fmla="*/ 883418 w 5074"/>
              <a:gd name="T49" fmla="*/ 688803 h 4720"/>
              <a:gd name="T50" fmla="*/ 740750 w 5074"/>
              <a:gd name="T51" fmla="*/ 727090 h 4720"/>
              <a:gd name="T52" fmla="*/ 616854 w 5074"/>
              <a:gd name="T53" fmla="*/ 799912 h 4720"/>
              <a:gd name="T54" fmla="*/ 516610 w 5074"/>
              <a:gd name="T55" fmla="*/ 902763 h 4720"/>
              <a:gd name="T56" fmla="*/ 446402 w 5074"/>
              <a:gd name="T57" fmla="*/ 1028887 h 4720"/>
              <a:gd name="T58" fmla="*/ 411486 w 5074"/>
              <a:gd name="T59" fmla="*/ 1172278 h 4720"/>
              <a:gd name="T60" fmla="*/ 414865 w 5074"/>
              <a:gd name="T61" fmla="*/ 1310790 h 4720"/>
              <a:gd name="T62" fmla="*/ 456539 w 5074"/>
              <a:gd name="T63" fmla="*/ 1451553 h 4720"/>
              <a:gd name="T64" fmla="*/ 532754 w 5074"/>
              <a:gd name="T65" fmla="*/ 1573923 h 4720"/>
              <a:gd name="T66" fmla="*/ 637503 w 5074"/>
              <a:gd name="T67" fmla="*/ 1671519 h 4720"/>
              <a:gd name="T68" fmla="*/ 765529 w 5074"/>
              <a:gd name="T69" fmla="*/ 1738711 h 4720"/>
              <a:gd name="T70" fmla="*/ 910450 w 5074"/>
              <a:gd name="T71" fmla="*/ 1769866 h 4720"/>
              <a:gd name="T72" fmla="*/ 1048614 w 5074"/>
              <a:gd name="T73" fmla="*/ 1763110 h 4720"/>
              <a:gd name="T74" fmla="*/ 1187903 w 5074"/>
              <a:gd name="T75" fmla="*/ 1718065 h 4720"/>
              <a:gd name="T76" fmla="*/ 1308045 w 5074"/>
              <a:gd name="T77" fmla="*/ 1638862 h 4720"/>
              <a:gd name="T78" fmla="*/ 1403408 w 5074"/>
              <a:gd name="T79" fmla="*/ 1532257 h 4720"/>
              <a:gd name="T80" fmla="*/ 1467608 w 5074"/>
              <a:gd name="T81" fmla="*/ 1402380 h 4720"/>
              <a:gd name="T82" fmla="*/ 1495391 w 5074"/>
              <a:gd name="T83" fmla="*/ 1255986 h 4720"/>
              <a:gd name="T84" fmla="*/ 1485254 w 5074"/>
              <a:gd name="T85" fmla="*/ 1118600 h 4720"/>
              <a:gd name="T86" fmla="*/ 1436447 w 5074"/>
              <a:gd name="T87" fmla="*/ 980465 h 4720"/>
              <a:gd name="T88" fmla="*/ 1354975 w 5074"/>
              <a:gd name="T89" fmla="*/ 862599 h 4720"/>
              <a:gd name="T90" fmla="*/ 1245346 w 5074"/>
              <a:gd name="T91" fmla="*/ 770258 h 4720"/>
              <a:gd name="T92" fmla="*/ 1114316 w 5074"/>
              <a:gd name="T93" fmla="*/ 709073 h 4720"/>
              <a:gd name="T94" fmla="*/ 966767 w 5074"/>
              <a:gd name="T95" fmla="*/ 684674 h 4720"/>
              <a:gd name="T96" fmla="*/ 1588877 w 5074"/>
              <a:gd name="T97" fmla="*/ 400144 h 4720"/>
              <a:gd name="T98" fmla="*/ 1487882 w 5074"/>
              <a:gd name="T99" fmla="*/ 471464 h 4720"/>
              <a:gd name="T100" fmla="*/ 1437573 w 5074"/>
              <a:gd name="T101" fmla="*/ 585576 h 4720"/>
              <a:gd name="T102" fmla="*/ 1448836 w 5074"/>
              <a:gd name="T103" fmla="*/ 701941 h 4720"/>
              <a:gd name="T104" fmla="*/ 1520170 w 5074"/>
              <a:gd name="T105" fmla="*/ 802915 h 4720"/>
              <a:gd name="T106" fmla="*/ 1633930 w 5074"/>
              <a:gd name="T107" fmla="*/ 853965 h 4720"/>
              <a:gd name="T108" fmla="*/ 1750317 w 5074"/>
              <a:gd name="T109" fmla="*/ 842329 h 4720"/>
              <a:gd name="T110" fmla="*/ 1850936 w 5074"/>
              <a:gd name="T111" fmla="*/ 771009 h 4720"/>
              <a:gd name="T112" fmla="*/ 1902372 w 5074"/>
              <a:gd name="T113" fmla="*/ 656896 h 4720"/>
              <a:gd name="T114" fmla="*/ 1890733 w 5074"/>
              <a:gd name="T115" fmla="*/ 540532 h 4720"/>
              <a:gd name="T116" fmla="*/ 1819399 w 5074"/>
              <a:gd name="T117" fmla="*/ 439933 h 4720"/>
              <a:gd name="T118" fmla="*/ 1705264 w 5074"/>
              <a:gd name="T119" fmla="*/ 388883 h 47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074" h="4720">
                <a:moveTo>
                  <a:pt x="2537" y="1253"/>
                </a:moveTo>
                <a:lnTo>
                  <a:pt x="2537" y="1253"/>
                </a:lnTo>
                <a:lnTo>
                  <a:pt x="2570" y="1253"/>
                </a:lnTo>
                <a:lnTo>
                  <a:pt x="2600" y="1250"/>
                </a:lnTo>
                <a:lnTo>
                  <a:pt x="2632" y="1245"/>
                </a:lnTo>
                <a:lnTo>
                  <a:pt x="2663" y="1240"/>
                </a:lnTo>
                <a:lnTo>
                  <a:pt x="2693" y="1233"/>
                </a:lnTo>
                <a:lnTo>
                  <a:pt x="2723" y="1224"/>
                </a:lnTo>
                <a:lnTo>
                  <a:pt x="2752" y="1215"/>
                </a:lnTo>
                <a:lnTo>
                  <a:pt x="2780" y="1203"/>
                </a:lnTo>
                <a:lnTo>
                  <a:pt x="2809" y="1191"/>
                </a:lnTo>
                <a:lnTo>
                  <a:pt x="2836" y="1178"/>
                </a:lnTo>
                <a:lnTo>
                  <a:pt x="2861" y="1162"/>
                </a:lnTo>
                <a:lnTo>
                  <a:pt x="2887" y="1146"/>
                </a:lnTo>
                <a:lnTo>
                  <a:pt x="2912" y="1129"/>
                </a:lnTo>
                <a:lnTo>
                  <a:pt x="2935" y="1110"/>
                </a:lnTo>
                <a:lnTo>
                  <a:pt x="2958" y="1089"/>
                </a:lnTo>
                <a:lnTo>
                  <a:pt x="2980" y="1070"/>
                </a:lnTo>
                <a:lnTo>
                  <a:pt x="3001" y="1048"/>
                </a:lnTo>
                <a:lnTo>
                  <a:pt x="3021" y="1025"/>
                </a:lnTo>
                <a:lnTo>
                  <a:pt x="3039" y="1001"/>
                </a:lnTo>
                <a:lnTo>
                  <a:pt x="3056" y="977"/>
                </a:lnTo>
                <a:lnTo>
                  <a:pt x="3072" y="951"/>
                </a:lnTo>
                <a:lnTo>
                  <a:pt x="3088" y="925"/>
                </a:lnTo>
                <a:lnTo>
                  <a:pt x="3102" y="898"/>
                </a:lnTo>
                <a:lnTo>
                  <a:pt x="3114" y="870"/>
                </a:lnTo>
                <a:lnTo>
                  <a:pt x="3125" y="842"/>
                </a:lnTo>
                <a:lnTo>
                  <a:pt x="3135" y="812"/>
                </a:lnTo>
                <a:lnTo>
                  <a:pt x="3143" y="783"/>
                </a:lnTo>
                <a:lnTo>
                  <a:pt x="3151" y="752"/>
                </a:lnTo>
                <a:lnTo>
                  <a:pt x="3156" y="722"/>
                </a:lnTo>
                <a:lnTo>
                  <a:pt x="3160" y="690"/>
                </a:lnTo>
                <a:lnTo>
                  <a:pt x="3163" y="658"/>
                </a:lnTo>
                <a:lnTo>
                  <a:pt x="3163" y="626"/>
                </a:lnTo>
                <a:lnTo>
                  <a:pt x="3163" y="594"/>
                </a:lnTo>
                <a:lnTo>
                  <a:pt x="3160" y="562"/>
                </a:lnTo>
                <a:lnTo>
                  <a:pt x="3156" y="531"/>
                </a:lnTo>
                <a:lnTo>
                  <a:pt x="3151" y="500"/>
                </a:lnTo>
                <a:lnTo>
                  <a:pt x="3143" y="469"/>
                </a:lnTo>
                <a:lnTo>
                  <a:pt x="3135" y="440"/>
                </a:lnTo>
                <a:lnTo>
                  <a:pt x="3125" y="412"/>
                </a:lnTo>
                <a:lnTo>
                  <a:pt x="3114" y="382"/>
                </a:lnTo>
                <a:lnTo>
                  <a:pt x="3102" y="355"/>
                </a:lnTo>
                <a:lnTo>
                  <a:pt x="3088" y="328"/>
                </a:lnTo>
                <a:lnTo>
                  <a:pt x="3072" y="301"/>
                </a:lnTo>
                <a:lnTo>
                  <a:pt x="3056" y="277"/>
                </a:lnTo>
                <a:lnTo>
                  <a:pt x="3039" y="252"/>
                </a:lnTo>
                <a:lnTo>
                  <a:pt x="3021" y="228"/>
                </a:lnTo>
                <a:lnTo>
                  <a:pt x="3001" y="206"/>
                </a:lnTo>
                <a:lnTo>
                  <a:pt x="2980" y="184"/>
                </a:lnTo>
                <a:lnTo>
                  <a:pt x="2958" y="163"/>
                </a:lnTo>
                <a:lnTo>
                  <a:pt x="2935" y="143"/>
                </a:lnTo>
                <a:lnTo>
                  <a:pt x="2912" y="125"/>
                </a:lnTo>
                <a:lnTo>
                  <a:pt x="2887" y="108"/>
                </a:lnTo>
                <a:lnTo>
                  <a:pt x="2861" y="90"/>
                </a:lnTo>
                <a:lnTo>
                  <a:pt x="2836" y="76"/>
                </a:lnTo>
                <a:lnTo>
                  <a:pt x="2809" y="62"/>
                </a:lnTo>
                <a:lnTo>
                  <a:pt x="2780" y="50"/>
                </a:lnTo>
                <a:lnTo>
                  <a:pt x="2752" y="38"/>
                </a:lnTo>
                <a:lnTo>
                  <a:pt x="2723" y="28"/>
                </a:lnTo>
                <a:lnTo>
                  <a:pt x="2693" y="21"/>
                </a:lnTo>
                <a:lnTo>
                  <a:pt x="2663" y="13"/>
                </a:lnTo>
                <a:lnTo>
                  <a:pt x="2632" y="7"/>
                </a:lnTo>
                <a:lnTo>
                  <a:pt x="2600" y="3"/>
                </a:lnTo>
                <a:lnTo>
                  <a:pt x="2570" y="1"/>
                </a:lnTo>
                <a:lnTo>
                  <a:pt x="2537" y="0"/>
                </a:lnTo>
                <a:lnTo>
                  <a:pt x="2505" y="1"/>
                </a:lnTo>
                <a:lnTo>
                  <a:pt x="2473" y="3"/>
                </a:lnTo>
                <a:lnTo>
                  <a:pt x="2441" y="7"/>
                </a:lnTo>
                <a:lnTo>
                  <a:pt x="2410" y="13"/>
                </a:lnTo>
                <a:lnTo>
                  <a:pt x="2380" y="21"/>
                </a:lnTo>
                <a:lnTo>
                  <a:pt x="2350" y="28"/>
                </a:lnTo>
                <a:lnTo>
                  <a:pt x="2321" y="38"/>
                </a:lnTo>
                <a:lnTo>
                  <a:pt x="2293" y="50"/>
                </a:lnTo>
                <a:lnTo>
                  <a:pt x="2266" y="62"/>
                </a:lnTo>
                <a:lnTo>
                  <a:pt x="2237" y="76"/>
                </a:lnTo>
                <a:lnTo>
                  <a:pt x="2212" y="90"/>
                </a:lnTo>
                <a:lnTo>
                  <a:pt x="2186" y="108"/>
                </a:lnTo>
                <a:lnTo>
                  <a:pt x="2161" y="125"/>
                </a:lnTo>
                <a:lnTo>
                  <a:pt x="2138" y="143"/>
                </a:lnTo>
                <a:lnTo>
                  <a:pt x="2115" y="163"/>
                </a:lnTo>
                <a:lnTo>
                  <a:pt x="2094" y="184"/>
                </a:lnTo>
                <a:lnTo>
                  <a:pt x="2073" y="206"/>
                </a:lnTo>
                <a:lnTo>
                  <a:pt x="2054" y="228"/>
                </a:lnTo>
                <a:lnTo>
                  <a:pt x="2035" y="252"/>
                </a:lnTo>
                <a:lnTo>
                  <a:pt x="2017" y="277"/>
                </a:lnTo>
                <a:lnTo>
                  <a:pt x="2001" y="301"/>
                </a:lnTo>
                <a:lnTo>
                  <a:pt x="1986" y="328"/>
                </a:lnTo>
                <a:lnTo>
                  <a:pt x="1971" y="355"/>
                </a:lnTo>
                <a:lnTo>
                  <a:pt x="1959" y="382"/>
                </a:lnTo>
                <a:lnTo>
                  <a:pt x="1948" y="412"/>
                </a:lnTo>
                <a:lnTo>
                  <a:pt x="1938" y="440"/>
                </a:lnTo>
                <a:lnTo>
                  <a:pt x="1930" y="469"/>
                </a:lnTo>
                <a:lnTo>
                  <a:pt x="1922" y="500"/>
                </a:lnTo>
                <a:lnTo>
                  <a:pt x="1918" y="531"/>
                </a:lnTo>
                <a:lnTo>
                  <a:pt x="1914" y="562"/>
                </a:lnTo>
                <a:lnTo>
                  <a:pt x="1911" y="594"/>
                </a:lnTo>
                <a:lnTo>
                  <a:pt x="1910" y="626"/>
                </a:lnTo>
                <a:lnTo>
                  <a:pt x="1911" y="658"/>
                </a:lnTo>
                <a:lnTo>
                  <a:pt x="1914" y="690"/>
                </a:lnTo>
                <a:lnTo>
                  <a:pt x="1918" y="722"/>
                </a:lnTo>
                <a:lnTo>
                  <a:pt x="1922" y="752"/>
                </a:lnTo>
                <a:lnTo>
                  <a:pt x="1930" y="783"/>
                </a:lnTo>
                <a:lnTo>
                  <a:pt x="1938" y="812"/>
                </a:lnTo>
                <a:lnTo>
                  <a:pt x="1948" y="842"/>
                </a:lnTo>
                <a:lnTo>
                  <a:pt x="1959" y="870"/>
                </a:lnTo>
                <a:lnTo>
                  <a:pt x="1971" y="898"/>
                </a:lnTo>
                <a:lnTo>
                  <a:pt x="1986" y="925"/>
                </a:lnTo>
                <a:lnTo>
                  <a:pt x="2001" y="951"/>
                </a:lnTo>
                <a:lnTo>
                  <a:pt x="2017" y="977"/>
                </a:lnTo>
                <a:lnTo>
                  <a:pt x="2035" y="1001"/>
                </a:lnTo>
                <a:lnTo>
                  <a:pt x="2054" y="1025"/>
                </a:lnTo>
                <a:lnTo>
                  <a:pt x="2073" y="1048"/>
                </a:lnTo>
                <a:lnTo>
                  <a:pt x="2094" y="1070"/>
                </a:lnTo>
                <a:lnTo>
                  <a:pt x="2115" y="1089"/>
                </a:lnTo>
                <a:lnTo>
                  <a:pt x="2138" y="1110"/>
                </a:lnTo>
                <a:lnTo>
                  <a:pt x="2161" y="1129"/>
                </a:lnTo>
                <a:lnTo>
                  <a:pt x="2186" y="1146"/>
                </a:lnTo>
                <a:lnTo>
                  <a:pt x="2212" y="1162"/>
                </a:lnTo>
                <a:lnTo>
                  <a:pt x="2237" y="1178"/>
                </a:lnTo>
                <a:lnTo>
                  <a:pt x="2266" y="1191"/>
                </a:lnTo>
                <a:lnTo>
                  <a:pt x="2293" y="1203"/>
                </a:lnTo>
                <a:lnTo>
                  <a:pt x="2321" y="1215"/>
                </a:lnTo>
                <a:lnTo>
                  <a:pt x="2350" y="1224"/>
                </a:lnTo>
                <a:lnTo>
                  <a:pt x="2380" y="1233"/>
                </a:lnTo>
                <a:lnTo>
                  <a:pt x="2410" y="1240"/>
                </a:lnTo>
                <a:lnTo>
                  <a:pt x="2441" y="1245"/>
                </a:lnTo>
                <a:lnTo>
                  <a:pt x="2473" y="1250"/>
                </a:lnTo>
                <a:lnTo>
                  <a:pt x="2505" y="1253"/>
                </a:lnTo>
                <a:lnTo>
                  <a:pt x="2537" y="1253"/>
                </a:lnTo>
                <a:close/>
                <a:moveTo>
                  <a:pt x="627" y="1028"/>
                </a:moveTo>
                <a:lnTo>
                  <a:pt x="627" y="1028"/>
                </a:lnTo>
                <a:lnTo>
                  <a:pt x="595" y="1029"/>
                </a:lnTo>
                <a:lnTo>
                  <a:pt x="563" y="1032"/>
                </a:lnTo>
                <a:lnTo>
                  <a:pt x="531" y="1036"/>
                </a:lnTo>
                <a:lnTo>
                  <a:pt x="501" y="1042"/>
                </a:lnTo>
                <a:lnTo>
                  <a:pt x="470" y="1048"/>
                </a:lnTo>
                <a:lnTo>
                  <a:pt x="440" y="1056"/>
                </a:lnTo>
                <a:lnTo>
                  <a:pt x="411" y="1066"/>
                </a:lnTo>
                <a:lnTo>
                  <a:pt x="383" y="1078"/>
                </a:lnTo>
                <a:lnTo>
                  <a:pt x="355" y="1091"/>
                </a:lnTo>
                <a:lnTo>
                  <a:pt x="328" y="1104"/>
                </a:lnTo>
                <a:lnTo>
                  <a:pt x="302" y="1119"/>
                </a:lnTo>
                <a:lnTo>
                  <a:pt x="276" y="1136"/>
                </a:lnTo>
                <a:lnTo>
                  <a:pt x="252" y="1153"/>
                </a:lnTo>
                <a:lnTo>
                  <a:pt x="228" y="1172"/>
                </a:lnTo>
                <a:lnTo>
                  <a:pt x="205" y="1191"/>
                </a:lnTo>
                <a:lnTo>
                  <a:pt x="183" y="1212"/>
                </a:lnTo>
                <a:lnTo>
                  <a:pt x="162" y="1234"/>
                </a:lnTo>
                <a:lnTo>
                  <a:pt x="143" y="1256"/>
                </a:lnTo>
                <a:lnTo>
                  <a:pt x="124" y="1281"/>
                </a:lnTo>
                <a:lnTo>
                  <a:pt x="107" y="1305"/>
                </a:lnTo>
                <a:lnTo>
                  <a:pt x="91" y="1330"/>
                </a:lnTo>
                <a:lnTo>
                  <a:pt x="75" y="1357"/>
                </a:lnTo>
                <a:lnTo>
                  <a:pt x="62" y="1384"/>
                </a:lnTo>
                <a:lnTo>
                  <a:pt x="49" y="1411"/>
                </a:lnTo>
                <a:lnTo>
                  <a:pt x="38" y="1440"/>
                </a:lnTo>
                <a:lnTo>
                  <a:pt x="29" y="1468"/>
                </a:lnTo>
                <a:lnTo>
                  <a:pt x="20" y="1499"/>
                </a:lnTo>
                <a:lnTo>
                  <a:pt x="13" y="1528"/>
                </a:lnTo>
                <a:lnTo>
                  <a:pt x="8" y="1560"/>
                </a:lnTo>
                <a:lnTo>
                  <a:pt x="3" y="1591"/>
                </a:lnTo>
                <a:lnTo>
                  <a:pt x="0" y="1623"/>
                </a:lnTo>
                <a:lnTo>
                  <a:pt x="0" y="1655"/>
                </a:lnTo>
                <a:lnTo>
                  <a:pt x="0" y="1688"/>
                </a:lnTo>
                <a:lnTo>
                  <a:pt x="3" y="1720"/>
                </a:lnTo>
                <a:lnTo>
                  <a:pt x="8" y="1750"/>
                </a:lnTo>
                <a:lnTo>
                  <a:pt x="13" y="1782"/>
                </a:lnTo>
                <a:lnTo>
                  <a:pt x="20" y="1811"/>
                </a:lnTo>
                <a:lnTo>
                  <a:pt x="29" y="1842"/>
                </a:lnTo>
                <a:lnTo>
                  <a:pt x="38" y="1870"/>
                </a:lnTo>
                <a:lnTo>
                  <a:pt x="49" y="1900"/>
                </a:lnTo>
                <a:lnTo>
                  <a:pt x="62" y="1927"/>
                </a:lnTo>
                <a:lnTo>
                  <a:pt x="75" y="1954"/>
                </a:lnTo>
                <a:lnTo>
                  <a:pt x="91" y="1981"/>
                </a:lnTo>
                <a:lnTo>
                  <a:pt x="107" y="2005"/>
                </a:lnTo>
                <a:lnTo>
                  <a:pt x="124" y="2030"/>
                </a:lnTo>
                <a:lnTo>
                  <a:pt x="143" y="2054"/>
                </a:lnTo>
                <a:lnTo>
                  <a:pt x="162" y="2076"/>
                </a:lnTo>
                <a:lnTo>
                  <a:pt x="183" y="2098"/>
                </a:lnTo>
                <a:lnTo>
                  <a:pt x="205" y="2119"/>
                </a:lnTo>
                <a:lnTo>
                  <a:pt x="228" y="2139"/>
                </a:lnTo>
                <a:lnTo>
                  <a:pt x="252" y="2157"/>
                </a:lnTo>
                <a:lnTo>
                  <a:pt x="276" y="2174"/>
                </a:lnTo>
                <a:lnTo>
                  <a:pt x="302" y="2191"/>
                </a:lnTo>
                <a:lnTo>
                  <a:pt x="328" y="2206"/>
                </a:lnTo>
                <a:lnTo>
                  <a:pt x="355" y="2220"/>
                </a:lnTo>
                <a:lnTo>
                  <a:pt x="383" y="2233"/>
                </a:lnTo>
                <a:lnTo>
                  <a:pt x="411" y="2244"/>
                </a:lnTo>
                <a:lnTo>
                  <a:pt x="440" y="2254"/>
                </a:lnTo>
                <a:lnTo>
                  <a:pt x="470" y="2263"/>
                </a:lnTo>
                <a:lnTo>
                  <a:pt x="501" y="2269"/>
                </a:lnTo>
                <a:lnTo>
                  <a:pt x="531" y="2275"/>
                </a:lnTo>
                <a:lnTo>
                  <a:pt x="563" y="2279"/>
                </a:lnTo>
                <a:lnTo>
                  <a:pt x="595" y="2281"/>
                </a:lnTo>
                <a:lnTo>
                  <a:pt x="627" y="2282"/>
                </a:lnTo>
                <a:lnTo>
                  <a:pt x="659" y="2281"/>
                </a:lnTo>
                <a:lnTo>
                  <a:pt x="691" y="2279"/>
                </a:lnTo>
                <a:lnTo>
                  <a:pt x="722" y="2275"/>
                </a:lnTo>
                <a:lnTo>
                  <a:pt x="753" y="2269"/>
                </a:lnTo>
                <a:lnTo>
                  <a:pt x="784" y="2263"/>
                </a:lnTo>
                <a:lnTo>
                  <a:pt x="813" y="2254"/>
                </a:lnTo>
                <a:lnTo>
                  <a:pt x="843" y="2244"/>
                </a:lnTo>
                <a:lnTo>
                  <a:pt x="871" y="2233"/>
                </a:lnTo>
                <a:lnTo>
                  <a:pt x="898" y="2220"/>
                </a:lnTo>
                <a:lnTo>
                  <a:pt x="925" y="2206"/>
                </a:lnTo>
                <a:lnTo>
                  <a:pt x="952" y="2191"/>
                </a:lnTo>
                <a:lnTo>
                  <a:pt x="977" y="2174"/>
                </a:lnTo>
                <a:lnTo>
                  <a:pt x="1002" y="2157"/>
                </a:lnTo>
                <a:lnTo>
                  <a:pt x="1025" y="2139"/>
                </a:lnTo>
                <a:lnTo>
                  <a:pt x="1047" y="2119"/>
                </a:lnTo>
                <a:lnTo>
                  <a:pt x="1069" y="2098"/>
                </a:lnTo>
                <a:lnTo>
                  <a:pt x="1090" y="2076"/>
                </a:lnTo>
                <a:lnTo>
                  <a:pt x="1110" y="2054"/>
                </a:lnTo>
                <a:lnTo>
                  <a:pt x="1128" y="2030"/>
                </a:lnTo>
                <a:lnTo>
                  <a:pt x="1147" y="2005"/>
                </a:lnTo>
                <a:lnTo>
                  <a:pt x="1162" y="1981"/>
                </a:lnTo>
                <a:lnTo>
                  <a:pt x="1177" y="1954"/>
                </a:lnTo>
                <a:lnTo>
                  <a:pt x="1191" y="1927"/>
                </a:lnTo>
                <a:lnTo>
                  <a:pt x="1204" y="1900"/>
                </a:lnTo>
                <a:lnTo>
                  <a:pt x="1215" y="1870"/>
                </a:lnTo>
                <a:lnTo>
                  <a:pt x="1225" y="1842"/>
                </a:lnTo>
                <a:lnTo>
                  <a:pt x="1234" y="1811"/>
                </a:lnTo>
                <a:lnTo>
                  <a:pt x="1240" y="1782"/>
                </a:lnTo>
                <a:lnTo>
                  <a:pt x="1246" y="1750"/>
                </a:lnTo>
                <a:lnTo>
                  <a:pt x="1249" y="1720"/>
                </a:lnTo>
                <a:lnTo>
                  <a:pt x="1252" y="1688"/>
                </a:lnTo>
                <a:lnTo>
                  <a:pt x="1253" y="1655"/>
                </a:lnTo>
                <a:lnTo>
                  <a:pt x="1252" y="1623"/>
                </a:lnTo>
                <a:lnTo>
                  <a:pt x="1249" y="1591"/>
                </a:lnTo>
                <a:lnTo>
                  <a:pt x="1246" y="1560"/>
                </a:lnTo>
                <a:lnTo>
                  <a:pt x="1240" y="1528"/>
                </a:lnTo>
                <a:lnTo>
                  <a:pt x="1234" y="1499"/>
                </a:lnTo>
                <a:lnTo>
                  <a:pt x="1225" y="1468"/>
                </a:lnTo>
                <a:lnTo>
                  <a:pt x="1215" y="1440"/>
                </a:lnTo>
                <a:lnTo>
                  <a:pt x="1204" y="1411"/>
                </a:lnTo>
                <a:lnTo>
                  <a:pt x="1191" y="1384"/>
                </a:lnTo>
                <a:lnTo>
                  <a:pt x="1177" y="1357"/>
                </a:lnTo>
                <a:lnTo>
                  <a:pt x="1162" y="1330"/>
                </a:lnTo>
                <a:lnTo>
                  <a:pt x="1147" y="1305"/>
                </a:lnTo>
                <a:lnTo>
                  <a:pt x="1128" y="1281"/>
                </a:lnTo>
                <a:lnTo>
                  <a:pt x="1110" y="1256"/>
                </a:lnTo>
                <a:lnTo>
                  <a:pt x="1090" y="1234"/>
                </a:lnTo>
                <a:lnTo>
                  <a:pt x="1069" y="1212"/>
                </a:lnTo>
                <a:lnTo>
                  <a:pt x="1047" y="1191"/>
                </a:lnTo>
                <a:lnTo>
                  <a:pt x="1025" y="1172"/>
                </a:lnTo>
                <a:lnTo>
                  <a:pt x="1002" y="1153"/>
                </a:lnTo>
                <a:lnTo>
                  <a:pt x="977" y="1136"/>
                </a:lnTo>
                <a:lnTo>
                  <a:pt x="952" y="1119"/>
                </a:lnTo>
                <a:lnTo>
                  <a:pt x="925" y="1104"/>
                </a:lnTo>
                <a:lnTo>
                  <a:pt x="898" y="1091"/>
                </a:lnTo>
                <a:lnTo>
                  <a:pt x="871" y="1078"/>
                </a:lnTo>
                <a:lnTo>
                  <a:pt x="843" y="1066"/>
                </a:lnTo>
                <a:lnTo>
                  <a:pt x="813" y="1056"/>
                </a:lnTo>
                <a:lnTo>
                  <a:pt x="784" y="1048"/>
                </a:lnTo>
                <a:lnTo>
                  <a:pt x="753" y="1042"/>
                </a:lnTo>
                <a:lnTo>
                  <a:pt x="722" y="1036"/>
                </a:lnTo>
                <a:lnTo>
                  <a:pt x="691" y="1032"/>
                </a:lnTo>
                <a:lnTo>
                  <a:pt x="659" y="1029"/>
                </a:lnTo>
                <a:lnTo>
                  <a:pt x="627" y="1028"/>
                </a:lnTo>
                <a:close/>
                <a:moveTo>
                  <a:pt x="2537" y="1824"/>
                </a:moveTo>
                <a:lnTo>
                  <a:pt x="2537" y="1824"/>
                </a:lnTo>
                <a:lnTo>
                  <a:pt x="2500" y="1824"/>
                </a:lnTo>
                <a:lnTo>
                  <a:pt x="2462" y="1825"/>
                </a:lnTo>
                <a:lnTo>
                  <a:pt x="2425" y="1827"/>
                </a:lnTo>
                <a:lnTo>
                  <a:pt x="2388" y="1831"/>
                </a:lnTo>
                <a:lnTo>
                  <a:pt x="2353" y="1835"/>
                </a:lnTo>
                <a:lnTo>
                  <a:pt x="2316" y="1840"/>
                </a:lnTo>
                <a:lnTo>
                  <a:pt x="2280" y="1846"/>
                </a:lnTo>
                <a:lnTo>
                  <a:pt x="2245" y="1853"/>
                </a:lnTo>
                <a:lnTo>
                  <a:pt x="2209" y="1861"/>
                </a:lnTo>
                <a:lnTo>
                  <a:pt x="2175" y="1869"/>
                </a:lnTo>
                <a:lnTo>
                  <a:pt x="2141" y="1878"/>
                </a:lnTo>
                <a:lnTo>
                  <a:pt x="2106" y="1889"/>
                </a:lnTo>
                <a:lnTo>
                  <a:pt x="2072" y="1900"/>
                </a:lnTo>
                <a:lnTo>
                  <a:pt x="2039" y="1911"/>
                </a:lnTo>
                <a:lnTo>
                  <a:pt x="2006" y="1923"/>
                </a:lnTo>
                <a:lnTo>
                  <a:pt x="1973" y="1937"/>
                </a:lnTo>
                <a:lnTo>
                  <a:pt x="1941" y="1951"/>
                </a:lnTo>
                <a:lnTo>
                  <a:pt x="1909" y="1966"/>
                </a:lnTo>
                <a:lnTo>
                  <a:pt x="1877" y="1982"/>
                </a:lnTo>
                <a:lnTo>
                  <a:pt x="1846" y="1998"/>
                </a:lnTo>
                <a:lnTo>
                  <a:pt x="1816" y="2015"/>
                </a:lnTo>
                <a:lnTo>
                  <a:pt x="1785" y="2033"/>
                </a:lnTo>
                <a:lnTo>
                  <a:pt x="1756" y="2052"/>
                </a:lnTo>
                <a:lnTo>
                  <a:pt x="1728" y="2070"/>
                </a:lnTo>
                <a:lnTo>
                  <a:pt x="1698" y="2090"/>
                </a:lnTo>
                <a:lnTo>
                  <a:pt x="1670" y="2111"/>
                </a:lnTo>
                <a:lnTo>
                  <a:pt x="1643" y="2131"/>
                </a:lnTo>
                <a:lnTo>
                  <a:pt x="1616" y="2153"/>
                </a:lnTo>
                <a:lnTo>
                  <a:pt x="1589" y="2177"/>
                </a:lnTo>
                <a:lnTo>
                  <a:pt x="1563" y="2199"/>
                </a:lnTo>
                <a:lnTo>
                  <a:pt x="1538" y="2223"/>
                </a:lnTo>
                <a:lnTo>
                  <a:pt x="1513" y="2248"/>
                </a:lnTo>
                <a:lnTo>
                  <a:pt x="1488" y="2272"/>
                </a:lnTo>
                <a:lnTo>
                  <a:pt x="1465" y="2298"/>
                </a:lnTo>
                <a:lnTo>
                  <a:pt x="1442" y="2324"/>
                </a:lnTo>
                <a:lnTo>
                  <a:pt x="1419" y="2350"/>
                </a:lnTo>
                <a:lnTo>
                  <a:pt x="1398" y="2378"/>
                </a:lnTo>
                <a:lnTo>
                  <a:pt x="1376" y="2405"/>
                </a:lnTo>
                <a:lnTo>
                  <a:pt x="1356" y="2433"/>
                </a:lnTo>
                <a:lnTo>
                  <a:pt x="1335" y="2461"/>
                </a:lnTo>
                <a:lnTo>
                  <a:pt x="1317" y="2491"/>
                </a:lnTo>
                <a:lnTo>
                  <a:pt x="1298" y="2520"/>
                </a:lnTo>
                <a:lnTo>
                  <a:pt x="1280" y="2551"/>
                </a:lnTo>
                <a:lnTo>
                  <a:pt x="1263" y="2581"/>
                </a:lnTo>
                <a:lnTo>
                  <a:pt x="1247" y="2612"/>
                </a:lnTo>
                <a:lnTo>
                  <a:pt x="1231" y="2644"/>
                </a:lnTo>
                <a:lnTo>
                  <a:pt x="1216" y="2676"/>
                </a:lnTo>
                <a:lnTo>
                  <a:pt x="1202" y="2708"/>
                </a:lnTo>
                <a:lnTo>
                  <a:pt x="1189" y="2741"/>
                </a:lnTo>
                <a:lnTo>
                  <a:pt x="1176" y="2774"/>
                </a:lnTo>
                <a:lnTo>
                  <a:pt x="1165" y="2807"/>
                </a:lnTo>
                <a:lnTo>
                  <a:pt x="1154" y="2841"/>
                </a:lnTo>
                <a:lnTo>
                  <a:pt x="1143" y="2875"/>
                </a:lnTo>
                <a:lnTo>
                  <a:pt x="1134" y="2910"/>
                </a:lnTo>
                <a:lnTo>
                  <a:pt x="1126" y="2944"/>
                </a:lnTo>
                <a:lnTo>
                  <a:pt x="1118" y="2980"/>
                </a:lnTo>
                <a:lnTo>
                  <a:pt x="1111" y="3015"/>
                </a:lnTo>
                <a:lnTo>
                  <a:pt x="1105" y="3051"/>
                </a:lnTo>
                <a:lnTo>
                  <a:pt x="1100" y="3088"/>
                </a:lnTo>
                <a:lnTo>
                  <a:pt x="1096" y="3123"/>
                </a:lnTo>
                <a:lnTo>
                  <a:pt x="1093" y="3160"/>
                </a:lnTo>
                <a:lnTo>
                  <a:pt x="1090" y="3197"/>
                </a:lnTo>
                <a:lnTo>
                  <a:pt x="1089" y="3235"/>
                </a:lnTo>
                <a:lnTo>
                  <a:pt x="1089" y="3271"/>
                </a:lnTo>
                <a:lnTo>
                  <a:pt x="1089" y="3309"/>
                </a:lnTo>
                <a:lnTo>
                  <a:pt x="1090" y="3346"/>
                </a:lnTo>
                <a:lnTo>
                  <a:pt x="1093" y="3383"/>
                </a:lnTo>
                <a:lnTo>
                  <a:pt x="1096" y="3420"/>
                </a:lnTo>
                <a:lnTo>
                  <a:pt x="1100" y="3457"/>
                </a:lnTo>
                <a:lnTo>
                  <a:pt x="1105" y="3492"/>
                </a:lnTo>
                <a:lnTo>
                  <a:pt x="1111" y="3528"/>
                </a:lnTo>
                <a:lnTo>
                  <a:pt x="1118" y="3563"/>
                </a:lnTo>
                <a:lnTo>
                  <a:pt x="1126" y="3599"/>
                </a:lnTo>
                <a:lnTo>
                  <a:pt x="1134" y="3633"/>
                </a:lnTo>
                <a:lnTo>
                  <a:pt x="1143" y="3669"/>
                </a:lnTo>
                <a:lnTo>
                  <a:pt x="1154" y="3702"/>
                </a:lnTo>
                <a:lnTo>
                  <a:pt x="1165" y="3736"/>
                </a:lnTo>
                <a:lnTo>
                  <a:pt x="1176" y="3769"/>
                </a:lnTo>
                <a:lnTo>
                  <a:pt x="1189" y="3802"/>
                </a:lnTo>
                <a:lnTo>
                  <a:pt x="1202" y="3835"/>
                </a:lnTo>
                <a:lnTo>
                  <a:pt x="1216" y="3867"/>
                </a:lnTo>
                <a:lnTo>
                  <a:pt x="1231" y="3899"/>
                </a:lnTo>
                <a:lnTo>
                  <a:pt x="1247" y="3931"/>
                </a:lnTo>
                <a:lnTo>
                  <a:pt x="1263" y="3962"/>
                </a:lnTo>
                <a:lnTo>
                  <a:pt x="1280" y="3992"/>
                </a:lnTo>
                <a:lnTo>
                  <a:pt x="1298" y="4023"/>
                </a:lnTo>
                <a:lnTo>
                  <a:pt x="1317" y="4052"/>
                </a:lnTo>
                <a:lnTo>
                  <a:pt x="1335" y="4082"/>
                </a:lnTo>
                <a:lnTo>
                  <a:pt x="1356" y="4110"/>
                </a:lnTo>
                <a:lnTo>
                  <a:pt x="1376" y="4138"/>
                </a:lnTo>
                <a:lnTo>
                  <a:pt x="1398" y="4166"/>
                </a:lnTo>
                <a:lnTo>
                  <a:pt x="1419" y="4193"/>
                </a:lnTo>
                <a:lnTo>
                  <a:pt x="1442" y="4219"/>
                </a:lnTo>
                <a:lnTo>
                  <a:pt x="1465" y="4245"/>
                </a:lnTo>
                <a:lnTo>
                  <a:pt x="1488" y="4270"/>
                </a:lnTo>
                <a:lnTo>
                  <a:pt x="1513" y="4296"/>
                </a:lnTo>
                <a:lnTo>
                  <a:pt x="1538" y="4319"/>
                </a:lnTo>
                <a:lnTo>
                  <a:pt x="1563" y="4344"/>
                </a:lnTo>
                <a:lnTo>
                  <a:pt x="1589" y="4366"/>
                </a:lnTo>
                <a:lnTo>
                  <a:pt x="1616" y="4389"/>
                </a:lnTo>
                <a:lnTo>
                  <a:pt x="1643" y="4411"/>
                </a:lnTo>
                <a:lnTo>
                  <a:pt x="1670" y="4432"/>
                </a:lnTo>
                <a:lnTo>
                  <a:pt x="1698" y="4453"/>
                </a:lnTo>
                <a:lnTo>
                  <a:pt x="1728" y="4473"/>
                </a:lnTo>
                <a:lnTo>
                  <a:pt x="1756" y="4491"/>
                </a:lnTo>
                <a:lnTo>
                  <a:pt x="1785" y="4511"/>
                </a:lnTo>
                <a:lnTo>
                  <a:pt x="1816" y="4528"/>
                </a:lnTo>
                <a:lnTo>
                  <a:pt x="1846" y="4545"/>
                </a:lnTo>
                <a:lnTo>
                  <a:pt x="1877" y="4561"/>
                </a:lnTo>
                <a:lnTo>
                  <a:pt x="1909" y="4577"/>
                </a:lnTo>
                <a:lnTo>
                  <a:pt x="1941" y="4592"/>
                </a:lnTo>
                <a:lnTo>
                  <a:pt x="1973" y="4606"/>
                </a:lnTo>
                <a:lnTo>
                  <a:pt x="2006" y="4620"/>
                </a:lnTo>
                <a:lnTo>
                  <a:pt x="2039" y="4632"/>
                </a:lnTo>
                <a:lnTo>
                  <a:pt x="2072" y="4643"/>
                </a:lnTo>
                <a:lnTo>
                  <a:pt x="2106" y="4654"/>
                </a:lnTo>
                <a:lnTo>
                  <a:pt x="2141" y="4665"/>
                </a:lnTo>
                <a:lnTo>
                  <a:pt x="2175" y="4674"/>
                </a:lnTo>
                <a:lnTo>
                  <a:pt x="2209" y="4682"/>
                </a:lnTo>
                <a:lnTo>
                  <a:pt x="2245" y="4691"/>
                </a:lnTo>
                <a:lnTo>
                  <a:pt x="2280" y="4697"/>
                </a:lnTo>
                <a:lnTo>
                  <a:pt x="2316" y="4703"/>
                </a:lnTo>
                <a:lnTo>
                  <a:pt x="2353" y="4708"/>
                </a:lnTo>
                <a:lnTo>
                  <a:pt x="2388" y="4712"/>
                </a:lnTo>
                <a:lnTo>
                  <a:pt x="2425" y="4715"/>
                </a:lnTo>
                <a:lnTo>
                  <a:pt x="2462" y="4718"/>
                </a:lnTo>
                <a:lnTo>
                  <a:pt x="2500" y="4719"/>
                </a:lnTo>
                <a:lnTo>
                  <a:pt x="2537" y="4720"/>
                </a:lnTo>
                <a:lnTo>
                  <a:pt x="2575" y="4719"/>
                </a:lnTo>
                <a:lnTo>
                  <a:pt x="2611" y="4718"/>
                </a:lnTo>
                <a:lnTo>
                  <a:pt x="2648" y="4715"/>
                </a:lnTo>
                <a:lnTo>
                  <a:pt x="2685" y="4712"/>
                </a:lnTo>
                <a:lnTo>
                  <a:pt x="2722" y="4708"/>
                </a:lnTo>
                <a:lnTo>
                  <a:pt x="2757" y="4703"/>
                </a:lnTo>
                <a:lnTo>
                  <a:pt x="2793" y="4697"/>
                </a:lnTo>
                <a:lnTo>
                  <a:pt x="2828" y="4691"/>
                </a:lnTo>
                <a:lnTo>
                  <a:pt x="2864" y="4682"/>
                </a:lnTo>
                <a:lnTo>
                  <a:pt x="2899" y="4674"/>
                </a:lnTo>
                <a:lnTo>
                  <a:pt x="2934" y="4665"/>
                </a:lnTo>
                <a:lnTo>
                  <a:pt x="2968" y="4654"/>
                </a:lnTo>
                <a:lnTo>
                  <a:pt x="3001" y="4643"/>
                </a:lnTo>
                <a:lnTo>
                  <a:pt x="3034" y="4632"/>
                </a:lnTo>
                <a:lnTo>
                  <a:pt x="3067" y="4620"/>
                </a:lnTo>
                <a:lnTo>
                  <a:pt x="3100" y="4606"/>
                </a:lnTo>
                <a:lnTo>
                  <a:pt x="3132" y="4592"/>
                </a:lnTo>
                <a:lnTo>
                  <a:pt x="3164" y="4577"/>
                </a:lnTo>
                <a:lnTo>
                  <a:pt x="3196" y="4561"/>
                </a:lnTo>
                <a:lnTo>
                  <a:pt x="3227" y="4545"/>
                </a:lnTo>
                <a:lnTo>
                  <a:pt x="3257" y="4528"/>
                </a:lnTo>
                <a:lnTo>
                  <a:pt x="3288" y="4511"/>
                </a:lnTo>
                <a:lnTo>
                  <a:pt x="3317" y="4491"/>
                </a:lnTo>
                <a:lnTo>
                  <a:pt x="3347" y="4473"/>
                </a:lnTo>
                <a:lnTo>
                  <a:pt x="3375" y="4453"/>
                </a:lnTo>
                <a:lnTo>
                  <a:pt x="3403" y="4432"/>
                </a:lnTo>
                <a:lnTo>
                  <a:pt x="3431" y="4411"/>
                </a:lnTo>
                <a:lnTo>
                  <a:pt x="3458" y="4389"/>
                </a:lnTo>
                <a:lnTo>
                  <a:pt x="3484" y="4366"/>
                </a:lnTo>
                <a:lnTo>
                  <a:pt x="3511" y="4344"/>
                </a:lnTo>
                <a:lnTo>
                  <a:pt x="3536" y="4319"/>
                </a:lnTo>
                <a:lnTo>
                  <a:pt x="3561" y="4296"/>
                </a:lnTo>
                <a:lnTo>
                  <a:pt x="3585" y="4270"/>
                </a:lnTo>
                <a:lnTo>
                  <a:pt x="3609" y="4245"/>
                </a:lnTo>
                <a:lnTo>
                  <a:pt x="3632" y="4219"/>
                </a:lnTo>
                <a:lnTo>
                  <a:pt x="3654" y="4193"/>
                </a:lnTo>
                <a:lnTo>
                  <a:pt x="3677" y="4166"/>
                </a:lnTo>
                <a:lnTo>
                  <a:pt x="3697" y="4138"/>
                </a:lnTo>
                <a:lnTo>
                  <a:pt x="3718" y="4110"/>
                </a:lnTo>
                <a:lnTo>
                  <a:pt x="3738" y="4082"/>
                </a:lnTo>
                <a:lnTo>
                  <a:pt x="3757" y="4052"/>
                </a:lnTo>
                <a:lnTo>
                  <a:pt x="3776" y="4023"/>
                </a:lnTo>
                <a:lnTo>
                  <a:pt x="3793" y="3992"/>
                </a:lnTo>
                <a:lnTo>
                  <a:pt x="3810" y="3962"/>
                </a:lnTo>
                <a:lnTo>
                  <a:pt x="3826" y="3931"/>
                </a:lnTo>
                <a:lnTo>
                  <a:pt x="3842" y="3899"/>
                </a:lnTo>
                <a:lnTo>
                  <a:pt x="3857" y="3867"/>
                </a:lnTo>
                <a:lnTo>
                  <a:pt x="3871" y="3835"/>
                </a:lnTo>
                <a:lnTo>
                  <a:pt x="3885" y="3802"/>
                </a:lnTo>
                <a:lnTo>
                  <a:pt x="3897" y="3769"/>
                </a:lnTo>
                <a:lnTo>
                  <a:pt x="3909" y="3736"/>
                </a:lnTo>
                <a:lnTo>
                  <a:pt x="3920" y="3702"/>
                </a:lnTo>
                <a:lnTo>
                  <a:pt x="3930" y="3669"/>
                </a:lnTo>
                <a:lnTo>
                  <a:pt x="3940" y="3633"/>
                </a:lnTo>
                <a:lnTo>
                  <a:pt x="3947" y="3599"/>
                </a:lnTo>
                <a:lnTo>
                  <a:pt x="3956" y="3563"/>
                </a:lnTo>
                <a:lnTo>
                  <a:pt x="3962" y="3528"/>
                </a:lnTo>
                <a:lnTo>
                  <a:pt x="3968" y="3492"/>
                </a:lnTo>
                <a:lnTo>
                  <a:pt x="3973" y="3457"/>
                </a:lnTo>
                <a:lnTo>
                  <a:pt x="3978" y="3420"/>
                </a:lnTo>
                <a:lnTo>
                  <a:pt x="3981" y="3383"/>
                </a:lnTo>
                <a:lnTo>
                  <a:pt x="3983" y="3346"/>
                </a:lnTo>
                <a:lnTo>
                  <a:pt x="3984" y="3309"/>
                </a:lnTo>
                <a:lnTo>
                  <a:pt x="3985" y="3271"/>
                </a:lnTo>
                <a:lnTo>
                  <a:pt x="3984" y="3235"/>
                </a:lnTo>
                <a:lnTo>
                  <a:pt x="3983" y="3197"/>
                </a:lnTo>
                <a:lnTo>
                  <a:pt x="3981" y="3160"/>
                </a:lnTo>
                <a:lnTo>
                  <a:pt x="3978" y="3123"/>
                </a:lnTo>
                <a:lnTo>
                  <a:pt x="3973" y="3088"/>
                </a:lnTo>
                <a:lnTo>
                  <a:pt x="3968" y="3051"/>
                </a:lnTo>
                <a:lnTo>
                  <a:pt x="3962" y="3015"/>
                </a:lnTo>
                <a:lnTo>
                  <a:pt x="3956" y="2980"/>
                </a:lnTo>
                <a:lnTo>
                  <a:pt x="3947" y="2944"/>
                </a:lnTo>
                <a:lnTo>
                  <a:pt x="3940" y="2910"/>
                </a:lnTo>
                <a:lnTo>
                  <a:pt x="3930" y="2875"/>
                </a:lnTo>
                <a:lnTo>
                  <a:pt x="3920" y="2841"/>
                </a:lnTo>
                <a:lnTo>
                  <a:pt x="3909" y="2807"/>
                </a:lnTo>
                <a:lnTo>
                  <a:pt x="3897" y="2774"/>
                </a:lnTo>
                <a:lnTo>
                  <a:pt x="3885" y="2741"/>
                </a:lnTo>
                <a:lnTo>
                  <a:pt x="3871" y="2708"/>
                </a:lnTo>
                <a:lnTo>
                  <a:pt x="3857" y="2676"/>
                </a:lnTo>
                <a:lnTo>
                  <a:pt x="3842" y="2644"/>
                </a:lnTo>
                <a:lnTo>
                  <a:pt x="3826" y="2612"/>
                </a:lnTo>
                <a:lnTo>
                  <a:pt x="3810" y="2581"/>
                </a:lnTo>
                <a:lnTo>
                  <a:pt x="3793" y="2551"/>
                </a:lnTo>
                <a:lnTo>
                  <a:pt x="3776" y="2520"/>
                </a:lnTo>
                <a:lnTo>
                  <a:pt x="3757" y="2491"/>
                </a:lnTo>
                <a:lnTo>
                  <a:pt x="3738" y="2461"/>
                </a:lnTo>
                <a:lnTo>
                  <a:pt x="3718" y="2433"/>
                </a:lnTo>
                <a:lnTo>
                  <a:pt x="3697" y="2405"/>
                </a:lnTo>
                <a:lnTo>
                  <a:pt x="3677" y="2378"/>
                </a:lnTo>
                <a:lnTo>
                  <a:pt x="3654" y="2350"/>
                </a:lnTo>
                <a:lnTo>
                  <a:pt x="3632" y="2324"/>
                </a:lnTo>
                <a:lnTo>
                  <a:pt x="3609" y="2298"/>
                </a:lnTo>
                <a:lnTo>
                  <a:pt x="3585" y="2272"/>
                </a:lnTo>
                <a:lnTo>
                  <a:pt x="3561" y="2248"/>
                </a:lnTo>
                <a:lnTo>
                  <a:pt x="3536" y="2223"/>
                </a:lnTo>
                <a:lnTo>
                  <a:pt x="3511" y="2199"/>
                </a:lnTo>
                <a:lnTo>
                  <a:pt x="3484" y="2177"/>
                </a:lnTo>
                <a:lnTo>
                  <a:pt x="3458" y="2153"/>
                </a:lnTo>
                <a:lnTo>
                  <a:pt x="3431" y="2131"/>
                </a:lnTo>
                <a:lnTo>
                  <a:pt x="3403" y="2111"/>
                </a:lnTo>
                <a:lnTo>
                  <a:pt x="3375" y="2090"/>
                </a:lnTo>
                <a:lnTo>
                  <a:pt x="3347" y="2070"/>
                </a:lnTo>
                <a:lnTo>
                  <a:pt x="3317" y="2052"/>
                </a:lnTo>
                <a:lnTo>
                  <a:pt x="3288" y="2033"/>
                </a:lnTo>
                <a:lnTo>
                  <a:pt x="3257" y="2015"/>
                </a:lnTo>
                <a:lnTo>
                  <a:pt x="3227" y="1998"/>
                </a:lnTo>
                <a:lnTo>
                  <a:pt x="3196" y="1982"/>
                </a:lnTo>
                <a:lnTo>
                  <a:pt x="3164" y="1966"/>
                </a:lnTo>
                <a:lnTo>
                  <a:pt x="3132" y="1951"/>
                </a:lnTo>
                <a:lnTo>
                  <a:pt x="3100" y="1937"/>
                </a:lnTo>
                <a:lnTo>
                  <a:pt x="3067" y="1923"/>
                </a:lnTo>
                <a:lnTo>
                  <a:pt x="3034" y="1911"/>
                </a:lnTo>
                <a:lnTo>
                  <a:pt x="3001" y="1900"/>
                </a:lnTo>
                <a:lnTo>
                  <a:pt x="2968" y="1889"/>
                </a:lnTo>
                <a:lnTo>
                  <a:pt x="2934" y="1878"/>
                </a:lnTo>
                <a:lnTo>
                  <a:pt x="2899" y="1869"/>
                </a:lnTo>
                <a:lnTo>
                  <a:pt x="2864" y="1861"/>
                </a:lnTo>
                <a:lnTo>
                  <a:pt x="2828" y="1853"/>
                </a:lnTo>
                <a:lnTo>
                  <a:pt x="2793" y="1846"/>
                </a:lnTo>
                <a:lnTo>
                  <a:pt x="2757" y="1840"/>
                </a:lnTo>
                <a:lnTo>
                  <a:pt x="2722" y="1835"/>
                </a:lnTo>
                <a:lnTo>
                  <a:pt x="2685" y="1831"/>
                </a:lnTo>
                <a:lnTo>
                  <a:pt x="2648" y="1827"/>
                </a:lnTo>
                <a:lnTo>
                  <a:pt x="2611" y="1825"/>
                </a:lnTo>
                <a:lnTo>
                  <a:pt x="2575" y="1824"/>
                </a:lnTo>
                <a:lnTo>
                  <a:pt x="2537" y="1824"/>
                </a:lnTo>
                <a:close/>
                <a:moveTo>
                  <a:pt x="4448" y="1028"/>
                </a:moveTo>
                <a:lnTo>
                  <a:pt x="4448" y="1028"/>
                </a:lnTo>
                <a:lnTo>
                  <a:pt x="4414" y="1029"/>
                </a:lnTo>
                <a:lnTo>
                  <a:pt x="4383" y="1032"/>
                </a:lnTo>
                <a:lnTo>
                  <a:pt x="4352" y="1036"/>
                </a:lnTo>
                <a:lnTo>
                  <a:pt x="4321" y="1042"/>
                </a:lnTo>
                <a:lnTo>
                  <a:pt x="4291" y="1048"/>
                </a:lnTo>
                <a:lnTo>
                  <a:pt x="4261" y="1056"/>
                </a:lnTo>
                <a:lnTo>
                  <a:pt x="4232" y="1066"/>
                </a:lnTo>
                <a:lnTo>
                  <a:pt x="4204" y="1078"/>
                </a:lnTo>
                <a:lnTo>
                  <a:pt x="4175" y="1091"/>
                </a:lnTo>
                <a:lnTo>
                  <a:pt x="4148" y="1104"/>
                </a:lnTo>
                <a:lnTo>
                  <a:pt x="4123" y="1119"/>
                </a:lnTo>
                <a:lnTo>
                  <a:pt x="4097" y="1136"/>
                </a:lnTo>
                <a:lnTo>
                  <a:pt x="4072" y="1153"/>
                </a:lnTo>
                <a:lnTo>
                  <a:pt x="4049" y="1172"/>
                </a:lnTo>
                <a:lnTo>
                  <a:pt x="4026" y="1191"/>
                </a:lnTo>
                <a:lnTo>
                  <a:pt x="4004" y="1212"/>
                </a:lnTo>
                <a:lnTo>
                  <a:pt x="3983" y="1234"/>
                </a:lnTo>
                <a:lnTo>
                  <a:pt x="3963" y="1256"/>
                </a:lnTo>
                <a:lnTo>
                  <a:pt x="3945" y="1281"/>
                </a:lnTo>
                <a:lnTo>
                  <a:pt x="3928" y="1305"/>
                </a:lnTo>
                <a:lnTo>
                  <a:pt x="3912" y="1330"/>
                </a:lnTo>
                <a:lnTo>
                  <a:pt x="3896" y="1357"/>
                </a:lnTo>
                <a:lnTo>
                  <a:pt x="3882" y="1384"/>
                </a:lnTo>
                <a:lnTo>
                  <a:pt x="3870" y="1411"/>
                </a:lnTo>
                <a:lnTo>
                  <a:pt x="3859" y="1440"/>
                </a:lnTo>
                <a:lnTo>
                  <a:pt x="3849" y="1468"/>
                </a:lnTo>
                <a:lnTo>
                  <a:pt x="3841" y="1499"/>
                </a:lnTo>
                <a:lnTo>
                  <a:pt x="3833" y="1528"/>
                </a:lnTo>
                <a:lnTo>
                  <a:pt x="3829" y="1560"/>
                </a:lnTo>
                <a:lnTo>
                  <a:pt x="3824" y="1591"/>
                </a:lnTo>
                <a:lnTo>
                  <a:pt x="3821" y="1623"/>
                </a:lnTo>
                <a:lnTo>
                  <a:pt x="3821" y="1655"/>
                </a:lnTo>
                <a:lnTo>
                  <a:pt x="3821" y="1688"/>
                </a:lnTo>
                <a:lnTo>
                  <a:pt x="3824" y="1720"/>
                </a:lnTo>
                <a:lnTo>
                  <a:pt x="3829" y="1750"/>
                </a:lnTo>
                <a:lnTo>
                  <a:pt x="3833" y="1782"/>
                </a:lnTo>
                <a:lnTo>
                  <a:pt x="3841" y="1811"/>
                </a:lnTo>
                <a:lnTo>
                  <a:pt x="3849" y="1842"/>
                </a:lnTo>
                <a:lnTo>
                  <a:pt x="3859" y="1870"/>
                </a:lnTo>
                <a:lnTo>
                  <a:pt x="3870" y="1900"/>
                </a:lnTo>
                <a:lnTo>
                  <a:pt x="3882" y="1927"/>
                </a:lnTo>
                <a:lnTo>
                  <a:pt x="3896" y="1954"/>
                </a:lnTo>
                <a:lnTo>
                  <a:pt x="3912" y="1981"/>
                </a:lnTo>
                <a:lnTo>
                  <a:pt x="3928" y="2005"/>
                </a:lnTo>
                <a:lnTo>
                  <a:pt x="3945" y="2030"/>
                </a:lnTo>
                <a:lnTo>
                  <a:pt x="3963" y="2054"/>
                </a:lnTo>
                <a:lnTo>
                  <a:pt x="3983" y="2076"/>
                </a:lnTo>
                <a:lnTo>
                  <a:pt x="4004" y="2098"/>
                </a:lnTo>
                <a:lnTo>
                  <a:pt x="4026" y="2119"/>
                </a:lnTo>
                <a:lnTo>
                  <a:pt x="4049" y="2139"/>
                </a:lnTo>
                <a:lnTo>
                  <a:pt x="4072" y="2157"/>
                </a:lnTo>
                <a:lnTo>
                  <a:pt x="4097" y="2174"/>
                </a:lnTo>
                <a:lnTo>
                  <a:pt x="4123" y="2191"/>
                </a:lnTo>
                <a:lnTo>
                  <a:pt x="4148" y="2206"/>
                </a:lnTo>
                <a:lnTo>
                  <a:pt x="4175" y="2220"/>
                </a:lnTo>
                <a:lnTo>
                  <a:pt x="4204" y="2233"/>
                </a:lnTo>
                <a:lnTo>
                  <a:pt x="4232" y="2244"/>
                </a:lnTo>
                <a:lnTo>
                  <a:pt x="4261" y="2254"/>
                </a:lnTo>
                <a:lnTo>
                  <a:pt x="4291" y="2263"/>
                </a:lnTo>
                <a:lnTo>
                  <a:pt x="4321" y="2269"/>
                </a:lnTo>
                <a:lnTo>
                  <a:pt x="4352" y="2275"/>
                </a:lnTo>
                <a:lnTo>
                  <a:pt x="4383" y="2279"/>
                </a:lnTo>
                <a:lnTo>
                  <a:pt x="4414" y="2281"/>
                </a:lnTo>
                <a:lnTo>
                  <a:pt x="4448" y="2282"/>
                </a:lnTo>
                <a:lnTo>
                  <a:pt x="4479" y="2281"/>
                </a:lnTo>
                <a:lnTo>
                  <a:pt x="4511" y="2279"/>
                </a:lnTo>
                <a:lnTo>
                  <a:pt x="4542" y="2275"/>
                </a:lnTo>
                <a:lnTo>
                  <a:pt x="4574" y="2269"/>
                </a:lnTo>
                <a:lnTo>
                  <a:pt x="4603" y="2263"/>
                </a:lnTo>
                <a:lnTo>
                  <a:pt x="4634" y="2254"/>
                </a:lnTo>
                <a:lnTo>
                  <a:pt x="4662" y="2244"/>
                </a:lnTo>
                <a:lnTo>
                  <a:pt x="4691" y="2233"/>
                </a:lnTo>
                <a:lnTo>
                  <a:pt x="4718" y="2220"/>
                </a:lnTo>
                <a:lnTo>
                  <a:pt x="4745" y="2206"/>
                </a:lnTo>
                <a:lnTo>
                  <a:pt x="4772" y="2191"/>
                </a:lnTo>
                <a:lnTo>
                  <a:pt x="4797" y="2174"/>
                </a:lnTo>
                <a:lnTo>
                  <a:pt x="4821" y="2157"/>
                </a:lnTo>
                <a:lnTo>
                  <a:pt x="4846" y="2139"/>
                </a:lnTo>
                <a:lnTo>
                  <a:pt x="4868" y="2119"/>
                </a:lnTo>
                <a:lnTo>
                  <a:pt x="4890" y="2098"/>
                </a:lnTo>
                <a:lnTo>
                  <a:pt x="4911" y="2076"/>
                </a:lnTo>
                <a:lnTo>
                  <a:pt x="4930" y="2054"/>
                </a:lnTo>
                <a:lnTo>
                  <a:pt x="4949" y="2030"/>
                </a:lnTo>
                <a:lnTo>
                  <a:pt x="4966" y="2005"/>
                </a:lnTo>
                <a:lnTo>
                  <a:pt x="4983" y="1981"/>
                </a:lnTo>
                <a:lnTo>
                  <a:pt x="4998" y="1954"/>
                </a:lnTo>
                <a:lnTo>
                  <a:pt x="5011" y="1927"/>
                </a:lnTo>
                <a:lnTo>
                  <a:pt x="5025" y="1900"/>
                </a:lnTo>
                <a:lnTo>
                  <a:pt x="5036" y="1870"/>
                </a:lnTo>
                <a:lnTo>
                  <a:pt x="5046" y="1842"/>
                </a:lnTo>
                <a:lnTo>
                  <a:pt x="5054" y="1811"/>
                </a:lnTo>
                <a:lnTo>
                  <a:pt x="5060" y="1782"/>
                </a:lnTo>
                <a:lnTo>
                  <a:pt x="5067" y="1750"/>
                </a:lnTo>
                <a:lnTo>
                  <a:pt x="5070" y="1720"/>
                </a:lnTo>
                <a:lnTo>
                  <a:pt x="5073" y="1688"/>
                </a:lnTo>
                <a:lnTo>
                  <a:pt x="5074" y="1655"/>
                </a:lnTo>
                <a:lnTo>
                  <a:pt x="5073" y="1623"/>
                </a:lnTo>
                <a:lnTo>
                  <a:pt x="5070" y="1591"/>
                </a:lnTo>
                <a:lnTo>
                  <a:pt x="5067" y="1560"/>
                </a:lnTo>
                <a:lnTo>
                  <a:pt x="5060" y="1528"/>
                </a:lnTo>
                <a:lnTo>
                  <a:pt x="5054" y="1499"/>
                </a:lnTo>
                <a:lnTo>
                  <a:pt x="5046" y="1468"/>
                </a:lnTo>
                <a:lnTo>
                  <a:pt x="5036" y="1440"/>
                </a:lnTo>
                <a:lnTo>
                  <a:pt x="5025" y="1411"/>
                </a:lnTo>
                <a:lnTo>
                  <a:pt x="5011" y="1384"/>
                </a:lnTo>
                <a:lnTo>
                  <a:pt x="4998" y="1357"/>
                </a:lnTo>
                <a:lnTo>
                  <a:pt x="4983" y="1330"/>
                </a:lnTo>
                <a:lnTo>
                  <a:pt x="4966" y="1305"/>
                </a:lnTo>
                <a:lnTo>
                  <a:pt x="4949" y="1281"/>
                </a:lnTo>
                <a:lnTo>
                  <a:pt x="4930" y="1256"/>
                </a:lnTo>
                <a:lnTo>
                  <a:pt x="4911" y="1234"/>
                </a:lnTo>
                <a:lnTo>
                  <a:pt x="4890" y="1212"/>
                </a:lnTo>
                <a:lnTo>
                  <a:pt x="4868" y="1191"/>
                </a:lnTo>
                <a:lnTo>
                  <a:pt x="4846" y="1172"/>
                </a:lnTo>
                <a:lnTo>
                  <a:pt x="4821" y="1153"/>
                </a:lnTo>
                <a:lnTo>
                  <a:pt x="4797" y="1136"/>
                </a:lnTo>
                <a:lnTo>
                  <a:pt x="4772" y="1119"/>
                </a:lnTo>
                <a:lnTo>
                  <a:pt x="4745" y="1104"/>
                </a:lnTo>
                <a:lnTo>
                  <a:pt x="4718" y="1091"/>
                </a:lnTo>
                <a:lnTo>
                  <a:pt x="4691" y="1078"/>
                </a:lnTo>
                <a:lnTo>
                  <a:pt x="4662" y="1066"/>
                </a:lnTo>
                <a:lnTo>
                  <a:pt x="4634" y="1056"/>
                </a:lnTo>
                <a:lnTo>
                  <a:pt x="4603" y="1048"/>
                </a:lnTo>
                <a:lnTo>
                  <a:pt x="4574" y="1042"/>
                </a:lnTo>
                <a:lnTo>
                  <a:pt x="4542" y="1036"/>
                </a:lnTo>
                <a:lnTo>
                  <a:pt x="4511" y="1032"/>
                </a:lnTo>
                <a:lnTo>
                  <a:pt x="4479" y="1029"/>
                </a:lnTo>
                <a:lnTo>
                  <a:pt x="4448" y="1028"/>
                </a:lnTo>
                <a:close/>
              </a:path>
            </a:pathLst>
          </a:custGeom>
          <a:solidFill>
            <a:srgbClr val="ED49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540000" rIns="68580" bIns="3429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06918" y="2618899"/>
            <a:ext cx="910114" cy="71485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1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</a:p>
          <a:p>
            <a:pPr algn="ctr"/>
            <a:r>
              <a:rPr lang="en-US" altLang="zh-CN" sz="21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888582" y="1871186"/>
            <a:ext cx="346567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100" b="1" dirty="0">
                <a:solidFill>
                  <a:srgbClr val="ED496B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单击此处输入标题文本</a:t>
            </a:r>
          </a:p>
        </p:txBody>
      </p:sp>
      <p:pic>
        <p:nvPicPr>
          <p:cNvPr id="1026" name="Picture 2" descr="E:\大二 外语课件\期末课件作业\4314454_085622999512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2" y="549785"/>
            <a:ext cx="6160532" cy="3677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文本框 6"/>
          <p:cNvSpPr txBox="1"/>
          <p:nvPr/>
        </p:nvSpPr>
        <p:spPr>
          <a:xfrm>
            <a:off x="419878" y="4498119"/>
            <a:ext cx="5454017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Everything will always be alright</a:t>
            </a:r>
          </a:p>
        </p:txBody>
      </p:sp>
      <p:pic>
        <p:nvPicPr>
          <p:cNvPr id="1027" name="Picture 3" descr="E:\大二 外语课件\期末课件作业\2008113161043752_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13" l="92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03" y="43934"/>
            <a:ext cx="2308511" cy="50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6"/>
          <p:cNvSpPr txBox="1"/>
          <p:nvPr/>
        </p:nvSpPr>
        <p:spPr>
          <a:xfrm>
            <a:off x="2007786" y="4473937"/>
            <a:ext cx="4673917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When we go shopping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"/>
                            </p:stCondLst>
                            <p:childTnLst>
                              <p:par>
                                <p:cTn id="48" presetID="26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2" presetClass="exit" presetSubtype="4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16" grpId="0"/>
      <p:bldP spid="17" grpId="0"/>
      <p:bldP spid="10" grpId="0"/>
      <p:bldP spid="10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框 6"/>
          <p:cNvSpPr txBox="1"/>
          <p:nvPr/>
        </p:nvSpPr>
        <p:spPr>
          <a:xfrm>
            <a:off x="5146366" y="1452739"/>
            <a:ext cx="3629600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Well you know that it's going to be alright</a:t>
            </a:r>
          </a:p>
        </p:txBody>
      </p:sp>
      <p:sp>
        <p:nvSpPr>
          <p:cNvPr id="4" name="文本框 6"/>
          <p:cNvSpPr txBox="1"/>
          <p:nvPr/>
        </p:nvSpPr>
        <p:spPr>
          <a:xfrm>
            <a:off x="5224592" y="3315579"/>
            <a:ext cx="4673917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When we go shopping</a:t>
            </a:r>
          </a:p>
        </p:txBody>
      </p:sp>
      <p:pic>
        <p:nvPicPr>
          <p:cNvPr id="2051" name="Picture 3" descr="E:\大二 外语课件\期末课件作业\101485_201007191724133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58" y="972589"/>
            <a:ext cx="4725406" cy="3478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E:\大二 外语课件\期末课件作业\213291_002456314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7"/>
          <a:stretch/>
        </p:blipFill>
        <p:spPr bwMode="auto">
          <a:xfrm>
            <a:off x="862772" y="168421"/>
            <a:ext cx="3626776" cy="4632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027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 6"/>
          <p:cNvSpPr txBox="1"/>
          <p:nvPr/>
        </p:nvSpPr>
        <p:spPr>
          <a:xfrm>
            <a:off x="4496638" y="4001932"/>
            <a:ext cx="36296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It's always </a:t>
            </a:r>
            <a:r>
              <a:rPr lang="en-US" altLang="zh-CN" sz="2400" b="1" dirty="0" err="1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lalalalala</a:t>
            </a:r>
            <a:r>
              <a:rPr lang="en-US" altLang="zh-CN" sz="24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...</a:t>
            </a:r>
          </a:p>
        </p:txBody>
      </p:sp>
      <p:pic>
        <p:nvPicPr>
          <p:cNvPr id="3074" name="Picture 2" descr="E:\大二 外语课件\期末课件作业\200712121063031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6" y="75393"/>
            <a:ext cx="3825045" cy="4686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E:\大二 外语课件\期末课件作业\sy_201108121008217220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7"/>
          <a:stretch/>
        </p:blipFill>
        <p:spPr bwMode="auto">
          <a:xfrm>
            <a:off x="4131425" y="75393"/>
            <a:ext cx="4609407" cy="369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文本框 6"/>
          <p:cNvSpPr txBox="1"/>
          <p:nvPr/>
        </p:nvSpPr>
        <p:spPr>
          <a:xfrm>
            <a:off x="5371903" y="4514664"/>
            <a:ext cx="4673917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Shopping spree begin</a:t>
            </a:r>
          </a:p>
        </p:txBody>
      </p:sp>
    </p:spTree>
    <p:extLst>
      <p:ext uri="{BB962C8B-B14F-4D97-AF65-F5344CB8AC3E}">
        <p14:creationId xmlns:p14="http://schemas.microsoft.com/office/powerpoint/2010/main" val="13695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2" presetClass="exit" presetSubtype="4" fill="hold" grpId="2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5100877" y="1575223"/>
            <a:ext cx="36296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 err="1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lalalalala</a:t>
            </a:r>
            <a:r>
              <a:rPr lang="en-US" altLang="zh-CN" sz="24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...</a:t>
            </a:r>
          </a:p>
        </p:txBody>
      </p:sp>
      <p:sp>
        <p:nvSpPr>
          <p:cNvPr id="5" name="文本框 6"/>
          <p:cNvSpPr txBox="1"/>
          <p:nvPr/>
        </p:nvSpPr>
        <p:spPr>
          <a:xfrm>
            <a:off x="5010300" y="2906151"/>
            <a:ext cx="4673917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Everybody wins</a:t>
            </a:r>
          </a:p>
        </p:txBody>
      </p:sp>
      <p:pic>
        <p:nvPicPr>
          <p:cNvPr id="6" name="Picture 3" descr="E:\大二 外语课件\期末课件作业\1552426_075139089719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40" l="0" r="100000">
                        <a14:foregroundMark x1="4102" y1="49805" x2="2148" y2="53906"/>
                        <a14:foregroundMark x1="3125" y1="55469" x2="6543" y2="61035"/>
                        <a14:foregroundMark x1="12207" y1="84863" x2="3711" y2="90820"/>
                        <a14:foregroundMark x1="25684" y1="87402" x2="29395" y2="97070"/>
                        <a14:foregroundMark x1="85840" y1="16602" x2="78906" y2="43262"/>
                        <a14:foregroundMark x1="77344" y1="50098" x2="82324" y2="50098"/>
                        <a14:foregroundMark x1="87988" y1="27539" x2="85840" y2="35742"/>
                        <a14:foregroundMark x1="95508" y1="28516" x2="96484" y2="36328"/>
                        <a14:foregroundMark x1="94922" y1="14063" x2="95508" y2="14453"/>
                        <a14:foregroundMark x1="96094" y1="25098" x2="97070" y2="27246"/>
                        <a14:foregroundMark x1="94531" y1="41016" x2="92676" y2="49121"/>
                        <a14:foregroundMark x1="75488" y1="67676" x2="75488" y2="71094"/>
                        <a14:foregroundMark x1="74805" y1="69531" x2="73242" y2="66699"/>
                        <a14:foregroundMark x1="46680" y1="95801" x2="61035" y2="92969"/>
                        <a14:foregroundMark x1="21875" y1="7227" x2="20996" y2="16602"/>
                        <a14:foregroundMark x1="10645" y1="4688" x2="14453" y2="7227"/>
                        <a14:foregroundMark x1="23145" y1="13184" x2="25391" y2="15332"/>
                        <a14:foregroundMark x1="75195" y1="4395" x2="73926" y2="8789"/>
                        <a14:foregroundMark x1="73242" y1="3418" x2="73242" y2="3418"/>
                        <a14:foregroundMark x1="75195" y1="1855" x2="75195" y2="1855"/>
                        <a14:foregroundMark x1="76074" y1="2148" x2="76074" y2="2148"/>
                        <a14:foregroundMark x1="71680" y1="6543" x2="71680" y2="6543"/>
                        <a14:foregroundMark x1="84570" y1="94238" x2="83594" y2="98340"/>
                        <a14:foregroundMark x1="10938" y1="49121" x2="10645" y2="55078"/>
                        <a14:foregroundMark x1="6543" y1="45996" x2="10352" y2="47949"/>
                        <a14:foregroundMark x1="6934" y1="50098" x2="7520" y2="49512"/>
                        <a14:foregroundMark x1="93945" y1="51367" x2="94922" y2="65137"/>
                        <a14:foregroundMark x1="96484" y1="64160" x2="97363" y2="62305"/>
                        <a14:foregroundMark x1="97363" y1="63867" x2="98633" y2="62598"/>
                        <a14:foregroundMark x1="82715" y1="57324" x2="81152" y2="67969"/>
                        <a14:backgroundMark x1="7227" y1="50684" x2="6543" y2="5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0" y="698269"/>
            <a:ext cx="3981797" cy="398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8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2" presetClass="exit" presetSubtype="4" fill="hold" grpId="2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 descr="E:\大二 外语课件\期末课件作业\mp17934145_1433611463810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51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6"/>
          <p:cNvSpPr txBox="1"/>
          <p:nvPr/>
        </p:nvSpPr>
        <p:spPr>
          <a:xfrm>
            <a:off x="4346812" y="1977285"/>
            <a:ext cx="4797188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So shut up...</a:t>
            </a:r>
          </a:p>
        </p:txBody>
      </p:sp>
    </p:spTree>
    <p:extLst>
      <p:ext uri="{BB962C8B-B14F-4D97-AF65-F5344CB8AC3E}">
        <p14:creationId xmlns:p14="http://schemas.microsoft.com/office/powerpoint/2010/main" val="147878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1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Picture 2" descr="E:\大二 外语课件\期末课件作业\untitl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6"/>
          <p:cNvSpPr txBox="1"/>
          <p:nvPr/>
        </p:nvSpPr>
        <p:spPr>
          <a:xfrm>
            <a:off x="5489363" y="3010331"/>
            <a:ext cx="325019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b="1" dirty="0">
                <a:solidFill>
                  <a:srgbClr val="61C0E2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Let's shop</a:t>
            </a:r>
          </a:p>
        </p:txBody>
      </p:sp>
      <p:sp>
        <p:nvSpPr>
          <p:cNvPr id="5" name="文本框 6"/>
          <p:cNvSpPr txBox="1"/>
          <p:nvPr/>
        </p:nvSpPr>
        <p:spPr>
          <a:xfrm>
            <a:off x="5489364" y="1692520"/>
            <a:ext cx="3654637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b="1" dirty="0">
                <a:solidFill>
                  <a:srgbClr val="FFFF00"/>
                </a:solidFill>
                <a:latin typeface="Comic Sans MS" pitchFamily="66" charset="0"/>
                <a:ea typeface="微软雅黑" panose="020B0503020204020204" charset="-122"/>
                <a:sym typeface="+mn-ea"/>
              </a:rPr>
              <a:t>And never stop</a:t>
            </a:r>
          </a:p>
        </p:txBody>
      </p:sp>
    </p:spTree>
    <p:extLst>
      <p:ext uri="{BB962C8B-B14F-4D97-AF65-F5344CB8AC3E}">
        <p14:creationId xmlns:p14="http://schemas.microsoft.com/office/powerpoint/2010/main" val="31981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</TotalTime>
  <Words>236</Words>
  <Application>Microsoft Office PowerPoint</Application>
  <PresentationFormat>全屏显示(16:9)</PresentationFormat>
  <Paragraphs>61</Paragraphs>
  <Slides>26</Slides>
  <Notes>6</Notes>
  <HiddenSlides>0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Well you know that it's going to be alright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Well you know that it's going to be alright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蓝粉时尚</dc:title>
  <dc:creator>第一PPT</dc:creator>
  <cp:keywords>www.1ppt.com</cp:keywords>
  <dc:description>第一PPT，www.1ppt.com</dc:description>
  <cp:lastModifiedBy>Administrator</cp:lastModifiedBy>
  <cp:revision>120</cp:revision>
  <dcterms:created xsi:type="dcterms:W3CDTF">2017-06-16T08:28:00Z</dcterms:created>
  <dcterms:modified xsi:type="dcterms:W3CDTF">2019-01-20T14:21:14Z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