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0"/>
  </p:handoutMasterIdLst>
  <p:sldIdLst>
    <p:sldId id="256" r:id="rId3"/>
    <p:sldId id="257" r:id="rId5"/>
    <p:sldId id="259" r:id="rId6"/>
    <p:sldId id="265" r:id="rId7"/>
    <p:sldId id="270" r:id="rId8"/>
    <p:sldId id="260" r:id="rId9"/>
    <p:sldId id="261" r:id="rId10"/>
    <p:sldId id="262" r:id="rId11"/>
    <p:sldId id="263" r:id="rId12"/>
    <p:sldId id="272" r:id="rId13"/>
    <p:sldId id="264" r:id="rId14"/>
    <p:sldId id="266" r:id="rId15"/>
    <p:sldId id="274" r:id="rId16"/>
    <p:sldId id="268" r:id="rId17"/>
    <p:sldId id="284" r:id="rId18"/>
    <p:sldId id="285" r:id="rId19"/>
    <p:sldId id="286" r:id="rId20"/>
    <p:sldId id="287" r:id="rId21"/>
    <p:sldId id="288" r:id="rId22"/>
    <p:sldId id="289" r:id="rId23"/>
    <p:sldId id="317" r:id="rId24"/>
    <p:sldId id="290" r:id="rId25"/>
    <p:sldId id="301" r:id="rId26"/>
    <p:sldId id="303" r:id="rId27"/>
    <p:sldId id="302" r:id="rId28"/>
    <p:sldId id="304" r:id="rId29"/>
    <p:sldId id="283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318" r:id="rId39"/>
  </p:sldIdLst>
  <p:sldSz cx="9144000" cy="5144135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91B1F2"/>
    <a:srgbClr val="42406F"/>
    <a:srgbClr val="B2B2B2"/>
    <a:srgbClr val="202020"/>
    <a:srgbClr val="323232"/>
    <a:srgbClr val="CC3300"/>
    <a:srgbClr val="CC0000"/>
    <a:srgbClr val="FF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68" y="9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784" y="1279525"/>
            <a:ext cx="6140081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446"/>
            <a:ext cx="6858000" cy="1640622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140"/>
            <a:ext cx="6858000" cy="1242103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751"/>
            <a:ext cx="7886700" cy="4170172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78"/>
            <a:ext cx="7886700" cy="994397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529"/>
            <a:ext cx="7886700" cy="3264242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2813975"/>
            <a:ext cx="5491163" cy="608656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58304"/>
            <a:ext cx="5491163" cy="485776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78"/>
            <a:ext cx="7886700" cy="994397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529"/>
            <a:ext cx="3886200" cy="326424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529"/>
            <a:ext cx="3886200" cy="326424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906"/>
            <a:ext cx="7886700" cy="99439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309017"/>
            <a:ext cx="3868340" cy="61807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962151"/>
            <a:ext cx="3868340" cy="268114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9017"/>
            <a:ext cx="3887391" cy="61807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2151"/>
            <a:ext cx="3887391" cy="268114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5134"/>
            <a:ext cx="7886700" cy="994397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72"/>
            <a:ext cx="3123900" cy="1200422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0" y="574896"/>
            <a:ext cx="4363031" cy="38217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399"/>
            <a:ext cx="3123900" cy="285933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829"/>
            <a:ext cx="0" cy="1043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906"/>
            <a:ext cx="1146987" cy="4359865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906"/>
            <a:ext cx="6659969" cy="4359865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8650" y="273906"/>
            <a:ext cx="7886700" cy="994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28650" y="1369529"/>
            <a:ext cx="7886700" cy="3264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342"/>
            <a:ext cx="2057400" cy="273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342"/>
            <a:ext cx="3086100" cy="273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342"/>
            <a:ext cx="2057400" cy="273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.wav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image" Target="../media/image2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-7" b="2710"/>
          <a:stretch>
            <a:fillRect/>
          </a:stretch>
        </p:blipFill>
        <p:spPr>
          <a:xfrm>
            <a:off x="-8255" y="8255"/>
            <a:ext cx="9130030" cy="5128895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170045" y="997585"/>
            <a:ext cx="4951730" cy="4067175"/>
          </a:xfrm>
        </p:spPr>
        <p:txBody>
          <a:bodyPr>
            <a:normAutofit lnSpcReduction="20000"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endParaRPr lang="en-US" altLang="zh-CN" sz="13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en-US" altLang="zh-CN" sz="13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2100" b="1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sym typeface="+mn-ea"/>
              </a:rPr>
              <a:t>  Song : What time is it</a:t>
            </a:r>
            <a:endParaRPr lang="en-US" altLang="zh-CN" sz="2100" b="1" dirty="0">
              <a:solidFill>
                <a:schemeClr val="tx2">
                  <a:lumMod val="10000"/>
                </a:schemeClr>
              </a:solidFill>
              <a:latin typeface="+mn-lt"/>
              <a:ea typeface="+mn-ea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2100" b="1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sym typeface="+mn-ea"/>
              </a:rPr>
              <a:t>   Singer: Zac Efron、Vanessa Anne Hudgens、Ashley Mizassaro</a:t>
            </a:r>
            <a:endParaRPr lang="en-US" altLang="zh-CN" sz="2100" b="1" dirty="0">
              <a:solidFill>
                <a:schemeClr val="tx2">
                  <a:lumMod val="10000"/>
                </a:schemeClr>
              </a:solidFill>
              <a:latin typeface="+mn-lt"/>
              <a:ea typeface="+mn-ea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2100" b="1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sym typeface="+mn-ea"/>
              </a:rPr>
              <a:t>High School Musical Cast</a:t>
            </a:r>
            <a:endParaRPr lang="en-US" altLang="zh-CN" sz="2100" b="1" dirty="0">
              <a:solidFill>
                <a:schemeClr val="tx2">
                  <a:lumMod val="10000"/>
                </a:schemeClr>
              </a:solidFill>
              <a:latin typeface="+mn-lt"/>
              <a:ea typeface="+mn-ea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2100" b="1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sym typeface="+mn-ea"/>
              </a:rPr>
              <a:t> </a:t>
            </a:r>
            <a:endParaRPr lang="en-US" altLang="zh-CN" sz="2100" b="1" dirty="0">
              <a:solidFill>
                <a:schemeClr val="tx2">
                  <a:lumMod val="10000"/>
                </a:schemeClr>
              </a:solidFill>
              <a:latin typeface="+mn-lt"/>
              <a:ea typeface="+mn-ea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sz="2100" b="1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sym typeface="+mn-ea"/>
              </a:rPr>
              <a:t>教材：人教版初中英语七年级下</a:t>
            </a:r>
            <a:endParaRPr lang="zh-CN" altLang="en-US" sz="2100" b="1" dirty="0">
              <a:solidFill>
                <a:schemeClr val="tx2">
                  <a:lumMod val="10000"/>
                </a:schemeClr>
              </a:solidFill>
              <a:latin typeface="+mn-lt"/>
              <a:ea typeface="+mn-ea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2100" b="1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sym typeface="+mn-ea"/>
              </a:rPr>
              <a:t>U2 What time do you go to school?</a:t>
            </a:r>
            <a:endParaRPr lang="zh-CN" altLang="en-US" sz="2100" b="1" dirty="0">
              <a:solidFill>
                <a:schemeClr val="tx2">
                  <a:lumMod val="10000"/>
                </a:schemeClr>
              </a:solidFill>
              <a:latin typeface="+mn-lt"/>
              <a:ea typeface="+mn-ea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sz="2100" b="1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sym typeface="+mn-ea"/>
              </a:rPr>
              <a:t> 主题内容：安排</a:t>
            </a:r>
            <a:endParaRPr lang="zh-CN" altLang="en-US" sz="2100" b="1" dirty="0">
              <a:solidFill>
                <a:schemeClr val="tx2">
                  <a:lumMod val="10000"/>
                </a:schemeClr>
              </a:solidFill>
              <a:latin typeface="+mn-lt"/>
              <a:ea typeface="+mn-ea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sz="2100" b="1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sym typeface="+mn-ea"/>
              </a:rPr>
              <a:t> 单位：华南师范大学外文学院</a:t>
            </a:r>
            <a:endParaRPr lang="zh-CN" altLang="en-US" sz="2100" b="1" dirty="0">
              <a:solidFill>
                <a:schemeClr val="tx2">
                  <a:lumMod val="10000"/>
                </a:schemeClr>
              </a:solidFill>
              <a:latin typeface="+mn-lt"/>
              <a:ea typeface="+mn-ea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sz="2100" b="1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sym typeface="+mn-ea"/>
              </a:rPr>
              <a:t> 作者：杨瑾</a:t>
            </a:r>
            <a:endParaRPr lang="zh-CN" altLang="en-US" sz="2100" b="1" dirty="0">
              <a:solidFill>
                <a:schemeClr val="tx2">
                  <a:lumMod val="10000"/>
                </a:schemeClr>
              </a:solidFill>
              <a:latin typeface="+mn-lt"/>
              <a:ea typeface="+mn-ea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" advClick="0" advTm="3000">
        <p:blinds/>
        <p:sndAc>
          <p:stSnd>
            <p:snd r:embed="rId4" name="歌舞青春电影 - What Time Is It.wav.wav"/>
          </p:stSnd>
        </p:sndAc>
      </p:transition>
    </mc:Choice>
    <mc:Fallback>
      <p:transition spd="slow" advClick="0" advTm="3000">
        <p:blinds/>
        <p:sndAc>
          <p:stSnd>
            <p:snd r:embed="rId4" name="歌舞青春电影 - What Time Is It.wav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 descr="u=483214140,1806347218&amp;fm=26&amp;gp=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985" y="-6985"/>
            <a:ext cx="9130030" cy="51574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92325" y="2110740"/>
            <a:ext cx="5314950" cy="92202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/>
            </a:prstTxWarp>
            <a:spAutoFit/>
          </a:bodyPr>
          <a:p>
            <a:pPr algn="l"/>
            <a:r>
              <a:rPr lang="zh-CN" altLang="en-US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What time is it?</a:t>
            </a:r>
            <a:r>
              <a:rPr lang="zh-CN" altLang="en-US" b="1">
                <a:solidFill>
                  <a:schemeClr val="bg1"/>
                </a:solidFill>
                <a:effectLst/>
                <a:sym typeface="+mn-ea"/>
              </a:rPr>
              <a:t> 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930" y="121920"/>
            <a:ext cx="406019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solidFill>
                  <a:srgbClr val="FFC000"/>
                </a:solidFill>
                <a:effectLst/>
                <a:sym typeface="+mn-ea"/>
              </a:rPr>
              <a:t>Party time! </a:t>
            </a:r>
            <a:endParaRPr lang="zh-CN" altLang="en-US" sz="2800" b="1">
              <a:solidFill>
                <a:srgbClr val="FFC000"/>
              </a:solidFill>
              <a:effectLst/>
              <a:sym typeface="+mn-ea"/>
            </a:endParaRPr>
          </a:p>
          <a:p>
            <a:pPr algn="l"/>
            <a:r>
              <a:rPr lang="zh-CN" altLang="en-US" sz="2800" b="1">
                <a:solidFill>
                  <a:srgbClr val="FFC000"/>
                </a:solidFill>
                <a:effectLst/>
                <a:sym typeface="+mn-ea"/>
              </a:rPr>
              <a:t>That's right,say it loud</a:t>
            </a:r>
            <a:r>
              <a:rPr lang="en-US" altLang="zh-CN" sz="2800" b="1">
                <a:solidFill>
                  <a:srgbClr val="FFC000"/>
                </a:solidFill>
                <a:effectLst/>
                <a:sym typeface="+mn-ea"/>
              </a:rPr>
              <a:t>.</a:t>
            </a:r>
            <a:endParaRPr lang="en-US" altLang="zh-CN" sz="2800" b="1">
              <a:solidFill>
                <a:srgbClr val="FFC000"/>
              </a:solidFill>
              <a:effectLst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u=725490597,2231668964&amp;fm=11&amp;gp=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5080"/>
            <a:ext cx="9163050" cy="51542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431665" y="3425190"/>
            <a:ext cx="268224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What time is it ?</a:t>
            </a:r>
            <a:endParaRPr lang="en-US" altLang="zh-CN" sz="2400" b="1">
              <a:solidFill>
                <a:schemeClr val="bg1"/>
              </a:solidFill>
            </a:endParaRPr>
          </a:p>
          <a:p>
            <a:r>
              <a:rPr lang="en-US" altLang="zh-CN" sz="2400" b="1">
                <a:solidFill>
                  <a:schemeClr val="bg1"/>
                </a:solidFill>
              </a:rPr>
              <a:t>Time of our lives.</a:t>
            </a:r>
            <a:endParaRPr lang="en-US" altLang="zh-CN" sz="2400" b="1">
              <a:solidFill>
                <a:schemeClr val="bg1"/>
              </a:solidFill>
            </a:endParaRPr>
          </a:p>
          <a:p>
            <a:r>
              <a:rPr lang="en-US" altLang="zh-CN" sz="2400" b="1">
                <a:solidFill>
                  <a:schemeClr val="bg1"/>
                </a:solidFill>
              </a:rPr>
              <a:t>Anticipation!</a:t>
            </a:r>
            <a:endParaRPr lang="en-US" altLang="zh-CN" sz="2400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78435" y="3892550"/>
            <a:ext cx="8520430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300">
                <a:solidFill>
                  <a:schemeClr val="bg2"/>
                </a:solidFill>
              </a:rPr>
              <a:t>What time is it? Summer time!  </a:t>
            </a:r>
            <a:endParaRPr lang="zh-CN" altLang="en-US" sz="2300">
              <a:solidFill>
                <a:schemeClr val="bg2"/>
              </a:solidFill>
            </a:endParaRPr>
          </a:p>
          <a:p>
            <a:pPr algn="l"/>
            <a:r>
              <a:rPr lang="zh-CN" altLang="en-US" sz="2300">
                <a:solidFill>
                  <a:schemeClr val="bg2"/>
                </a:solidFill>
              </a:rPr>
              <a:t>School's out,scream and shout!  </a:t>
            </a:r>
            <a:endParaRPr lang="zh-CN" altLang="en-US" sz="2300">
              <a:solidFill>
                <a:schemeClr val="bg2"/>
              </a:solidFill>
            </a:endParaRPr>
          </a:p>
          <a:p>
            <a:pPr algn="l"/>
            <a:r>
              <a:rPr lang="en-US" altLang="zh-CN" sz="2300">
                <a:solidFill>
                  <a:schemeClr val="bg2"/>
                </a:solidFill>
              </a:rPr>
              <a:t>Goodbye to the rules no summer school.</a:t>
            </a:r>
            <a:endParaRPr lang="en-US" altLang="zh-CN" sz="2300">
              <a:solidFill>
                <a:schemeClr val="bg2"/>
              </a:solidFill>
            </a:endParaRPr>
          </a:p>
        </p:txBody>
      </p:sp>
      <p:pic>
        <p:nvPicPr>
          <p:cNvPr id="3" name="图片 2" descr="timg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810260"/>
            <a:ext cx="6986270" cy="2898140"/>
          </a:xfrm>
          <a:prstGeom prst="rect">
            <a:avLst/>
          </a:prstGeom>
        </p:spPr>
      </p:pic>
      <p:sp>
        <p:nvSpPr>
          <p:cNvPr id="203" name=" 203"/>
          <p:cNvSpPr/>
          <p:nvPr/>
        </p:nvSpPr>
        <p:spPr>
          <a:xfrm flipH="1">
            <a:off x="3569335" y="17780"/>
            <a:ext cx="5494020" cy="1789430"/>
          </a:xfrm>
          <a:custGeom>
            <a:avLst/>
            <a:gdLst>
              <a:gd name="connsiteX0" fmla="*/ 386329 w 1380180"/>
              <a:gd name="connsiteY0" fmla="*/ 0 h 1380181"/>
              <a:gd name="connsiteX1" fmla="*/ 432048 w 1380180"/>
              <a:gd name="connsiteY1" fmla="*/ 0 h 1380181"/>
              <a:gd name="connsiteX2" fmla="*/ 432048 w 1380180"/>
              <a:gd name="connsiteY2" fmla="*/ 386329 h 1380181"/>
              <a:gd name="connsiteX3" fmla="*/ 1380180 w 1380180"/>
              <a:gd name="connsiteY3" fmla="*/ 386329 h 1380181"/>
              <a:gd name="connsiteX4" fmla="*/ 1380180 w 1380180"/>
              <a:gd name="connsiteY4" fmla="*/ 432048 h 1380181"/>
              <a:gd name="connsiteX5" fmla="*/ 432048 w 1380180"/>
              <a:gd name="connsiteY5" fmla="*/ 432048 h 1380181"/>
              <a:gd name="connsiteX6" fmla="*/ 432048 w 1380180"/>
              <a:gd name="connsiteY6" fmla="*/ 1380181 h 1380181"/>
              <a:gd name="connsiteX7" fmla="*/ 386329 w 1380180"/>
              <a:gd name="connsiteY7" fmla="*/ 1380181 h 1380181"/>
              <a:gd name="connsiteX8" fmla="*/ 386329 w 1380180"/>
              <a:gd name="connsiteY8" fmla="*/ 432048 h 1380181"/>
              <a:gd name="connsiteX9" fmla="*/ 0 w 1380180"/>
              <a:gd name="connsiteY9" fmla="*/ 432048 h 1380181"/>
              <a:gd name="connsiteX10" fmla="*/ 0 w 1380180"/>
              <a:gd name="connsiteY10" fmla="*/ 386329 h 1380181"/>
              <a:gd name="connsiteX11" fmla="*/ 386329 w 1380180"/>
              <a:gd name="connsiteY11" fmla="*/ 386329 h 138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80180" h="1380181">
                <a:moveTo>
                  <a:pt x="386329" y="0"/>
                </a:moveTo>
                <a:lnTo>
                  <a:pt x="432048" y="0"/>
                </a:lnTo>
                <a:lnTo>
                  <a:pt x="432048" y="386329"/>
                </a:lnTo>
                <a:lnTo>
                  <a:pt x="1380180" y="386329"/>
                </a:lnTo>
                <a:lnTo>
                  <a:pt x="1380180" y="432048"/>
                </a:lnTo>
                <a:lnTo>
                  <a:pt x="432048" y="432048"/>
                </a:lnTo>
                <a:lnTo>
                  <a:pt x="432048" y="1380181"/>
                </a:lnTo>
                <a:lnTo>
                  <a:pt x="386329" y="1380181"/>
                </a:lnTo>
                <a:lnTo>
                  <a:pt x="386329" y="432048"/>
                </a:lnTo>
                <a:lnTo>
                  <a:pt x="0" y="432048"/>
                </a:lnTo>
                <a:lnTo>
                  <a:pt x="0" y="386329"/>
                </a:lnTo>
                <a:lnTo>
                  <a:pt x="386329" y="3863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1156335"/>
            <a:ext cx="3782695" cy="3997325"/>
          </a:xfrm>
          <a:prstGeom prst="rect">
            <a:avLst/>
          </a:prstGeom>
        </p:spPr>
      </p:pic>
      <p:pic>
        <p:nvPicPr>
          <p:cNvPr id="3" name="图片 2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055" y="20320"/>
            <a:ext cx="4146550" cy="51333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36190" y="2058670"/>
            <a:ext cx="2348865" cy="760730"/>
          </a:xfrm>
          <a:prstGeom prst="rect">
            <a:avLst/>
          </a:prstGeom>
          <a:noFill/>
        </p:spPr>
        <p:txBody>
          <a:bodyPr wrap="square" rtlCol="0">
            <a:prstTxWarp prst="textInflateBottom">
              <a:avLst/>
            </a:prstTxWarp>
            <a:spAutoFit/>
          </a:bodyPr>
          <a:p>
            <a:r>
              <a:rPr lang="en-US" altLang="zh-CN" sz="3600" b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Shopping</a:t>
            </a:r>
            <a:endParaRPr lang="en-US" altLang="zh-CN" sz="3600" b="1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13020" y="1536700"/>
            <a:ext cx="1594485" cy="52197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p>
            <a:r>
              <a:rPr lang="en-US" altLang="zh-CN" sz="2800" b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Time</a:t>
            </a:r>
            <a:endParaRPr lang="en-US" altLang="zh-CN" sz="2800" b="1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7980" y="165100"/>
            <a:ext cx="65271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solidFill>
                  <a:schemeClr val="bg1"/>
                </a:solidFill>
              </a:rPr>
              <a:t>I'm free to shop till I drop.</a:t>
            </a:r>
            <a:endParaRPr lang="en-US" altLang="zh-CN" sz="2200">
              <a:solidFill>
                <a:schemeClr val="bg1"/>
              </a:solidFill>
            </a:endParaRPr>
          </a:p>
          <a:p>
            <a:r>
              <a:rPr lang="en-US" altLang="zh-CN" sz="2200">
                <a:solidFill>
                  <a:schemeClr val="bg1"/>
                </a:solidFill>
              </a:rPr>
              <a:t>It's an education vacation.</a:t>
            </a:r>
            <a:endParaRPr lang="en-US" altLang="zh-CN" sz="2200">
              <a:solidFill>
                <a:schemeClr val="bg1"/>
              </a:solidFill>
            </a:endParaRPr>
          </a:p>
          <a:p>
            <a:r>
              <a:rPr lang="en-US" altLang="zh-CN" sz="2200">
                <a:solidFill>
                  <a:schemeClr val="bg1"/>
                </a:solidFill>
              </a:rPr>
              <a:t>And the party never has to stop.</a:t>
            </a:r>
            <a:endParaRPr lang="en-US" altLang="zh-CN" sz="220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u=1305091304,2566196741&amp;fm=26&amp;gp=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1905"/>
            <a:ext cx="9161780" cy="51409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185" y="3643630"/>
            <a:ext cx="4754880" cy="1291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endParaRPr lang="en-US" altLang="zh-CN" b="1">
              <a:solidFill>
                <a:schemeClr val="tx1"/>
              </a:solidFill>
            </a:endParaRPr>
          </a:p>
          <a:p>
            <a:pPr algn="l"/>
            <a:r>
              <a:rPr lang="en-US" altLang="zh-CN" sz="2000" b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Goodbye to you and you. </a:t>
            </a:r>
            <a:endParaRPr lang="en-US" altLang="zh-CN" sz="2000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ym typeface="+mn-ea"/>
            </a:endParaRPr>
          </a:p>
          <a:p>
            <a:pPr algn="l"/>
            <a:r>
              <a:rPr lang="en-US" altLang="zh-CN" sz="2000" b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And you and you.</a:t>
            </a:r>
            <a:endParaRPr lang="en-US" altLang="zh-CN" sz="2000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l"/>
            <a:r>
              <a:rPr lang="en-US" altLang="zh-CN" sz="2000" b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Bye-bye until next fall.</a:t>
            </a:r>
            <a:r>
              <a:rPr lang="en-US" altLang="zh-CN" b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	</a:t>
            </a:r>
            <a:r>
              <a:rPr lang="en-US" altLang="zh-CN">
                <a:sym typeface="+mn-ea"/>
              </a:rPr>
              <a:t>		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642235" y="190500"/>
            <a:ext cx="475805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We've got things to do we'll see you soon.</a:t>
            </a:r>
            <a:endParaRPr lang="en-US" altLang="zh-CN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l"/>
            <a:r>
              <a:rPr lang="en-US" altLang="zh-CN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And we're really gonna miss you all.</a:t>
            </a:r>
            <a:endParaRPr lang="en-US" altLang="zh-CN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" name="内容占位符 6" descr="图片3"/>
          <p:cNvPicPr>
            <a:picLocks noChangeAspect="1"/>
          </p:cNvPicPr>
          <p:nvPr>
            <p:ph idx="1"/>
          </p:nvPr>
        </p:nvPicPr>
        <p:blipFill>
          <a:blip r:embed="rId1"/>
          <a:srcRect r="62" b="7041"/>
          <a:stretch>
            <a:fillRect/>
          </a:stretch>
        </p:blipFill>
        <p:spPr>
          <a:xfrm rot="1320000">
            <a:off x="1932305" y="195580"/>
            <a:ext cx="5443220" cy="43135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22705" y="4319270"/>
            <a:ext cx="72631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>
                <a:solidFill>
                  <a:schemeClr val="bg1"/>
                </a:solidFill>
              </a:rPr>
              <a:t>Everybody ready going crazy yeah we're out.</a:t>
            </a:r>
            <a:endParaRPr lang="en-US" altLang="zh-CN" sz="28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08305" y="510540"/>
            <a:ext cx="4248150" cy="119888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2"/>
            </a:glow>
          </a:effectLst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</a:rPr>
              <a:t>come on!</a:t>
            </a:r>
            <a:endParaRPr lang="en-US" altLang="zh-CN" sz="7200" b="1">
              <a:ln w="9525">
                <a:noFill/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65780" y="2092960"/>
            <a:ext cx="58400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And let me hear you say it now</a:t>
            </a:r>
            <a:r>
              <a:rPr lang="en-US" altLang="zh-CN" sz="2800">
                <a:solidFill>
                  <a:schemeClr val="bg1"/>
                </a:solidFill>
              </a:rPr>
              <a:t>.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94610" y="3457575"/>
            <a:ext cx="395414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5400" b="1"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Right now!</a:t>
            </a:r>
            <a:endParaRPr lang="en-US" altLang="zh-CN" sz="5400" b="1"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8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8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38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38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u=345958057,251349995&amp;fm=26&amp;gp=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905" y="-38735"/>
            <a:ext cx="9147810" cy="52216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2390" y="-10795"/>
            <a:ext cx="5746750" cy="82994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What time is it?      Summer time!</a:t>
            </a:r>
            <a:endParaRPr lang="en-US" altLang="zh-CN" sz="2400" b="1">
              <a:solidFill>
                <a:schemeClr val="bg1"/>
              </a:solidFill>
            </a:endParaRPr>
          </a:p>
          <a:p>
            <a:r>
              <a:rPr lang="en-US" altLang="zh-CN" sz="2400" b="1">
                <a:solidFill>
                  <a:schemeClr val="bg1"/>
                </a:solidFill>
              </a:rPr>
              <a:t>It's our vacation!</a:t>
            </a:r>
            <a:endParaRPr lang="en-US" altLang="zh-CN" sz="2400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 uiExpan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 descr="u=909515227,2954850346&amp;fm=26&amp;gp=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5770" y="384175"/>
            <a:ext cx="5378450" cy="38671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901055" y="1418590"/>
            <a:ext cx="33070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>
                <a:solidFill>
                  <a:schemeClr val="bg1"/>
                </a:solidFill>
              </a:rPr>
              <a:t>What time is it?</a:t>
            </a:r>
            <a:endParaRPr lang="en-US" altLang="zh-CN" sz="3600">
              <a:solidFill>
                <a:schemeClr val="bg1"/>
              </a:solidFill>
            </a:endParaRPr>
          </a:p>
          <a:p>
            <a:r>
              <a:rPr lang="en-US" altLang="zh-CN" sz="3600">
                <a:solidFill>
                  <a:schemeClr val="bg1"/>
                </a:solidFill>
              </a:rPr>
              <a:t>Party time!</a:t>
            </a:r>
            <a:endParaRPr lang="en-US" altLang="zh-CN" sz="3600">
              <a:solidFill>
                <a:schemeClr val="bg1"/>
              </a:solidFill>
            </a:endParaRPr>
          </a:p>
          <a:p>
            <a:r>
              <a:rPr lang="en-US" altLang="zh-CN" sz="3600">
                <a:solidFill>
                  <a:schemeClr val="bg1"/>
                </a:solidFill>
              </a:rPr>
              <a:t>That's right!</a:t>
            </a:r>
            <a:endParaRPr lang="en-US" altLang="zh-CN" sz="3600">
              <a:solidFill>
                <a:schemeClr val="bg1"/>
              </a:solidFill>
            </a:endParaRPr>
          </a:p>
          <a:p>
            <a:r>
              <a:rPr lang="en-US" altLang="zh-CN" sz="3600">
                <a:solidFill>
                  <a:schemeClr val="bg1"/>
                </a:solidFill>
              </a:rPr>
              <a:t>Say it loud!</a:t>
            </a:r>
            <a:endParaRPr lang="en-US" altLang="zh-CN" sz="36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 descr="u=4202096900,3522211016&amp;fm=26&amp;gp=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05" y="5715"/>
            <a:ext cx="9142730" cy="5130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8155" y="3201670"/>
            <a:ext cx="326199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What time is it?</a:t>
            </a:r>
            <a:endParaRPr lang="en-US" altLang="zh-CN" sz="3200">
              <a:solidFill>
                <a:schemeClr val="bg1"/>
              </a:solidFill>
            </a:endParaRPr>
          </a:p>
          <a:p>
            <a:r>
              <a:rPr lang="en-US" altLang="zh-CN" sz="3200">
                <a:solidFill>
                  <a:schemeClr val="bg1"/>
                </a:solidFill>
              </a:rPr>
              <a:t>Time of our lives.</a:t>
            </a:r>
            <a:endParaRPr lang="en-US" altLang="zh-CN" sz="3200">
              <a:solidFill>
                <a:schemeClr val="bg1"/>
              </a:solidFill>
            </a:endParaRPr>
          </a:p>
          <a:p>
            <a:r>
              <a:rPr lang="en-US" altLang="zh-CN" sz="3200">
                <a:solidFill>
                  <a:schemeClr val="bg1"/>
                </a:solidFill>
              </a:rPr>
              <a:t>Anticipation.</a:t>
            </a:r>
            <a:endParaRPr lang="en-US" altLang="zh-CN" sz="32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35" name="Group 9"/>
          <p:cNvGrpSpPr>
            <a:grpSpLocks noChangeAspect="1"/>
          </p:cNvGrpSpPr>
          <p:nvPr/>
        </p:nvGrpSpPr>
        <p:grpSpPr bwMode="auto">
          <a:xfrm>
            <a:off x="821441" y="745760"/>
            <a:ext cx="1794329" cy="3091263"/>
            <a:chOff x="1432" y="1047"/>
            <a:chExt cx="772" cy="1330"/>
          </a:xfrm>
          <a:solidFill>
            <a:srgbClr val="42406F"/>
          </a:solidFill>
        </p:grpSpPr>
        <p:sp>
          <p:nvSpPr>
            <p:cNvPr id="36" name="Freeform 10"/>
            <p:cNvSpPr/>
            <p:nvPr/>
          </p:nvSpPr>
          <p:spPr bwMode="auto">
            <a:xfrm>
              <a:off x="1647" y="1047"/>
              <a:ext cx="226" cy="227"/>
            </a:xfrm>
            <a:custGeom>
              <a:avLst/>
              <a:gdLst>
                <a:gd name="T0" fmla="*/ 193 w 219"/>
                <a:gd name="T1" fmla="*/ 62 h 220"/>
                <a:gd name="T2" fmla="*/ 157 w 219"/>
                <a:gd name="T3" fmla="*/ 193 h 220"/>
                <a:gd name="T4" fmla="*/ 26 w 219"/>
                <a:gd name="T5" fmla="*/ 158 h 220"/>
                <a:gd name="T6" fmla="*/ 62 w 219"/>
                <a:gd name="T7" fmla="*/ 27 h 220"/>
                <a:gd name="T8" fmla="*/ 193 w 219"/>
                <a:gd name="T9" fmla="*/ 6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220">
                  <a:moveTo>
                    <a:pt x="193" y="62"/>
                  </a:moveTo>
                  <a:cubicBezTo>
                    <a:pt x="219" y="108"/>
                    <a:pt x="203" y="167"/>
                    <a:pt x="157" y="193"/>
                  </a:cubicBezTo>
                  <a:cubicBezTo>
                    <a:pt x="111" y="220"/>
                    <a:pt x="53" y="204"/>
                    <a:pt x="26" y="158"/>
                  </a:cubicBezTo>
                  <a:cubicBezTo>
                    <a:pt x="0" y="112"/>
                    <a:pt x="16" y="53"/>
                    <a:pt x="62" y="27"/>
                  </a:cubicBezTo>
                  <a:cubicBezTo>
                    <a:pt x="108" y="0"/>
                    <a:pt x="167" y="16"/>
                    <a:pt x="193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bg-BG"/>
            </a:p>
          </p:txBody>
        </p:sp>
        <p:sp>
          <p:nvSpPr>
            <p:cNvPr id="37" name="Freeform 11"/>
            <p:cNvSpPr/>
            <p:nvPr/>
          </p:nvSpPr>
          <p:spPr bwMode="auto">
            <a:xfrm>
              <a:off x="1432" y="1288"/>
              <a:ext cx="772" cy="1089"/>
            </a:xfrm>
            <a:custGeom>
              <a:avLst/>
              <a:gdLst>
                <a:gd name="T0" fmla="*/ 317 w 745"/>
                <a:gd name="T1" fmla="*/ 977 h 1053"/>
                <a:gd name="T2" fmla="*/ 331 w 745"/>
                <a:gd name="T3" fmla="*/ 465 h 1053"/>
                <a:gd name="T4" fmla="*/ 558 w 745"/>
                <a:gd name="T5" fmla="*/ 512 h 1053"/>
                <a:gd name="T6" fmla="*/ 612 w 745"/>
                <a:gd name="T7" fmla="*/ 708 h 1053"/>
                <a:gd name="T8" fmla="*/ 724 w 745"/>
                <a:gd name="T9" fmla="*/ 669 h 1053"/>
                <a:gd name="T10" fmla="*/ 667 w 745"/>
                <a:gd name="T11" fmla="*/ 463 h 1053"/>
                <a:gd name="T12" fmla="*/ 660 w 745"/>
                <a:gd name="T13" fmla="*/ 447 h 1053"/>
                <a:gd name="T14" fmla="*/ 627 w 745"/>
                <a:gd name="T15" fmla="*/ 412 h 1053"/>
                <a:gd name="T16" fmla="*/ 418 w 745"/>
                <a:gd name="T17" fmla="*/ 362 h 1053"/>
                <a:gd name="T18" fmla="*/ 414 w 745"/>
                <a:gd name="T19" fmla="*/ 185 h 1053"/>
                <a:gd name="T20" fmla="*/ 656 w 745"/>
                <a:gd name="T21" fmla="*/ 210 h 1053"/>
                <a:gd name="T22" fmla="*/ 628 w 745"/>
                <a:gd name="T23" fmla="*/ 101 h 1053"/>
                <a:gd name="T24" fmla="*/ 390 w 745"/>
                <a:gd name="T25" fmla="*/ 44 h 1053"/>
                <a:gd name="T26" fmla="*/ 239 w 745"/>
                <a:gd name="T27" fmla="*/ 40 h 1053"/>
                <a:gd name="T28" fmla="*/ 234 w 745"/>
                <a:gd name="T29" fmla="*/ 42 h 1053"/>
                <a:gd name="T30" fmla="*/ 56 w 745"/>
                <a:gd name="T31" fmla="*/ 163 h 1053"/>
                <a:gd name="T32" fmla="*/ 34 w 745"/>
                <a:gd name="T33" fmla="*/ 376 h 1053"/>
                <a:gd name="T34" fmla="*/ 146 w 745"/>
                <a:gd name="T35" fmla="*/ 377 h 1053"/>
                <a:gd name="T36" fmla="*/ 139 w 745"/>
                <a:gd name="T37" fmla="*/ 242 h 1053"/>
                <a:gd name="T38" fmla="*/ 212 w 745"/>
                <a:gd name="T39" fmla="*/ 192 h 1053"/>
                <a:gd name="T40" fmla="*/ 220 w 745"/>
                <a:gd name="T41" fmla="*/ 386 h 1053"/>
                <a:gd name="T42" fmla="*/ 201 w 745"/>
                <a:gd name="T43" fmla="*/ 972 h 1053"/>
                <a:gd name="T44" fmla="*/ 317 w 745"/>
                <a:gd name="T45" fmla="*/ 977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5" h="1053">
                  <a:moveTo>
                    <a:pt x="317" y="977"/>
                  </a:moveTo>
                  <a:cubicBezTo>
                    <a:pt x="335" y="853"/>
                    <a:pt x="323" y="605"/>
                    <a:pt x="331" y="465"/>
                  </a:cubicBezTo>
                  <a:cubicBezTo>
                    <a:pt x="341" y="472"/>
                    <a:pt x="497" y="490"/>
                    <a:pt x="558" y="512"/>
                  </a:cubicBezTo>
                  <a:cubicBezTo>
                    <a:pt x="576" y="577"/>
                    <a:pt x="594" y="643"/>
                    <a:pt x="612" y="708"/>
                  </a:cubicBezTo>
                  <a:cubicBezTo>
                    <a:pt x="633" y="782"/>
                    <a:pt x="745" y="742"/>
                    <a:pt x="724" y="669"/>
                  </a:cubicBezTo>
                  <a:cubicBezTo>
                    <a:pt x="705" y="600"/>
                    <a:pt x="686" y="532"/>
                    <a:pt x="667" y="463"/>
                  </a:cubicBezTo>
                  <a:cubicBezTo>
                    <a:pt x="665" y="457"/>
                    <a:pt x="663" y="452"/>
                    <a:pt x="660" y="447"/>
                  </a:cubicBezTo>
                  <a:cubicBezTo>
                    <a:pt x="656" y="433"/>
                    <a:pt x="646" y="419"/>
                    <a:pt x="627" y="412"/>
                  </a:cubicBezTo>
                  <a:cubicBezTo>
                    <a:pt x="560" y="385"/>
                    <a:pt x="490" y="368"/>
                    <a:pt x="418" y="362"/>
                  </a:cubicBezTo>
                  <a:cubicBezTo>
                    <a:pt x="416" y="303"/>
                    <a:pt x="414" y="244"/>
                    <a:pt x="414" y="185"/>
                  </a:cubicBezTo>
                  <a:cubicBezTo>
                    <a:pt x="488" y="218"/>
                    <a:pt x="567" y="231"/>
                    <a:pt x="656" y="210"/>
                  </a:cubicBezTo>
                  <a:cubicBezTo>
                    <a:pt x="726" y="193"/>
                    <a:pt x="698" y="84"/>
                    <a:pt x="628" y="101"/>
                  </a:cubicBezTo>
                  <a:cubicBezTo>
                    <a:pt x="538" y="122"/>
                    <a:pt x="462" y="95"/>
                    <a:pt x="390" y="44"/>
                  </a:cubicBezTo>
                  <a:cubicBezTo>
                    <a:pt x="353" y="2"/>
                    <a:pt x="279" y="0"/>
                    <a:pt x="239" y="40"/>
                  </a:cubicBezTo>
                  <a:cubicBezTo>
                    <a:pt x="237" y="40"/>
                    <a:pt x="236" y="41"/>
                    <a:pt x="234" y="42"/>
                  </a:cubicBezTo>
                  <a:cubicBezTo>
                    <a:pt x="175" y="82"/>
                    <a:pt x="115" y="123"/>
                    <a:pt x="56" y="163"/>
                  </a:cubicBezTo>
                  <a:cubicBezTo>
                    <a:pt x="0" y="202"/>
                    <a:pt x="31" y="318"/>
                    <a:pt x="34" y="376"/>
                  </a:cubicBezTo>
                  <a:cubicBezTo>
                    <a:pt x="37" y="448"/>
                    <a:pt x="149" y="449"/>
                    <a:pt x="146" y="377"/>
                  </a:cubicBezTo>
                  <a:cubicBezTo>
                    <a:pt x="143" y="332"/>
                    <a:pt x="141" y="287"/>
                    <a:pt x="139" y="242"/>
                  </a:cubicBezTo>
                  <a:cubicBezTo>
                    <a:pt x="163" y="225"/>
                    <a:pt x="188" y="209"/>
                    <a:pt x="212" y="192"/>
                  </a:cubicBezTo>
                  <a:cubicBezTo>
                    <a:pt x="213" y="249"/>
                    <a:pt x="218" y="379"/>
                    <a:pt x="220" y="386"/>
                  </a:cubicBezTo>
                  <a:cubicBezTo>
                    <a:pt x="220" y="429"/>
                    <a:pt x="215" y="767"/>
                    <a:pt x="201" y="972"/>
                  </a:cubicBezTo>
                  <a:cubicBezTo>
                    <a:pt x="203" y="1045"/>
                    <a:pt x="307" y="1053"/>
                    <a:pt x="317" y="9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bg-BG"/>
            </a:p>
          </p:txBody>
        </p:sp>
      </p:grpSp>
      <p:sp>
        <p:nvSpPr>
          <p:cNvPr id="20" name="圆角矩形 19"/>
          <p:cNvSpPr/>
          <p:nvPr/>
        </p:nvSpPr>
        <p:spPr>
          <a:xfrm>
            <a:off x="512653" y="3837090"/>
            <a:ext cx="1680786" cy="456019"/>
          </a:xfrm>
          <a:prstGeom prst="roundRect">
            <a:avLst>
              <a:gd name="adj" fmla="val 50000"/>
            </a:avLst>
          </a:prstGeom>
          <a:solidFill>
            <a:srgbClr val="424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en-US" altLang="zh-CN">
                <a:solidFill>
                  <a:schemeClr val="bg1"/>
                </a:solidFill>
              </a:rPr>
              <a:t>      Get up  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279223" y="3316390"/>
            <a:ext cx="1680786" cy="456019"/>
          </a:xfrm>
          <a:prstGeom prst="roundRect">
            <a:avLst>
              <a:gd name="adj" fmla="val 50000"/>
            </a:avLst>
          </a:prstGeom>
          <a:solidFill>
            <a:srgbClr val="424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>
                <a:solidFill>
                  <a:schemeClr val="bg1"/>
                </a:solidFill>
              </a:rPr>
              <a:t>Wash&amp;Brush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017853" y="2729015"/>
            <a:ext cx="1680786" cy="456019"/>
          </a:xfrm>
          <a:prstGeom prst="roundRect">
            <a:avLst>
              <a:gd name="adj" fmla="val 50000"/>
            </a:avLst>
          </a:prstGeom>
          <a:solidFill>
            <a:srgbClr val="424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>
                <a:solidFill>
                  <a:schemeClr val="bg1"/>
                </a:solidFill>
              </a:rPr>
              <a:t>   Breakfast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5654883" y="1978445"/>
            <a:ext cx="1680786" cy="456019"/>
          </a:xfrm>
          <a:prstGeom prst="roundRect">
            <a:avLst>
              <a:gd name="adj" fmla="val 50000"/>
            </a:avLst>
          </a:prstGeom>
          <a:solidFill>
            <a:srgbClr val="424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>
                <a:solidFill>
                  <a:schemeClr val="bg1"/>
                </a:solidFill>
              </a:rPr>
              <a:t>      Study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60" name=" 160"/>
          <p:cNvSpPr/>
          <p:nvPr/>
        </p:nvSpPr>
        <p:spPr>
          <a:xfrm>
            <a:off x="3335655" y="353695"/>
            <a:ext cx="3174365" cy="184023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424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>
                <a:solidFill>
                  <a:srgbClr val="FFFFFF"/>
                </a:solidFill>
              </a:rPr>
              <a:t>             </a:t>
            </a:r>
            <a:endParaRPr lang="en-US" altLang="zh-CN" sz="2000">
              <a:solidFill>
                <a:srgbClr val="FFFFFF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394325" y="3384550"/>
            <a:ext cx="37623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Time And Activity    Arrangement</a:t>
            </a:r>
            <a:endParaRPr lang="en-US" altLang="zh-CN" sz="36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7335728" y="1272960"/>
            <a:ext cx="1680786" cy="456019"/>
          </a:xfrm>
          <a:prstGeom prst="roundRect">
            <a:avLst>
              <a:gd name="adj" fmla="val 50000"/>
            </a:avLst>
          </a:prstGeom>
          <a:solidFill>
            <a:srgbClr val="424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en-US" altLang="zh-CN">
                <a:solidFill>
                  <a:schemeClr val="bg1"/>
                </a:solidFill>
              </a:rPr>
              <a:t>      Party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945005" y="4583430"/>
            <a:ext cx="6243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>
                <a:solidFill>
                  <a:schemeClr val="bg1"/>
                </a:solidFill>
              </a:rPr>
              <a:t>What time is it? Summer time!</a:t>
            </a:r>
            <a:endParaRPr lang="zh-CN" altLang="en-US" sz="2800" b="1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7000">
        <p:blinds/>
      </p:transition>
    </mc:Choice>
    <mc:Fallback>
      <p:transition advClick="0" advTm="7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 animBg="1"/>
      <p:bldP spid="15" grpId="0" animBg="1"/>
      <p:bldP spid="16" grpId="0" animBg="1"/>
      <p:bldP spid="19" grpId="0" animBg="1"/>
      <p:bldP spid="160" grpId="0" animBg="1"/>
      <p:bldP spid="18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657600" y="3797935"/>
            <a:ext cx="513080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>
                <a:solidFill>
                  <a:schemeClr val="bg1"/>
                </a:solidFill>
              </a:rPr>
              <a:t>School's out scream and shout.</a:t>
            </a:r>
            <a:endParaRPr lang="en-US" altLang="zh-CN" sz="2800">
              <a:solidFill>
                <a:schemeClr val="bg1"/>
              </a:solidFill>
            </a:endParaRPr>
          </a:p>
          <a:p>
            <a:endParaRPr lang="en-US" altLang="zh-CN" sz="2800">
              <a:solidFill>
                <a:schemeClr val="bg1"/>
              </a:solidFill>
            </a:endParaRPr>
          </a:p>
        </p:txBody>
      </p:sp>
      <p:pic>
        <p:nvPicPr>
          <p:cNvPr id="6" name="图片 5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2835" y="360680"/>
            <a:ext cx="4547235" cy="32346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640070" y="1972945"/>
            <a:ext cx="33070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600">
                <a:solidFill>
                  <a:schemeClr val="bg1"/>
                </a:solidFill>
                <a:sym typeface="+mn-ea"/>
              </a:rPr>
              <a:t>What time is it?</a:t>
            </a:r>
            <a:endParaRPr lang="en-US" altLang="zh-CN" sz="3600">
              <a:solidFill>
                <a:schemeClr val="bg1"/>
              </a:solidFill>
            </a:endParaRPr>
          </a:p>
          <a:p>
            <a:pPr algn="l"/>
            <a:r>
              <a:rPr lang="en-US" altLang="zh-CN" sz="3600">
                <a:solidFill>
                  <a:schemeClr val="bg1"/>
                </a:solidFill>
                <a:sym typeface="+mn-ea"/>
              </a:rPr>
              <a:t>Summer time.</a:t>
            </a:r>
            <a:endParaRPr lang="en-US" altLang="zh-CN" sz="360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 descr="u=3588528164,3103755657&amp;fm=26&amp;gp=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2270" y="871220"/>
            <a:ext cx="5080000" cy="37191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648960" y="2185035"/>
            <a:ext cx="368935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olidFill>
                  <a:schemeClr val="bg1"/>
                </a:solidFill>
                <a:sym typeface="+mn-ea"/>
              </a:rPr>
              <a:t>No more waking up at 6 a.m.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  <a:sym typeface="+mn-ea"/>
              </a:rPr>
              <a:t>'Cause now the times is all our own.</a:t>
            </a:r>
            <a:endParaRPr lang="zh-CN" altLang="en-US"/>
          </a:p>
        </p:txBody>
      </p:sp>
      <p:sp>
        <p:nvSpPr>
          <p:cNvPr id="8" name="减号 7"/>
          <p:cNvSpPr/>
          <p:nvPr/>
        </p:nvSpPr>
        <p:spPr>
          <a:xfrm>
            <a:off x="-801370" y="286385"/>
            <a:ext cx="6158230" cy="32512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内容占位符 5" descr="图片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94335" y="289560"/>
            <a:ext cx="8354695" cy="31724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05180" y="3663950"/>
            <a:ext cx="51492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bg1"/>
                </a:solidFill>
                <a:sym typeface="+mn-ea"/>
              </a:rPr>
              <a:t>Enough already.We're waiting.</a:t>
            </a:r>
            <a:endParaRPr lang="en-US" altLang="zh-CN" sz="2400">
              <a:solidFill>
                <a:schemeClr val="bg1"/>
              </a:solidFill>
            </a:endParaRPr>
          </a:p>
          <a:p>
            <a:r>
              <a:rPr lang="en-US" altLang="zh-CN" sz="2400">
                <a:solidFill>
                  <a:schemeClr val="bg1"/>
                </a:solidFill>
              </a:rPr>
              <a:t>Come on, let' s go.</a:t>
            </a:r>
            <a:endParaRPr lang="en-US" altLang="zh-CN" sz="2400">
              <a:solidFill>
                <a:schemeClr val="bg1"/>
              </a:solidFill>
            </a:endParaRPr>
          </a:p>
          <a:p>
            <a:r>
              <a:rPr lang="en-US" altLang="zh-CN" sz="2400">
                <a:solidFill>
                  <a:schemeClr val="bg1"/>
                </a:solidFill>
              </a:rPr>
              <a:t>Go out of control.</a:t>
            </a:r>
            <a:endParaRPr lang="en-US" altLang="zh-CN" sz="24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 descr="u=3157495787,2274141932&amp;fm=26&amp;gp=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0" y="-9525"/>
            <a:ext cx="9145270" cy="51644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36640" y="803910"/>
            <a:ext cx="272732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 b="1">
                <a:solidFill>
                  <a:schemeClr val="bg1"/>
                </a:solidFill>
                <a:sym typeface="+mn-ea"/>
              </a:rPr>
              <a:t>Alright.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</a:t>
            </a:r>
            <a:endParaRPr lang="en-US" altLang="zh-CN">
              <a:solidFill>
                <a:schemeClr val="bg1"/>
              </a:solidFill>
            </a:endParaRPr>
          </a:p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029335" y="4430395"/>
            <a:ext cx="62484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sym typeface="+mn-ea"/>
              </a:rPr>
              <a:t>              Everybody!</a:t>
            </a:r>
            <a:endParaRPr lang="en-US" altLang="zh-CN" sz="4000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内容占位符 2" descr="23310369"/>
          <p:cNvPicPr>
            <a:picLocks noChangeAspect="1"/>
          </p:cNvPicPr>
          <p:nvPr>
            <p:ph idx="1"/>
          </p:nvPr>
        </p:nvPicPr>
        <p:blipFill>
          <a:blip r:embed="rId1"/>
          <a:srcRect t="-7080" b="7080"/>
          <a:stretch>
            <a:fillRect/>
          </a:stretch>
        </p:blipFill>
        <p:spPr>
          <a:xfrm>
            <a:off x="2951480" y="408940"/>
            <a:ext cx="5925185" cy="40214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035" y="2015490"/>
            <a:ext cx="28479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</a:rPr>
              <a:t>Cleaning time</a:t>
            </a:r>
            <a:endParaRPr lang="en-US" altLang="zh-CN" sz="3200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advClick="0" advTm="4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25840778_225552707037_2"/>
          <p:cNvPicPr>
            <a:picLocks noChangeAspect="1"/>
          </p:cNvPicPr>
          <p:nvPr/>
        </p:nvPicPr>
        <p:blipFill>
          <a:blip r:embed="rId1"/>
          <a:srcRect r="285" b="5196"/>
          <a:stretch>
            <a:fillRect/>
          </a:stretch>
        </p:blipFill>
        <p:spPr>
          <a:xfrm>
            <a:off x="-15240" y="-7620"/>
            <a:ext cx="9170670" cy="51758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95520" y="3257550"/>
            <a:ext cx="2726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/>
              <a:t>Bath time</a:t>
            </a:r>
            <a:endParaRPr lang="en-US" altLang="zh-CN" sz="3600" b="1"/>
          </a:p>
        </p:txBody>
      </p:sp>
    </p:spTree>
    <p:custDataLst>
      <p:tags r:id="rId2"/>
    </p:custData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内容占位符 5" descr="timg (2)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053330" y="1638935"/>
            <a:ext cx="4052570" cy="30346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01800" y="1968500"/>
            <a:ext cx="414782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7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Come on!</a:t>
            </a:r>
            <a:endParaRPr lang="en-US" altLang="zh-CN" sz="7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内容占位符 5" descr="u=3728351334,17827381&amp;fm=26&amp;gp=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49985" y="558165"/>
            <a:ext cx="6351270" cy="32486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49985" y="3806825"/>
            <a:ext cx="394906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>
                <a:solidFill>
                  <a:schemeClr val="bg1"/>
                </a:solidFill>
              </a:rPr>
              <a:t>School's pride let's show it.</a:t>
            </a:r>
            <a:endParaRPr lang="en-US" altLang="zh-CN" sz="2000">
              <a:solidFill>
                <a:schemeClr val="bg1"/>
              </a:solidFill>
            </a:endParaRPr>
          </a:p>
          <a:p>
            <a:r>
              <a:rPr lang="en-US" altLang="zh-CN" sz="2000">
                <a:solidFill>
                  <a:schemeClr val="bg1"/>
                </a:solidFill>
              </a:rPr>
              <a:t>We're champions and we know it.</a:t>
            </a:r>
            <a:endParaRPr lang="en-US" altLang="zh-CN" sz="2000">
              <a:solidFill>
                <a:schemeClr val="bg1"/>
              </a:solidFill>
            </a:endParaRPr>
          </a:p>
          <a:p>
            <a:r>
              <a:rPr lang="en-US" altLang="zh-CN" sz="2000">
                <a:solidFill>
                  <a:schemeClr val="bg1"/>
                </a:solidFill>
              </a:rPr>
              <a:t>Wildcats are the best.</a:t>
            </a:r>
            <a:endParaRPr lang="en-US" altLang="zh-CN" sz="2000">
              <a:solidFill>
                <a:schemeClr val="bg1"/>
              </a:solidFill>
            </a:endParaRPr>
          </a:p>
          <a:p>
            <a:r>
              <a:rPr lang="en-US" altLang="zh-CN" sz="2000">
                <a:solidFill>
                  <a:schemeClr val="bg1"/>
                </a:solidFill>
              </a:rPr>
              <a:t>Red white and gold.</a:t>
            </a:r>
            <a:endParaRPr lang="en-US" altLang="zh-CN" sz="2000">
              <a:solidFill>
                <a:schemeClr val="bg1"/>
              </a:solidFill>
            </a:endParaRPr>
          </a:p>
        </p:txBody>
      </p:sp>
      <p:sp>
        <p:nvSpPr>
          <p:cNvPr id="203" name=" 203"/>
          <p:cNvSpPr/>
          <p:nvPr/>
        </p:nvSpPr>
        <p:spPr>
          <a:xfrm flipH="1">
            <a:off x="4874895" y="27305"/>
            <a:ext cx="4252595" cy="1387475"/>
          </a:xfrm>
          <a:custGeom>
            <a:avLst/>
            <a:gdLst>
              <a:gd name="connsiteX0" fmla="*/ 386329 w 1380180"/>
              <a:gd name="connsiteY0" fmla="*/ 0 h 1380181"/>
              <a:gd name="connsiteX1" fmla="*/ 432048 w 1380180"/>
              <a:gd name="connsiteY1" fmla="*/ 0 h 1380181"/>
              <a:gd name="connsiteX2" fmla="*/ 432048 w 1380180"/>
              <a:gd name="connsiteY2" fmla="*/ 386329 h 1380181"/>
              <a:gd name="connsiteX3" fmla="*/ 1380180 w 1380180"/>
              <a:gd name="connsiteY3" fmla="*/ 386329 h 1380181"/>
              <a:gd name="connsiteX4" fmla="*/ 1380180 w 1380180"/>
              <a:gd name="connsiteY4" fmla="*/ 432048 h 1380181"/>
              <a:gd name="connsiteX5" fmla="*/ 432048 w 1380180"/>
              <a:gd name="connsiteY5" fmla="*/ 432048 h 1380181"/>
              <a:gd name="connsiteX6" fmla="*/ 432048 w 1380180"/>
              <a:gd name="connsiteY6" fmla="*/ 1380181 h 1380181"/>
              <a:gd name="connsiteX7" fmla="*/ 386329 w 1380180"/>
              <a:gd name="connsiteY7" fmla="*/ 1380181 h 1380181"/>
              <a:gd name="connsiteX8" fmla="*/ 386329 w 1380180"/>
              <a:gd name="connsiteY8" fmla="*/ 432048 h 1380181"/>
              <a:gd name="connsiteX9" fmla="*/ 0 w 1380180"/>
              <a:gd name="connsiteY9" fmla="*/ 432048 h 1380181"/>
              <a:gd name="connsiteX10" fmla="*/ 0 w 1380180"/>
              <a:gd name="connsiteY10" fmla="*/ 386329 h 1380181"/>
              <a:gd name="connsiteX11" fmla="*/ 386329 w 1380180"/>
              <a:gd name="connsiteY11" fmla="*/ 386329 h 138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80180" h="1380181">
                <a:moveTo>
                  <a:pt x="386329" y="0"/>
                </a:moveTo>
                <a:lnTo>
                  <a:pt x="432048" y="0"/>
                </a:lnTo>
                <a:lnTo>
                  <a:pt x="432048" y="386329"/>
                </a:lnTo>
                <a:lnTo>
                  <a:pt x="1380180" y="386329"/>
                </a:lnTo>
                <a:lnTo>
                  <a:pt x="1380180" y="432048"/>
                </a:lnTo>
                <a:lnTo>
                  <a:pt x="432048" y="432048"/>
                </a:lnTo>
                <a:lnTo>
                  <a:pt x="432048" y="1380181"/>
                </a:lnTo>
                <a:lnTo>
                  <a:pt x="386329" y="1380181"/>
                </a:lnTo>
                <a:lnTo>
                  <a:pt x="386329" y="432048"/>
                </a:lnTo>
                <a:lnTo>
                  <a:pt x="0" y="432048"/>
                </a:lnTo>
                <a:lnTo>
                  <a:pt x="0" y="386329"/>
                </a:lnTo>
                <a:lnTo>
                  <a:pt x="386329" y="3863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u=666897189,1233723939&amp;fm=26&amp;gp=0"/>
          <p:cNvPicPr>
            <a:picLocks noChangeAspect="1"/>
          </p:cNvPicPr>
          <p:nvPr>
            <p:ph idx="1"/>
          </p:nvPr>
        </p:nvPicPr>
        <p:blipFill>
          <a:blip r:embed="rId1"/>
          <a:srcRect l="-1249" t="-5894" r="1249" b="5894"/>
          <a:stretch>
            <a:fillRect/>
          </a:stretch>
        </p:blipFill>
        <p:spPr>
          <a:xfrm>
            <a:off x="-126365" y="-355600"/>
            <a:ext cx="9294495" cy="55289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40200" y="2475230"/>
            <a:ext cx="458343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/>
              <a:t>When it's time to win we do it.</a:t>
            </a:r>
            <a:endParaRPr lang="en-US" altLang="zh-CN" sz="2400" b="1"/>
          </a:p>
          <a:p>
            <a:r>
              <a:rPr lang="en-US" altLang="zh-CN" sz="2400" b="1"/>
              <a:t>We're number one we prove it.</a:t>
            </a:r>
            <a:endParaRPr lang="en-US" altLang="zh-CN" sz="2400" b="1"/>
          </a:p>
        </p:txBody>
      </p:sp>
    </p:spTree>
    <p:custDataLst>
      <p:tags r:id="rId2"/>
    </p:custData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 descr="u=2902412810,3049590043&amp;fm=26&amp;gp=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9050" y="-29845"/>
            <a:ext cx="9229725" cy="51695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4480" y="213995"/>
            <a:ext cx="617918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/>
              <a:t>Let's live it up party down.</a:t>
            </a:r>
            <a:endParaRPr lang="en-US" altLang="zh-CN" sz="2800" b="1"/>
          </a:p>
          <a:p>
            <a:r>
              <a:rPr lang="en-US" altLang="zh-CN" sz="2800" b="1"/>
              <a:t>That's what the summer's all about.</a:t>
            </a:r>
            <a:endParaRPr lang="en-US" altLang="zh-CN" sz="2800" b="1"/>
          </a:p>
        </p:txBody>
      </p:sp>
    </p:spTree>
    <p:custDataLst>
      <p:tags r:id="rId2"/>
    </p:custData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u=1045572829,4060928091&amp;fm=26&amp;gp=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65" y="-6985"/>
            <a:ext cx="4020820" cy="3458210"/>
          </a:xfrm>
          <a:prstGeom prst="rect">
            <a:avLst/>
          </a:prstGeom>
        </p:spPr>
      </p:pic>
      <p:pic>
        <p:nvPicPr>
          <p:cNvPr id="5" name="图片 4" descr="u=2363884794,1543753346&amp;fm=26&amp;gp=0"/>
          <p:cNvPicPr>
            <a:picLocks noChangeAspect="1"/>
          </p:cNvPicPr>
          <p:nvPr/>
        </p:nvPicPr>
        <p:blipFill>
          <a:blip r:embed="rId2"/>
          <a:srcRect r="495" b="9616"/>
          <a:stretch>
            <a:fillRect/>
          </a:stretch>
        </p:blipFill>
        <p:spPr>
          <a:xfrm>
            <a:off x="3783330" y="624840"/>
            <a:ext cx="4211955" cy="31515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53390" y="4275455"/>
            <a:ext cx="53695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solidFill>
                  <a:schemeClr val="bg1"/>
                </a:solidFill>
              </a:rPr>
              <a:t>It's our vacation</a:t>
            </a:r>
            <a:r>
              <a:rPr lang="en-US" altLang="zh-CN" sz="3600" b="1">
                <a:solidFill>
                  <a:schemeClr val="bg1"/>
                </a:solidFill>
              </a:rPr>
              <a:t>!</a:t>
            </a:r>
            <a:endParaRPr lang="en-US" altLang="zh-CN" sz="36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 descr="u=1214696524,209996532&amp;fm=26&amp;gp=0"/>
          <p:cNvPicPr>
            <a:picLocks noChangeAspect="1"/>
          </p:cNvPicPr>
          <p:nvPr>
            <p:ph idx="1"/>
          </p:nvPr>
        </p:nvPicPr>
        <p:blipFill>
          <a:blip r:embed="rId1"/>
          <a:srcRect r="682" b="3968"/>
          <a:stretch>
            <a:fillRect/>
          </a:stretch>
        </p:blipFill>
        <p:spPr>
          <a:xfrm>
            <a:off x="166370" y="144145"/>
            <a:ext cx="5214620" cy="37033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370" y="3681730"/>
            <a:ext cx="570039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 altLang="zh-CN" sz="2400">
              <a:solidFill>
                <a:schemeClr val="bg1"/>
              </a:solidFill>
            </a:endParaRPr>
          </a:p>
          <a:p>
            <a:r>
              <a:rPr lang="en-US" altLang="zh-CN" sz="2400">
                <a:solidFill>
                  <a:schemeClr val="bg1"/>
                </a:solidFill>
              </a:rPr>
              <a:t>Let's celebrate.</a:t>
            </a:r>
            <a:endParaRPr lang="en-US" altLang="zh-CN" sz="2400">
              <a:solidFill>
                <a:schemeClr val="bg1"/>
              </a:solidFill>
            </a:endParaRPr>
          </a:p>
          <a:p>
            <a:r>
              <a:rPr lang="en-US" altLang="zh-CN" sz="2400">
                <a:solidFill>
                  <a:schemeClr val="bg1"/>
                </a:solidFill>
              </a:rPr>
              <a:t>We wanna hear your loud and clear now.</a:t>
            </a:r>
            <a:endParaRPr lang="en-US" altLang="zh-CN" sz="240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81625" y="1561465"/>
            <a:ext cx="47415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000" b="1">
                <a:solidFill>
                  <a:schemeClr val="bg1"/>
                </a:solidFill>
                <a:sym typeface="+mn-ea"/>
              </a:rPr>
              <a:t>What time is it?</a:t>
            </a:r>
            <a:endParaRPr lang="en-US" altLang="zh-CN" sz="2000" b="1">
              <a:solidFill>
                <a:schemeClr val="bg1"/>
              </a:solidFill>
            </a:endParaRPr>
          </a:p>
          <a:p>
            <a:pPr algn="l"/>
            <a:r>
              <a:rPr lang="en-US" altLang="zh-CN" sz="2000" b="1">
                <a:solidFill>
                  <a:schemeClr val="bg1"/>
                </a:solidFill>
                <a:sym typeface="+mn-ea"/>
              </a:rPr>
              <a:t>Summer time is finally here</a:t>
            </a:r>
            <a:r>
              <a:rPr lang="en-US" altLang="zh-CN" sz="1600">
                <a:solidFill>
                  <a:schemeClr val="bg1"/>
                </a:solidFill>
                <a:sym typeface="+mn-ea"/>
              </a:rPr>
              <a:t>.</a:t>
            </a:r>
            <a:endParaRPr lang="en-US" altLang="zh-CN" sz="1600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6370" y="144145"/>
            <a:ext cx="1859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solidFill>
                  <a:schemeClr val="accent1"/>
                </a:solidFill>
              </a:rPr>
              <a:t>Summer time</a:t>
            </a:r>
            <a:r>
              <a:rPr lang="zh-CN" altLang="en-US" b="1">
                <a:solidFill>
                  <a:schemeClr val="accent1"/>
                </a:solidFill>
              </a:rPr>
              <a:t>！</a:t>
            </a:r>
            <a:endParaRPr lang="zh-CN" altLang="en-US" b="1">
              <a:solidFill>
                <a:schemeClr val="accent1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内容占位符 5" descr="u=3449937456,1695965613&amp;fm=26&amp;gp=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0" y="-1270"/>
            <a:ext cx="9158605" cy="51485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947285" y="3528695"/>
            <a:ext cx="40767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tx1"/>
                </a:solidFill>
              </a:rPr>
              <a:t>School's out.</a:t>
            </a:r>
            <a:endParaRPr lang="en-US" altLang="zh-CN" b="1">
              <a:solidFill>
                <a:schemeClr val="tx1"/>
              </a:solidFill>
            </a:endParaRPr>
          </a:p>
          <a:p>
            <a:r>
              <a:rPr lang="en-US" altLang="zh-CN" b="1">
                <a:solidFill>
                  <a:schemeClr val="tx1"/>
                </a:solidFill>
              </a:rPr>
              <a:t>We can sleep as late as we want to.</a:t>
            </a:r>
            <a:endParaRPr lang="en-US" altLang="zh-CN" b="1">
              <a:solidFill>
                <a:schemeClr val="tx1"/>
              </a:solidFill>
            </a:endParaRPr>
          </a:p>
          <a:p>
            <a:r>
              <a:rPr lang="en-US" altLang="zh-CN" b="1">
                <a:solidFill>
                  <a:schemeClr val="tx1"/>
                </a:solidFill>
              </a:rPr>
              <a:t>It's our time now.</a:t>
            </a:r>
            <a:endParaRPr lang="en-US" altLang="zh-CN" b="1">
              <a:solidFill>
                <a:schemeClr val="tx1"/>
              </a:solidFill>
            </a:endParaRPr>
          </a:p>
          <a:p>
            <a:r>
              <a:rPr lang="en-US" altLang="zh-CN" b="1">
                <a:solidFill>
                  <a:schemeClr val="tx1"/>
                </a:solidFill>
              </a:rPr>
              <a:t>We can do whatever we wanna do.</a:t>
            </a:r>
            <a:endParaRPr lang="en-US" altLang="zh-CN" b="1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2460" y="220345"/>
            <a:ext cx="3002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Sleep time</a:t>
            </a:r>
            <a:endParaRPr lang="en-US" altLang="zh-CN" sz="2800" b="1"/>
          </a:p>
        </p:txBody>
      </p:sp>
    </p:spTree>
    <p:custDataLst>
      <p:tags r:id="rId2"/>
    </p:custDataLst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u=2795599557,3106515305&amp;fm=11&amp;gp=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-13970"/>
            <a:ext cx="9150350" cy="51714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3820" y="208280"/>
            <a:ext cx="3078480" cy="5292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/>
              <a:t>What time is it?</a:t>
            </a:r>
            <a:endParaRPr lang="en-US" altLang="zh-CN" sz="3200" b="1"/>
          </a:p>
          <a:p>
            <a:r>
              <a:rPr lang="en-US" altLang="zh-CN" sz="3200" b="1"/>
              <a:t>It's summer time.</a:t>
            </a:r>
            <a:endParaRPr lang="en-US" altLang="zh-CN" sz="3200" b="1"/>
          </a:p>
          <a:p>
            <a:endParaRPr lang="en-US" altLang="zh-CN" sz="3200" b="1"/>
          </a:p>
          <a:p>
            <a:endParaRPr lang="en-US" altLang="zh-CN" sz="3200" b="1"/>
          </a:p>
          <a:p>
            <a:endParaRPr lang="en-US" altLang="zh-CN" sz="3200" b="1"/>
          </a:p>
          <a:p>
            <a:endParaRPr lang="en-US" altLang="zh-CN" sz="3200" b="1"/>
          </a:p>
          <a:p>
            <a:endParaRPr lang="en-US" altLang="zh-CN" sz="3200" b="1"/>
          </a:p>
          <a:p>
            <a:endParaRPr lang="en-US" altLang="zh-CN" sz="3200" b="1"/>
          </a:p>
          <a:p>
            <a:r>
              <a:rPr lang="en-US" altLang="zh-CN" sz="3200" b="1"/>
              <a:t>We're loving it.</a:t>
            </a:r>
            <a:endParaRPr lang="en-US" altLang="zh-CN" b="1"/>
          </a:p>
          <a:p>
            <a:endParaRPr lang="en-US" altLang="zh-CN" b="1"/>
          </a:p>
        </p:txBody>
      </p:sp>
    </p:spTree>
    <p:custDataLst>
      <p:tags r:id="rId2"/>
    </p:custData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144905" y="1849755"/>
            <a:ext cx="6988175" cy="14452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4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sym typeface="+mn-ea"/>
              </a:rPr>
              <a:t>Come on </a:t>
            </a:r>
            <a:endParaRPr lang="en-US" altLang="zh-CN" sz="44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sym typeface="+mn-ea"/>
            </a:endParaRPr>
          </a:p>
          <a:p>
            <a:r>
              <a:rPr lang="en-US" altLang="zh-CN" sz="44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sym typeface="+mn-ea"/>
              </a:rPr>
              <a:t>           and say again now.</a:t>
            </a:r>
            <a:endParaRPr lang="en-US" altLang="zh-CN" sz="44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u=2384510064,777170272&amp;fm=26&amp;gp=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380" y="764540"/>
            <a:ext cx="4604385" cy="35585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43195" y="2065655"/>
            <a:ext cx="33070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What time is it?</a:t>
            </a:r>
            <a:endParaRPr lang="en-US" altLang="zh-CN" sz="360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r>
              <a:rPr lang="en-US" altLang="zh-CN" sz="360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It's party time!</a:t>
            </a:r>
            <a:endParaRPr lang="en-US" altLang="zh-CN" sz="360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u=968382607,1870587005&amp;fm=26&amp;gp=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130" y="10160"/>
            <a:ext cx="9184005" cy="51460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56920" y="568960"/>
            <a:ext cx="778446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>
                <a:solidFill>
                  <a:schemeClr val="bg1"/>
                </a:solidFill>
                <a:sym typeface="+mn-ea"/>
              </a:rPr>
              <a:t>Let's go and have time of our lives.</a:t>
            </a:r>
            <a:endParaRPr lang="en-US" altLang="zh-CN" sz="3600" b="1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u=1238254520,2354108330&amp;fm=26&amp;gp=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85" y="-10160"/>
            <a:ext cx="9158605" cy="51650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57935" y="132715"/>
            <a:ext cx="65893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Let's learn to arrange our time!</a:t>
            </a:r>
            <a:endParaRPr lang="en-US" altLang="zh-CN" sz="2800" b="1"/>
          </a:p>
          <a:p>
            <a:r>
              <a:rPr lang="en-US" altLang="zh-CN" sz="2800" b="1"/>
              <a:t>Thank you!</a:t>
            </a:r>
            <a:endParaRPr lang="en-US" altLang="zh-CN" sz="2800" b="1"/>
          </a:p>
        </p:txBody>
      </p:sp>
    </p:spTree>
    <p:custDataLst>
      <p:tags r:id="rId2"/>
    </p:custData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 descr="u=2234085514,1749508670&amp;fm=26&amp;gp=0"/>
          <p:cNvPicPr>
            <a:picLocks noChangeAspect="1"/>
          </p:cNvPicPr>
          <p:nvPr>
            <p:ph idx="1"/>
          </p:nvPr>
        </p:nvPicPr>
        <p:blipFill>
          <a:blip r:embed="rId1"/>
          <a:srcRect r="890" b="8809"/>
          <a:stretch>
            <a:fillRect/>
          </a:stretch>
        </p:blipFill>
        <p:spPr>
          <a:xfrm>
            <a:off x="14605" y="635"/>
            <a:ext cx="9124950" cy="39325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5090" y="3933190"/>
            <a:ext cx="8364220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l"/>
            <a:r>
              <a:rPr lang="zh-CN" altLang="en-US" sz="2400" b="1">
                <a:solidFill>
                  <a:schemeClr val="bg1"/>
                </a:solidFill>
                <a:effectLst/>
              </a:rPr>
              <a:t>What time is it? Party time! That's right,say it loud</a:t>
            </a:r>
            <a:r>
              <a:rPr lang="en-US" altLang="zh-CN" sz="2400" b="1">
                <a:solidFill>
                  <a:schemeClr val="bg1"/>
                </a:solidFill>
                <a:effectLst/>
              </a:rPr>
              <a:t>.</a:t>
            </a:r>
            <a:endParaRPr lang="en-US" altLang="zh-CN" sz="2400" b="1">
              <a:solidFill>
                <a:schemeClr val="bg1"/>
              </a:solidFill>
              <a:effectLst/>
            </a:endParaRPr>
          </a:p>
          <a:p>
            <a:pPr algn="l"/>
            <a:r>
              <a:rPr lang="en-US" altLang="zh-CN" sz="2400" b="1">
                <a:solidFill>
                  <a:schemeClr val="bg1"/>
                </a:solidFill>
                <a:effectLst/>
              </a:rPr>
              <a:t>What time is it? The time of our lives!</a:t>
            </a:r>
            <a:endParaRPr lang="en-US" altLang="zh-CN" sz="2400" b="1">
              <a:solidFill>
                <a:schemeClr val="bg1"/>
              </a:solidFill>
              <a:effectLst/>
            </a:endParaRPr>
          </a:p>
          <a:p>
            <a:pPr algn="l"/>
            <a:r>
              <a:rPr lang="en-US" altLang="zh-CN" sz="2400" b="1">
                <a:solidFill>
                  <a:schemeClr val="bg1"/>
                </a:solidFill>
                <a:effectLst/>
              </a:rPr>
              <a:t>Anticipation.</a:t>
            </a:r>
            <a:endParaRPr lang="zh-CN" altLang="en-US" sz="2400" b="1">
              <a:solidFill>
                <a:schemeClr val="bg1"/>
              </a:solidFill>
              <a:effectLst/>
            </a:endParaRPr>
          </a:p>
        </p:txBody>
      </p:sp>
    </p:spTree>
    <p:custDataLst>
      <p:tags r:id="rId2"/>
    </p:custDataLst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u=3618037038,3802108821&amp;fm=11&amp;gp=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" y="-6985"/>
            <a:ext cx="9178290" cy="51581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345940" y="3611245"/>
            <a:ext cx="441261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200" b="1">
                <a:solidFill>
                  <a:schemeClr val="bg1"/>
                </a:solidFill>
              </a:rPr>
              <a:t>What time is it? Summer time!</a:t>
            </a:r>
            <a:endParaRPr lang="zh-CN" altLang="en-US" sz="2200" b="1">
              <a:solidFill>
                <a:schemeClr val="bg1"/>
              </a:solidFill>
            </a:endParaRPr>
          </a:p>
          <a:p>
            <a:pPr algn="l"/>
            <a:r>
              <a:rPr lang="zh-CN" altLang="en-US" sz="2200" b="1">
                <a:solidFill>
                  <a:schemeClr val="bg1"/>
                </a:solidFill>
              </a:rPr>
              <a:t>School's out,scream and shout!</a:t>
            </a:r>
            <a:endParaRPr lang="zh-CN" altLang="en-US" sz="2200" b="1">
              <a:solidFill>
                <a:schemeClr val="bg1"/>
              </a:solidFill>
            </a:endParaRPr>
          </a:p>
          <a:p>
            <a:pPr algn="l"/>
            <a:r>
              <a:rPr lang="zh-CN" altLang="en-US" sz="2200" b="1">
                <a:solidFill>
                  <a:schemeClr val="bg1"/>
                </a:solidFill>
              </a:rPr>
              <a:t>Finally summer's here</a:t>
            </a:r>
            <a:r>
              <a:rPr lang="en-US" altLang="zh-CN" sz="2200" b="1">
                <a:solidFill>
                  <a:schemeClr val="bg1"/>
                </a:solidFill>
              </a:rPr>
              <a:t>.</a:t>
            </a:r>
            <a:endParaRPr lang="zh-CN" altLang="en-US" sz="2200" b="1">
              <a:solidFill>
                <a:schemeClr val="bg1"/>
              </a:solidFill>
            </a:endParaRPr>
          </a:p>
          <a:p>
            <a:pPr algn="l"/>
            <a:r>
              <a:rPr lang="zh-CN" altLang="en-US" sz="2200" b="1">
                <a:solidFill>
                  <a:schemeClr val="bg1"/>
                </a:solidFill>
              </a:rPr>
              <a:t>Good to be chi</a:t>
            </a:r>
            <a:r>
              <a:rPr lang="en-US" altLang="zh-CN" sz="2200" b="1">
                <a:solidFill>
                  <a:schemeClr val="bg1"/>
                </a:solidFill>
              </a:rPr>
              <a:t>l</a:t>
            </a:r>
            <a:r>
              <a:rPr lang="zh-CN" altLang="en-US" sz="2200" b="1">
                <a:solidFill>
                  <a:schemeClr val="bg1"/>
                </a:solidFill>
              </a:rPr>
              <a:t>lin</a:t>
            </a:r>
            <a:r>
              <a:rPr lang="en-US" altLang="zh-CN" sz="2200" b="1">
                <a:solidFill>
                  <a:schemeClr val="bg1"/>
                </a:solidFill>
              </a:rPr>
              <a:t>g </a:t>
            </a:r>
            <a:r>
              <a:rPr lang="zh-CN" altLang="en-US" sz="2200" b="1">
                <a:solidFill>
                  <a:schemeClr val="bg1"/>
                </a:solidFill>
              </a:rPr>
              <a:t>out</a:t>
            </a:r>
            <a:r>
              <a:rPr lang="en-US" altLang="zh-CN" sz="2200" b="1">
                <a:solidFill>
                  <a:schemeClr val="bg1"/>
                </a:solidFill>
              </a:rPr>
              <a:t>.</a:t>
            </a:r>
            <a:endParaRPr lang="en-US" altLang="zh-CN" sz="2200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u=796934968,4152603406&amp;fm=26&amp;gp=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1425" y="1478280"/>
            <a:ext cx="4389120" cy="2686685"/>
          </a:xfrm>
          <a:prstGeom prst="rect">
            <a:avLst/>
          </a:prstGeom>
        </p:spPr>
      </p:pic>
      <p:sp>
        <p:nvSpPr>
          <p:cNvPr id="220" name=" 220"/>
          <p:cNvSpPr/>
          <p:nvPr/>
        </p:nvSpPr>
        <p:spPr>
          <a:xfrm>
            <a:off x="8890" y="255270"/>
            <a:ext cx="6176645" cy="8369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>
                <a:solidFill>
                  <a:srgbClr val="FFFFFF"/>
                </a:solidFill>
              </a:rPr>
              <a:t>What time is it? It is time to...</a:t>
            </a:r>
            <a:endParaRPr lang="en-US" altLang="zh-CN" sz="3200">
              <a:solidFill>
                <a:srgbClr val="FFFFFF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11425" y="4219575"/>
            <a:ext cx="61575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I'm off the clock,The pressures out</a:t>
            </a:r>
            <a:r>
              <a:rPr lang="en-US" altLang="zh-CN" sz="2400">
                <a:solidFill>
                  <a:schemeClr val="bg1"/>
                </a:solidFill>
              </a:rPr>
              <a:t>.</a:t>
            </a:r>
            <a:endParaRPr lang="zh-CN" altLang="en-US" sz="2400">
              <a:solidFill>
                <a:schemeClr val="bg1"/>
              </a:solidFill>
            </a:endParaRPr>
          </a:p>
          <a:p>
            <a:r>
              <a:rPr lang="zh-CN" altLang="en-US" sz="2400">
                <a:solidFill>
                  <a:schemeClr val="bg1"/>
                </a:solidFill>
              </a:rPr>
              <a:t>Now my girl's what it's all about</a:t>
            </a:r>
            <a:r>
              <a:rPr lang="en-US" altLang="zh-CN" sz="2400">
                <a:solidFill>
                  <a:schemeClr val="bg1"/>
                </a:solidFill>
              </a:rPr>
              <a:t>.</a:t>
            </a:r>
            <a:endParaRPr lang="en-US" altLang="zh-CN" sz="24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u=3313221956,3539426815&amp;fm=26&amp;gp=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4445"/>
            <a:ext cx="9130030" cy="51358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700655" y="248920"/>
            <a:ext cx="55200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 b="1"/>
              <a:t>Ready for some sunshine</a:t>
            </a:r>
            <a:r>
              <a:rPr lang="en-US" altLang="zh-CN" sz="2000" b="1"/>
              <a:t>.</a:t>
            </a:r>
            <a:endParaRPr lang="zh-CN" altLang="en-US" sz="2000" b="1"/>
          </a:p>
          <a:p>
            <a:pPr algn="l"/>
            <a:r>
              <a:rPr lang="zh-CN" altLang="en-US" sz="2000" b="1"/>
              <a:t>For my heart to take a chance</a:t>
            </a:r>
            <a:r>
              <a:rPr lang="en-US" altLang="zh-CN" sz="2000" b="1"/>
              <a:t>.</a:t>
            </a:r>
            <a:endParaRPr lang="zh-CN" altLang="en-US" sz="2000" b="1"/>
          </a:p>
          <a:p>
            <a:pPr algn="l"/>
            <a:r>
              <a:rPr lang="zh-CN" altLang="en-US" sz="2000" b="1"/>
              <a:t>I'm here to stay,Not movin</a:t>
            </a:r>
            <a:r>
              <a:rPr lang="en-US" altLang="zh-CN" sz="2000" b="1"/>
              <a:t>g </a:t>
            </a:r>
            <a:r>
              <a:rPr lang="zh-CN" altLang="en-US" sz="2000" b="1"/>
              <a:t>away</a:t>
            </a:r>
            <a:r>
              <a:rPr lang="en-US" altLang="zh-CN" sz="2000" b="1"/>
              <a:t>.</a:t>
            </a:r>
            <a:endParaRPr lang="en-US" altLang="zh-CN" sz="2000" b="1"/>
          </a:p>
        </p:txBody>
      </p:sp>
      <p:sp>
        <p:nvSpPr>
          <p:cNvPr id="2" name="文本框 1"/>
          <p:cNvSpPr txBox="1"/>
          <p:nvPr/>
        </p:nvSpPr>
        <p:spPr>
          <a:xfrm>
            <a:off x="7224395" y="1873885"/>
            <a:ext cx="148018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/>
              <a:t>Wash and </a:t>
            </a:r>
            <a:endParaRPr lang="en-US" altLang="zh-CN" sz="2000" b="1"/>
          </a:p>
          <a:p>
            <a:r>
              <a:rPr lang="en-US" altLang="zh-CN" sz="2000" b="1"/>
              <a:t>brush time</a:t>
            </a:r>
            <a:endParaRPr lang="en-US" altLang="zh-CN" sz="2000" b="1"/>
          </a:p>
        </p:txBody>
      </p:sp>
    </p:spTree>
    <p:custDataLst>
      <p:tags r:id="rId2"/>
    </p:custData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u=164304163,455288112&amp;fm=26&amp;gp=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1362075"/>
            <a:ext cx="6725285" cy="37674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11195" y="158750"/>
            <a:ext cx="568579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Ready for a summer romance</a:t>
            </a:r>
            <a:r>
              <a:rPr lang="en-US" altLang="zh-CN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zh-CN" altLang="en-US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zh-CN" altLang="en-US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Everybody ready,going crazy,yeah we're out</a:t>
            </a:r>
            <a:r>
              <a:rPr lang="en-US" altLang="zh-CN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zh-CN" altLang="en-US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zh-CN" altLang="en-US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Come on and let me hear you say it now </a:t>
            </a:r>
            <a:r>
              <a:rPr lang="en-US" altLang="zh-CN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right now.</a:t>
            </a:r>
            <a:endParaRPr lang="en-US" altLang="zh-CN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85" y="3389630"/>
            <a:ext cx="22796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</a:rPr>
              <a:t>Breakfast Time</a:t>
            </a:r>
            <a:endParaRPr lang="en-US" altLang="zh-CN" sz="3200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u=1595423624,892443718&amp;fm=11&amp;gp=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0" y="-48895"/>
            <a:ext cx="9224645" cy="520001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0320" y="331470"/>
            <a:ext cx="9108440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Study Time</a:t>
            </a:r>
            <a:endParaRPr lang="en-US" altLang="zh-CN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Don't forget to study!</a:t>
            </a:r>
            <a:endParaRPr lang="en-US" altLang="zh-CN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6215" y="3653790"/>
            <a:ext cx="263715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400" b="1">
                <a:solidFill>
                  <a:schemeClr val="bg1"/>
                </a:solidFill>
                <a:sym typeface="+mn-ea"/>
              </a:rPr>
              <a:t>What time is it 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？</a:t>
            </a:r>
            <a:endParaRPr lang="en-US" altLang="zh-CN" sz="2400" b="1">
              <a:solidFill>
                <a:schemeClr val="bg1"/>
              </a:solidFill>
              <a:sym typeface="+mn-ea"/>
            </a:endParaRPr>
          </a:p>
          <a:p>
            <a:pPr algn="l"/>
            <a:r>
              <a:rPr lang="en-US" altLang="zh-CN" sz="2400" b="1">
                <a:solidFill>
                  <a:schemeClr val="bg1"/>
                </a:solidFill>
                <a:sym typeface="+mn-ea"/>
              </a:rPr>
              <a:t>Summer time.</a:t>
            </a:r>
            <a:endParaRPr lang="en-US" altLang="zh-CN" sz="2400" b="1">
              <a:solidFill>
                <a:schemeClr val="bg1"/>
              </a:solidFill>
              <a:sym typeface="+mn-ea"/>
            </a:endParaRPr>
          </a:p>
          <a:p>
            <a:pPr algn="l"/>
            <a:r>
              <a:rPr lang="en-US" altLang="zh-CN" sz="2400" b="1">
                <a:solidFill>
                  <a:schemeClr val="bg1"/>
                </a:solidFill>
                <a:sym typeface="+mn-ea"/>
              </a:rPr>
              <a:t>It's our vacation.</a:t>
            </a:r>
            <a:endParaRPr lang="en-US" altLang="zh-CN" sz="2400" b="1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.xml><?xml version="1.0" encoding="utf-8"?>
<p:tagLst xmlns:p="http://schemas.openxmlformats.org/presentationml/2006/main">
  <p:tag name="KSO_WM_TEMPLATE_CATEGORY" val="custom"/>
  <p:tag name="KSO_WM_TEMPLATE_INDEX" val="20187308"/>
  <p:tag name="KSO_WM_TAG_VERSION" val="1.0"/>
  <p:tag name="KSO_WM_UNIT_TYPE" val="b"/>
  <p:tag name="KSO_WM_UNIT_INDEX" val="1"/>
  <p:tag name="KSO_WM_UNIT_ID" val="custom20187308_1*b*1"/>
  <p:tag name="KSO_WM_UNIT_LAYERLEVEL" val="1"/>
  <p:tag name="KSO_WM_UNIT_VALUE" val="156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Speaker name and title here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5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  <p:tag name="KSO_WM_SLIDE_MODEL_TYPE" val="cover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heme/theme1.xml><?xml version="1.0" encoding="utf-8"?>
<a:theme xmlns:a="http://schemas.openxmlformats.org/drawingml/2006/main" name="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2545</Words>
  <Application>WPS 演示</Application>
  <PresentationFormat/>
  <Paragraphs>183</Paragraphs>
  <Slides>36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  <Pages>32</Page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kingsoft</dc:creator>
  <cp:lastModifiedBy>Valentino</cp:lastModifiedBy>
  <cp:revision>17</cp:revision>
  <dcterms:created xsi:type="dcterms:W3CDTF">2019-01-15T14:48:00Z</dcterms:created>
  <dcterms:modified xsi:type="dcterms:W3CDTF">2019-01-19T16:40:55Z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