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59" r:id="rId2"/>
    <p:sldId id="402" r:id="rId3"/>
    <p:sldId id="322" r:id="rId4"/>
    <p:sldId id="321" r:id="rId5"/>
    <p:sldId id="430" r:id="rId6"/>
    <p:sldId id="435" r:id="rId7"/>
    <p:sldId id="431" r:id="rId8"/>
    <p:sldId id="436" r:id="rId9"/>
    <p:sldId id="429" r:id="rId10"/>
    <p:sldId id="432" r:id="rId11"/>
    <p:sldId id="357" r:id="rId12"/>
    <p:sldId id="433" r:id="rId13"/>
    <p:sldId id="434" r:id="rId14"/>
    <p:sldId id="440" r:id="rId15"/>
    <p:sldId id="442" r:id="rId16"/>
    <p:sldId id="439" r:id="rId17"/>
    <p:sldId id="443" r:id="rId18"/>
    <p:sldId id="437" r:id="rId19"/>
    <p:sldId id="444" r:id="rId20"/>
  </p:sldIdLst>
  <p:sldSz cx="9144000" cy="5143500" type="screen16x9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97D0"/>
    <a:srgbClr val="0F3387"/>
    <a:srgbClr val="67B8CA"/>
    <a:srgbClr val="115D8F"/>
    <a:srgbClr val="2A465C"/>
    <a:srgbClr val="9CCBBB"/>
    <a:srgbClr val="5A895C"/>
    <a:srgbClr val="7EBA88"/>
    <a:srgbClr val="427B45"/>
    <a:srgbClr val="F4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5" autoAdjust="0"/>
    <p:restoredTop sz="94660" autoAdjust="0"/>
  </p:normalViewPr>
  <p:slideViewPr>
    <p:cSldViewPr>
      <p:cViewPr varScale="1">
        <p:scale>
          <a:sx n="86" d="100"/>
          <a:sy n="86" d="100"/>
        </p:scale>
        <p:origin x="156" y="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03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7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483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298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134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726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661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397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1243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83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806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304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278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766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663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55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9206">
        <p15:prstTrans prst="fallOver"/>
      </p:transition>
    </mc:Choice>
    <mc:Fallback xmlns="">
      <p:transition spd="slow" advClick="0" advTm="9206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9206">
        <p15:prstTrans prst="fallOver"/>
      </p:transition>
    </mc:Choice>
    <mc:Fallback xmlns="">
      <p:transition spd="slow" advClick="0" advTm="9206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9206">
        <p15:prstTrans prst="fallOver"/>
      </p:transition>
    </mc:Choice>
    <mc:Fallback xmlns="">
      <p:transition spd="slow" advClick="0" advTm="9206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9206">
        <p15:prstTrans prst="fallOver"/>
      </p:transition>
    </mc:Choice>
    <mc:Fallback xmlns="">
      <p:transition spd="slow" advClick="0" advTm="9206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9206">
        <p15:prstTrans prst="fallOver"/>
      </p:transition>
    </mc:Choice>
    <mc:Fallback xmlns="">
      <p:transition spd="slow" advClick="0" advTm="9206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DF176F4-1747-4773-9771-0D6F2168013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9206">
        <p15:prstTrans prst="fallOver"/>
      </p:transition>
    </mc:Choice>
    <mc:Fallback xmlns="">
      <p:transition spd="slow" advClick="0" advTm="9206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4.png"/><Relationship Id="rId5" Type="http://schemas.openxmlformats.org/officeDocument/2006/relationships/audio" Target="../media/media2.m4a"/><Relationship Id="rId10" Type="http://schemas.openxmlformats.org/officeDocument/2006/relationships/image" Target="../media/image3.png"/><Relationship Id="rId4" Type="http://schemas.microsoft.com/office/2007/relationships/media" Target="../media/media2.m4a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31CB9A3-D7AD-466D-ACB0-76E29BB026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7839" flipH="1">
            <a:off x="4187813" y="-176847"/>
            <a:ext cx="8781717" cy="602674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51F3958-6898-4EC2-8341-20E1D519FE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3818" flipH="1">
            <a:off x="-5885104" y="2929219"/>
            <a:ext cx="8781717" cy="602674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408491C-1DBF-4187-BF36-8C2B3613EA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56609">
            <a:off x="4792487" y="295011"/>
            <a:ext cx="4451496" cy="249840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6E1EC5B-B763-4C89-9C20-B09857644055}"/>
              </a:ext>
            </a:extLst>
          </p:cNvPr>
          <p:cNvSpPr/>
          <p:nvPr/>
        </p:nvSpPr>
        <p:spPr>
          <a:xfrm>
            <a:off x="0" y="699542"/>
            <a:ext cx="507605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教材：外研版八年级下册</a:t>
            </a:r>
            <a:endParaRPr lang="en-US" altLang="zh-CN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  <a:p>
            <a:pPr algn="ctr"/>
            <a:r>
              <a:rPr lang="en-US" altLang="zh-CN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Module 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9</a:t>
            </a:r>
            <a:r>
              <a:rPr lang="en-US" altLang="zh-CN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Friendship</a:t>
            </a:r>
            <a:endParaRPr lang="zh-CN" alt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47CEC19-9F1B-4039-A813-814B11853B40}"/>
              </a:ext>
            </a:extLst>
          </p:cNvPr>
          <p:cNvSpPr/>
          <p:nvPr/>
        </p:nvSpPr>
        <p:spPr>
          <a:xfrm>
            <a:off x="-154686" y="1930093"/>
            <a:ext cx="5724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32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单位：华南师范大学外文学院</a:t>
            </a:r>
            <a:endParaRPr lang="zh-CN" altLang="en-US" sz="32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57BC9A6-C8A6-499C-BD3C-0C211A411EA7}"/>
              </a:ext>
            </a:extLst>
          </p:cNvPr>
          <p:cNvSpPr/>
          <p:nvPr/>
        </p:nvSpPr>
        <p:spPr>
          <a:xfrm>
            <a:off x="-1022877" y="262628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zh-CN" altLang="en-US" sz="32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作者：曾预晴</a:t>
            </a:r>
            <a:endParaRPr lang="zh-CN" altLang="en-US" sz="32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0B4CCF9-CB49-4CBA-A9C8-CA41DF2FA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912709">
            <a:off x="4292044" y="2317716"/>
            <a:ext cx="4089907" cy="2727968"/>
          </a:xfrm>
          <a:prstGeom prst="rect">
            <a:avLst/>
          </a:prstGeom>
        </p:spPr>
      </p:pic>
      <p:pic>
        <p:nvPicPr>
          <p:cNvPr id="15" name="Raymond Cilliers - I Will Come To You">
            <a:hlinkClick r:id="" action="ppaction://media"/>
            <a:extLst>
              <a:ext uri="{FF2B5EF4-FFF2-40B4-BE49-F238E27FC236}">
                <a16:creationId xmlns:a16="http://schemas.microsoft.com/office/drawing/2014/main" id="{EF370E87-E523-4B80-B3D0-870570CB7B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36296" y="-797182"/>
            <a:ext cx="406400" cy="406400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4193784F-C966-453D-AD97-C68FD008064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9200">
        <p15:prstTrans prst="fallOver"/>
      </p:transition>
    </mc:Choice>
    <mc:Fallback xmlns="">
      <p:transition spd="slow" advClick="0" advTm="9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1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1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1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1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1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1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  <p:extLst mod="1">
    <p:ext uri="{E180D4A7-C9FB-4DFB-919C-405C955672EB}">
      <p14:showEvtLst xmlns:p14="http://schemas.microsoft.com/office/powerpoint/2010/main">
        <p14:playEvt time="756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1915689" y="1477627"/>
            <a:ext cx="2969239" cy="2905010"/>
            <a:chOff x="-949635" y="0"/>
            <a:chExt cx="7009631" cy="6858000"/>
          </a:xfrm>
        </p:grpSpPr>
        <p:sp>
          <p:nvSpPr>
            <p:cNvPr id="26" name="Diamond 3"/>
            <p:cNvSpPr/>
            <p:nvPr/>
          </p:nvSpPr>
          <p:spPr bwMode="auto">
            <a:xfrm>
              <a:off x="-949635" y="0"/>
              <a:ext cx="7009631" cy="6858000"/>
            </a:xfrm>
            <a:prstGeom prst="diamond">
              <a:avLst/>
            </a:prstGeom>
            <a:solidFill>
              <a:schemeClr val="tx2">
                <a:lumMod val="20000"/>
                <a:lumOff val="80000"/>
                <a:alpha val="3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Diamond 4"/>
            <p:cNvSpPr/>
            <p:nvPr/>
          </p:nvSpPr>
          <p:spPr bwMode="auto">
            <a:xfrm>
              <a:off x="-176517" y="653134"/>
              <a:ext cx="5647878" cy="5525706"/>
            </a:xfrm>
            <a:prstGeom prst="diamond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EE6A260D-609F-4546-9F30-86CA11176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53875" flipH="1">
            <a:off x="3525470" y="-4425689"/>
            <a:ext cx="8781717" cy="60267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E60B56-8C07-4FFF-8926-CE227537E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2529" flipH="1">
            <a:off x="-5463587" y="1652663"/>
            <a:ext cx="8781717" cy="602674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E0901C6-9280-4898-8226-7444C386DB57}"/>
              </a:ext>
            </a:extLst>
          </p:cNvPr>
          <p:cNvSpPr txBox="1"/>
          <p:nvPr/>
        </p:nvSpPr>
        <p:spPr>
          <a:xfrm>
            <a:off x="809791" y="1004938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  <a:ea typeface="微软雅黑" panose="020B0503020204020204" pitchFamily="34" charset="-122"/>
              </a:rPr>
              <a:t>Oh, la……</a:t>
            </a:r>
            <a:endParaRPr lang="zh-CN" altLang="en-US" sz="2400" b="1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8C0B891-9C76-4A38-B701-1771FE63F961}"/>
              </a:ext>
            </a:extLst>
          </p:cNvPr>
          <p:cNvSpPr/>
          <p:nvPr/>
        </p:nvSpPr>
        <p:spPr>
          <a:xfrm>
            <a:off x="183601" y="1532114"/>
            <a:ext cx="32704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I will come to you la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8CEB0D7-96D9-430C-A5E3-F51C6AD1DDE8}"/>
              </a:ext>
            </a:extLst>
          </p:cNvPr>
          <p:cNvSpPr/>
          <p:nvPr/>
        </p:nvSpPr>
        <p:spPr>
          <a:xfrm>
            <a:off x="98212" y="2033436"/>
            <a:ext cx="37417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err="1">
                <a:latin typeface="Comic Sans MS" panose="030F0702030302020204" pitchFamily="66" charset="0"/>
              </a:rPr>
              <a:t>'Cause</a:t>
            </a:r>
            <a:r>
              <a:rPr lang="en-US" altLang="zh-CN" sz="2400" b="1" dirty="0">
                <a:latin typeface="Comic Sans MS" panose="030F0702030302020204" pitchFamily="66" charset="0"/>
              </a:rPr>
              <a:t> even if we can’t</a:t>
            </a:r>
          </a:p>
          <a:p>
            <a:r>
              <a:rPr lang="en-US" altLang="zh-CN" sz="2400" b="1" dirty="0">
                <a:latin typeface="Comic Sans MS" panose="030F0702030302020204" pitchFamily="66" charset="0"/>
              </a:rPr>
              <a:t>     be together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30FE46F-4ADA-4D0F-B4D3-2CB84035850B}"/>
              </a:ext>
            </a:extLst>
          </p:cNvPr>
          <p:cNvSpPr/>
          <p:nvPr/>
        </p:nvSpPr>
        <p:spPr>
          <a:xfrm>
            <a:off x="197576" y="2924620"/>
            <a:ext cx="34547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We'll be friends now </a:t>
            </a:r>
          </a:p>
          <a:p>
            <a:r>
              <a:rPr lang="en-US" altLang="zh-CN" sz="2400" b="1" dirty="0">
                <a:latin typeface="Comic Sans MS" panose="030F0702030302020204" pitchFamily="66" charset="0"/>
              </a:rPr>
              <a:t>    and forever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6052E4E-C654-45A4-9DC8-81AA41459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711" y="282672"/>
            <a:ext cx="5116074" cy="409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56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7400">
        <p15:prstTrans prst="airplane"/>
      </p:transition>
    </mc:Choice>
    <mc:Fallback xmlns="">
      <p:transition spd="slow" advClick="0" advTm="17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70"/>
                            </p:stCondLst>
                            <p:childTnLst>
                              <p:par>
                                <p:cTn id="37" presetID="26" presetClass="entr" presetSubtype="0" fill="hold" grpId="0" nodeType="after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370"/>
                            </p:stCondLst>
                            <p:childTnLst>
                              <p:par>
                                <p:cTn id="54" presetID="26" presetClass="entr" presetSubtype="0" fill="hold" grpId="0" nodeType="after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820"/>
                            </p:stCondLst>
                            <p:childTnLst>
                              <p:par>
                                <p:cTn id="71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6D1B97F-A53D-49C9-BEEE-FABBEBA81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7839" flipH="1">
            <a:off x="4187813" y="-176847"/>
            <a:ext cx="8781717" cy="60267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FE04C6-2C20-4FAF-87FC-4BCE6DD51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3818" flipH="1">
            <a:off x="-5885104" y="2929219"/>
            <a:ext cx="8781717" cy="602674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C76A114-3C7D-46E8-9128-4B7DDA3BB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286">
            <a:off x="258692" y="325287"/>
            <a:ext cx="5187256" cy="327740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87AFA6-94BB-4C7A-B2B0-894BB3790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8488" y="1203205"/>
            <a:ext cx="4347385" cy="313680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28A25CB-CDA8-4A48-90D3-A3C961C8F5F7}"/>
              </a:ext>
            </a:extLst>
          </p:cNvPr>
          <p:cNvSpPr/>
          <p:nvPr/>
        </p:nvSpPr>
        <p:spPr>
          <a:xfrm>
            <a:off x="4843353" y="1203598"/>
            <a:ext cx="37353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And </a:t>
            </a:r>
            <a:r>
              <a:rPr lang="en-US" altLang="zh-CN" sz="2400" b="1" dirty="0" err="1">
                <a:latin typeface="Comic Sans MS" panose="030F0702030302020204" pitchFamily="66" charset="0"/>
              </a:rPr>
              <a:t>i</a:t>
            </a:r>
            <a:r>
              <a:rPr lang="en-US" altLang="zh-CN" sz="2400" b="1" dirty="0">
                <a:latin typeface="Comic Sans MS" panose="030F0702030302020204" pitchFamily="66" charset="0"/>
              </a:rPr>
              <a:t> swear that </a:t>
            </a:r>
            <a:r>
              <a:rPr lang="en-US" altLang="zh-CN" sz="2400" b="1" dirty="0" err="1">
                <a:latin typeface="Comic Sans MS" panose="030F0702030302020204" pitchFamily="66" charset="0"/>
              </a:rPr>
              <a:t>i'll</a:t>
            </a:r>
            <a:r>
              <a:rPr lang="en-US" altLang="zh-CN" sz="2400" b="1" dirty="0">
                <a:latin typeface="Comic Sans MS" panose="030F0702030302020204" pitchFamily="66" charset="0"/>
              </a:rPr>
              <a:t> be</a:t>
            </a:r>
          </a:p>
          <a:p>
            <a:r>
              <a:rPr lang="en-US" altLang="zh-CN" sz="2400" b="1" dirty="0">
                <a:latin typeface="Comic Sans MS" panose="030F0702030302020204" pitchFamily="66" charset="0"/>
              </a:rPr>
              <a:t> there come what may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B99A817-6B1B-47B7-8752-58AD2FE19AE8}"/>
              </a:ext>
            </a:extLst>
          </p:cNvPr>
          <p:cNvSpPr/>
          <p:nvPr/>
        </p:nvSpPr>
        <p:spPr>
          <a:xfrm>
            <a:off x="458548" y="3804502"/>
            <a:ext cx="3461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When the night is dark and stormy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390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200">
        <p15:prstTrans prst="fallOver"/>
      </p:transition>
    </mc:Choice>
    <mc:Fallback xmlns="">
      <p:transition spd="slow" advClick="0" advTm="6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2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7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7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1915689" y="1477627"/>
            <a:ext cx="2969239" cy="2905010"/>
            <a:chOff x="-949635" y="0"/>
            <a:chExt cx="7009631" cy="6858000"/>
          </a:xfrm>
        </p:grpSpPr>
        <p:sp>
          <p:nvSpPr>
            <p:cNvPr id="26" name="Diamond 3"/>
            <p:cNvSpPr/>
            <p:nvPr/>
          </p:nvSpPr>
          <p:spPr bwMode="auto">
            <a:xfrm>
              <a:off x="-949635" y="0"/>
              <a:ext cx="7009631" cy="6858000"/>
            </a:xfrm>
            <a:prstGeom prst="diamond">
              <a:avLst/>
            </a:prstGeom>
            <a:solidFill>
              <a:schemeClr val="tx2">
                <a:lumMod val="20000"/>
                <a:lumOff val="80000"/>
                <a:alpha val="3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Diamond 4"/>
            <p:cNvSpPr/>
            <p:nvPr/>
          </p:nvSpPr>
          <p:spPr bwMode="auto">
            <a:xfrm>
              <a:off x="-176517" y="653134"/>
              <a:ext cx="5647878" cy="5525706"/>
            </a:xfrm>
            <a:prstGeom prst="diamond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EE6A260D-609F-4546-9F30-86CA11176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53875" flipH="1">
            <a:off x="3525470" y="-4425689"/>
            <a:ext cx="8781717" cy="60267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E60B56-8C07-4FFF-8926-CE227537E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2529" flipH="1">
            <a:off x="-5463587" y="1652663"/>
            <a:ext cx="8781717" cy="602674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88CBC36-69F7-4A66-853D-7E1B8BEBC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8555" y="1018672"/>
            <a:ext cx="4743599" cy="341644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157C318-037A-478E-87E1-1E630EA44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585" y="1134987"/>
            <a:ext cx="4370611" cy="33132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069C301-2834-4AE5-8BE7-92CFEACBCFF6}"/>
              </a:ext>
            </a:extLst>
          </p:cNvPr>
          <p:cNvSpPr/>
          <p:nvPr/>
        </p:nvSpPr>
        <p:spPr>
          <a:xfrm>
            <a:off x="179298" y="418675"/>
            <a:ext cx="5591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You won't have to reach out for me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FFDA87D-711A-4DA3-B65B-C6C94E4EF319}"/>
              </a:ext>
            </a:extLst>
          </p:cNvPr>
          <p:cNvSpPr/>
          <p:nvPr/>
        </p:nvSpPr>
        <p:spPr>
          <a:xfrm>
            <a:off x="4963073" y="2496060"/>
            <a:ext cx="2880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I will come to you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C13B754-364C-4627-B8A9-729F6FE460D2}"/>
              </a:ext>
            </a:extLst>
          </p:cNvPr>
          <p:cNvSpPr/>
          <p:nvPr/>
        </p:nvSpPr>
        <p:spPr>
          <a:xfrm>
            <a:off x="4862532" y="399993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Oh </a:t>
            </a:r>
            <a:r>
              <a:rPr lang="en-US" altLang="zh-CN" sz="2400" b="1" dirty="0" err="1">
                <a:latin typeface="Comic Sans MS" panose="030F0702030302020204" pitchFamily="66" charset="0"/>
              </a:rPr>
              <a:t>i</a:t>
            </a:r>
            <a:r>
              <a:rPr lang="en-US" altLang="zh-CN" sz="2400" b="1" dirty="0">
                <a:latin typeface="Comic Sans MS" panose="030F0702030302020204" pitchFamily="66" charset="0"/>
              </a:rPr>
              <a:t> will come to you</a:t>
            </a:r>
          </a:p>
          <a:p>
            <a:r>
              <a:rPr lang="en-US" altLang="zh-CN" sz="2400" b="1" dirty="0">
                <a:latin typeface="Comic Sans MS" panose="030F0702030302020204" pitchFamily="66" charset="0"/>
              </a:rPr>
              <a:t>Oh……</a:t>
            </a:r>
          </a:p>
        </p:txBody>
      </p:sp>
    </p:spTree>
    <p:extLst>
      <p:ext uri="{BB962C8B-B14F-4D97-AF65-F5344CB8AC3E}">
        <p14:creationId xmlns:p14="http://schemas.microsoft.com/office/powerpoint/2010/main" val="3017182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200">
        <p15:prstTrans prst="airplane"/>
      </p:transition>
    </mc:Choice>
    <mc:Fallback xmlns="">
      <p:transition spd="slow" advClick="0" advTm="10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2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20"/>
                            </p:stCondLst>
                            <p:childTnLst>
                              <p:par>
                                <p:cTn id="28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7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7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1915689" y="1477627"/>
            <a:ext cx="2969239" cy="2905010"/>
            <a:chOff x="-949635" y="0"/>
            <a:chExt cx="7009631" cy="6858000"/>
          </a:xfrm>
        </p:grpSpPr>
        <p:sp>
          <p:nvSpPr>
            <p:cNvPr id="26" name="Diamond 3"/>
            <p:cNvSpPr/>
            <p:nvPr/>
          </p:nvSpPr>
          <p:spPr bwMode="auto">
            <a:xfrm>
              <a:off x="-949635" y="0"/>
              <a:ext cx="7009631" cy="6858000"/>
            </a:xfrm>
            <a:prstGeom prst="diamond">
              <a:avLst/>
            </a:prstGeom>
            <a:solidFill>
              <a:schemeClr val="tx2">
                <a:lumMod val="20000"/>
                <a:lumOff val="80000"/>
                <a:alpha val="3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Diamond 4"/>
            <p:cNvSpPr/>
            <p:nvPr/>
          </p:nvSpPr>
          <p:spPr bwMode="auto">
            <a:xfrm>
              <a:off x="-176517" y="653134"/>
              <a:ext cx="5647878" cy="5525706"/>
            </a:xfrm>
            <a:prstGeom prst="diamond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EE6A260D-609F-4546-9F30-86CA11176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53875" flipH="1">
            <a:off x="3525470" y="-4425689"/>
            <a:ext cx="8781717" cy="60267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E60B56-8C07-4FFF-8926-CE227537E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2529" flipH="1">
            <a:off x="-5463587" y="1652663"/>
            <a:ext cx="8781717" cy="602674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23A4196-322C-41F7-BDCA-E17864CEB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938712"/>
            <a:ext cx="5276977" cy="312452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8A6BCA7-62A0-4964-A2F8-C9F2EA633395}"/>
              </a:ext>
            </a:extLst>
          </p:cNvPr>
          <p:cNvSpPr/>
          <p:nvPr/>
        </p:nvSpPr>
        <p:spPr>
          <a:xfrm>
            <a:off x="179512" y="299198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We all need somebody we can turn to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B06143D-E83D-4ACB-BEE7-700D9D4D13A6}"/>
              </a:ext>
            </a:extLst>
          </p:cNvPr>
          <p:cNvSpPr/>
          <p:nvPr/>
        </p:nvSpPr>
        <p:spPr>
          <a:xfrm>
            <a:off x="557505" y="2253244"/>
            <a:ext cx="607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Oh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DF9C103-CAC0-4353-AE1F-AB8773783E40}"/>
              </a:ext>
            </a:extLst>
          </p:cNvPr>
          <p:cNvSpPr/>
          <p:nvPr/>
        </p:nvSpPr>
        <p:spPr>
          <a:xfrm>
            <a:off x="3491880" y="4248349"/>
            <a:ext cx="5304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Someone who'll always understand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607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500">
        <p15:prstTrans prst="fallOver"/>
      </p:transition>
    </mc:Choice>
    <mc:Fallback xmlns="">
      <p:transition spd="slow" advClick="0" advTm="10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2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70"/>
                            </p:stCondLst>
                            <p:childTnLst>
                              <p:par>
                                <p:cTn id="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7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1D740F1-5C3E-4B34-A904-1A172DAF8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7839" flipH="1">
            <a:off x="4187813" y="-176847"/>
            <a:ext cx="8781717" cy="60267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1377C81-C1ED-43F9-A374-7119E293E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3818" flipH="1">
            <a:off x="-5885104" y="2929219"/>
            <a:ext cx="8781717" cy="602674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4A329C4-73E2-4D30-8BE7-0BDFD1574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46" y="627534"/>
            <a:ext cx="3312368" cy="403694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E7A68C6-DCE7-4F20-B99C-3B191FE5AEBC}"/>
              </a:ext>
            </a:extLst>
          </p:cNvPr>
          <p:cNvSpPr/>
          <p:nvPr/>
        </p:nvSpPr>
        <p:spPr>
          <a:xfrm>
            <a:off x="3923928" y="1980661"/>
            <a:ext cx="39565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So if you feel that your </a:t>
            </a:r>
          </a:p>
          <a:p>
            <a:r>
              <a:rPr lang="en-US" altLang="zh-CN" sz="2400" b="1" dirty="0">
                <a:latin typeface="Comic Sans MS" panose="030F0702030302020204" pitchFamily="66" charset="0"/>
              </a:rPr>
              <a:t>     soul is </a:t>
            </a:r>
            <a:r>
              <a:rPr lang="en-US" altLang="zh-CN" sz="2400" b="1" dirty="0" err="1">
                <a:latin typeface="Comic Sans MS" panose="030F0702030302020204" pitchFamily="66" charset="0"/>
              </a:rPr>
              <a:t>dyin</a:t>
            </a:r>
            <a:r>
              <a:rPr lang="en-US" altLang="zh-CN" sz="2400" b="1" dirty="0">
                <a:latin typeface="Comic Sans MS" panose="030F0702030302020204" pitchFamily="66" charset="0"/>
              </a:rPr>
              <a:t>'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576B343-813B-40E8-8223-4C1A9870A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263" y="1017071"/>
            <a:ext cx="5472608" cy="316403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51385C5-2D92-450A-979D-CC5D1315BABB}"/>
              </a:ext>
            </a:extLst>
          </p:cNvPr>
          <p:cNvSpPr/>
          <p:nvPr/>
        </p:nvSpPr>
        <p:spPr>
          <a:xfrm>
            <a:off x="251520" y="263435"/>
            <a:ext cx="6439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And you need the strength to keep </a:t>
            </a:r>
            <a:r>
              <a:rPr lang="en-US" altLang="zh-CN" sz="2400" b="1" dirty="0" err="1">
                <a:latin typeface="Comic Sans MS" panose="030F0702030302020204" pitchFamily="66" charset="0"/>
              </a:rPr>
              <a:t>tryin</a:t>
            </a:r>
            <a:r>
              <a:rPr lang="en-US" altLang="zh-CN" sz="2400" b="1" dirty="0">
                <a:latin typeface="Comic Sans MS" panose="030F0702030302020204" pitchFamily="66" charset="0"/>
              </a:rPr>
              <a:t>'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A0633B1-C7A1-4EBD-A870-0A4C39AB9835}"/>
              </a:ext>
            </a:extLst>
          </p:cNvPr>
          <p:cNvSpPr/>
          <p:nvPr/>
        </p:nvSpPr>
        <p:spPr>
          <a:xfrm>
            <a:off x="2608570" y="4363156"/>
            <a:ext cx="5248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I'll reach out and take your hand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5FCFBF1-8359-41BF-97D6-591ABAE9771E}"/>
              </a:ext>
            </a:extLst>
          </p:cNvPr>
          <p:cNvSpPr/>
          <p:nvPr/>
        </p:nvSpPr>
        <p:spPr>
          <a:xfrm>
            <a:off x="1125166" y="193318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Oh…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224C8CF-DA6F-4652-B47A-C42199023BCD}"/>
              </a:ext>
            </a:extLst>
          </p:cNvPr>
          <p:cNvSpPr/>
          <p:nvPr/>
        </p:nvSpPr>
        <p:spPr>
          <a:xfrm>
            <a:off x="1206253" y="2433978"/>
            <a:ext cx="734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La…</a:t>
            </a:r>
            <a:endParaRPr lang="en-US" altLang="zh-CN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09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9206">
        <p15:prstTrans prst="fallOver"/>
      </p:transition>
    </mc:Choice>
    <mc:Fallback xmlns="">
      <p:transition spd="slow" advClick="0" advTm="92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0"/>
                            </p:stCondLst>
                            <p:childTnLst>
                              <p:par>
                                <p:cTn id="2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7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2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7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7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2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77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20"/>
                            </p:stCondLst>
                            <p:childTnLst>
                              <p:par>
                                <p:cTn id="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7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6" grpId="0"/>
      <p:bldP spid="7" grpId="0"/>
      <p:bldP spid="8" grpId="0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1915689" y="1477627"/>
            <a:ext cx="2969239" cy="2905010"/>
            <a:chOff x="-949635" y="0"/>
            <a:chExt cx="7009631" cy="6858000"/>
          </a:xfrm>
        </p:grpSpPr>
        <p:sp>
          <p:nvSpPr>
            <p:cNvPr id="26" name="Diamond 3"/>
            <p:cNvSpPr/>
            <p:nvPr/>
          </p:nvSpPr>
          <p:spPr bwMode="auto">
            <a:xfrm>
              <a:off x="-949635" y="0"/>
              <a:ext cx="7009631" cy="6858000"/>
            </a:xfrm>
            <a:prstGeom prst="diamond">
              <a:avLst/>
            </a:prstGeom>
            <a:solidFill>
              <a:schemeClr val="tx2">
                <a:lumMod val="20000"/>
                <a:lumOff val="80000"/>
                <a:alpha val="3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Diamond 4"/>
            <p:cNvSpPr/>
            <p:nvPr/>
          </p:nvSpPr>
          <p:spPr bwMode="auto">
            <a:xfrm>
              <a:off x="-176517" y="653134"/>
              <a:ext cx="5647878" cy="5525706"/>
            </a:xfrm>
            <a:prstGeom prst="diamond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EE6A260D-609F-4546-9F30-86CA11176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53875" flipH="1">
            <a:off x="3525470" y="-4425689"/>
            <a:ext cx="8781717" cy="60267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E60B56-8C07-4FFF-8926-CE227537E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2529" flipH="1">
            <a:off x="-5463587" y="1652663"/>
            <a:ext cx="8781717" cy="602674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E8CD5FA-999D-4559-93DC-0EB1DFFA2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290" y="772955"/>
            <a:ext cx="6840256" cy="416461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4EDBE79-A37E-4103-8486-4118F1D83EDB}"/>
              </a:ext>
            </a:extLst>
          </p:cNvPr>
          <p:cNvSpPr/>
          <p:nvPr/>
        </p:nvSpPr>
        <p:spPr>
          <a:xfrm>
            <a:off x="359091" y="284389"/>
            <a:ext cx="3736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I will reach out for you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5B212A4-2C49-4893-9D22-A3F31D3A9C86}"/>
              </a:ext>
            </a:extLst>
          </p:cNvPr>
          <p:cNvSpPr/>
          <p:nvPr/>
        </p:nvSpPr>
        <p:spPr>
          <a:xfrm>
            <a:off x="3581954" y="28438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Ho oh I will come to you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D3DCBE-AFB9-4C1A-AEBB-71CFED0EB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427" y="879446"/>
            <a:ext cx="6691982" cy="413426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DFA3EE5-0E0A-425E-B2BB-70BD07FFB88A}"/>
              </a:ext>
            </a:extLst>
          </p:cNvPr>
          <p:cNvSpPr/>
          <p:nvPr/>
        </p:nvSpPr>
        <p:spPr>
          <a:xfrm>
            <a:off x="911515" y="239136"/>
            <a:ext cx="1519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Hey…La…</a:t>
            </a:r>
          </a:p>
        </p:txBody>
      </p:sp>
    </p:spTree>
    <p:extLst>
      <p:ext uri="{BB962C8B-B14F-4D97-AF65-F5344CB8AC3E}">
        <p14:creationId xmlns:p14="http://schemas.microsoft.com/office/powerpoint/2010/main" val="3276877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8000">
        <p15:prstTrans prst="fallOver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70"/>
                            </p:stCondLst>
                            <p:childTnLst>
                              <p:par>
                                <p:cTn id="26" presetID="22" presetClass="exit" presetSubtype="4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5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7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7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20"/>
                            </p:stCondLst>
                            <p:childTnLst>
                              <p:par>
                                <p:cTn id="4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42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77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20"/>
                            </p:stCondLst>
                            <p:childTnLst>
                              <p:par>
                                <p:cTn id="5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3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1D740F1-5C3E-4B34-A904-1A172DAF8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7839" flipH="1">
            <a:off x="4187813" y="-176847"/>
            <a:ext cx="8781717" cy="60267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1377C81-C1ED-43F9-A374-7119E293E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3818" flipH="1">
            <a:off x="-5885104" y="2929219"/>
            <a:ext cx="8781717" cy="602674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20F72C9-D5D7-4E8C-96D8-A0F068229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16" y="1277664"/>
            <a:ext cx="5190863" cy="301329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28B4997-88AA-4C2C-AF3D-F51B7B0F6AA4}"/>
              </a:ext>
            </a:extLst>
          </p:cNvPr>
          <p:cNvSpPr/>
          <p:nvPr/>
        </p:nvSpPr>
        <p:spPr>
          <a:xfrm>
            <a:off x="251520" y="411510"/>
            <a:ext cx="38250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When you have no light </a:t>
            </a:r>
          </a:p>
          <a:p>
            <a:r>
              <a:rPr lang="en-US" altLang="zh-CN" sz="2400" b="1" dirty="0">
                <a:latin typeface="Comic Sans MS" panose="030F0702030302020204" pitchFamily="66" charset="0"/>
              </a:rPr>
              <a:t>      to guide you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D2BB079-ED29-4207-8CC5-6830000EDCC8}"/>
              </a:ext>
            </a:extLst>
          </p:cNvPr>
          <p:cNvSpPr/>
          <p:nvPr/>
        </p:nvSpPr>
        <p:spPr>
          <a:xfrm>
            <a:off x="4076606" y="4167604"/>
            <a:ext cx="31758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And no one to walk </a:t>
            </a:r>
          </a:p>
          <a:p>
            <a:r>
              <a:rPr lang="en-US" altLang="zh-CN" sz="2400" b="1" dirty="0">
                <a:latin typeface="Comic Sans MS" panose="030F0702030302020204" pitchFamily="66" charset="0"/>
              </a:rPr>
              <a:t>beside you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D36EF12-D0F7-432C-951F-B9C99BA23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062" y="994497"/>
            <a:ext cx="4888064" cy="329196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018FAD1-2E9B-4374-986A-88E8AD5CE6CE}"/>
              </a:ext>
            </a:extLst>
          </p:cNvPr>
          <p:cNvSpPr/>
          <p:nvPr/>
        </p:nvSpPr>
        <p:spPr>
          <a:xfrm>
            <a:off x="4602209" y="411510"/>
            <a:ext cx="2880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I will come to you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014C7C5-B98B-45AB-8750-D82701E7FB4C}"/>
              </a:ext>
            </a:extLst>
          </p:cNvPr>
          <p:cNvSpPr/>
          <p:nvPr/>
        </p:nvSpPr>
        <p:spPr>
          <a:xfrm>
            <a:off x="404016" y="4286458"/>
            <a:ext cx="3355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Oh </a:t>
            </a:r>
            <a:r>
              <a:rPr lang="en-US" altLang="zh-CN" sz="2400" b="1" dirty="0" err="1">
                <a:latin typeface="Comic Sans MS" panose="030F0702030302020204" pitchFamily="66" charset="0"/>
              </a:rPr>
              <a:t>i</a:t>
            </a:r>
            <a:r>
              <a:rPr lang="en-US" altLang="zh-CN" sz="2400" b="1" dirty="0">
                <a:latin typeface="Comic Sans MS" panose="030F0702030302020204" pitchFamily="66" charset="0"/>
              </a:rPr>
              <a:t> will come to you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888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900">
        <p15:prstTrans prst="fallOver"/>
      </p:transition>
    </mc:Choice>
    <mc:Fallback xmlns="">
      <p:transition spd="slow" advClick="0" advTm="8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7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7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70"/>
                            </p:stCondLst>
                            <p:childTnLst>
                              <p:par>
                                <p:cTn id="31" presetID="3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5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5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7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1915689" y="1477627"/>
            <a:ext cx="2969239" cy="2905010"/>
            <a:chOff x="-949635" y="0"/>
            <a:chExt cx="7009631" cy="6858000"/>
          </a:xfrm>
        </p:grpSpPr>
        <p:sp>
          <p:nvSpPr>
            <p:cNvPr id="26" name="Diamond 3"/>
            <p:cNvSpPr/>
            <p:nvPr/>
          </p:nvSpPr>
          <p:spPr bwMode="auto">
            <a:xfrm>
              <a:off x="-949635" y="0"/>
              <a:ext cx="7009631" cy="6858000"/>
            </a:xfrm>
            <a:prstGeom prst="diamond">
              <a:avLst/>
            </a:prstGeom>
            <a:solidFill>
              <a:schemeClr val="tx2">
                <a:lumMod val="20000"/>
                <a:lumOff val="80000"/>
                <a:alpha val="3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Diamond 4"/>
            <p:cNvSpPr/>
            <p:nvPr/>
          </p:nvSpPr>
          <p:spPr bwMode="auto">
            <a:xfrm>
              <a:off x="-176517" y="653134"/>
              <a:ext cx="5647878" cy="5525706"/>
            </a:xfrm>
            <a:prstGeom prst="diamond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EE6A260D-609F-4546-9F30-86CA11176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53875" flipH="1">
            <a:off x="3525470" y="-4425689"/>
            <a:ext cx="8781717" cy="60267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E60B56-8C07-4FFF-8926-CE227537E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2529" flipH="1">
            <a:off x="-5463587" y="1652663"/>
            <a:ext cx="8781717" cy="602674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147E374-0938-4385-AF87-ECAB49874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23478"/>
            <a:ext cx="7258050" cy="413385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CC5E893-1F65-4037-8879-A17147B4446E}"/>
              </a:ext>
            </a:extLst>
          </p:cNvPr>
          <p:cNvSpPr/>
          <p:nvPr/>
        </p:nvSpPr>
        <p:spPr>
          <a:xfrm>
            <a:off x="1497445" y="4370394"/>
            <a:ext cx="5471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When the night is dark and stormy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22AEDA7-3483-4E14-8258-F9B4EBA3A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415" y="696111"/>
            <a:ext cx="5327655" cy="357593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F5B5F9E-1FE5-4132-B0E1-B5FE1D2CA349}"/>
              </a:ext>
            </a:extLst>
          </p:cNvPr>
          <p:cNvSpPr/>
          <p:nvPr/>
        </p:nvSpPr>
        <p:spPr>
          <a:xfrm>
            <a:off x="1683496" y="2231906"/>
            <a:ext cx="5591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You won't have to reach out for me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78E9B7A-CF43-47EC-A160-756C9B0EED49}"/>
              </a:ext>
            </a:extLst>
          </p:cNvPr>
          <p:cNvSpPr/>
          <p:nvPr/>
        </p:nvSpPr>
        <p:spPr>
          <a:xfrm>
            <a:off x="460882" y="437316"/>
            <a:ext cx="2880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I will come to you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C1CAE70-CBEA-420E-820D-DAF526EEE053}"/>
              </a:ext>
            </a:extLst>
          </p:cNvPr>
          <p:cNvSpPr/>
          <p:nvPr/>
        </p:nvSpPr>
        <p:spPr>
          <a:xfrm>
            <a:off x="4782286" y="4151804"/>
            <a:ext cx="3437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Oh I will come to you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310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3000">
        <p15:prstTrans prst="fallOver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7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20"/>
                            </p:stCondLst>
                            <p:childTnLst>
                              <p:par>
                                <p:cTn id="28" presetID="45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20"/>
                            </p:stCondLst>
                            <p:childTnLst>
                              <p:par>
                                <p:cTn id="34" presetID="4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7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27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280"/>
                            </p:stCondLst>
                            <p:childTnLst>
                              <p:par>
                                <p:cTn id="4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78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78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ED639AC-F9E2-4FD8-A261-691A9B179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7839" flipH="1">
            <a:off x="4187813" y="-176847"/>
            <a:ext cx="8781717" cy="60267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7441FF4-DD12-4E7B-9664-365D765DE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3818" flipH="1">
            <a:off x="-5885104" y="2929219"/>
            <a:ext cx="8781717" cy="602674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F7F6AE8-CA7A-4706-A675-2EDEDA0C6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1470"/>
            <a:ext cx="7933174" cy="432048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293EA67-B46F-415F-B577-861E64719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901" y="3075806"/>
            <a:ext cx="3326770" cy="176419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D8A0703-27CC-4BF2-81A9-A38D4A2F6166}"/>
              </a:ext>
            </a:extLst>
          </p:cNvPr>
          <p:cNvSpPr/>
          <p:nvPr/>
        </p:nvSpPr>
        <p:spPr>
          <a:xfrm>
            <a:off x="1471379" y="4400766"/>
            <a:ext cx="2880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I will come to you</a:t>
            </a:r>
            <a:endParaRPr lang="zh-CN" altLang="en-US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BB4E169-4DA4-4F21-8F46-6C6B701300AA}"/>
              </a:ext>
            </a:extLst>
          </p:cNvPr>
          <p:cNvSpPr/>
          <p:nvPr/>
        </p:nvSpPr>
        <p:spPr>
          <a:xfrm>
            <a:off x="1058443" y="4399547"/>
            <a:ext cx="3437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Oh I will come to you</a:t>
            </a:r>
            <a:endParaRPr lang="zh-CN" altLang="en-US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82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500">
        <p15:prstTrans prst="fallOver"/>
      </p:transition>
    </mc:Choice>
    <mc:Fallback xmlns="">
      <p:transition spd="slow" advClick="0" advTm="7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7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20"/>
                            </p:stCondLst>
                            <p:childTnLst>
                              <p:par>
                                <p:cTn id="38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3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1915689" y="1477627"/>
            <a:ext cx="2969239" cy="2905010"/>
            <a:chOff x="-949635" y="0"/>
            <a:chExt cx="7009631" cy="6858000"/>
          </a:xfrm>
        </p:grpSpPr>
        <p:sp>
          <p:nvSpPr>
            <p:cNvPr id="26" name="Diamond 3"/>
            <p:cNvSpPr/>
            <p:nvPr/>
          </p:nvSpPr>
          <p:spPr bwMode="auto">
            <a:xfrm>
              <a:off x="-949635" y="0"/>
              <a:ext cx="7009631" cy="6858000"/>
            </a:xfrm>
            <a:prstGeom prst="diamond">
              <a:avLst/>
            </a:prstGeom>
            <a:solidFill>
              <a:schemeClr val="tx2">
                <a:lumMod val="20000"/>
                <a:lumOff val="80000"/>
                <a:alpha val="3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Diamond 4"/>
            <p:cNvSpPr/>
            <p:nvPr/>
          </p:nvSpPr>
          <p:spPr bwMode="auto">
            <a:xfrm>
              <a:off x="-176517" y="653134"/>
              <a:ext cx="5647878" cy="5525706"/>
            </a:xfrm>
            <a:prstGeom prst="diamond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EE6A260D-609F-4546-9F30-86CA11176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53875" flipH="1">
            <a:off x="3525470" y="-4425689"/>
            <a:ext cx="8781717" cy="60267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E60B56-8C07-4FFF-8926-CE227537E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2529" flipH="1">
            <a:off x="-5463587" y="1652663"/>
            <a:ext cx="8781717" cy="60267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68C1901-5511-46E6-8658-88B670E67AFE}"/>
              </a:ext>
            </a:extLst>
          </p:cNvPr>
          <p:cNvSpPr/>
          <p:nvPr/>
        </p:nvSpPr>
        <p:spPr>
          <a:xfrm>
            <a:off x="1856328" y="2430047"/>
            <a:ext cx="53719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Thank you for listening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00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9206">
        <p15:prstTrans prst="fallOver"/>
      </p:transition>
    </mc:Choice>
    <mc:Fallback xmlns="">
      <p:transition spd="slow" advClick="0" advTm="92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2169355" y="1483121"/>
            <a:ext cx="2969239" cy="2905010"/>
            <a:chOff x="-949635" y="0"/>
            <a:chExt cx="7009631" cy="6858000"/>
          </a:xfrm>
        </p:grpSpPr>
        <p:sp>
          <p:nvSpPr>
            <p:cNvPr id="26" name="Diamond 3"/>
            <p:cNvSpPr/>
            <p:nvPr/>
          </p:nvSpPr>
          <p:spPr bwMode="auto">
            <a:xfrm>
              <a:off x="-949635" y="0"/>
              <a:ext cx="7009631" cy="6858000"/>
            </a:xfrm>
            <a:prstGeom prst="diamond">
              <a:avLst/>
            </a:prstGeom>
            <a:solidFill>
              <a:schemeClr val="tx2">
                <a:lumMod val="20000"/>
                <a:lumOff val="80000"/>
                <a:alpha val="3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Diamond 4"/>
            <p:cNvSpPr/>
            <p:nvPr/>
          </p:nvSpPr>
          <p:spPr bwMode="auto">
            <a:xfrm>
              <a:off x="-176517" y="653134"/>
              <a:ext cx="5647878" cy="5525706"/>
            </a:xfrm>
            <a:prstGeom prst="diamond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EE6A260D-609F-4546-9F30-86CA11176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53875" flipH="1">
            <a:off x="3525470" y="-4425689"/>
            <a:ext cx="8781717" cy="60267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E60B56-8C07-4FFF-8926-CE227537E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2529" flipH="1">
            <a:off x="-5463587" y="1652663"/>
            <a:ext cx="8781717" cy="602674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B5592DF-EA77-48DF-9400-478E7E37E4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623">
            <a:off x="4075524" y="63970"/>
            <a:ext cx="4411331" cy="333259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7CCC4C1-6BA4-49C7-8728-2968A134C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489">
            <a:off x="509996" y="2366026"/>
            <a:ext cx="3971586" cy="3003798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093EFCC0-C4CB-4400-94DF-915896121B35}"/>
              </a:ext>
            </a:extLst>
          </p:cNvPr>
          <p:cNvSpPr/>
          <p:nvPr/>
        </p:nvSpPr>
        <p:spPr>
          <a:xfrm>
            <a:off x="181430" y="940094"/>
            <a:ext cx="38250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When you have no light </a:t>
            </a:r>
          </a:p>
          <a:p>
            <a:r>
              <a:rPr lang="en-US" altLang="zh-CN" sz="2400" b="1" dirty="0">
                <a:latin typeface="Comic Sans MS" panose="030F0702030302020204" pitchFamily="66" charset="0"/>
              </a:rPr>
              <a:t>      to guide you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9A7A4CFC-826E-4A6A-A1E7-99DFE057B48A}"/>
              </a:ext>
            </a:extLst>
          </p:cNvPr>
          <p:cNvSpPr/>
          <p:nvPr/>
        </p:nvSpPr>
        <p:spPr>
          <a:xfrm>
            <a:off x="4735723" y="3679699"/>
            <a:ext cx="36150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And no one to walk to </a:t>
            </a:r>
          </a:p>
          <a:p>
            <a:r>
              <a:rPr lang="en-US" altLang="zh-CN" sz="2400" b="1" dirty="0">
                <a:latin typeface="Comic Sans MS" panose="030F0702030302020204" pitchFamily="66" charset="0"/>
              </a:rPr>
              <a:t>walk beside you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4E42CF7-9477-4976-9ACE-20FFBDEF0AA5}"/>
              </a:ext>
            </a:extLst>
          </p:cNvPr>
          <p:cNvSpPr/>
          <p:nvPr/>
        </p:nvSpPr>
        <p:spPr>
          <a:xfrm>
            <a:off x="286226" y="143182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I will come to you</a:t>
            </a:r>
            <a:endParaRPr lang="zh-CN" altLang="en-US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1AD37370-9CAD-44E1-9B96-A20DB7905280}"/>
              </a:ext>
            </a:extLst>
          </p:cNvPr>
          <p:cNvSpPr/>
          <p:nvPr/>
        </p:nvSpPr>
        <p:spPr>
          <a:xfrm>
            <a:off x="4735723" y="380276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Oh ,I will come to you</a:t>
            </a:r>
            <a:endParaRPr lang="zh-CN" altLang="en-US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45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airplan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7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2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2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2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2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2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  <p:bldP spid="39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7BCA5F6-EA14-4752-A0E6-D3E900B11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7839" flipH="1">
            <a:off x="4187813" y="-176847"/>
            <a:ext cx="8781717" cy="60267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2B09262-9CBA-4773-9F75-2DFB163E7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3818" flipH="1">
            <a:off x="-5885104" y="2929219"/>
            <a:ext cx="8781717" cy="60267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EB27E16-7C68-4FF2-A160-FB23324FFE7C}"/>
              </a:ext>
            </a:extLst>
          </p:cNvPr>
          <p:cNvSpPr/>
          <p:nvPr/>
        </p:nvSpPr>
        <p:spPr>
          <a:xfrm>
            <a:off x="755576" y="4155926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When the night is dark and stormy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8D17B8F-03AA-48AA-9621-5F7E1858BA64}"/>
              </a:ext>
            </a:extLst>
          </p:cNvPr>
          <p:cNvSpPr/>
          <p:nvPr/>
        </p:nvSpPr>
        <p:spPr>
          <a:xfrm>
            <a:off x="827584" y="4532515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You won't have to reach out for me</a:t>
            </a:r>
            <a:endParaRPr lang="zh-CN" altLang="en-US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EC8DE4-3C27-4F59-A2F4-861608312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83" y="197557"/>
            <a:ext cx="5937802" cy="38834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5E8ADB-D657-4DB6-8989-1F4BBA3A6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620" y="234303"/>
            <a:ext cx="589606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7000">
        <p15:prstTrans prst="airplane"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1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10"/>
                            </p:stCondLst>
                            <p:childTnLst>
                              <p:par>
                                <p:cTn id="2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2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7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ED639AC-F9E2-4FD8-A261-691A9B179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7839" flipH="1">
            <a:off x="4196528" y="-239236"/>
            <a:ext cx="8781717" cy="60267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7441FF4-DD12-4E7B-9664-365D765DE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3818" flipH="1">
            <a:off x="-5885104" y="2929219"/>
            <a:ext cx="8781717" cy="602674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9E5340-F4F3-411C-9288-22E758B881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48" y="2016609"/>
            <a:ext cx="5042246" cy="331236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E68D1BC-6EE2-4C2D-93FE-61324C97DF2A}"/>
              </a:ext>
            </a:extLst>
          </p:cNvPr>
          <p:cNvSpPr/>
          <p:nvPr/>
        </p:nvSpPr>
        <p:spPr>
          <a:xfrm>
            <a:off x="4355976" y="540717"/>
            <a:ext cx="2880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I will come to you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8B20514-6768-4CE4-8BDF-38F7D0037C97}"/>
              </a:ext>
            </a:extLst>
          </p:cNvPr>
          <p:cNvSpPr/>
          <p:nvPr/>
        </p:nvSpPr>
        <p:spPr>
          <a:xfrm>
            <a:off x="4067944" y="1009043"/>
            <a:ext cx="3437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Oh I will come to you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E444C86-3BA0-4BC1-8790-EE4DD3B86420}"/>
              </a:ext>
            </a:extLst>
          </p:cNvPr>
          <p:cNvSpPr/>
          <p:nvPr/>
        </p:nvSpPr>
        <p:spPr>
          <a:xfrm>
            <a:off x="0" y="3478453"/>
            <a:ext cx="4214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Sometimes when all your   dreams may have seen better days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F0ED786-F7B5-40F2-908C-75E1C8F5A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310" y="370284"/>
            <a:ext cx="3660671" cy="24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200">
        <p15:prstTrans prst="fallOver"/>
      </p:transition>
    </mc:Choice>
    <mc:Fallback xmlns="">
      <p:transition spd="slow" advClick="0" advTm="10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6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1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1915689" y="1477627"/>
            <a:ext cx="2969239" cy="2905010"/>
            <a:chOff x="-949635" y="0"/>
            <a:chExt cx="7009631" cy="6858000"/>
          </a:xfrm>
        </p:grpSpPr>
        <p:sp>
          <p:nvSpPr>
            <p:cNvPr id="26" name="Diamond 3"/>
            <p:cNvSpPr/>
            <p:nvPr/>
          </p:nvSpPr>
          <p:spPr bwMode="auto">
            <a:xfrm>
              <a:off x="-949635" y="0"/>
              <a:ext cx="7009631" cy="6858000"/>
            </a:xfrm>
            <a:prstGeom prst="diamond">
              <a:avLst/>
            </a:prstGeom>
            <a:solidFill>
              <a:schemeClr val="tx2">
                <a:lumMod val="20000"/>
                <a:lumOff val="80000"/>
                <a:alpha val="3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Diamond 4"/>
            <p:cNvSpPr/>
            <p:nvPr/>
          </p:nvSpPr>
          <p:spPr bwMode="auto">
            <a:xfrm>
              <a:off x="-176517" y="653134"/>
              <a:ext cx="5647878" cy="5525706"/>
            </a:xfrm>
            <a:prstGeom prst="diamond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EE6A260D-609F-4546-9F30-86CA11176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53875" flipH="1">
            <a:off x="3525470" y="-4425689"/>
            <a:ext cx="8781717" cy="60267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E60B56-8C07-4FFF-8926-CE227537E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2529" flipH="1">
            <a:off x="-5463587" y="1652663"/>
            <a:ext cx="8781717" cy="60267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8019A04-1797-4576-93CE-03210F068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" y="354499"/>
            <a:ext cx="4968552" cy="37404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0C4C56C-B159-4B51-8614-143D8DD96CC4}"/>
              </a:ext>
            </a:extLst>
          </p:cNvPr>
          <p:cNvSpPr/>
          <p:nvPr/>
        </p:nvSpPr>
        <p:spPr>
          <a:xfrm>
            <a:off x="5091031" y="877462"/>
            <a:ext cx="3752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And you don't know how or why, but you've lost your way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5EAA95C-0DBC-4159-8D91-07707D94EFD7}"/>
              </a:ext>
            </a:extLst>
          </p:cNvPr>
          <p:cNvSpPr/>
          <p:nvPr/>
        </p:nvSpPr>
        <p:spPr>
          <a:xfrm>
            <a:off x="5060487" y="1449937"/>
            <a:ext cx="39100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Have no fear when your </a:t>
            </a:r>
          </a:p>
          <a:p>
            <a:r>
              <a:rPr lang="en-US" altLang="zh-CN" sz="2400" b="1" dirty="0">
                <a:latin typeface="Comic Sans MS" panose="030F0702030302020204" pitchFamily="66" charset="0"/>
              </a:rPr>
              <a:t>tears are </a:t>
            </a:r>
            <a:r>
              <a:rPr lang="en-US" altLang="zh-CN" sz="2400" b="1" dirty="0" err="1">
                <a:latin typeface="Comic Sans MS" panose="030F0702030302020204" pitchFamily="66" charset="0"/>
              </a:rPr>
              <a:t>fallin</a:t>
            </a:r>
            <a:r>
              <a:rPr lang="en-US" altLang="zh-CN" sz="2400" b="1" dirty="0">
                <a:latin typeface="Comic Sans MS" panose="030F0702030302020204" pitchFamily="66" charset="0"/>
              </a:rPr>
              <a:t>'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877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700">
        <p15:prstTrans prst="airplane"/>
      </p:transition>
    </mc:Choice>
    <mc:Fallback xmlns="">
      <p:transition spd="slow" advClick="0" advTm="8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6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76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ED639AC-F9E2-4FD8-A261-691A9B179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7839" flipH="1">
            <a:off x="4187813" y="-176847"/>
            <a:ext cx="8781717" cy="60267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7441FF4-DD12-4E7B-9664-365D765DE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3818" flipH="1">
            <a:off x="-5885104" y="2929219"/>
            <a:ext cx="8781717" cy="602674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FC72F6-C780-4EC0-8AA7-8016B7DDA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207" y="77286"/>
            <a:ext cx="7344816" cy="465631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A3C82FD-70FC-4D7C-84FC-B100A702D2BA}"/>
              </a:ext>
            </a:extLst>
          </p:cNvPr>
          <p:cNvSpPr/>
          <p:nvPr/>
        </p:nvSpPr>
        <p:spPr>
          <a:xfrm>
            <a:off x="1686630" y="4119834"/>
            <a:ext cx="4320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I will hear your spirit </a:t>
            </a:r>
            <a:r>
              <a:rPr lang="en-US" altLang="zh-CN" sz="2400" b="1" dirty="0" err="1">
                <a:latin typeface="Comic Sans MS" panose="030F0702030302020204" pitchFamily="66" charset="0"/>
              </a:rPr>
              <a:t>callin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08203AA-450B-4CCE-A89C-A2FDB7392917}"/>
              </a:ext>
            </a:extLst>
          </p:cNvPr>
          <p:cNvSpPr/>
          <p:nvPr/>
        </p:nvSpPr>
        <p:spPr>
          <a:xfrm>
            <a:off x="436781" y="4183546"/>
            <a:ext cx="6487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And I swear I'll be there come what may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284CFC7-0496-47EF-BB5B-43400EE86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54" y="267247"/>
            <a:ext cx="6370300" cy="373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33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400">
        <p15:prstTrans prst="fallOver"/>
      </p:transition>
    </mc:Choice>
    <mc:Fallback xmlns="">
      <p:transition spd="slow" advClick="0" advTm="7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xit" presetSubtype="3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1915689" y="1477627"/>
            <a:ext cx="2969239" cy="2905010"/>
            <a:chOff x="-949635" y="0"/>
            <a:chExt cx="7009631" cy="6858000"/>
          </a:xfrm>
        </p:grpSpPr>
        <p:sp>
          <p:nvSpPr>
            <p:cNvPr id="26" name="Diamond 3"/>
            <p:cNvSpPr/>
            <p:nvPr/>
          </p:nvSpPr>
          <p:spPr bwMode="auto">
            <a:xfrm>
              <a:off x="-949635" y="0"/>
              <a:ext cx="7009631" cy="6858000"/>
            </a:xfrm>
            <a:prstGeom prst="diamond">
              <a:avLst/>
            </a:prstGeom>
            <a:solidFill>
              <a:schemeClr val="tx2">
                <a:lumMod val="20000"/>
                <a:lumOff val="80000"/>
                <a:alpha val="3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Diamond 4"/>
            <p:cNvSpPr/>
            <p:nvPr/>
          </p:nvSpPr>
          <p:spPr bwMode="auto">
            <a:xfrm>
              <a:off x="-176517" y="653134"/>
              <a:ext cx="5647878" cy="5525706"/>
            </a:xfrm>
            <a:prstGeom prst="diamond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EE6A260D-609F-4546-9F30-86CA11176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53875" flipH="1">
            <a:off x="3525470" y="-4425689"/>
            <a:ext cx="8781717" cy="60267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E60B56-8C07-4FFF-8926-CE227537E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2529" flipH="1">
            <a:off x="-5463587" y="1652663"/>
            <a:ext cx="8781717" cy="602674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D318C1-B1D9-48D1-AD31-AC73C5FEE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12" y="-164554"/>
            <a:ext cx="4375562" cy="37183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A33AF5C-CCFC-4E65-9D38-3E08459E72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136" y="2257483"/>
            <a:ext cx="3893567" cy="293846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A695803-A51F-4636-8F2A-667ECBA39307}"/>
              </a:ext>
            </a:extLst>
          </p:cNvPr>
          <p:cNvSpPr/>
          <p:nvPr/>
        </p:nvSpPr>
        <p:spPr>
          <a:xfrm>
            <a:off x="4313250" y="425151"/>
            <a:ext cx="42643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When you have no light to </a:t>
            </a:r>
          </a:p>
          <a:p>
            <a:r>
              <a:rPr lang="en-US" altLang="zh-CN" sz="2400" b="1" dirty="0">
                <a:latin typeface="Comic Sans MS" panose="030F0702030302020204" pitchFamily="66" charset="0"/>
              </a:rPr>
              <a:t>         guide you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02E542B-CB91-4EFA-9CD1-DBFC21CBEF61}"/>
              </a:ext>
            </a:extLst>
          </p:cNvPr>
          <p:cNvSpPr/>
          <p:nvPr/>
        </p:nvSpPr>
        <p:spPr>
          <a:xfrm>
            <a:off x="4246936" y="1218104"/>
            <a:ext cx="4743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And no one to walk beside you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8FB5D12-9F4E-4FFB-A08A-B01C7F5D3A36}"/>
              </a:ext>
            </a:extLst>
          </p:cNvPr>
          <p:cNvSpPr/>
          <p:nvPr/>
        </p:nvSpPr>
        <p:spPr>
          <a:xfrm>
            <a:off x="5114969" y="1643387"/>
            <a:ext cx="2880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I will come to you</a:t>
            </a:r>
            <a:endParaRPr lang="zh-CN" altLang="en-US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99436C3-AA5D-4A43-947E-B83CEF9C2914}"/>
              </a:ext>
            </a:extLst>
          </p:cNvPr>
          <p:cNvSpPr/>
          <p:nvPr/>
        </p:nvSpPr>
        <p:spPr>
          <a:xfrm>
            <a:off x="4580953" y="2110085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Oh ,I will come to you</a:t>
            </a:r>
            <a:endParaRPr lang="zh-CN" altLang="en-US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915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200">
        <p15:prstTrans prst="fallOver"/>
      </p:transition>
    </mc:Choice>
    <mc:Fallback xmlns="">
      <p:transition spd="slow" advClick="0" advTm="10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20"/>
                            </p:stCondLst>
                            <p:childTnLst>
                              <p:par>
                                <p:cTn id="44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20"/>
                            </p:stCondLst>
                            <p:childTnLst>
                              <p:par>
                                <p:cTn id="61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20"/>
                            </p:stCondLst>
                            <p:childTnLst>
                              <p:par>
                                <p:cTn id="78" presetID="26" presetClass="entr" presetSubtype="0" fill="hold" grpId="0" nodeType="afterEffect">
                                  <p:stCondLst>
                                    <p:cond delay="53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ED639AC-F9E2-4FD8-A261-691A9B179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7839" flipH="1">
            <a:off x="4187813" y="-176847"/>
            <a:ext cx="8781717" cy="60267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7441FF4-DD12-4E7B-9664-365D765DE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3818" flipH="1">
            <a:off x="-5885104" y="2929219"/>
            <a:ext cx="8781717" cy="602674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FCF593A-49A7-4356-A048-63E862EAF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857">
            <a:off x="4226745" y="623602"/>
            <a:ext cx="4071076" cy="27904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1F255A4-80CF-410B-9FBE-B74116DED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4222">
            <a:off x="13009" y="514986"/>
            <a:ext cx="4713379" cy="312324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5E9DC24-8356-41C4-B5B1-A43F1C58F4CB}"/>
              </a:ext>
            </a:extLst>
          </p:cNvPr>
          <p:cNvSpPr/>
          <p:nvPr/>
        </p:nvSpPr>
        <p:spPr>
          <a:xfrm>
            <a:off x="1331640" y="3828525"/>
            <a:ext cx="5471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333333"/>
                </a:solidFill>
                <a:latin typeface="Comic Sans MS" panose="030F0702030302020204" pitchFamily="66" charset="0"/>
              </a:rPr>
              <a:t>When the night is dark and stormy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420C020-C38E-45F2-9BB7-613AA421F41E}"/>
              </a:ext>
            </a:extLst>
          </p:cNvPr>
          <p:cNvSpPr/>
          <p:nvPr/>
        </p:nvSpPr>
        <p:spPr>
          <a:xfrm>
            <a:off x="1401596" y="4290190"/>
            <a:ext cx="5591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You won't have to reach out for me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39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900">
        <p15:prstTrans prst="fallOver"/>
      </p:transition>
    </mc:Choice>
    <mc:Fallback xmlns="">
      <p:transition spd="slow" advClick="0" advTm="5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6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1854EA-91EE-4BFF-8A9C-29F51F6E8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4547"/>
            <a:ext cx="7722108" cy="51435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2D1DDE2-7DC5-48E4-A6E1-EEBAAA9F3AA2}"/>
              </a:ext>
            </a:extLst>
          </p:cNvPr>
          <p:cNvSpPr/>
          <p:nvPr/>
        </p:nvSpPr>
        <p:spPr>
          <a:xfrm>
            <a:off x="2771800" y="4515966"/>
            <a:ext cx="2880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I will come to you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26B5925-A9DF-453A-B97D-E9917004A4CC}"/>
              </a:ext>
            </a:extLst>
          </p:cNvPr>
          <p:cNvSpPr/>
          <p:nvPr/>
        </p:nvSpPr>
        <p:spPr>
          <a:xfrm>
            <a:off x="2411760" y="4515966"/>
            <a:ext cx="3437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Oh I will come to you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95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5000">
        <p15:prstTrans prst="airplan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xit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DC8EB"/>
      </a:accent1>
      <a:accent2>
        <a:srgbClr val="81D67A"/>
      </a:accent2>
      <a:accent3>
        <a:srgbClr val="8CCBC5"/>
      </a:accent3>
      <a:accent4>
        <a:srgbClr val="FAD25F"/>
      </a:accent4>
      <a:accent5>
        <a:srgbClr val="F57364"/>
      </a:accent5>
      <a:accent6>
        <a:srgbClr val="8491CB"/>
      </a:accent6>
      <a:hlink>
        <a:srgbClr val="7DC8EB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3837</TotalTime>
  <Words>392</Words>
  <Application>Microsoft Office PowerPoint</Application>
  <PresentationFormat>全屏显示(16:9)</PresentationFormat>
  <Paragraphs>86</Paragraphs>
  <Slides>19</Slides>
  <Notes>19</Notes>
  <HiddenSlides>0</HiddenSlides>
  <MMClips>2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4" baseType="lpstr">
      <vt:lpstr>华文新魏</vt:lpstr>
      <vt:lpstr>Arial</vt:lpstr>
      <vt:lpstr>Calibri</vt:lpstr>
      <vt:lpstr>Comic Sans MS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预晴 曾</cp:lastModifiedBy>
  <cp:revision>350</cp:revision>
  <dcterms:created xsi:type="dcterms:W3CDTF">2015-12-11T17:46:17Z</dcterms:created>
  <dcterms:modified xsi:type="dcterms:W3CDTF">2019-01-18T05:44:26Z</dcterms:modified>
</cp:coreProperties>
</file>