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6" r:id="rId2"/>
    <p:sldId id="294" r:id="rId3"/>
    <p:sldId id="295" r:id="rId4"/>
    <p:sldId id="296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6" r:id="rId33"/>
    <p:sldId id="327" r:id="rId34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131"/>
    <a:srgbClr val="DE509E"/>
    <a:srgbClr val="69C5C1"/>
    <a:srgbClr val="F1F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75" autoAdjust="0"/>
    <p:restoredTop sz="94660"/>
  </p:normalViewPr>
  <p:slideViewPr>
    <p:cSldViewPr snapToGrid="0" showGuides="1">
      <p:cViewPr>
        <p:scale>
          <a:sx n="86" d="100"/>
          <a:sy n="86" d="100"/>
        </p:scale>
        <p:origin x="-708" y="-1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BE5FA-627D-4C06-B1E4-7386C5D64D41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845C0-1213-4585-B704-10DFE1C6CD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530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B77B178-1CC0-4CE1-9055-617507E7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BEE49C4-3E33-4C1F-9784-060B4B6DB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2E21C49-0742-489A-800D-617C1D491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2FB6-38BE-4B60-AA4E-2443035142E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C8B45AD-4DEA-44C0-AB1D-C29ACD25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25C7092-8BAD-46BE-A5F0-A61DC6E69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83704-82A6-4691-8414-6E4BB8C67D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30817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8479FFA-726A-4684-8B5E-176257E51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85917DC-73EA-40D9-9555-DD27F1454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A8E2F09-EC5F-4837-8133-E2FBBD842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2FB6-38BE-4B60-AA4E-2443035142E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CD8A6C0-FD25-492C-AD83-7FD8635BD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BBA169A-8C98-4ABC-976E-60E0BC89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83704-82A6-4691-8414-6E4BB8C67D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31758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EA0D6A4-61BC-4829-A279-BD4A9F87D1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193BF43-3D05-4941-8C21-B4BF2E310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56D1CDE-6FF2-412C-B9EB-2C4EA7365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2FB6-38BE-4B60-AA4E-2443035142E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B222647-A1E1-4D9C-BB4E-6B40EB7E1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AFC2596-E458-4F6F-80AB-7ED7A973C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83704-82A6-4691-8414-6E4BB8C67D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72703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0AFB13A-55E5-4AA2-8F36-6DDFF6110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EBA36A2-30F0-4424-AE1F-0772F66E2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EB0C564-4323-42F7-A21A-6551339A1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2FB6-38BE-4B60-AA4E-2443035142E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D4F02F0-6FC6-4CCE-8C25-60B2920A4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E488AD2-98DC-4E3C-8563-A3C4DD28F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83704-82A6-4691-8414-6E4BB8C67D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12778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CCE219-C7A6-4854-8B46-12C396887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DD46E5E-8EE6-43B7-90CF-87A79A757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8E38C81-93C3-496D-9D80-AF70C1C29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2FB6-38BE-4B60-AA4E-2443035142E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FAFBD45-514C-463A-9B62-226C4DA67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71EB5B4-08D3-4A82-BFAD-AA7BE83B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83704-82A6-4691-8414-6E4BB8C67D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50874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48275F8-173A-4FF0-9130-20F7FA52A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D9CA82A-D4AE-4B21-9FED-B9CFF58D0D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5DCFDEF-193D-4B7E-8A38-46042D79C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C90F9A2-E479-4EB4-A6C3-5D33DD105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2FB6-38BE-4B60-AA4E-2443035142E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B7038F1-1EA8-4B7A-B8C4-CB28F76AD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C9BC31E-E0EE-43FD-993C-C7B95801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83704-82A6-4691-8414-6E4BB8C67D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01781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B2AF2A-A553-41B7-BEA4-7764D3A26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3F88182-073C-4D40-BDDB-097D35BD3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63C99B4-FB5F-4CE9-8CF9-77CF02386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D854A389-A5CD-4596-A61A-1BEE9E216E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21D7B3DE-B8F8-4FD7-8CC1-C22277A03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8EB0170-E91A-45B4-9062-8A96D0B6C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2FB6-38BE-4B60-AA4E-2443035142E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368ACF9-6FC1-4670-A2DC-306E380EA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D590FEF-7232-4DC7-8FA1-FB0C87D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83704-82A6-4691-8414-6E4BB8C67D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54063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B2F9FA5-E3E6-4F63-9F10-C29DAB0EB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273B95C-CDBE-40FE-9F9E-1C5DB1B6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2FB6-38BE-4B60-AA4E-2443035142E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54B04493-2569-4F7B-8063-7122C23FD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298E967B-CB32-4108-9DE0-1895B6805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83704-82A6-4691-8414-6E4BB8C67D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25598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304E1B9-9B0B-4786-ABBD-750545F76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2FB6-38BE-4B60-AA4E-2443035142E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B084ADC-6166-49C5-B99B-C32275D29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D8A407A6-B5E0-4654-A910-51BD7EF3D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83704-82A6-4691-8414-6E4BB8C67D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86768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CEAF93A-3EED-4B3E-B654-C772C55D3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36A43EC-E000-46D3-87BB-3EF23DFA8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E229EF-699D-417E-BB6A-5DB6A750F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F96A763-E08D-43A8-A09B-5129EE41D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2FB6-38BE-4B60-AA4E-2443035142E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592FC4D-9F9A-4C5E-838F-13BBA7DB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246B791-70C7-4B45-9395-3EA4E360D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83704-82A6-4691-8414-6E4BB8C67D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75244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FEB4B56-5B8D-4AC4-93BD-B1183EC91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E83F3A8-A42A-421C-9E54-F5B3B684F0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5650AC0-AEDD-4D8E-AD64-49FBDE186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F402F22-098C-41FE-8364-6F41B6B24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2FB6-38BE-4B60-AA4E-2443035142E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6D99C6F-66C8-47A7-B0CD-F46006C8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E068B4A-BFCA-4689-A272-113D2B4E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83704-82A6-4691-8414-6E4BB8C67D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99198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0F0983F9-B35F-4701-AA68-19DB7F22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D0E5737-A93C-4BFA-A407-52DCD6516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3190A03-283E-4E1D-81E7-620CA6D1D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52FB6-38BE-4B60-AA4E-2443035142E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F9115C5-84D5-4A5E-A15D-860B1B650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9D5A5DB-A72E-4946-8CA3-D1117AEED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83704-82A6-4691-8414-6E4BB8C67D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88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slide" Target="slide3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slide" Target="slide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slide" Target="slide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slide" Target="slide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slide" Target="slide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slide" Target="slide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slide" Target="slide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slide" Target="slide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33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slide" Target="slide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slide" Target="slide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slide" Target="slide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slide" Target="slide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slide" Target="slide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slide" Target="slide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slide" Target="slide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3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slide" Target="slide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="" xmlns:a16="http://schemas.microsoft.com/office/drawing/2014/main" id="{C9657B8E-97C4-4137-8100-D7FE3C3C6E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00570">
            <a:off x="976093" y="4072170"/>
            <a:ext cx="559483" cy="1056800"/>
          </a:xfrm>
          <a:prstGeom prst="rect">
            <a:avLst/>
          </a:prstGeom>
        </p:spPr>
      </p:pic>
      <p:sp>
        <p:nvSpPr>
          <p:cNvPr id="42" name="任意多边形: 形状 41">
            <a:extLst>
              <a:ext uri="{FF2B5EF4-FFF2-40B4-BE49-F238E27FC236}">
                <a16:creationId xmlns="" xmlns:a16="http://schemas.microsoft.com/office/drawing/2014/main" id="{4A5E0C26-2ADF-41D2-B1AF-FD7EABFDDB20}"/>
              </a:ext>
            </a:extLst>
          </p:cNvPr>
          <p:cNvSpPr/>
          <p:nvPr/>
        </p:nvSpPr>
        <p:spPr>
          <a:xfrm rot="8022396">
            <a:off x="2566740" y="972324"/>
            <a:ext cx="1141197" cy="592847"/>
          </a:xfrm>
          <a:custGeom>
            <a:avLst/>
            <a:gdLst>
              <a:gd name="connsiteX0" fmla="*/ 5965 w 1521596"/>
              <a:gd name="connsiteY0" fmla="*/ 0 h 790463"/>
              <a:gd name="connsiteX1" fmla="*/ 1521596 w 1521596"/>
              <a:gd name="connsiteY1" fmla="*/ 0 h 790463"/>
              <a:gd name="connsiteX2" fmla="*/ 1505532 w 1521596"/>
              <a:gd name="connsiteY2" fmla="*/ 59992 h 790463"/>
              <a:gd name="connsiteX3" fmla="*/ 1329277 w 1521596"/>
              <a:gd name="connsiteY3" fmla="*/ 241468 h 790463"/>
              <a:gd name="connsiteX4" fmla="*/ 1256048 w 1521596"/>
              <a:gd name="connsiteY4" fmla="*/ 487541 h 790463"/>
              <a:gd name="connsiteX5" fmla="*/ 1006729 w 1521596"/>
              <a:gd name="connsiteY5" fmla="*/ 517335 h 790463"/>
              <a:gd name="connsiteX6" fmla="*/ 828560 w 1521596"/>
              <a:gd name="connsiteY6" fmla="*/ 779850 h 790463"/>
              <a:gd name="connsiteX7" fmla="*/ 566592 w 1521596"/>
              <a:gd name="connsiteY7" fmla="*/ 619612 h 790463"/>
              <a:gd name="connsiteX8" fmla="*/ 177450 w 1521596"/>
              <a:gd name="connsiteY8" fmla="*/ 461294 h 790463"/>
              <a:gd name="connsiteX9" fmla="*/ 6353 w 1521596"/>
              <a:gd name="connsiteY9" fmla="*/ 285116 h 790463"/>
              <a:gd name="connsiteX10" fmla="*/ 42912 w 1521596"/>
              <a:gd name="connsiteY10" fmla="*/ 47305 h 790463"/>
              <a:gd name="connsiteX11" fmla="*/ 6809 w 1521596"/>
              <a:gd name="connsiteY11" fmla="*/ 1917 h 790463"/>
              <a:gd name="connsiteX12" fmla="*/ 5965 w 1521596"/>
              <a:gd name="connsiteY12" fmla="*/ 0 h 790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21596" h="790463">
                <a:moveTo>
                  <a:pt x="5965" y="0"/>
                </a:moveTo>
                <a:lnTo>
                  <a:pt x="1521596" y="0"/>
                </a:lnTo>
                <a:lnTo>
                  <a:pt x="1505532" y="59992"/>
                </a:lnTo>
                <a:cubicBezTo>
                  <a:pt x="1467837" y="156890"/>
                  <a:pt x="1403745" y="224881"/>
                  <a:pt x="1329277" y="241468"/>
                </a:cubicBezTo>
                <a:cubicBezTo>
                  <a:pt x="1328803" y="336066"/>
                  <a:pt x="1302085" y="425783"/>
                  <a:pt x="1256048" y="487541"/>
                </a:cubicBezTo>
                <a:cubicBezTo>
                  <a:pt x="1186100" y="581389"/>
                  <a:pt x="1085060" y="593448"/>
                  <a:pt x="1006729" y="517335"/>
                </a:cubicBezTo>
                <a:cubicBezTo>
                  <a:pt x="981396" y="648071"/>
                  <a:pt x="913562" y="748011"/>
                  <a:pt x="828560" y="779850"/>
                </a:cubicBezTo>
                <a:cubicBezTo>
                  <a:pt x="728395" y="817364"/>
                  <a:pt x="623856" y="753436"/>
                  <a:pt x="566592" y="619612"/>
                </a:cubicBezTo>
                <a:cubicBezTo>
                  <a:pt x="431435" y="746634"/>
                  <a:pt x="255891" y="675236"/>
                  <a:pt x="177450" y="461294"/>
                </a:cubicBezTo>
                <a:cubicBezTo>
                  <a:pt x="100394" y="475356"/>
                  <a:pt x="28041" y="400871"/>
                  <a:pt x="6353" y="285116"/>
                </a:cubicBezTo>
                <a:cubicBezTo>
                  <a:pt x="-9357" y="201367"/>
                  <a:pt x="4530" y="110983"/>
                  <a:pt x="42912" y="47305"/>
                </a:cubicBezTo>
                <a:cubicBezTo>
                  <a:pt x="29298" y="34818"/>
                  <a:pt x="17192" y="19462"/>
                  <a:pt x="6809" y="1917"/>
                </a:cubicBezTo>
                <a:lnTo>
                  <a:pt x="5965" y="0"/>
                </a:lnTo>
                <a:close/>
              </a:path>
            </a:pathLst>
          </a:custGeom>
          <a:solidFill>
            <a:srgbClr val="24BEB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2E9E1EC2-2290-4211-A359-0BC481E062E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443171" y="3796409"/>
            <a:ext cx="1226654" cy="100517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03EAB450-5BE3-482A-BE17-E2FF40DC6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9479" l="9961" r="89844">
                        <a14:foregroundMark x1="29102" y1="94531" x2="29102" y2="94531"/>
                        <a14:foregroundMark x1="52539" y1="35807" x2="52539" y2="35807"/>
                        <a14:foregroundMark x1="51270" y1="34896" x2="51270" y2="34896"/>
                        <a14:foregroundMark x1="30078" y1="99479" x2="30078" y2="99479"/>
                        <a14:foregroundMark x1="34961" y1="98698" x2="31250" y2="97005"/>
                        <a14:foregroundMark x1="51270" y1="34896" x2="51270" y2="34896"/>
                        <a14:foregroundMark x1="50684" y1="36979" x2="53125" y2="32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735" flipH="1">
            <a:off x="5373996" y="3186744"/>
            <a:ext cx="2340864" cy="1755648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="" xmlns:a16="http://schemas.microsoft.com/office/drawing/2014/main" id="{61A22045-65EF-4382-84CA-D02228F255A6}"/>
              </a:ext>
            </a:extLst>
          </p:cNvPr>
          <p:cNvSpPr/>
          <p:nvPr/>
        </p:nvSpPr>
        <p:spPr>
          <a:xfrm rot="2600481">
            <a:off x="3016637" y="944198"/>
            <a:ext cx="2975084" cy="2951992"/>
          </a:xfrm>
          <a:prstGeom prst="roundRect">
            <a:avLst>
              <a:gd name="adj" fmla="val 32298"/>
            </a:avLst>
          </a:prstGeom>
          <a:solidFill>
            <a:srgbClr val="F4B05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70352A3-1156-49C9-AFF3-24401571C21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9440" y="4199254"/>
            <a:ext cx="932468" cy="8026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FBD8C085-E39D-47BF-933D-E1F5DBBC9F5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6658" y="4307122"/>
            <a:ext cx="932468" cy="80263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851B8E6-E025-4CD1-AC51-3174C2FC16D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3037" y="4356207"/>
            <a:ext cx="416803" cy="7872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5251D4C0-8D1C-46A2-BBCB-3DC9392DCB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8285" y="3976892"/>
            <a:ext cx="416803" cy="7872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0D3711D-D441-48E6-A405-0BAC8C98BCB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8963" y="3811349"/>
            <a:ext cx="580904" cy="7758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E9F17BE-12B6-4AFB-9914-2D5A3D50A2E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6183" y="4030821"/>
            <a:ext cx="1017374" cy="11126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5FACA9D-5546-4670-8653-BF4959EA8FF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7915" y="3634310"/>
            <a:ext cx="1146857" cy="12542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B6181FB-4F5A-4D5C-90E1-FAAECA8B0BC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86869" flipH="1">
            <a:off x="3880087" y="4442283"/>
            <a:ext cx="580904" cy="7758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9D30E99-3D7E-41C2-8825-3C8371B42ED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3996" y="4442283"/>
            <a:ext cx="610298" cy="66747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57C9446-7716-4584-BBF1-10C8222EEE1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9284" y="4064569"/>
            <a:ext cx="815851" cy="8922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D02704A-A638-418B-9E43-A9809420422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4836" y="4567908"/>
            <a:ext cx="348470" cy="46539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DC714F89-04A4-4CB1-8B06-6F5E434D1AB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4280" y="4848470"/>
            <a:ext cx="229752" cy="299393"/>
          </a:xfrm>
          <a:prstGeom prst="rect">
            <a:avLst/>
          </a:prstGeom>
        </p:spPr>
      </p:pic>
      <p:sp>
        <p:nvSpPr>
          <p:cNvPr id="27" name="云形 26">
            <a:extLst>
              <a:ext uri="{FF2B5EF4-FFF2-40B4-BE49-F238E27FC236}">
                <a16:creationId xmlns="" xmlns:a16="http://schemas.microsoft.com/office/drawing/2014/main" id="{3E0AC700-AB60-462C-B913-47ACF6C0B180}"/>
              </a:ext>
            </a:extLst>
          </p:cNvPr>
          <p:cNvSpPr/>
          <p:nvPr/>
        </p:nvSpPr>
        <p:spPr>
          <a:xfrm>
            <a:off x="2313374" y="-317300"/>
            <a:ext cx="1299863" cy="747129"/>
          </a:xfrm>
          <a:prstGeom prst="cloud">
            <a:avLst/>
          </a:prstGeom>
          <a:solidFill>
            <a:srgbClr val="24BEB6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8" name="云形 27">
            <a:extLst>
              <a:ext uri="{FF2B5EF4-FFF2-40B4-BE49-F238E27FC236}">
                <a16:creationId xmlns="" xmlns:a16="http://schemas.microsoft.com/office/drawing/2014/main" id="{EA1583BC-BCF2-44E1-B602-4D4AA0AA79A0}"/>
              </a:ext>
            </a:extLst>
          </p:cNvPr>
          <p:cNvSpPr/>
          <p:nvPr/>
        </p:nvSpPr>
        <p:spPr>
          <a:xfrm>
            <a:off x="245873" y="271980"/>
            <a:ext cx="1180190" cy="678344"/>
          </a:xfrm>
          <a:prstGeom prst="cloud">
            <a:avLst/>
          </a:prstGeom>
          <a:solidFill>
            <a:srgbClr val="24BEB6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="" xmlns:a16="http://schemas.microsoft.com/office/drawing/2014/main" id="{897516E0-653B-4E60-BEB3-DAC0CE9EE9E0}"/>
              </a:ext>
            </a:extLst>
          </p:cNvPr>
          <p:cNvSpPr>
            <a:spLocks noChangeAspect="1"/>
          </p:cNvSpPr>
          <p:nvPr/>
        </p:nvSpPr>
        <p:spPr>
          <a:xfrm>
            <a:off x="937641" y="386276"/>
            <a:ext cx="40500" cy="40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="" xmlns:a16="http://schemas.microsoft.com/office/drawing/2014/main" id="{5E52ACA5-E299-4FA6-84EF-99E28F07957E}"/>
              </a:ext>
            </a:extLst>
          </p:cNvPr>
          <p:cNvSpPr>
            <a:spLocks noChangeAspect="1"/>
          </p:cNvSpPr>
          <p:nvPr/>
        </p:nvSpPr>
        <p:spPr>
          <a:xfrm>
            <a:off x="789655" y="429829"/>
            <a:ext cx="40500" cy="40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="" xmlns:a16="http://schemas.microsoft.com/office/drawing/2014/main" id="{B598A694-68BB-4C3B-A6ED-0EF7313690D5}"/>
              </a:ext>
            </a:extLst>
          </p:cNvPr>
          <p:cNvSpPr>
            <a:spLocks noChangeAspect="1"/>
          </p:cNvSpPr>
          <p:nvPr/>
        </p:nvSpPr>
        <p:spPr>
          <a:xfrm>
            <a:off x="899972" y="616108"/>
            <a:ext cx="40500" cy="40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="" xmlns:a16="http://schemas.microsoft.com/office/drawing/2014/main" id="{82759CB9-2F0B-45BE-843F-E68FBACF61C0}"/>
              </a:ext>
            </a:extLst>
          </p:cNvPr>
          <p:cNvSpPr>
            <a:spLocks noChangeAspect="1"/>
          </p:cNvSpPr>
          <p:nvPr/>
        </p:nvSpPr>
        <p:spPr>
          <a:xfrm>
            <a:off x="518207" y="551755"/>
            <a:ext cx="40500" cy="40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="" xmlns:a16="http://schemas.microsoft.com/office/drawing/2014/main" id="{286C121B-3064-45AC-8A8C-2074F91125E9}"/>
              </a:ext>
            </a:extLst>
          </p:cNvPr>
          <p:cNvSpPr>
            <a:spLocks noChangeAspect="1"/>
          </p:cNvSpPr>
          <p:nvPr/>
        </p:nvSpPr>
        <p:spPr>
          <a:xfrm>
            <a:off x="677395" y="703213"/>
            <a:ext cx="40500" cy="40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="" xmlns:a16="http://schemas.microsoft.com/office/drawing/2014/main" id="{1E068D73-B08A-42DD-996E-3AC87FF61366}"/>
              </a:ext>
            </a:extLst>
          </p:cNvPr>
          <p:cNvSpPr>
            <a:spLocks noChangeAspect="1"/>
          </p:cNvSpPr>
          <p:nvPr/>
        </p:nvSpPr>
        <p:spPr>
          <a:xfrm>
            <a:off x="1144786" y="516934"/>
            <a:ext cx="40500" cy="40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="" xmlns:a16="http://schemas.microsoft.com/office/drawing/2014/main" id="{E25FB265-20A6-4EED-9AC7-ABA154222A46}"/>
              </a:ext>
            </a:extLst>
          </p:cNvPr>
          <p:cNvSpPr>
            <a:spLocks noChangeAspect="1"/>
          </p:cNvSpPr>
          <p:nvPr/>
        </p:nvSpPr>
        <p:spPr>
          <a:xfrm>
            <a:off x="702465" y="564393"/>
            <a:ext cx="40500" cy="40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="" xmlns:a16="http://schemas.microsoft.com/office/drawing/2014/main" id="{98B2C78B-7C87-4B50-A5F2-218B44D6C143}"/>
              </a:ext>
            </a:extLst>
          </p:cNvPr>
          <p:cNvSpPr>
            <a:spLocks noChangeAspect="1"/>
          </p:cNvSpPr>
          <p:nvPr/>
        </p:nvSpPr>
        <p:spPr>
          <a:xfrm>
            <a:off x="833207" y="804727"/>
            <a:ext cx="40500" cy="40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="" xmlns:a16="http://schemas.microsoft.com/office/drawing/2014/main" id="{F249FC49-EF86-42BB-9431-145CE0823FDE}"/>
              </a:ext>
            </a:extLst>
          </p:cNvPr>
          <p:cNvSpPr>
            <a:spLocks noChangeAspect="1"/>
          </p:cNvSpPr>
          <p:nvPr/>
        </p:nvSpPr>
        <p:spPr>
          <a:xfrm>
            <a:off x="529409" y="693996"/>
            <a:ext cx="40500" cy="40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="" xmlns:a16="http://schemas.microsoft.com/office/drawing/2014/main" id="{2394E687-902F-4F97-8519-687C00772372}"/>
              </a:ext>
            </a:extLst>
          </p:cNvPr>
          <p:cNvSpPr>
            <a:spLocks noChangeAspect="1"/>
          </p:cNvSpPr>
          <p:nvPr/>
        </p:nvSpPr>
        <p:spPr>
          <a:xfrm>
            <a:off x="645061" y="439648"/>
            <a:ext cx="40500" cy="40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="" xmlns:a16="http://schemas.microsoft.com/office/drawing/2014/main" id="{58B0288C-EA10-4D65-AE86-51D838E935D3}"/>
              </a:ext>
            </a:extLst>
          </p:cNvPr>
          <p:cNvSpPr>
            <a:spLocks noChangeAspect="1"/>
          </p:cNvSpPr>
          <p:nvPr/>
        </p:nvSpPr>
        <p:spPr>
          <a:xfrm>
            <a:off x="389176" y="595307"/>
            <a:ext cx="40500" cy="40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: 形状 44">
            <a:extLst>
              <a:ext uri="{FF2B5EF4-FFF2-40B4-BE49-F238E27FC236}">
                <a16:creationId xmlns="" xmlns:a16="http://schemas.microsoft.com/office/drawing/2014/main" id="{495D5B23-A2F2-4B7A-B2B3-58ACE103AF6E}"/>
              </a:ext>
            </a:extLst>
          </p:cNvPr>
          <p:cNvSpPr/>
          <p:nvPr/>
        </p:nvSpPr>
        <p:spPr>
          <a:xfrm>
            <a:off x="7208371" y="633078"/>
            <a:ext cx="1128323" cy="514836"/>
          </a:xfrm>
          <a:custGeom>
            <a:avLst/>
            <a:gdLst>
              <a:gd name="connsiteX0" fmla="*/ 932394 w 1504431"/>
              <a:gd name="connsiteY0" fmla="*/ 449 h 686448"/>
              <a:gd name="connsiteX1" fmla="*/ 1019367 w 1504431"/>
              <a:gd name="connsiteY1" fmla="*/ 50880 h 686448"/>
              <a:gd name="connsiteX2" fmla="*/ 1047597 w 1504431"/>
              <a:gd name="connsiteY2" fmla="*/ 94923 h 686448"/>
              <a:gd name="connsiteX3" fmla="*/ 1049342 w 1504431"/>
              <a:gd name="connsiteY3" fmla="*/ 97646 h 686448"/>
              <a:gd name="connsiteX4" fmla="*/ 1199405 w 1504431"/>
              <a:gd name="connsiteY4" fmla="*/ 1350 h 686448"/>
              <a:gd name="connsiteX5" fmla="*/ 1254557 w 1504431"/>
              <a:gd name="connsiteY5" fmla="*/ 22910 h 686448"/>
              <a:gd name="connsiteX6" fmla="*/ 1358622 w 1504431"/>
              <a:gd name="connsiteY6" fmla="*/ 226796 h 686448"/>
              <a:gd name="connsiteX7" fmla="*/ 1359189 w 1504431"/>
              <a:gd name="connsiteY7" fmla="*/ 227159 h 686448"/>
              <a:gd name="connsiteX8" fmla="*/ 1403191 w 1504431"/>
              <a:gd name="connsiteY8" fmla="*/ 255402 h 686448"/>
              <a:gd name="connsiteX9" fmla="*/ 1492176 w 1504431"/>
              <a:gd name="connsiteY9" fmla="*/ 424672 h 686448"/>
              <a:gd name="connsiteX10" fmla="*/ 1486198 w 1504431"/>
              <a:gd name="connsiteY10" fmla="*/ 639241 h 686448"/>
              <a:gd name="connsiteX11" fmla="*/ 1504431 w 1504431"/>
              <a:gd name="connsiteY11" fmla="*/ 686448 h 686448"/>
              <a:gd name="connsiteX12" fmla="*/ 0 w 1504431"/>
              <a:gd name="connsiteY12" fmla="*/ 686448 h 686448"/>
              <a:gd name="connsiteX13" fmla="*/ 7987 w 1504431"/>
              <a:gd name="connsiteY13" fmla="*/ 669238 h 686448"/>
              <a:gd name="connsiteX14" fmla="*/ 102730 w 1504431"/>
              <a:gd name="connsiteY14" fmla="*/ 599473 h 686448"/>
              <a:gd name="connsiteX15" fmla="*/ 104079 w 1504431"/>
              <a:gd name="connsiteY15" fmla="*/ 593757 h 686448"/>
              <a:gd name="connsiteX16" fmla="*/ 166883 w 1504431"/>
              <a:gd name="connsiteY16" fmla="*/ 282336 h 686448"/>
              <a:gd name="connsiteX17" fmla="*/ 472408 w 1504431"/>
              <a:gd name="connsiteY17" fmla="*/ 211189 h 686448"/>
              <a:gd name="connsiteX18" fmla="*/ 472467 w 1504431"/>
              <a:gd name="connsiteY18" fmla="*/ 211058 h 686448"/>
              <a:gd name="connsiteX19" fmla="*/ 499352 w 1504431"/>
              <a:gd name="connsiteY19" fmla="*/ 150746 h 686448"/>
              <a:gd name="connsiteX20" fmla="*/ 780449 w 1504431"/>
              <a:gd name="connsiteY20" fmla="*/ 137330 h 686448"/>
              <a:gd name="connsiteX21" fmla="*/ 781823 w 1504431"/>
              <a:gd name="connsiteY21" fmla="*/ 134092 h 686448"/>
              <a:gd name="connsiteX22" fmla="*/ 801777 w 1504431"/>
              <a:gd name="connsiteY22" fmla="*/ 87075 h 686448"/>
              <a:gd name="connsiteX23" fmla="*/ 900479 w 1504431"/>
              <a:gd name="connsiteY23" fmla="*/ 2463 h 686448"/>
              <a:gd name="connsiteX24" fmla="*/ 932394 w 1504431"/>
              <a:gd name="connsiteY24" fmla="*/ 449 h 68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04431" h="686448">
                <a:moveTo>
                  <a:pt x="932394" y="449"/>
                </a:moveTo>
                <a:cubicBezTo>
                  <a:pt x="964012" y="3417"/>
                  <a:pt x="994305" y="21057"/>
                  <a:pt x="1019367" y="50880"/>
                </a:cubicBezTo>
                <a:lnTo>
                  <a:pt x="1047597" y="94923"/>
                </a:lnTo>
                <a:lnTo>
                  <a:pt x="1049342" y="97646"/>
                </a:lnTo>
                <a:cubicBezTo>
                  <a:pt x="1087123" y="28355"/>
                  <a:pt x="1143438" y="-6032"/>
                  <a:pt x="1199405" y="1350"/>
                </a:cubicBezTo>
                <a:cubicBezTo>
                  <a:pt x="1218061" y="3811"/>
                  <a:pt x="1236678" y="10913"/>
                  <a:pt x="1254557" y="22910"/>
                </a:cubicBezTo>
                <a:cubicBezTo>
                  <a:pt x="1309050" y="59464"/>
                  <a:pt x="1348124" y="135994"/>
                  <a:pt x="1358622" y="226796"/>
                </a:cubicBezTo>
                <a:lnTo>
                  <a:pt x="1359189" y="227159"/>
                </a:lnTo>
                <a:lnTo>
                  <a:pt x="1403191" y="255402"/>
                </a:lnTo>
                <a:cubicBezTo>
                  <a:pt x="1444827" y="292132"/>
                  <a:pt x="1476867" y="352065"/>
                  <a:pt x="1492176" y="424672"/>
                </a:cubicBezTo>
                <a:cubicBezTo>
                  <a:pt x="1507011" y="494943"/>
                  <a:pt x="1504897" y="571265"/>
                  <a:pt x="1486198" y="639241"/>
                </a:cubicBezTo>
                <a:lnTo>
                  <a:pt x="1504431" y="686448"/>
                </a:lnTo>
                <a:lnTo>
                  <a:pt x="0" y="686448"/>
                </a:lnTo>
                <a:lnTo>
                  <a:pt x="7987" y="669238"/>
                </a:lnTo>
                <a:cubicBezTo>
                  <a:pt x="32928" y="630874"/>
                  <a:pt x="65952" y="605399"/>
                  <a:pt x="102730" y="599473"/>
                </a:cubicBezTo>
                <a:cubicBezTo>
                  <a:pt x="103168" y="597554"/>
                  <a:pt x="103641" y="595676"/>
                  <a:pt x="104079" y="593757"/>
                </a:cubicBezTo>
                <a:cubicBezTo>
                  <a:pt x="94201" y="480547"/>
                  <a:pt x="117237" y="366378"/>
                  <a:pt x="166883" y="282336"/>
                </a:cubicBezTo>
                <a:cubicBezTo>
                  <a:pt x="245323" y="149598"/>
                  <a:pt x="372498" y="120012"/>
                  <a:pt x="472408" y="211189"/>
                </a:cubicBezTo>
                <a:lnTo>
                  <a:pt x="472467" y="211058"/>
                </a:lnTo>
                <a:lnTo>
                  <a:pt x="499352" y="150746"/>
                </a:lnTo>
                <a:cubicBezTo>
                  <a:pt x="571025" y="25597"/>
                  <a:pt x="699375" y="12822"/>
                  <a:pt x="780449" y="137330"/>
                </a:cubicBezTo>
                <a:lnTo>
                  <a:pt x="781823" y="134092"/>
                </a:lnTo>
                <a:lnTo>
                  <a:pt x="801777" y="87075"/>
                </a:lnTo>
                <a:cubicBezTo>
                  <a:pt x="826681" y="41560"/>
                  <a:pt x="861633" y="11038"/>
                  <a:pt x="900479" y="2463"/>
                </a:cubicBezTo>
                <a:cubicBezTo>
                  <a:pt x="911168" y="100"/>
                  <a:pt x="921855" y="-541"/>
                  <a:pt x="932394" y="449"/>
                </a:cubicBezTo>
                <a:close/>
              </a:path>
            </a:pathLst>
          </a:custGeom>
          <a:solidFill>
            <a:srgbClr val="24BEB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9140A90E-0209-47EB-BC18-9AC93049DA8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37600" y="4138435"/>
            <a:ext cx="729304" cy="96198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F41FDDFB-EBCD-49EB-9752-42AA16CE97F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9679" y="693997"/>
            <a:ext cx="299441" cy="120690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0F39F667-72B4-4E9E-AD73-58734FDB431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9150" y="-332036"/>
            <a:ext cx="480529" cy="1936788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="" xmlns:a16="http://schemas.microsoft.com/office/drawing/2014/main" id="{F130C209-193F-4C80-85AF-493DAEC04544}"/>
              </a:ext>
            </a:extLst>
          </p:cNvPr>
          <p:cNvSpPr txBox="1"/>
          <p:nvPr/>
        </p:nvSpPr>
        <p:spPr>
          <a:xfrm>
            <a:off x="1739668" y="1640578"/>
            <a:ext cx="5468703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69C5C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主题内容：娱乐活动 </a:t>
            </a:r>
            <a:r>
              <a:rPr lang="en-US" altLang="zh-CN" sz="3000" b="1" dirty="0">
                <a:solidFill>
                  <a:srgbClr val="69C5C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(Entertainments</a:t>
            </a:r>
            <a:r>
              <a:rPr lang="en-US" altLang="zh-CN" sz="3000" b="1" dirty="0" smtClean="0">
                <a:solidFill>
                  <a:srgbClr val="69C5C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)</a:t>
            </a:r>
          </a:p>
          <a:p>
            <a:pPr algn="ctr"/>
            <a:r>
              <a:rPr lang="zh-CN" altLang="en-US" sz="3000" b="1" dirty="0" smtClean="0">
                <a:solidFill>
                  <a:srgbClr val="69C5C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作者</a:t>
            </a:r>
            <a:r>
              <a:rPr lang="zh-CN" altLang="en-US" sz="3000" b="1" dirty="0">
                <a:solidFill>
                  <a:srgbClr val="69C5C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：倪悦</a:t>
            </a:r>
            <a:endParaRPr lang="en-US" altLang="zh-CN" sz="3000" b="1" dirty="0">
              <a:solidFill>
                <a:srgbClr val="69C5C1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 algn="ctr"/>
            <a:r>
              <a:rPr lang="zh-CN" altLang="en-US" sz="3000" b="1" dirty="0">
                <a:solidFill>
                  <a:srgbClr val="69C5C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单位：华南师范大学外文学院</a:t>
            </a:r>
          </a:p>
        </p:txBody>
      </p:sp>
      <p:pic>
        <p:nvPicPr>
          <p:cNvPr id="44" name="Picture 2" descr="C:\Users\12825\Desktop\图片1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52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957" y="2191345"/>
            <a:ext cx="4322405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So what's wrong with taking the back streets?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3074" name="Picture 2" descr="C:\Users\12825\Desktop\外语课件作业\滑板表演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72" y="615821"/>
            <a:ext cx="4890769" cy="326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12825\Desktop\图片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211844"/>
      </p:ext>
    </p:extLst>
  </p:cSld>
  <p:clrMapOvr>
    <a:masterClrMapping/>
  </p:clrMapOvr>
  <p:transition spd="slow" advClick="0" advTm="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431744">
            <a:off x="120598" y="729584"/>
            <a:ext cx="3895532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You'll never know if you don't go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 rot="197400">
            <a:off x="4653643" y="3427256"/>
            <a:ext cx="4322405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You'll never shine if you don't glow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4098" name="Picture 2" descr="C:\Users\12825\Desktop\外语课件作业\sb旅行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4282">
            <a:off x="4232308" y="56334"/>
            <a:ext cx="4400723" cy="288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2825\Desktop\外语课件作业\sh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396">
            <a:off x="105164" y="2123303"/>
            <a:ext cx="4126889" cy="281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2825\Desktop\图片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520661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4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431744">
            <a:off x="26465" y="509551"/>
            <a:ext cx="3895532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Hey, now, you're an All Star get your game on, go play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5122" name="Picture 2" descr="C:\Users\12825\Desktop\外语课件作业\足球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8347">
            <a:off x="4431458" y="-165735"/>
            <a:ext cx="47625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97400">
            <a:off x="5175331" y="3212420"/>
            <a:ext cx="4322405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Hey, now, you're a Rock Star get the show on get paid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447">
            <a:off x="132432" y="2000109"/>
            <a:ext cx="4874419" cy="323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12825\Desktop\图片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581473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333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6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6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6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6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" accel="10000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40" accel="10000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1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8537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1431744">
            <a:off x="120313" y="3213629"/>
            <a:ext cx="3895532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And all that glitters is gold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1027" name="Picture 3" descr="C:\Users\12825\Desktop\外语课件作业\跳高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7"/>
          <a:stretch/>
        </p:blipFill>
        <p:spPr bwMode="auto">
          <a:xfrm rot="21274545">
            <a:off x="-69348" y="111117"/>
            <a:ext cx="4807913" cy="302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97400">
            <a:off x="4901011" y="641932"/>
            <a:ext cx="4322405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Only shooting stars break the mold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2" name="Picture 2" descr="C:\Users\12825\Desktop\外语课件作业\电竞拿奖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118">
            <a:off x="4139122" y="1757571"/>
            <a:ext cx="4889207" cy="330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2825\Desktop\图片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327769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6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131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2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431744">
            <a:off x="341769" y="1420549"/>
            <a:ext cx="3895532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It's a cool place and they say it gets colder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080">
            <a:off x="-2427703" y="5354492"/>
            <a:ext cx="4595048" cy="34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97400">
            <a:off x="4801975" y="2966678"/>
            <a:ext cx="4322405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You're bundled up now but wait </a:t>
            </a:r>
            <a:r>
              <a:rPr lang="en-US" altLang="zh-CN" sz="2400" b="1" dirty="0" smtClean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till </a:t>
            </a:r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you get older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1028" name="Picture 4" descr="C:\Users\12825\Desktop\外语课件作业\太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130">
            <a:off x="143921" y="686974"/>
            <a:ext cx="4354193" cy="290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2825\Desktop\图片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976800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3732 0.02407 C -0.01632 0.0216 0.0033 0.0142 0.02414 0.00895 C 0.03664 0.00525 0.04931 0.00278 0.06181 -0.00092 C 0.07396 -0.00462 0.08386 -0.00863 0.09653 -0.01018 C 0.10921 -0.01357 0.09653 -0.00894 0.10921 -0.01789 C 0.11059 -0.01882 0.11997 -0.02129 0.12032 -0.02129 C 0.13612 -0.03116 0.11737 -0.02036 0.13299 -0.02715 C 0.14098 -0.03085 0.13802 -0.03085 0.14549 -0.0364 C 0.16667 -0.05245 0.13386 -0.0256 0.15973 -0.04597 C 0.17344 -0.05677 0.18768 -0.06942 0.20382 -0.07436 C 0.2125 -0.08145 0.21476 -0.08299 0.22431 -0.08546 C 0.23056 -0.09102 0.23768 -0.09595 0.2448 -0.09873 C 0.25139 -0.10675 0.25834 -0.10891 0.26684 -0.11385 C 0.27032 -0.11632 0.27309 -0.11909 0.27639 -0.12156 C 0.2783 -0.12311 0.28056 -0.12403 0.28264 -0.12527 C 0.2908 -0.13915 0.27917 -0.12125 0.29532 -0.13452 C 0.30157 -0.13977 0.30851 -0.14501 0.3158 -0.14779 C 0.32066 -0.15365 0.32327 -0.16044 0.33004 -0.16291 C 0.33559 -0.16815 0.34219 -0.17402 0.34723 -0.18019 C 0.35955 -0.19469 0.34532 -0.18173 0.35677 -0.19129 C 0.36216 -0.20086 0.36719 -0.21012 0.3724 -0.21937 C 0.37657 -0.22647 0.38316 -0.22955 0.38837 -0.23449 C 0.40261 -0.2493 0.38212 -0.2311 0.39948 -0.24622 C 0.40434 -0.25485 0.41129 -0.25887 0.4165 -0.26658 C 0.42205 -0.2746 0.42796 -0.28201 0.43386 -0.28941 C 0.43768 -0.29404 0.44011 -0.2999 0.44323 -0.30453 C 0.44497 -0.30731 0.44809 -0.31224 0.44809 -0.31194 C 0.45139 -0.32304 0.44723 -0.31317 0.45452 -0.3215 C 0.46511 -0.33415 0.47448 -0.3576 0.48907 -0.36315 C 0.49827 -0.37395 0.50226 -0.39 0.51129 -0.4008 C 0.51441 -0.40481 0.51875 -0.40759 0.52066 -0.41221 C 0.52257 -0.41622 0.52466 -0.42178 0.52691 -0.42517 C 0.52848 -0.42764 0.53039 -0.42918 0.53195 -0.43104 C 0.53507 -0.43597 0.5382 -0.44122 0.54132 -0.44615 C 0.54289 -0.44862 0.54601 -0.45356 0.54601 -0.45325 C 0.54827 -0.46189 0.55313 -0.46559 0.55712 -0.47269 C 0.56146 -0.48009 0.56285 -0.48596 0.56962 -0.4912 C 0.57379 -0.4983 0.57934 -0.50447 0.5823 -0.51218 C 0.58716 -0.52483 0.58993 -0.53563 0.59948 -0.54427 C 0.60261 -0.55322 0.60764 -0.56001 0.61059 -0.56896 C 0.61459 -0.57975 0.60868 -0.57019 0.61546 -0.58562 C 0.61823 -0.59241 0.62032 -0.59981 0.62327 -0.6066 C 0.625 -0.6103 0.62952 -0.61801 0.62952 -0.61771 C 0.63247 -0.62789 0.63021 -0.62172 0.6375 -0.63468 C 0.63855 -0.63684 0.64063 -0.64054 0.64063 -0.64023 C 0.64306 -0.65165 0.64723 -0.66029 0.65487 -0.66707 C 0.65886 -0.67633 0.66372 -0.68497 0.6691 -0.6933 C 0.6724 -0.70873 0.67691 -0.72354 0.6816 -0.73835 C 0.68299 -0.74328 0.68368 -0.75069 0.6849 -0.75532 C 0.68698 -0.76457 0.68993 -0.77136 0.69254 -0.78 C 0.69671 -0.79419 0.69983 -0.809 0.70365 -0.8232 C 0.70625 -0.83215 0.70712 -0.83986 0.71181 -0.84788 C 0.71476 -0.86022 0.7165 -0.87318 0.71945 -0.88583 C 0.72153 -0.89509 0.72483 -0.90219 0.7257 -0.91206 C 0.72709 -0.92378 0.72587 -0.94106 0.73056 -0.95155 " pathEditMode="relative" rAng="0" ptsTypes="ffffffffffffffffffffffffffffffffffffffffffffffffffffffA">
                                      <p:cBhvr>
                                        <p:cTn id="12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85" y="-487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0"/>
                            </p:stCondLst>
                            <p:childTnLst>
                              <p:par>
                                <p:cTn id="14" presetID="42" presetClass="exit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4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4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tmFilter="0, 0; 0.125,0.2665; 0.25,0.4; 0.375,0.465; 0.5,0.5;  0.625,0.535; 0.75,0.6; 0.875,0.7335; 1,1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8">
                                          <p:stCondLst>
                                            <p:cond delay="3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50" decel="50000">
                                          <p:stCondLst>
                                            <p:cond delay="4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8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50" decel="50000">
                                          <p:stCondLst>
                                            <p:cond delay="5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8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50" decel="50000">
                                          <p:stCondLst>
                                            <p:cond delay="5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6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431744">
            <a:off x="3456373" y="3626782"/>
            <a:ext cx="5748108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But the meteor men beg to differ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2050" name="Picture 2" descr="https://timgsa.baidu.com/timg?image&amp;quality=80&amp;size=b9999_10000&amp;sec=1547895489400&amp;di=1120251754f488e71300e161a9c64c4a&amp;imgtype=0&amp;src=http%3A%2F%2Fimg03.mmbang.info%2Fweb%2F2018%2F08%2F20%2F5b79a983220d6400440359Hn9zZ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038" y="-1506857"/>
            <a:ext cx="5485423" cy="365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97400">
            <a:off x="4901011" y="641932"/>
            <a:ext cx="4322405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Judging by the hole in the satellite picture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5" name="Picture 2" descr="C:\Users\12825\Desktop\图片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871618"/>
      </p:ext>
    </p:extLst>
  </p:cSld>
  <p:clrMapOvr>
    <a:masterClrMapping/>
  </p:clrMapOvr>
  <p:transition spd="slow" advClick="0" advTm="26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-0.03299 C -0.01892 -0.01603 -0.04895 -0.01418 -0.0802 -0.01079 C -0.08784 -0.0077 -0.09132 -0.00801 -0.09739 -0.00092 C -0.10434 0.00648 -0.1059 0.0108 -0.11423 0.01357 C -0.12343 0.0219 -0.12968 0.02621 -0.13993 0.02837 C -0.15069 0.03423 -0.16198 0.03454 -0.17239 0.04102 C -0.17934 0.04502 -0.18663 0.05119 -0.19375 0.05335 C -0.21423 0.05921 -0.19774 0.05242 -0.21093 0.05798 C -0.22066 0.07093 -0.23593 0.07586 -0.24774 0.07802 C -0.25364 0.08049 -0.25781 0.08449 -0.26354 0.08789 C -0.27413 0.09405 -0.28698 0.09436 -0.29739 0.09559 C -0.31336 0.09899 -0.3243 0.10947 -0.33871 0.11995 C -0.34253 0.12273 -0.346 0.12705 -0.35 0.12982 C -0.35364 0.1326 -0.36145 0.13506 -0.36145 0.13537 C -0.37291 0.14647 -0.38663 0.14802 -0.39965 0.15202 C -0.40156 0.15387 -0.40347 0.15603 -0.40555 0.15696 C -0.40764 0.1585 -0.41024 0.15819 -0.4125 0.15973 C -0.4184 0.16343 -0.42378 0.16929 -0.42951 0.17423 C -0.43298 0.17731 -0.44097 0.17947 -0.44097 0.17978 C -0.44635 0.18594 -0.446 0.18594 -0.45364 0.18903 C -0.45764 0.19088 -0.4651 0.19396 -0.4651 0.19427 C -0.47222 0.20074 -0.4802 0.20599 -0.48784 0.20907 C -0.49357 0.21647 -0.49652 0.21832 -0.50329 0.2214 C -0.50729 0.22665 -0.51302 0.23281 -0.5177 0.2359 C -0.52135 0.23836 -0.52517 0.23929 -0.52899 0.24114 C -0.5309 0.24206 -0.53454 0.24361 -0.53454 0.24391 C -0.54288 0.2507 -0.55173 0.25316 -0.56024 0.25872 C -0.56996 0.26488 -0.57343 0.27197 -0.58437 0.27598 C -0.58663 0.27845 -0.58889 0.28123 -0.59149 0.28308 C -0.59323 0.28431 -0.59548 0.28369 -0.59704 0.28554 C -0.59982 0.28863 -0.60139 0.29418 -0.60416 0.29788 C -0.60677 0.30127 -0.61718 0.30867 -0.61996 0.31052 C -0.62829 0.31545 -0.63715 0.31484 -0.64531 0.32039 C -0.66562 0.33272 -0.65277 0.3281 -0.66805 0.3321 C -0.67934 0.34691 -0.69166 0.35831 -0.70364 0.36942 C -0.70954 0.37497 -0.71614 0.37651 -0.72204 0.38175 C -0.72864 0.39871 -0.74218 0.40056 -0.75191 0.40919 C -0.75555 0.41197 -0.75816 0.41814 -0.7618 0.42122 C -0.76579 0.42492 -0.77048 0.42554 -0.77465 0.42893 C -0.79895 0.44866 -0.80816 0.45884 -0.83576 0.46346 C -0.84861 0.47117 -0.8625 0.47333 -0.87552 0.48104 C -0.88576 0.49307 -0.89566 0.49831 -0.90677 0.50787 C -0.9118 0.51249 -0.91892 0.51218 -0.92378 0.51804 C -0.92517 0.51958 -0.92639 0.52205 -0.92795 0.52298 C -0.9335 0.52729 -0.93958 0.52853 -0.94496 0.53284 C -0.95659 0.54179 -0.97309 0.56029 -0.98611 0.56029 " pathEditMode="relative" rAng="0" ptsTypes="fffffffffffffffffffffffffffffffffffffffffffffA">
                                      <p:cBhvr>
                                        <p:cTn id="9" dur="23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2966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97400">
            <a:off x="4801974" y="3300726"/>
            <a:ext cx="4322405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The water's getting warm so you might as well swim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 rot="21431744">
            <a:off x="279684" y="613375"/>
            <a:ext cx="3895532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The ice we skate is getting pretty thin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4098" name="Picture 2" descr="C:\Users\12825\Desktop\外语课件作业\花滑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787">
            <a:off x="6534912" y="-2865136"/>
            <a:ext cx="41275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2825\Desktop\外语课件作业\游泳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" r="5899"/>
          <a:stretch/>
        </p:blipFill>
        <p:spPr bwMode="auto">
          <a:xfrm rot="498674">
            <a:off x="4061700" y="346757"/>
            <a:ext cx="4487594" cy="28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2825\Desktop\图片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991869"/>
      </p:ext>
    </p:extLst>
  </p:cSld>
  <p:clrMapOvr>
    <a:masterClrMapping/>
  </p:clrMapOvr>
  <p:transition spd="slow" advClick="0" advTm="34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2396 0.00709 C 0.02951 0.03024 0.03333 0.05338 0.03594 0.07806 C 0.03507 0.11601 0.03732 0.14563 0.02274 0.17309 C 0.02014 0.19037 0.01614 0.20703 0.01198 0.22277 C 0.01024 0.22956 0.0066 0.24159 0.0066 0.24221 C 0.00625 0.24437 0.00451 0.25856 0.00399 0.26072 C 0.00243 0.26751 -0.00139 0.27954 -0.00139 0.28016 C -0.00261 0.29003 -0.00278 0.30083 -0.00538 0.3104 C -0.01146 0.33199 -0.02222 0.35112 -0.03073 0.36964 C -0.04462 0.40018 -0.03264 0.37766 -0.04531 0.40049 C -0.04792 0.40512 -0.05052 0.41006 -0.0533 0.41468 C -0.05417 0.41623 -0.05608 0.41931 -0.05608 0.41962 C -0.05938 0.43104 -0.0658 0.44585 -0.07066 0.4548 C -0.07292 0.45881 -0.07587 0.46189 -0.07726 0.46683 C -0.08038 0.47763 -0.08386 0.4838 -0.08941 0.49059 C -0.0967 0.51033 -0.10816 0.52391 -0.11736 0.54026 C -0.12344 0.55106 -0.12674 0.56186 -0.13472 0.56865 C -0.14236 0.58562 -0.15226 0.59488 -0.16129 0.60907 C -0.16823 0.61987 -0.17344 0.63283 -0.18004 0.64455 C -0.18368 0.65103 -0.18663 0.66276 -0.19063 0.66831 C -0.19514 0.67448 -0.20625 0.67695 -0.21059 0.68466 C -0.21702 0.69608 -0.20868 0.6825 -0.21875 0.69423 C -0.2257 0.70256 -0.22969 0.71151 -0.2375 0.71552 C -0.24653 0.7402 -0.26042 0.74329 -0.27327 0.7581 C -0.28056 0.76612 -0.28594 0.77538 -0.29358 0.78185 C -0.30104 0.79543 -0.29306 0.78371 -0.304 0.79142 C -0.31597 0.79975 -0.32639 0.81055 -0.33872 0.81734 C -0.34844 0.82845 -0.35834 0.83523 -0.36927 0.8411 C -0.37743 0.85097 -0.3691 0.84264 -0.38403 0.84819 C -0.38681 0.84912 -0.38924 0.85251 -0.39202 0.85313 C -0.39549 0.85375 -0.39913 0.85467 -0.40261 0.85529 C -0.41146 0.86084 -0.41997 0.863 -0.42934 0.86485 C -0.43681 0.86948 -0.44462 0.8701 -0.45209 0.87442 C -0.46493 0.88213 -0.47709 0.888 -0.49063 0.89108 C -0.50278 0.90373 -0.5158 0.90435 -0.52934 0.9099 C -0.53906 0.91391 -0.54879 0.91638 -0.55868 0.91947 C -0.5665 0.92194 -0.57361 0.92656 -0.58143 0.92872 C -0.62622 0.92379 -0.66945 0.89818 -0.71476 0.89818 " pathEditMode="relative" rAng="0" ptsTypes="fffffffffffffffffffffffffffffffffffffA">
                                      <p:cBhvr>
                                        <p:cTn id="9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67" y="460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158" y="292410"/>
            <a:ext cx="5894279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My world's on fire. How about yours?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5122" name="Picture 2" descr="C:\Users\12825\Desktop\外语课件作业\rock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" y="730992"/>
            <a:ext cx="65024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431744">
            <a:off x="6623542" y="1439489"/>
            <a:ext cx="2511908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That's the way I like it and I'll never get bored.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5" name="Picture 2" descr="C:\Users\12825\Desktop\图片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121891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138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grpId="1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22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431744">
            <a:off x="5079352" y="1069935"/>
            <a:ext cx="3895532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Hey, now, you're an All Star get your game on, go play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 rot="197400">
            <a:off x="30219" y="2464828"/>
            <a:ext cx="4322405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Hey, now, you're a Rock Star get the show on get paid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6146" name="Picture 2" descr="C:\Users\12825\Desktop\外语课件作业\派对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5"/>
          <a:stretch/>
        </p:blipFill>
        <p:spPr bwMode="auto">
          <a:xfrm>
            <a:off x="4056546" y="543448"/>
            <a:ext cx="5066189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2825\Desktop\外语课件作业\灌篮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19" y="439863"/>
            <a:ext cx="4107765" cy="393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2825\Desktop\图片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527192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190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grpId="2" nodeType="afterEffect">
                                  <p:stCondLst>
                                    <p:cond delay="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8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5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30" tmFilter="0, 0; 0.125,0.2665; 0.25,0.4; 0.375,0.465; 0.5,0.5;  0.625,0.535; 0.75,0.6; 0.875,0.7335; 1,1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65" tmFilter="0, 0; 0.125,0.2665; 0.25,0.4; 0.375,0.465; 0.5,0.5;  0.625,0.535; 0.75,0.6; 0.875,0.7335; 1,1">
                                          <p:stCondLst>
                                            <p:cond delay="185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30" tmFilter="0, 0; 0.125,0.2665; 0.25,0.4; 0.375,0.465; 0.5,0.5;  0.625,0.535; 0.75,0.6; 0.875,0.7335; 1,1">
                                          <p:stCondLst>
                                            <p:cond delay="231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36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232" decel="50000">
                                          <p:stCondLst>
                                            <p:cond delay="9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6">
                                          <p:stCondLst>
                                            <p:cond delay="18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232" decel="50000">
                                          <p:stCondLst>
                                            <p:cond delay="187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6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232" decel="50000">
                                          <p:stCondLst>
                                            <p:cond delay="2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36">
                                          <p:stCondLst>
                                            <p:cond delay="25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232" decel="50000">
                                          <p:stCondLst>
                                            <p:cond delay="25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8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431744">
            <a:off x="449496" y="641932"/>
            <a:ext cx="3895532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And all that glitters is gold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 rot="197400">
            <a:off x="4082645" y="3375774"/>
            <a:ext cx="4322405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Only shooting stars break the mold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7170" name="Picture 2" descr="C:\Users\12825\Desktop\外语课件作业\歌剧魅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7601">
            <a:off x="4557532" y="-207264"/>
            <a:ext cx="47625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2825\Desktop\外语课件作业\李娜网球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8949">
            <a:off x="705425" y="1603952"/>
            <a:ext cx="3231232" cy="224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2825\Desktop\图片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195896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1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1600"/>
                                  </p:stCondLst>
                                  <p:iterate type="lt">
                                    <p:tmPct val="14732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4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4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8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2825\Desktop\外语课件作业\街头表演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7190">
            <a:off x="334663" y="474064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2825\Desktop\外语课件作业\rock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9049">
            <a:off x="4650274" y="1575354"/>
            <a:ext cx="3738167" cy="234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0687" y="3603670"/>
            <a:ext cx="4331738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the world is </a:t>
            </a:r>
            <a:r>
              <a:rPr lang="en-US" altLang="zh-CN" sz="2400" b="1" dirty="0" err="1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gonna</a:t>
            </a:r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 roll me 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8469" y="786286"/>
            <a:ext cx="3895532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Somebody once told me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1026" name="Picture 2" descr="C:\Users\12825\Desktop\图片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524999"/>
      </p:ext>
    </p:extLst>
  </p:cSld>
  <p:clrMapOvr>
    <a:masterClrMapping/>
  </p:clrMapOvr>
  <p:transition spd="slow" advTm="3000">
    <p:fade/>
    <p:sndAc>
      <p:stSnd loop="1">
        <p:snd r:embed="rId2" name="all sta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7360" y="930229"/>
            <a:ext cx="4527360" cy="301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8" r="8188" b="5696"/>
          <a:stretch/>
        </p:blipFill>
        <p:spPr bwMode="auto">
          <a:xfrm>
            <a:off x="-4976367" y="961601"/>
            <a:ext cx="4873696" cy="301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2411" r="29150" b="2999"/>
          <a:stretch/>
        </p:blipFill>
        <p:spPr bwMode="auto">
          <a:xfrm>
            <a:off x="-4681728" y="930229"/>
            <a:ext cx="4681728" cy="304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0557" y="930228"/>
            <a:ext cx="4527886" cy="301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12825\Desktop\图片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04938"/>
      </p:ext>
    </p:extLst>
  </p:cSld>
  <p:clrMapOvr>
    <a:masterClrMapping/>
  </p:clrMapOvr>
  <p:transition spd="slow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5.55556E-7 -1.61629E-6 L 1.61632 0.00185 " pathEditMode="relative" rAng="0" ptsTypes="AA">
                                      <p:cBhvr>
                                        <p:cTn id="6" dur="62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816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animMotion origin="layout" path="M 8.33333E-7 6.41579E-7 L 1.65816 0.00216 " pathEditMode="relative" rAng="0" ptsTypes="AA">
                                      <p:cBhvr>
                                        <p:cTn id="8" dur="56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99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2.5E-6 -2.0913E-6 L 1.6 -0.01419 " pathEditMode="relative" rAng="0" ptsTypes="AA">
                                      <p:cBhvr>
                                        <p:cTn id="10" dur="56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0" y="-7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4400"/>
                                  </p:stCondLst>
                                  <p:childTnLst>
                                    <p:animMotion origin="layout" path="M -0.04098 0.0034 L 1.60798 -0.0108 " pathEditMode="relative" rAng="0" ptsTypes="AA">
                                      <p:cBhvr>
                                        <p:cTn id="12" dur="51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48" y="-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12825\Desktop\外语课件作业\跑步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805">
            <a:off x="283495" y="2098665"/>
            <a:ext cx="4070350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12825\Desktop\外语课件作业\跳伞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3249">
            <a:off x="3887928" y="357638"/>
            <a:ext cx="4447988" cy="259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1444616">
            <a:off x="551974" y="261600"/>
            <a:ext cx="3278696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Hey, now, you're an All Star get your game on, go play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 rot="445561">
            <a:off x="5387774" y="3246346"/>
            <a:ext cx="3695647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Hey, now, you're a Rock Star get the show on get paid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7" name="Picture 2" descr="C:\Users\12825\Desktop\图片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448727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333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600"/>
                                  </p:stCondLst>
                                  <p:iterate type="lt">
                                    <p:tmPct val="8537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8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8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8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12825\Desktop\外语课件作业\狂欢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t="2214" r="3117"/>
          <a:stretch/>
        </p:blipFill>
        <p:spPr bwMode="auto">
          <a:xfrm rot="21361748">
            <a:off x="1531820" y="660269"/>
            <a:ext cx="5207615" cy="320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1657">
            <a:off x="356066" y="64777"/>
            <a:ext cx="2141821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And all </a:t>
            </a:r>
            <a:r>
              <a:rPr lang="en-US" altLang="zh-CN" sz="2400" b="1" dirty="0" smtClean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that </a:t>
            </a:r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glitters is gold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 rot="182252">
            <a:off x="6964103" y="2512060"/>
            <a:ext cx="2403157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Only shooting </a:t>
            </a:r>
            <a:r>
              <a:rPr lang="en-US" altLang="zh-CN" sz="2400" b="1" dirty="0" smtClean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stars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6" name="Picture 2" descr="C:\Users\12825\Desktop\图片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288403"/>
      </p:ext>
    </p:extLst>
  </p:cSld>
  <p:clrMapOvr>
    <a:masterClrMapping/>
  </p:clrMapOvr>
  <p:transition spd="slow" advClick="0" advTm="4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3571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4736" b="4618"/>
          <a:stretch/>
        </p:blipFill>
        <p:spPr bwMode="auto">
          <a:xfrm rot="21240230">
            <a:off x="3583172" y="733649"/>
            <a:ext cx="4977404" cy="325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447006">
            <a:off x="419270" y="452253"/>
            <a:ext cx="2767554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Somebody once asked, could I spare some change for gas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 rot="20786154">
            <a:off x="435222" y="2437119"/>
            <a:ext cx="2403157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I need to get myself away from this place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11267" name="Picture 3" descr="C:\Users\12825\Desktop\外语课件作业\旅行团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4858">
            <a:off x="3562600" y="876152"/>
            <a:ext cx="5205832" cy="312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2825\Desktop\图片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488007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90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1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1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1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4688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6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6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2" nodeType="withEffect">
                                  <p:stCondLst>
                                    <p:cond delay="4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28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657">
            <a:off x="352541" y="268188"/>
            <a:ext cx="5861509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I said, Yep, what a concept. I could use a little fuel myself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12290" name="Picture 2" descr="C:\Users\12825\Desktop\外语课件作业\篮球拍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7344">
            <a:off x="469574" y="1314474"/>
            <a:ext cx="6265548" cy="357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445561">
            <a:off x="7033688" y="1187204"/>
            <a:ext cx="2018834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And we could all use a little change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599">
            <a:off x="696430" y="292908"/>
            <a:ext cx="5811837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12825\Desktop\图片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095422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7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9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3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8214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640" decel="100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640" decel="100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640" decel="100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640" decel="100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0" accel="10000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0" accel="10000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1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31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6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2825\Desktop\外语课件作业\游泳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489">
            <a:off x="1832472" y="1267675"/>
            <a:ext cx="4600025" cy="299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1100905">
            <a:off x="594180" y="191072"/>
            <a:ext cx="4322405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Well, the years start coming and they don't stop coming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 rot="269993">
            <a:off x="6599034" y="2153694"/>
            <a:ext cx="2463034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Fed to the rules and I hit the ground running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1026" name="Picture 2" descr="C:\Users\12825\Desktop\外语课件作业\马拉松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6063">
            <a:off x="1486694" y="1384308"/>
            <a:ext cx="4722166" cy="308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2825\Desktop\图片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3919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88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4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4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4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5" presetClass="exit" presetSubtype="0" fill="hold" grpId="1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" dur="8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98592">
            <a:off x="198978" y="173097"/>
            <a:ext cx="4422195" cy="126957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Didn't make sense not to </a:t>
            </a:r>
          </a:p>
          <a:p>
            <a:r>
              <a:rPr lang="en-US" altLang="zh-CN" sz="36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live for </a:t>
            </a:r>
            <a:r>
              <a:rPr lang="en-US" altLang="zh-CN" sz="5400" b="1" dirty="0">
                <a:solidFill>
                  <a:srgbClr val="FDA131"/>
                </a:solidFill>
                <a:latin typeface="Comic Sans MS" pitchFamily="66" charset="0"/>
                <a:ea typeface="迷你简卡通" panose="03000509000000000000" pitchFamily="65" charset="-122"/>
              </a:rPr>
              <a:t>fun</a:t>
            </a:r>
            <a:endParaRPr lang="zh-CN" altLang="en-US" sz="5400" b="1" dirty="0">
              <a:solidFill>
                <a:srgbClr val="FDA13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 rot="156898">
            <a:off x="6711673" y="2147918"/>
            <a:ext cx="2256608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Your brain gets smart but your head gets dumb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2050" name="Picture 2" descr="C:\Users\12825\Desktop\外语课件作业\派对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8"/>
          <a:stretch/>
        </p:blipFill>
        <p:spPr bwMode="auto">
          <a:xfrm rot="181523">
            <a:off x="3047904" y="1286705"/>
            <a:ext cx="5326326" cy="371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2825\Desktop\外语课件作业\睡衣派对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1" t="7823" b="10598"/>
          <a:stretch/>
        </p:blipFill>
        <p:spPr bwMode="auto">
          <a:xfrm rot="21051870">
            <a:off x="315097" y="316436"/>
            <a:ext cx="5276761" cy="35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2825\Desktop\图片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690352"/>
      </p:ext>
    </p:extLst>
  </p:cSld>
  <p:clrMapOvr>
    <a:masterClrMapping/>
  </p:clrMapOvr>
  <p:transition spd="slow" advClick="0" advTm="3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2" presetClass="exit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7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2825\Desktop\外语课件作业\旅行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57" y="1159421"/>
            <a:ext cx="5322721" cy="355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1213261">
            <a:off x="403630" y="455263"/>
            <a:ext cx="4322405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So much to do </a:t>
            </a:r>
            <a:endParaRPr lang="zh-CN" altLang="en-US" sz="30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 rot="801432">
            <a:off x="5857452" y="893964"/>
            <a:ext cx="3895532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So much to see</a:t>
            </a:r>
            <a:endParaRPr lang="zh-CN" altLang="en-US" sz="30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5" name="Picture 2" descr="C:\Users\12825\Desktop\图片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91121"/>
      </p:ext>
    </p:extLst>
  </p:cSld>
  <p:clrMapOvr>
    <a:masterClrMapping/>
  </p:clrMapOvr>
  <p:transition spd="slow" advClick="0" advTm="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36778">
            <a:off x="6363273" y="1878523"/>
            <a:ext cx="318178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So what's wrong with taking the back streets?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3080">
            <a:off x="1046380" y="470359"/>
            <a:ext cx="47625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12825\Desktop\图片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583724"/>
      </p:ext>
    </p:extLst>
  </p:cSld>
  <p:clrMapOvr>
    <a:masterClrMapping/>
  </p:clrMapOvr>
  <p:transition spd="slow" advClick="0" advTm="1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395804">
            <a:off x="120598" y="729584"/>
            <a:ext cx="3895532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You'll never know if you don't go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 rot="197400">
            <a:off x="4653643" y="3427256"/>
            <a:ext cx="4322405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You'll never shine if you don't glow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3074" name="Picture 2" descr="C:\Users\12825\Desktop\外语课件作业\瑜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0" t="8298" r="6683" b="4179"/>
          <a:stretch/>
        </p:blipFill>
        <p:spPr bwMode="auto">
          <a:xfrm rot="293012">
            <a:off x="751833" y="1791143"/>
            <a:ext cx="3376126" cy="274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8430">
            <a:off x="4212530" y="-39473"/>
            <a:ext cx="4778574" cy="323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12825\Desktop\图片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926981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9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6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2825\Desktop\外语课件作业\马拉松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6"/>
          <a:stretch/>
        </p:blipFill>
        <p:spPr bwMode="auto">
          <a:xfrm>
            <a:off x="91020" y="684019"/>
            <a:ext cx="5586413" cy="355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89775" y="2543789"/>
            <a:ext cx="2729401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I </a:t>
            </a:r>
            <a:r>
              <a:rPr lang="en-US" altLang="zh-CN" sz="2400" b="1" dirty="0" err="1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ain't</a:t>
            </a:r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 </a:t>
            </a:r>
          </a:p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the sharpest tool </a:t>
            </a:r>
          </a:p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in the shed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4" name="Picture 2" descr="C:\Users\12825\Desktop\图片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974069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431744">
            <a:off x="6202871" y="1709630"/>
            <a:ext cx="3044597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Hey, now, you're an All Star get your game on, go </a:t>
            </a:r>
            <a:r>
              <a:rPr lang="en-US" altLang="zh-CN" sz="2400" b="1" dirty="0">
                <a:solidFill>
                  <a:srgbClr val="FDA131"/>
                </a:solidFill>
                <a:latin typeface="Comic Sans MS" pitchFamily="66" charset="0"/>
                <a:ea typeface="迷你简卡通" panose="03000509000000000000" pitchFamily="65" charset="-122"/>
              </a:rPr>
              <a:t>play</a:t>
            </a:r>
            <a:endParaRPr lang="zh-CN" altLang="en-US" sz="2400" b="1" dirty="0">
              <a:solidFill>
                <a:srgbClr val="FDA13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 rot="197400">
            <a:off x="510124" y="318484"/>
            <a:ext cx="3865033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Hey, now, you're a Rock Star get the show on get paid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4098" name="Picture 2" descr="C:\Users\12825\Desktop\外语课件作业\乒乓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0071">
            <a:off x="1228061" y="1551226"/>
            <a:ext cx="4533836" cy="295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7367">
            <a:off x="903515" y="1676207"/>
            <a:ext cx="4748735" cy="316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12825\Desktop\图片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573301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333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7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8537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1" nodeType="withEffect">
                                  <p:stCondLst>
                                    <p:cond delay="3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657">
            <a:off x="597452" y="2412867"/>
            <a:ext cx="2576163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And all </a:t>
            </a:r>
            <a:r>
              <a:rPr lang="en-US" altLang="zh-CN" sz="2400" b="1" dirty="0" smtClean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that </a:t>
            </a:r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glitters is gold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 rot="197400">
            <a:off x="5638488" y="2114511"/>
            <a:ext cx="3230790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Only shooting stars break the mold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t="5756" r="11853" b="6940"/>
          <a:stretch/>
        </p:blipFill>
        <p:spPr bwMode="auto">
          <a:xfrm rot="21267994">
            <a:off x="3362421" y="485524"/>
            <a:ext cx="5101390" cy="369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3"/>
          <a:stretch/>
        </p:blipFill>
        <p:spPr bwMode="auto">
          <a:xfrm rot="650469">
            <a:off x="-14675" y="1056437"/>
            <a:ext cx="5349273" cy="352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12825\Desktop\图片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472390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4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6" presetClass="entr" presetSubtype="0" fill="hold" grpId="0" nodeType="withEffect">
                                  <p:stCondLst>
                                    <p:cond delay="260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4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4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8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8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8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59526">
            <a:off x="142129" y="317267"/>
            <a:ext cx="137353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And all </a:t>
            </a:r>
            <a:r>
              <a:rPr lang="en-US" altLang="zh-CN" sz="2400" b="1" dirty="0" smtClean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that </a:t>
            </a:r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glitters is gold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 rot="361841">
            <a:off x="7211054" y="2490598"/>
            <a:ext cx="2007525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Only shooting stars break the mold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6836">
            <a:off x="1371610" y="582076"/>
            <a:ext cx="5824158" cy="389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12825\Desktop\图片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346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6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6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34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60" accel="100000" fill="hold">
                                          <p:stCondLst>
                                            <p:cond delay="234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6" presetClass="entr" presetSubtype="0" fill="hold" grpId="0" nodeType="withEffect">
                                  <p:stCondLst>
                                    <p:cond delay="2700"/>
                                  </p:stCondLst>
                                  <p:iterate type="lt">
                                    <p:tmPct val="6429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64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7495" y="1704577"/>
            <a:ext cx="3895532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She was looking kind of dumb with her finger and her thumb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3074" name="Picture 2" descr="C:\Users\12825\Desktop\外语课件作业\rock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19373"/>
            <a:ext cx="4805921" cy="321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12825\Desktop\外语课件作业\芭蕾舞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  <a14:imgEffect>
                      <a14:brightnessContrast bright="10000"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886" y="-16951"/>
            <a:ext cx="5210141" cy="3761072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711200" sx="108000" sy="108000" algn="l" rotWithShape="0">
              <a:prstClr val="black">
                <a:alpha val="6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969" y="2199874"/>
            <a:ext cx="3895532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In the shape of an "L" on her forehead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6" name="Picture 2" descr="C:\Users\12825\Desktop\图片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835941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2825\Desktop\外语课件作业\冲浪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35469"/>
            <a:ext cx="6592055" cy="370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30619" y="258224"/>
            <a:ext cx="4322405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Well, the years start coming and they don't stop coming</a:t>
            </a:r>
            <a:endParaRPr lang="zh-CN" altLang="en-US" sz="24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4" name="Picture 2" descr="C:\Users\12825\Desktop\图片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486326"/>
      </p:ext>
    </p:extLst>
  </p:cSld>
  <p:clrMapOvr>
    <a:masterClrMapping/>
  </p:clrMapOvr>
  <p:transition spd="slow" advClick="0" advTm="17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935" y="1442262"/>
            <a:ext cx="3895532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Fed to the rules and I hit the ground running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6146" name="Picture 2" descr="C:\Users\12825\Desktop\外语课件作业\街舞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39" y="481371"/>
            <a:ext cx="5067695" cy="336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12825\Desktop\图片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574800"/>
      </p:ext>
    </p:extLst>
  </p:cSld>
  <p:clrMapOvr>
    <a:masterClrMapping/>
  </p:clrMapOvr>
  <p:transition spd="slow" advClick="0" advTm="6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6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0150" y="177748"/>
            <a:ext cx="4124134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Didn't make sense not to </a:t>
            </a:r>
          </a:p>
          <a:p>
            <a:r>
              <a:rPr lang="en-US" altLang="zh-CN" sz="36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live for </a:t>
            </a:r>
            <a:r>
              <a:rPr lang="en-US" altLang="zh-CN" sz="4000" b="1" dirty="0">
                <a:solidFill>
                  <a:srgbClr val="FDA131"/>
                </a:solidFill>
                <a:latin typeface="Comic Sans MS" pitchFamily="66" charset="0"/>
                <a:ea typeface="迷你简卡通" panose="03000509000000000000" pitchFamily="65" charset="-122"/>
              </a:rPr>
              <a:t>fun</a:t>
            </a:r>
            <a:endParaRPr lang="zh-CN" altLang="en-US" sz="4000" b="1" dirty="0">
              <a:solidFill>
                <a:srgbClr val="FDA13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7170" name="Picture 2" descr="C:\Users\12825\Desktop\外语课件作业\海边玩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80826"/>
            <a:ext cx="6498770" cy="406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12825\Desktop\图片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058443"/>
      </p:ext>
    </p:extLst>
  </p:cSld>
  <p:clrMapOvr>
    <a:masterClrMapping/>
  </p:clrMapOvr>
  <p:transition spd="slow" advClick="0" advTm="12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8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83825">
            <a:off x="228888" y="1543678"/>
            <a:ext cx="3895532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Your brain gets smart but your head gets dumb</a:t>
            </a:r>
            <a:endParaRPr lang="zh-CN" altLang="en-US" sz="24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"/>
          <a:stretch/>
        </p:blipFill>
        <p:spPr bwMode="auto">
          <a:xfrm rot="404182">
            <a:off x="4145708" y="1078438"/>
            <a:ext cx="4623902" cy="28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12825\Desktop\图片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615355"/>
      </p:ext>
    </p:extLst>
  </p:cSld>
  <p:clrMapOvr>
    <a:masterClrMapping/>
  </p:clrMapOvr>
  <p:transition spd="slow" advClick="0" advTm="11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2825\Desktop\外语课件作业\购物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0970">
            <a:off x="102150" y="1095449"/>
            <a:ext cx="48768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756444">
            <a:off x="146958" y="465323"/>
            <a:ext cx="4322405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b="1" dirty="0">
                <a:solidFill>
                  <a:srgbClr val="DE509E"/>
                </a:solidFill>
                <a:latin typeface="Comic Sans MS" pitchFamily="66" charset="0"/>
                <a:ea typeface="迷你简卡通" panose="03000509000000000000" pitchFamily="65" charset="-122"/>
              </a:rPr>
              <a:t>So much to do </a:t>
            </a:r>
            <a:endParaRPr lang="zh-CN" altLang="en-US" sz="3000" b="1" dirty="0">
              <a:solidFill>
                <a:srgbClr val="DE509E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 rot="20891774">
            <a:off x="5347517" y="3170032"/>
            <a:ext cx="3895532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b="1" dirty="0">
                <a:solidFill>
                  <a:srgbClr val="69C5C1"/>
                </a:solidFill>
                <a:latin typeface="Comic Sans MS" pitchFamily="66" charset="0"/>
                <a:ea typeface="迷你简卡通" panose="03000509000000000000" pitchFamily="65" charset="-122"/>
              </a:rPr>
              <a:t>So much to see</a:t>
            </a:r>
            <a:endParaRPr lang="zh-CN" altLang="en-US" sz="3000" b="1" dirty="0">
              <a:solidFill>
                <a:srgbClr val="69C5C1"/>
              </a:solidFill>
              <a:latin typeface="Comic Sans MS" pitchFamily="66" charset="0"/>
              <a:ea typeface="迷你简卡通" panose="03000509000000000000" pitchFamily="65" charset="-122"/>
            </a:endParaRPr>
          </a:p>
        </p:txBody>
      </p:sp>
      <p:pic>
        <p:nvPicPr>
          <p:cNvPr id="2050" name="Picture 2" descr="C:\Users\12825\Desktop\外语课件作业\看电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35">
            <a:off x="4659857" y="122719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2825\Desktop\图片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512984"/>
            <a:ext cx="1742410" cy="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186604"/>
      </p:ext>
    </p:extLst>
  </p:cSld>
  <p:clrMapOvr>
    <a:masterClrMapping/>
  </p:clrMapOvr>
  <p:transition spd="slow" advTm="9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487</Words>
  <Application>Microsoft Office PowerPoint</Application>
  <PresentationFormat>全屏显示(16:9)</PresentationFormat>
  <Paragraphs>60</Paragraphs>
  <Slides>33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12825</dc:creator>
  <cp:keywords>http:/www.ypppt.com</cp:keywords>
  <cp:lastModifiedBy>12825</cp:lastModifiedBy>
  <cp:revision>101</cp:revision>
  <dcterms:created xsi:type="dcterms:W3CDTF">2017-09-24T12:16:12Z</dcterms:created>
  <dcterms:modified xsi:type="dcterms:W3CDTF">2019-01-20T09:31:33Z</dcterms:modified>
</cp:coreProperties>
</file>