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58" r:id="rId2"/>
  </p:sldMasterIdLst>
  <p:sldIdLst>
    <p:sldId id="256" r:id="rId3"/>
    <p:sldId id="268" r:id="rId4"/>
    <p:sldId id="266" r:id="rId5"/>
    <p:sldId id="257" r:id="rId6"/>
    <p:sldId id="258" r:id="rId7"/>
    <p:sldId id="265" r:id="rId8"/>
    <p:sldId id="269" r:id="rId9"/>
    <p:sldId id="259" r:id="rId10"/>
    <p:sldId id="270" r:id="rId11"/>
    <p:sldId id="271" r:id="rId12"/>
    <p:sldId id="272" r:id="rId13"/>
    <p:sldId id="273" r:id="rId14"/>
    <p:sldId id="261" r:id="rId15"/>
    <p:sldId id="260" r:id="rId16"/>
    <p:sldId id="262" r:id="rId17"/>
    <p:sldId id="274" r:id="rId18"/>
    <p:sldId id="263" r:id="rId19"/>
    <p:sldId id="276" r:id="rId20"/>
    <p:sldId id="279" r:id="rId21"/>
    <p:sldId id="278" r:id="rId22"/>
    <p:sldId id="277" r:id="rId23"/>
    <p:sldId id="280" r:id="rId24"/>
    <p:sldId id="281" r:id="rId25"/>
    <p:sldId id="275" r:id="rId26"/>
    <p:sldId id="264" r:id="rId27"/>
    <p:sldId id="267" r:id="rId28"/>
    <p:sldId id="283" r:id="rId29"/>
  </p:sldIdLst>
  <p:sldSz cx="9144000" cy="5143500" type="screen16x9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97" autoAdjust="0"/>
  </p:normalViewPr>
  <p:slideViewPr>
    <p:cSldViewPr>
      <p:cViewPr>
        <p:scale>
          <a:sx n="60" d="100"/>
          <a:sy n="60" d="100"/>
        </p:scale>
        <p:origin x="-1572" y="-4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77A235-D4E6-4665-AC4E-E719DBFB102C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8976757"/>
      </p:ext>
    </p:extLst>
  </p:cSld>
  <p:clrMapOvr>
    <a:masterClrMapping/>
  </p:clrMapOvr>
  <p:transition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A4470A-877D-4706-A7A2-90F1FD55380C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040017946"/>
      </p:ext>
    </p:extLst>
  </p:cSld>
  <p:clrMapOvr>
    <a:masterClrMapping/>
  </p:clrMapOvr>
  <p:transition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292851" y="86916"/>
            <a:ext cx="2024063" cy="45112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17488" y="86916"/>
            <a:ext cx="5922962" cy="45112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51FCCE-4478-4B35-A800-28B427DC8930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97828818"/>
      </p:ext>
    </p:extLst>
  </p:cSld>
  <p:clrMapOvr>
    <a:masterClrMapping/>
  </p:clrMapOvr>
  <p:transition advClick="0" advTm="1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F535A7-249C-43B6-A3A5-A24684CA1CF1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213981730"/>
      </p:ext>
    </p:extLst>
  </p:cSld>
  <p:clrMapOvr>
    <a:masterClrMapping/>
  </p:clrMapOvr>
  <p:transition advClick="0"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8FE63D-B22E-44F1-9CC6-130B80370A24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297597404"/>
      </p:ext>
    </p:extLst>
  </p:cSld>
  <p:clrMapOvr>
    <a:masterClrMapping/>
  </p:clrMapOvr>
  <p:transition advClick="0" advTm="1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65A3DC-F01D-4D2F-9B78-A49AB041A335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2826239"/>
      </p:ext>
    </p:extLst>
  </p:cSld>
  <p:clrMapOvr>
    <a:masterClrMapping/>
  </p:clrMapOvr>
  <p:transition advClick="0" advTm="1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4213" y="681038"/>
            <a:ext cx="3740150" cy="39171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6763" y="681038"/>
            <a:ext cx="3740150" cy="39171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216CFC-FB7D-4C87-B57C-E90F1753B36B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503939661"/>
      </p:ext>
    </p:extLst>
  </p:cSld>
  <p:clrMapOvr>
    <a:masterClrMapping/>
  </p:clrMapOvr>
  <p:transition advClick="0" advTm="1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AF5A40-94DF-4915-AABC-9AE9B8B82DDE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914367970"/>
      </p:ext>
    </p:extLst>
  </p:cSld>
  <p:clrMapOvr>
    <a:masterClrMapping/>
  </p:clrMapOvr>
  <p:transition advClick="0" advTm="1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DFA371-D3D8-4E0B-99FA-56D6ADB38E30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954626778"/>
      </p:ext>
    </p:extLst>
  </p:cSld>
  <p:clrMapOvr>
    <a:masterClrMapping/>
  </p:clrMapOvr>
  <p:transition advClick="0" advTm="1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374E8D-90D3-4E0E-961C-57D12BAAD02F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143813465"/>
      </p:ext>
    </p:extLst>
  </p:cSld>
  <p:clrMapOvr>
    <a:masterClrMapping/>
  </p:clrMapOvr>
  <p:transition advClick="0" advTm="1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7080B9-736A-4B87-A629-DEC74C144003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236706215"/>
      </p:ext>
    </p:extLst>
  </p:cSld>
  <p:clrMapOvr>
    <a:masterClrMapping/>
  </p:clrMapOvr>
  <p:transition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3A0D0D-24A9-48DF-BA9B-350702C5A59D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831994803"/>
      </p:ext>
    </p:extLst>
  </p:cSld>
  <p:clrMapOvr>
    <a:masterClrMapping/>
  </p:clrMapOvr>
  <p:transition advClick="0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364E15-CA83-45B4-B079-1A9FB47065AA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35257287"/>
      </p:ext>
    </p:extLst>
  </p:cSld>
  <p:clrMapOvr>
    <a:masterClrMapping/>
  </p:clrMapOvr>
  <p:transition advClick="0" advTm="1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B765CA-0A0A-4018-BD2B-C22D1B96229A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88888433"/>
      </p:ext>
    </p:extLst>
  </p:cSld>
  <p:clrMapOvr>
    <a:masterClrMapping/>
  </p:clrMapOvr>
  <p:transition advClick="0" advTm="1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292851" y="86916"/>
            <a:ext cx="2024063" cy="45112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17488" y="86916"/>
            <a:ext cx="5922962" cy="45112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7E0EC2-C9F3-4765-9BF1-99EA9E8646D4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205088681"/>
      </p:ext>
    </p:extLst>
  </p:cSld>
  <p:clrMapOvr>
    <a:masterClrMapping/>
  </p:clrMapOvr>
  <p:transition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F70573-2A89-42E4-8F8A-E33803FCD56F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43162617"/>
      </p:ext>
    </p:extLst>
  </p:cSld>
  <p:clrMapOvr>
    <a:masterClrMapping/>
  </p:clrMapOvr>
  <p:transition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4213" y="681038"/>
            <a:ext cx="3740150" cy="39171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6763" y="681038"/>
            <a:ext cx="3740150" cy="39171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E4FC0C-9D06-4335-AC6B-39856CF48023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07526458"/>
      </p:ext>
    </p:extLst>
  </p:cSld>
  <p:clrMapOvr>
    <a:masterClrMapping/>
  </p:clrMapOvr>
  <p:transition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E20E7E-60B6-4C10-90FB-4AF250843EEE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399134272"/>
      </p:ext>
    </p:extLst>
  </p:cSld>
  <p:clrMapOvr>
    <a:masterClrMapping/>
  </p:clrMapOvr>
  <p:transition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11F887-03FF-4250-9D00-79F1492FE898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9839864"/>
      </p:ext>
    </p:extLst>
  </p:cSld>
  <p:clrMapOvr>
    <a:masterClrMapping/>
  </p:clrMapOvr>
  <p:transition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8F316D-89D9-4AB4-9624-133DC1898D26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65242211"/>
      </p:ext>
    </p:extLst>
  </p:cSld>
  <p:clrMapOvr>
    <a:masterClrMapping/>
  </p:clrMapOvr>
  <p:transition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CF6D1E-A971-446E-9495-850E79071269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234690284"/>
      </p:ext>
    </p:extLst>
  </p:cSld>
  <p:clrMapOvr>
    <a:masterClrMapping/>
  </p:clrMapOvr>
  <p:transition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E2D052-6913-4C8F-B5DD-C0DC39743B3B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83712209"/>
      </p:ext>
    </p:extLst>
  </p:cSld>
  <p:clrMapOvr>
    <a:masterClrMapping/>
  </p:clrMapOvr>
  <p:transition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M62GF&amp;D0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4"/>
            <a:ext cx="9144000" cy="515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681038"/>
            <a:ext cx="7632700" cy="391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Master text styles</a:t>
            </a:r>
          </a:p>
          <a:p>
            <a:pPr lvl="1"/>
            <a:r>
              <a:rPr lang="en-GB" altLang="zh-CN" smtClean="0"/>
              <a:t>Second level</a:t>
            </a:r>
          </a:p>
          <a:p>
            <a:pPr lvl="2"/>
            <a:r>
              <a:rPr lang="en-GB" altLang="zh-CN" smtClean="0"/>
              <a:t>Third level</a:t>
            </a:r>
          </a:p>
          <a:p>
            <a:pPr lvl="3"/>
            <a:r>
              <a:rPr lang="en-GB" altLang="zh-CN" smtClean="0"/>
              <a:t>Fourth level</a:t>
            </a:r>
          </a:p>
          <a:p>
            <a:pPr lvl="4"/>
            <a:r>
              <a:rPr lang="en-GB" altLang="zh-CN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86689" y="4787504"/>
            <a:ext cx="1106487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charset="-122"/>
              </a:defRPr>
            </a:lvl1pPr>
          </a:lstStyle>
          <a:p>
            <a:fld id="{27B9B5D9-AD29-4023-8FF6-F6359750B08F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3838" y="4793456"/>
            <a:ext cx="21336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-122"/>
              </a:defRPr>
            </a:lvl1pPr>
          </a:lstStyle>
          <a:p>
            <a:endParaRPr lang="en-GB" altLang="zh-CN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89214" y="4793456"/>
            <a:ext cx="50069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charset="-122"/>
              </a:defRPr>
            </a:lvl1pPr>
          </a:lstStyle>
          <a:p>
            <a:endParaRPr lang="en-GB" altLang="zh-CN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7488" y="86916"/>
            <a:ext cx="7777162" cy="35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Master title style</a:t>
            </a:r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0" y="532210"/>
            <a:ext cx="8101013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216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216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216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216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21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M62GF&amp;D0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4"/>
            <a:ext cx="9144000" cy="515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681038"/>
            <a:ext cx="7632700" cy="391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Master text styles</a:t>
            </a:r>
          </a:p>
          <a:p>
            <a:pPr lvl="1"/>
            <a:r>
              <a:rPr lang="en-GB" altLang="zh-CN" smtClean="0"/>
              <a:t>Second level</a:t>
            </a:r>
          </a:p>
          <a:p>
            <a:pPr lvl="2"/>
            <a:r>
              <a:rPr lang="en-GB" altLang="zh-CN" smtClean="0"/>
              <a:t>Third level</a:t>
            </a:r>
          </a:p>
          <a:p>
            <a:pPr lvl="3"/>
            <a:r>
              <a:rPr lang="en-GB" altLang="zh-CN" smtClean="0"/>
              <a:t>Fourth level</a:t>
            </a:r>
          </a:p>
          <a:p>
            <a:pPr lvl="4"/>
            <a:r>
              <a:rPr lang="en-GB" altLang="zh-CN" smtClean="0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86689" y="4787504"/>
            <a:ext cx="1106487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charset="-122"/>
              </a:defRPr>
            </a:lvl1pPr>
          </a:lstStyle>
          <a:p>
            <a:fld id="{253C67F7-2285-4455-B2D1-EE2A776CB1E0}" type="slidenum">
              <a:rPr lang="en-GB" altLang="zh-CN"/>
              <a:pPr/>
              <a:t>‹#›</a:t>
            </a:fld>
            <a:endParaRPr lang="en-GB" altLang="zh-CN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3838" y="4793456"/>
            <a:ext cx="21336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-122"/>
              </a:defRPr>
            </a:lvl1pPr>
          </a:lstStyle>
          <a:p>
            <a:endParaRPr lang="en-GB" altLang="zh-CN"/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89214" y="4793456"/>
            <a:ext cx="50069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charset="-122"/>
              </a:defRPr>
            </a:lvl1pPr>
          </a:lstStyle>
          <a:p>
            <a:endParaRPr lang="en-GB" altLang="zh-CN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7488" y="86916"/>
            <a:ext cx="7777162" cy="35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42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42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42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42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42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1635646"/>
            <a:ext cx="7344816" cy="1728192"/>
          </a:xfrm>
        </p:spPr>
        <p:txBody>
          <a:bodyPr/>
          <a:lstStyle/>
          <a:p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外教社义务教育教科书七年级下册</a:t>
            </a:r>
            <a:endParaRPr lang="en-US" altLang="zh-CN" sz="2800" b="1" dirty="0" smtClean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sz="2800" dirty="0" smtClean="0">
                <a:latin typeface="Tekton Pro" pitchFamily="34" charset="0"/>
              </a:rPr>
              <a:t>Unit 9 Leisure Activities</a:t>
            </a:r>
          </a:p>
          <a:p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适用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主题：游戏与休闲</a:t>
            </a:r>
            <a:endParaRPr lang="en-US" altLang="zh-CN" sz="2800" b="1" dirty="0" smtClean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4083918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华文新魏" pitchFamily="2" charset="-122"/>
                <a:ea typeface="华文新魏" pitchFamily="2" charset="-122"/>
              </a:rPr>
              <a:t>作者：陈佳璇</a:t>
            </a:r>
          </a:p>
          <a:p>
            <a:pPr algn="ctr"/>
            <a:r>
              <a:rPr lang="zh-CN" altLang="en-US" sz="2000" dirty="0" smtClean="0">
                <a:latin typeface="华文新魏" pitchFamily="2" charset="-122"/>
                <a:ea typeface="华文新魏" pitchFamily="2" charset="-122"/>
              </a:rPr>
              <a:t>单位：华南师范大学外文学院</a:t>
            </a:r>
            <a:endParaRPr lang="zh-CN" altLang="en-US" sz="2000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4" name="Owl City、Carly Rae Jepsen - Good Time (2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96752" y="7715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4720" y="943453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V Boli" pitchFamily="2" charset="0"/>
                <a:cs typeface="MV Boli" pitchFamily="2" charset="0"/>
              </a:rPr>
              <a:t>Good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morning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and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Good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night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8"/>
          <a:stretch/>
        </p:blipFill>
        <p:spPr>
          <a:xfrm>
            <a:off x="2666662" y="5143500"/>
            <a:ext cx="3863500" cy="2499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0"/>
          <a:stretch/>
        </p:blipFill>
        <p:spPr>
          <a:xfrm>
            <a:off x="2648053" y="5143500"/>
            <a:ext cx="3882109" cy="2478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2656753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1.06856E-6 L -0.24688 -0.575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287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2.89685E-6 L 0.25816 -0.573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9" y="-28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9296" y="3899152"/>
            <a:ext cx="450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V Boli" pitchFamily="2" charset="0"/>
                <a:cs typeface="MV Boli" pitchFamily="2" charset="0"/>
              </a:rPr>
              <a:t>I wake up at twilight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6"/>
          <a:stretch/>
        </p:blipFill>
        <p:spPr>
          <a:xfrm>
            <a:off x="2627784" y="1059582"/>
            <a:ext cx="4064000" cy="2520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939319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7652" y="1420745"/>
            <a:ext cx="450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</a:t>
            </a:r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gonna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 be alright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824605"/>
            <a:ext cx="2918370" cy="268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51520" y="3851980"/>
            <a:ext cx="4786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We don't even have to try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75" y="2557805"/>
            <a:ext cx="3057109" cy="1895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22" y="1441704"/>
            <a:ext cx="3448481" cy="303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527175" y="830565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22434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exit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61691" y="3582555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V Boli" pitchFamily="2" charset="0"/>
                <a:cs typeface="MV Boli" pitchFamily="2" charset="0"/>
              </a:rPr>
              <a:t>We don't even have to try, it's always a good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time</a:t>
            </a:r>
            <a:endParaRPr lang="en-US" altLang="zh-CN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379650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8377" y="3723878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 smtClean="0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-oh-oh-oh  </a:t>
            </a:r>
            <a:r>
              <a:rPr lang="en-US" altLang="zh-CN" sz="2800" dirty="0" err="1" smtClean="0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-oh-oh-oh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3768" y="3797999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8503" r="-205"/>
          <a:stretch/>
        </p:blipFill>
        <p:spPr bwMode="auto">
          <a:xfrm>
            <a:off x="0" y="3519785"/>
            <a:ext cx="9188108" cy="162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521631" y="1376603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-oh-oh-oh </a:t>
            </a:r>
            <a:r>
              <a:rPr lang="en-US" altLang="zh-CN" sz="2800" dirty="0" err="1" smtClean="0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-oh-oh-oh</a:t>
            </a:r>
            <a:endParaRPr lang="en-US" altLang="zh-CN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32" y="2749845"/>
            <a:ext cx="2933657" cy="2112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09" y="2749845"/>
            <a:ext cx="2808312" cy="211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2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3.05556E-6 -4.99074E-6 L -0.00399 -0.4573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28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44444E-6 3.84188E-6 L -0.00399 -0.4570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285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grpId="2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-1.66667E-6 -4.99074E-6 L -0.00104 -0.457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288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  <p:bldP spid="5" grpId="2"/>
      <p:bldP spid="4" grpId="0"/>
      <p:bldP spid="4" grpId="1"/>
      <p:bldP spid="4" grpId="2"/>
      <p:bldP spid="3" grpId="1"/>
      <p:bldP spid="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09" y="1626866"/>
            <a:ext cx="3331901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088" y="828934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Feet down dropped my phone in the pool again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1" y="2067694"/>
            <a:ext cx="4020054" cy="26800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34" y="551999"/>
            <a:ext cx="3499642" cy="2198728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5119834" y="3570054"/>
            <a:ext cx="648072" cy="2308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0416" y="3455909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MV Boli" pitchFamily="2" charset="0"/>
                <a:cs typeface="MV Boli" pitchFamily="2" charset="0"/>
              </a:rPr>
              <a:t>Rugby</a:t>
            </a:r>
            <a:endParaRPr lang="zh-CN" altLang="en-US" sz="32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42620" y="1129870"/>
            <a:ext cx="744537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35696" y="1042091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 smtClean="0">
                <a:latin typeface="MV Boli" pitchFamily="2" charset="0"/>
                <a:cs typeface="MV Boli" pitchFamily="2" charset="0"/>
              </a:rPr>
              <a:t>Hockey</a:t>
            </a:r>
            <a:endParaRPr lang="zh-CN" altLang="en-US" sz="3200" dirty="0"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doors dir="ver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8" grpId="0"/>
      <p:bldP spid="8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9088" y="4096911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Checked out of my room hit the ATM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77" y="915566"/>
            <a:ext cx="4422539" cy="2949834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7"/>
          <a:stretch/>
        </p:blipFill>
        <p:spPr>
          <a:xfrm>
            <a:off x="2892823" y="769810"/>
            <a:ext cx="3224883" cy="3106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0" y="412950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Let's hang out if you're down to get down tonight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5" b="5058"/>
          <a:stretch/>
        </p:blipFill>
        <p:spPr>
          <a:xfrm>
            <a:off x="3153877" y="1370640"/>
            <a:ext cx="2739585" cy="3386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5562" y="81905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Cause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3966324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Good morning and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Good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night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>
          <a:xfrm>
            <a:off x="755576" y="748834"/>
            <a:ext cx="3438128" cy="2820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6"/>
          <a:stretch/>
        </p:blipFill>
        <p:spPr>
          <a:xfrm>
            <a:off x="5139482" y="748834"/>
            <a:ext cx="3289300" cy="2918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69" y="771550"/>
            <a:ext cx="5670701" cy="3776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020126"/>
            <a:ext cx="20040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 wake up </a:t>
            </a:r>
            <a:endParaRPr lang="en-US" altLang="zh-CN" sz="2800" dirty="0" smtClean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at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twilight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83150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37" y="843558"/>
            <a:ext cx="4576469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4918" y="4110340"/>
            <a:ext cx="359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</a:t>
            </a:r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gonna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 be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alright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4110340"/>
            <a:ext cx="5142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We don't even have to try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8476" y="408365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52001"/>
      </p:ext>
    </p:extLst>
  </p:cSld>
  <p:clrMapOvr>
    <a:masterClrMapping/>
  </p:clrMapOvr>
  <p:transition advClick="0" advTm="1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2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海滩雨伞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24" y="1090849"/>
            <a:ext cx="3163787" cy="2107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第一句歌词"/>
          <p:cNvSpPr txBox="1"/>
          <p:nvPr/>
        </p:nvSpPr>
        <p:spPr>
          <a:xfrm>
            <a:off x="5374390" y="1062346"/>
            <a:ext cx="303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4" name="第二句歌词"/>
          <p:cNvSpPr txBox="1"/>
          <p:nvPr/>
        </p:nvSpPr>
        <p:spPr>
          <a:xfrm>
            <a:off x="469180" y="5228130"/>
            <a:ext cx="413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It's always a good 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" name="家人海边出行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91" y="2392095"/>
            <a:ext cx="2995644" cy="2079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0304052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3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-2.7127E-6 L 0.00139 -0.2527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6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3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45684"/>
            <a:ext cx="4464496" cy="2973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724128" y="2255342"/>
            <a:ext cx="290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 </a:t>
            </a:r>
            <a:endParaRPr lang="en-US" altLang="zh-CN" sz="2800" dirty="0" smtClean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2800" dirty="0" err="1" smtClean="0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" b="4241"/>
          <a:stretch/>
        </p:blipFill>
        <p:spPr>
          <a:xfrm>
            <a:off x="2261384" y="1589221"/>
            <a:ext cx="4487504" cy="2998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3945" y="946448"/>
            <a:ext cx="433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1015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966" y="646480"/>
            <a:ext cx="3085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90" y="1298070"/>
            <a:ext cx="4064000" cy="2697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048" y="4326364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latin typeface="MV Boli" pitchFamily="2" charset="0"/>
                <a:cs typeface="MV Boli" pitchFamily="2" charset="0"/>
              </a:rPr>
              <a:t>We don't even have to try, it's always a good time</a:t>
            </a:r>
            <a:endParaRPr lang="zh-CN" altLang="en-US" sz="2800" dirty="0">
              <a:solidFill>
                <a:srgbClr val="FFFFFF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07" y="1649862"/>
            <a:ext cx="3314638" cy="2203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3636" y="652183"/>
            <a:ext cx="542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 </a:t>
            </a:r>
            <a:r>
              <a:rPr lang="en-US" altLang="zh-CN" sz="2800" dirty="0" err="1" smtClean="0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6682" y="6756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">
        <p:fade/>
      </p:transition>
    </mc:Choice>
    <mc:Fallback xmlns="">
      <p:transition advClick="0" advTm="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mph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2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1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2" nodeType="withEffect">
                                  <p:stCondLst>
                                    <p:cond delay="7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grpId="1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animMotion origin="layout" path="M -0.13906 -0.00401 L -0.71389 -0.004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4" grpId="2"/>
      <p:bldP spid="6" grpId="0"/>
      <p:bldP spid="6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5868"/>
          <a:stretch/>
        </p:blipFill>
        <p:spPr>
          <a:xfrm>
            <a:off x="4139952" y="1203599"/>
            <a:ext cx="4464496" cy="3305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847" y="2377375"/>
            <a:ext cx="2906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 </a:t>
            </a:r>
            <a:endParaRPr lang="en-US" altLang="zh-CN" sz="2800" dirty="0" smtClean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4131864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We don't even have to try, it's always a good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03" y="1203599"/>
            <a:ext cx="3887562" cy="25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952" y="616392"/>
            <a:ext cx="409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Doesn't matter when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7"/>
          <a:stretch/>
        </p:blipFill>
        <p:spPr>
          <a:xfrm>
            <a:off x="2406575" y="1618764"/>
            <a:ext cx="4064000" cy="2089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70609" y="429994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 then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923" y="612674"/>
            <a:ext cx="409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Doesn't matter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where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4299942"/>
            <a:ext cx="528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there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6254" y="581896"/>
            <a:ext cx="442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Doesn't matter when</a:t>
            </a:r>
            <a:endParaRPr lang="zh-CN" altLang="en-US" sz="32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3595" y="429994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 then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2500" y="2371223"/>
            <a:ext cx="4699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It's always a good time</a:t>
            </a:r>
            <a:endParaRPr lang="zh-CN" altLang="en-US" sz="32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533 0.00525 L -0.57066 0.00525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1533 0.00525 L -0.57066 0.0052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xit" presetSubtype="2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1" nodeType="withEffect">
                                  <p:stCondLst>
                                    <p:cond delay="7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1250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553" y="2238970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 </a:t>
            </a:r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25" y="1240372"/>
            <a:ext cx="4391817" cy="295130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3672" y="2454412"/>
            <a:ext cx="4132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3798" y="2454413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4869" y="1131590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V Boli" pitchFamily="2" charset="0"/>
                <a:cs typeface="MV Boli" pitchFamily="2" charset="0"/>
              </a:rPr>
              <a:t>We don't even have to try, </a:t>
            </a:r>
            <a:endParaRPr lang="en-US" altLang="zh-CN" sz="2800" dirty="0" smtClean="0"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it's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always a good 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6480"/>
          <a:stretch/>
        </p:blipFill>
        <p:spPr>
          <a:xfrm>
            <a:off x="2866510" y="2422493"/>
            <a:ext cx="3333262" cy="19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10037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xit" presetSubtype="2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4" presetClass="emph" presetSubtype="0" fill="hold" grpId="1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9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113" y="404450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 </a:t>
            </a:r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5" b="5487"/>
          <a:stretch/>
        </p:blipFill>
        <p:spPr>
          <a:xfrm>
            <a:off x="2269749" y="982777"/>
            <a:ext cx="4460487" cy="2611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9193" y="404450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721167"/>
            <a:ext cx="2974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56" y="1244387"/>
            <a:ext cx="2918023" cy="2778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07" y="429248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8F8F8"/>
                </a:solidFill>
                <a:latin typeface="MV Boli" pitchFamily="2" charset="0"/>
                <a:cs typeface="MV Boli" pitchFamily="2" charset="0"/>
              </a:rPr>
              <a:t>We don't even have to try, it's always a good time</a:t>
            </a:r>
            <a:endParaRPr lang="zh-CN" altLang="en-US" sz="2800" dirty="0">
              <a:solidFill>
                <a:srgbClr val="F8F8F8"/>
              </a:solidFill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mph" presetSubtype="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43" y="796390"/>
            <a:ext cx="4919886" cy="36863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90" y="786908"/>
            <a:ext cx="5328592" cy="3705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067694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ekton Pro" pitchFamily="34" charset="0"/>
              </a:rPr>
              <a:t>THANKS FOR WATCHING!</a:t>
            </a:r>
            <a:endParaRPr lang="zh-CN" altLang="en-US" sz="4000" b="1" dirty="0">
              <a:latin typeface="Tekton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草原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828123"/>
            <a:ext cx="3276364" cy="2182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享受阳光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6" y="2202763"/>
            <a:ext cx="3301337" cy="2198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15615" y="1245088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 smtClean="0">
                <a:latin typeface="MV Boli" pitchFamily="2" charset="0"/>
                <a:cs typeface="MV Boli" pitchFamily="2" charset="0"/>
              </a:rPr>
              <a:t>Woah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-oh-oh-oh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3999" y="3644753"/>
            <a:ext cx="413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</a:t>
            </a: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0087 0.00308 L -0.47379 0.0030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59" b="10516"/>
          <a:stretch/>
        </p:blipFill>
        <p:spPr>
          <a:xfrm>
            <a:off x="1619672" y="627534"/>
            <a:ext cx="5921542" cy="3505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331640" y="4417560"/>
            <a:ext cx="6683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latin typeface="MV Boli" pitchFamily="2" charset="0"/>
                <a:cs typeface="MV Boli" pitchFamily="2" charset="0"/>
              </a:rPr>
              <a:t>Woke up on the right side of the bed</a:t>
            </a:r>
            <a:endParaRPr lang="zh-CN" altLang="en-US" sz="2800" dirty="0">
              <a:solidFill>
                <a:srgbClr val="FFFFFF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84" y="1092539"/>
            <a:ext cx="2870087" cy="365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69764" y="54051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What's up with this Prince song inside my head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xit" presetSubtype="0" fill="hold" grpId="2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5074" y="2079247"/>
            <a:ext cx="4470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Hands up if you're down </a:t>
            </a:r>
            <a:endParaRPr lang="en-US" altLang="zh-CN" sz="2800" dirty="0" smtClean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to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get down tonight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4"/>
          <a:stretch/>
        </p:blipFill>
        <p:spPr>
          <a:xfrm>
            <a:off x="592423" y="1296787"/>
            <a:ext cx="4064000" cy="251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 -0.01079 L -0.47864 -0.0107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4177849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Cause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it's always a good time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2" b="8145"/>
          <a:stretch/>
        </p:blipFill>
        <p:spPr>
          <a:xfrm>
            <a:off x="2180128" y="596288"/>
            <a:ext cx="4717884" cy="3408153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8046" y="676158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Slept in all my clothes like I didn't care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9"/>
          <a:stretch/>
        </p:blipFill>
        <p:spPr>
          <a:xfrm>
            <a:off x="1695105" y="1329126"/>
            <a:ext cx="5539476" cy="33638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15" y="1329126"/>
            <a:ext cx="4104456" cy="273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221058" y="443135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Hopped into a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cab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take me anywhere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843558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I'm in if you're down to get down tonight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91" y="1722134"/>
            <a:ext cx="4264643" cy="2865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380261"/>
            <a:ext cx="13681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Cause </a:t>
            </a:r>
          </a:p>
          <a:p>
            <a:pPr algn="ct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it's </a:t>
            </a:r>
          </a:p>
          <a:p>
            <a:pPr algn="ct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always </a:t>
            </a:r>
          </a:p>
          <a:p>
            <a:pPr algn="ct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a </a:t>
            </a:r>
          </a:p>
          <a:p>
            <a:pPr algn="ct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good </a:t>
            </a:r>
          </a:p>
          <a:p>
            <a:pPr algn="ct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time</a:t>
            </a:r>
            <a:endParaRPr lang="zh-CN" altLang="en-US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 b="6554"/>
          <a:stretch/>
        </p:blipFill>
        <p:spPr>
          <a:xfrm>
            <a:off x="3779912" y="1513490"/>
            <a:ext cx="4064000" cy="2412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7306807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M62GF&amp;D003">
  <a:themeElements>
    <a:clrScheme name="">
      <a:dk1>
        <a:srgbClr val="000000"/>
      </a:dk1>
      <a:lt1>
        <a:srgbClr val="FFFFD9"/>
      </a:lt1>
      <a:dk2>
        <a:srgbClr val="000000"/>
      </a:dk2>
      <a:lt2>
        <a:srgbClr val="B2B2B2"/>
      </a:lt2>
      <a:accent1>
        <a:srgbClr val="4A89AF"/>
      </a:accent1>
      <a:accent2>
        <a:srgbClr val="2E566E"/>
      </a:accent2>
      <a:accent3>
        <a:srgbClr val="FFFFE9"/>
      </a:accent3>
      <a:accent4>
        <a:srgbClr val="000000"/>
      </a:accent4>
      <a:accent5>
        <a:srgbClr val="B1C4D4"/>
      </a:accent5>
      <a:accent6>
        <a:srgbClr val="294D63"/>
      </a:accent6>
      <a:hlink>
        <a:srgbClr val="777777"/>
      </a:hlink>
      <a:folHlink>
        <a:srgbClr val="69C3F9"/>
      </a:folHlink>
    </a:clrScheme>
    <a:fontScheme name="1_M62GF&amp;D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62GF&amp;D0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62GF&amp;D0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62GF&amp;D0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62GF&amp;D0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62GF&amp;D0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62GF&amp;D0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62GF&amp;D0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62GF&amp;D0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62GF&amp;D0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62GF&amp;D0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62GF&amp;D0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62GF&amp;D0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62GF&amp;D00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A5384"/>
        </a:accent1>
        <a:accent2>
          <a:srgbClr val="A1B8CA"/>
        </a:accent2>
        <a:accent3>
          <a:srgbClr val="FFFFFF"/>
        </a:accent3>
        <a:accent4>
          <a:srgbClr val="000000"/>
        </a:accent4>
        <a:accent5>
          <a:srgbClr val="ACB3C2"/>
        </a:accent5>
        <a:accent6>
          <a:srgbClr val="91A6B7"/>
        </a:accent6>
        <a:hlink>
          <a:srgbClr val="2A96C0"/>
        </a:hlink>
        <a:folHlink>
          <a:srgbClr val="3E78A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62GF&amp;D00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35C97"/>
        </a:accent1>
        <a:accent2>
          <a:srgbClr val="7295B9"/>
        </a:accent2>
        <a:accent3>
          <a:srgbClr val="FFFFFF"/>
        </a:accent3>
        <a:accent4>
          <a:srgbClr val="000000"/>
        </a:accent4>
        <a:accent5>
          <a:srgbClr val="ACB5C9"/>
        </a:accent5>
        <a:accent6>
          <a:srgbClr val="6787A7"/>
        </a:accent6>
        <a:hlink>
          <a:srgbClr val="2A96C0"/>
        </a:hlink>
        <a:folHlink>
          <a:srgbClr val="707F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62GF&amp;D003 15">
        <a:dk1>
          <a:srgbClr val="000000"/>
        </a:dk1>
        <a:lt1>
          <a:srgbClr val="FFFFFF"/>
        </a:lt1>
        <a:dk2>
          <a:srgbClr val="FFFFFF"/>
        </a:dk2>
        <a:lt2>
          <a:srgbClr val="C0C0C0"/>
        </a:lt2>
        <a:accent1>
          <a:srgbClr val="3E7AB2"/>
        </a:accent1>
        <a:accent2>
          <a:srgbClr val="7497AB"/>
        </a:accent2>
        <a:accent3>
          <a:srgbClr val="FFFFFF"/>
        </a:accent3>
        <a:accent4>
          <a:srgbClr val="000000"/>
        </a:accent4>
        <a:accent5>
          <a:srgbClr val="AFBED5"/>
        </a:accent5>
        <a:accent6>
          <a:srgbClr val="68889B"/>
        </a:accent6>
        <a:hlink>
          <a:srgbClr val="9EC9EA"/>
        </a:hlink>
        <a:folHlink>
          <a:srgbClr val="E9EA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62GF&amp;D003 16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FF0000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E70000"/>
        </a:accent6>
        <a:hlink>
          <a:srgbClr val="FF9966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62GF&amp;D003">
  <a:themeElements>
    <a:clrScheme name="">
      <a:dk1>
        <a:srgbClr val="000000"/>
      </a:dk1>
      <a:lt1>
        <a:srgbClr val="FFFFD9"/>
      </a:lt1>
      <a:dk2>
        <a:srgbClr val="000000"/>
      </a:dk2>
      <a:lt2>
        <a:srgbClr val="B2B2B2"/>
      </a:lt2>
      <a:accent1>
        <a:srgbClr val="4A89AF"/>
      </a:accent1>
      <a:accent2>
        <a:srgbClr val="2E566E"/>
      </a:accent2>
      <a:accent3>
        <a:srgbClr val="FFFFE9"/>
      </a:accent3>
      <a:accent4>
        <a:srgbClr val="000000"/>
      </a:accent4>
      <a:accent5>
        <a:srgbClr val="B1C4D4"/>
      </a:accent5>
      <a:accent6>
        <a:srgbClr val="294D63"/>
      </a:accent6>
      <a:hlink>
        <a:srgbClr val="777777"/>
      </a:hlink>
      <a:folHlink>
        <a:srgbClr val="69C3F9"/>
      </a:folHlink>
    </a:clrScheme>
    <a:fontScheme name="2_M62GF&amp;D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62GF&amp;D0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62GF&amp;D0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62GF&amp;D0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62GF&amp;D0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62GF&amp;D0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62GF&amp;D0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62GF&amp;D0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62GF&amp;D0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62GF&amp;D0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62GF&amp;D0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62GF&amp;D0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62GF&amp;D0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62GF&amp;D00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A5384"/>
        </a:accent1>
        <a:accent2>
          <a:srgbClr val="A1B8CA"/>
        </a:accent2>
        <a:accent3>
          <a:srgbClr val="FFFFFF"/>
        </a:accent3>
        <a:accent4>
          <a:srgbClr val="000000"/>
        </a:accent4>
        <a:accent5>
          <a:srgbClr val="ACB3C2"/>
        </a:accent5>
        <a:accent6>
          <a:srgbClr val="91A6B7"/>
        </a:accent6>
        <a:hlink>
          <a:srgbClr val="2A96C0"/>
        </a:hlink>
        <a:folHlink>
          <a:srgbClr val="3E78A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62GF&amp;D00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35C97"/>
        </a:accent1>
        <a:accent2>
          <a:srgbClr val="7295B9"/>
        </a:accent2>
        <a:accent3>
          <a:srgbClr val="FFFFFF"/>
        </a:accent3>
        <a:accent4>
          <a:srgbClr val="000000"/>
        </a:accent4>
        <a:accent5>
          <a:srgbClr val="ACB5C9"/>
        </a:accent5>
        <a:accent6>
          <a:srgbClr val="6787A7"/>
        </a:accent6>
        <a:hlink>
          <a:srgbClr val="2A96C0"/>
        </a:hlink>
        <a:folHlink>
          <a:srgbClr val="707F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62GF&amp;D003 15">
        <a:dk1>
          <a:srgbClr val="000000"/>
        </a:dk1>
        <a:lt1>
          <a:srgbClr val="FFFFFF"/>
        </a:lt1>
        <a:dk2>
          <a:srgbClr val="FFFFFF"/>
        </a:dk2>
        <a:lt2>
          <a:srgbClr val="C0C0C0"/>
        </a:lt2>
        <a:accent1>
          <a:srgbClr val="3E7AB2"/>
        </a:accent1>
        <a:accent2>
          <a:srgbClr val="7497AB"/>
        </a:accent2>
        <a:accent3>
          <a:srgbClr val="FFFFFF"/>
        </a:accent3>
        <a:accent4>
          <a:srgbClr val="000000"/>
        </a:accent4>
        <a:accent5>
          <a:srgbClr val="AFBED5"/>
        </a:accent5>
        <a:accent6>
          <a:srgbClr val="68889B"/>
        </a:accent6>
        <a:hlink>
          <a:srgbClr val="9EC9EA"/>
        </a:hlink>
        <a:folHlink>
          <a:srgbClr val="E9EA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62GF&amp;D003 16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FF0000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E70000"/>
        </a:accent6>
        <a:hlink>
          <a:srgbClr val="FF9966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glasses</Template>
  <TotalTime>2314</TotalTime>
  <Words>327</Words>
  <Application>Microsoft Office PowerPoint</Application>
  <PresentationFormat>全屏显示(16:9)</PresentationFormat>
  <Paragraphs>71</Paragraphs>
  <Slides>27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1_M62GF&amp;D003</vt:lpstr>
      <vt:lpstr>2_M62GF&amp;D003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+44 151 259 6262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asus</cp:lastModifiedBy>
  <cp:revision>128</cp:revision>
  <dcterms:created xsi:type="dcterms:W3CDTF">2019-01-16T11:08:44Z</dcterms:created>
  <dcterms:modified xsi:type="dcterms:W3CDTF">2019-01-20T12:09:06Z</dcterms:modified>
</cp:coreProperties>
</file>