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5" r:id="rId12"/>
    <p:sldId id="266" r:id="rId13"/>
    <p:sldId id="268" r:id="rId14"/>
    <p:sldId id="269" r:id="rId15"/>
    <p:sldId id="270" r:id="rId16"/>
    <p:sldId id="267" r:id="rId17"/>
    <p:sldId id="271" r:id="rId18"/>
    <p:sldId id="273" r:id="rId19"/>
    <p:sldId id="274" r:id="rId20"/>
    <p:sldId id="276" r:id="rId21"/>
    <p:sldId id="272" r:id="rId22"/>
    <p:sldId id="277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3CBD"/>
    <a:srgbClr val="BB0014"/>
    <a:srgbClr val="8F0013"/>
    <a:srgbClr val="9D0013"/>
    <a:srgbClr val="EEFC5F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8" autoAdjust="0"/>
    <p:restoredTop sz="94660"/>
  </p:normalViewPr>
  <p:slideViewPr>
    <p:cSldViewPr snapToGrid="0">
      <p:cViewPr>
        <p:scale>
          <a:sx n="92" d="100"/>
          <a:sy n="92" d="100"/>
        </p:scale>
        <p:origin x="106" y="-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4D372D-D212-4B2A-BB0F-FF4C64E89E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3E0CE4C-B52C-4510-8F6C-7F910FE2F0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F45EB6D-DDFF-40FB-B9A5-AC60FE5A0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DCBB5-2632-4F2A-9F04-49C5FA43AA92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CA8BC8-3C0F-4384-A83D-59AFFF84A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83C07D-FA27-4F13-B29E-DB249DCEA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E9A99-DA88-48EB-8543-80C6D888A3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8287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CDAD2B-7CE9-4726-BB9D-F65BF1B31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B45A75E-74E8-4C1D-BAA8-4482B20BB9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203620-B320-4D4A-AFD9-1D35F7885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DCBB5-2632-4F2A-9F04-49C5FA43AA92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895B9B6-4902-4F28-AF80-4D2348A46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40C5C6-92D7-44EA-A964-F93AE355F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E9A99-DA88-48EB-8543-80C6D888A3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0613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AE6580F-CFDF-41C6-B328-965F50D2D4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FD9E588-6EA2-4C8D-B3BA-184FB75D0A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AA9022-FDCE-41D6-B35A-7D6D9384F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DCBB5-2632-4F2A-9F04-49C5FA43AA92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ED8524-A556-4867-B164-B57820C00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8762D96-BDD0-4ECC-AFD7-BE06292C2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E9A99-DA88-48EB-8543-80C6D888A3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9894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112B8B-A975-4274-A2A7-C6EB0393F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4FF930-FE84-459A-88FB-08F91767C3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100C11-411A-464B-83CF-5B1328C34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DCBB5-2632-4F2A-9F04-49C5FA43AA92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CCB964-6F6A-48BD-830D-FAB46D88A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F67B02-5B6C-479A-A83D-AAE98A9BA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E9A99-DA88-48EB-8543-80C6D888A3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4270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321958-FB15-4352-B4E3-021299240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FF8CAC5-1004-41FA-B196-60C4A893B4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BC1CAC5-CDF2-4C4F-BE8A-3618FC6A5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DCBB5-2632-4F2A-9F04-49C5FA43AA92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59F10E-0E54-4E72-88B1-13273D770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9E9176B-69EC-49A7-82DA-BA77D1BF5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E9A99-DA88-48EB-8543-80C6D888A3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8941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A6C57A-C97A-4534-B88D-C4BBEB965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BB12EA-E055-457F-A28E-D14731FE1A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D3EF220-9704-4580-AADA-CC370BF5A2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A3B46D5-8F5C-49B6-BBAF-728ABDA97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DCBB5-2632-4F2A-9F04-49C5FA43AA92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A10CA73-27C5-4988-BD84-6FAF8D430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FF9A5E-18F1-4BE0-9E51-FA270E754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E9A99-DA88-48EB-8543-80C6D888A3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1158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4D77EF-AB06-4C62-B8F3-F82EED644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19CA0C-EF37-4267-B443-FA10A0AA13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560478D-6084-4056-8C38-2EDA3DFCB3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94E5CC8-AE23-490B-A8DE-010293A7ED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DD2039B-7DCA-411B-B8C6-F305BD8C26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752707E-83EB-4614-B094-34528A51F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DCBB5-2632-4F2A-9F04-49C5FA43AA92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EFECC4C-28AD-4302-9248-D8B970315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48F60AD-F1FB-48BA-B70E-D3E96DDE3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E9A99-DA88-48EB-8543-80C6D888A3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5370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0F2AB3-F1F3-4247-AE13-E4AE28C7E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A34905B-938C-4020-91DD-416205605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DCBB5-2632-4F2A-9F04-49C5FA43AA92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029427E-6262-4E34-A182-A9979FAFB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44E052E-2F14-4A50-AA33-4578BDE28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E9A99-DA88-48EB-8543-80C6D888A3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677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59D303-78D9-456B-B3E7-18ABCD4DD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DCBB5-2632-4F2A-9F04-49C5FA43AA92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15E5455-C9CC-4BD3-A442-67D2ECE69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8E1ECAA-CC8E-457C-8DB9-E064090E6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E9A99-DA88-48EB-8543-80C6D888A3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279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C7DAF6-D40A-48C5-92A4-97FE75817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9D663E-C933-4DF9-B18D-E10C3C324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39605C9-DEE2-444A-985A-023B7A9842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98F5204-BA1C-4428-8B3B-5DC28B925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DCBB5-2632-4F2A-9F04-49C5FA43AA92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4E82F68-3599-43C6-8286-0A20D08C4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A90801-9529-4A28-9FF0-AEC13A7DF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E9A99-DA88-48EB-8543-80C6D888A3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7044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614A29-CD10-4747-8581-874078CAB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D318FF8-D613-419E-90A8-02B94C86B3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EFA4274-FC0D-444D-8ECA-0EED9E1237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0E2C446-7759-4300-BA60-DF1921B18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DCBB5-2632-4F2A-9F04-49C5FA43AA92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351468E-F913-4ECB-94C9-0A6AD9135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B4A55E-DA1C-4ADD-8041-3228AB6EA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E9A99-DA88-48EB-8543-80C6D888A3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8691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0E3B7F0-47ED-4B0A-95F7-F8D6014CF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C691E78-ADBB-4794-B6BE-D1A5E8358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5A596D-3577-4F4D-AEB3-20C6460774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EDCBB5-2632-4F2A-9F04-49C5FA43AA92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538D52B-4E93-4A82-A9B9-0D4FF09A81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7998EC-516E-47E2-8CD5-FA2AE3CFA4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E9A99-DA88-48EB-8543-80C6D888A3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5609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3.jp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32.jpg"/><Relationship Id="rId5" Type="http://schemas.openxmlformats.org/officeDocument/2006/relationships/image" Target="../media/image131.jpg"/><Relationship Id="rId10" Type="http://schemas.openxmlformats.org/officeDocument/2006/relationships/image" Target="../media/image2.png"/><Relationship Id="rId4" Type="http://schemas.openxmlformats.org/officeDocument/2006/relationships/image" Target="../media/image130.jpg"/><Relationship Id="rId9" Type="http://schemas.openxmlformats.org/officeDocument/2006/relationships/image" Target="../media/image135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jpg"/><Relationship Id="rId13" Type="http://schemas.openxmlformats.org/officeDocument/2006/relationships/image" Target="../media/image145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9.jpg"/><Relationship Id="rId12" Type="http://schemas.openxmlformats.org/officeDocument/2006/relationships/image" Target="../media/image144.jpg"/><Relationship Id="rId17" Type="http://schemas.openxmlformats.org/officeDocument/2006/relationships/image" Target="../media/image2.png"/><Relationship Id="rId2" Type="http://schemas.openxmlformats.org/officeDocument/2006/relationships/audio" Target="../media/media11.mp3"/><Relationship Id="rId16" Type="http://schemas.openxmlformats.org/officeDocument/2006/relationships/image" Target="../media/image71.jpg"/><Relationship Id="rId1" Type="http://schemas.microsoft.com/office/2007/relationships/media" Target="../media/media11.mp3"/><Relationship Id="rId6" Type="http://schemas.openxmlformats.org/officeDocument/2006/relationships/image" Target="../media/image138.jpg"/><Relationship Id="rId11" Type="http://schemas.openxmlformats.org/officeDocument/2006/relationships/image" Target="../media/image143.jpg"/><Relationship Id="rId5" Type="http://schemas.openxmlformats.org/officeDocument/2006/relationships/image" Target="../media/image137.jpg"/><Relationship Id="rId15" Type="http://schemas.openxmlformats.org/officeDocument/2006/relationships/image" Target="../media/image147.jpg"/><Relationship Id="rId10" Type="http://schemas.openxmlformats.org/officeDocument/2006/relationships/image" Target="../media/image142.jpg"/><Relationship Id="rId4" Type="http://schemas.openxmlformats.org/officeDocument/2006/relationships/image" Target="../media/image136.jpg"/><Relationship Id="rId9" Type="http://schemas.openxmlformats.org/officeDocument/2006/relationships/image" Target="../media/image141.jpg"/><Relationship Id="rId14" Type="http://schemas.openxmlformats.org/officeDocument/2006/relationships/image" Target="../media/image146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jpg"/><Relationship Id="rId13" Type="http://schemas.openxmlformats.org/officeDocument/2006/relationships/image" Target="../media/image157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1.jpg"/><Relationship Id="rId12" Type="http://schemas.openxmlformats.org/officeDocument/2006/relationships/image" Target="../media/image156.jpg"/><Relationship Id="rId2" Type="http://schemas.openxmlformats.org/officeDocument/2006/relationships/audio" Target="../media/media12.mp3"/><Relationship Id="rId16" Type="http://schemas.openxmlformats.org/officeDocument/2006/relationships/image" Target="../media/image2.png"/><Relationship Id="rId1" Type="http://schemas.microsoft.com/office/2007/relationships/media" Target="../media/media12.mp3"/><Relationship Id="rId6" Type="http://schemas.openxmlformats.org/officeDocument/2006/relationships/image" Target="../media/image150.jpg"/><Relationship Id="rId11" Type="http://schemas.openxmlformats.org/officeDocument/2006/relationships/image" Target="../media/image155.jpg"/><Relationship Id="rId5" Type="http://schemas.openxmlformats.org/officeDocument/2006/relationships/image" Target="../media/image149.jpg"/><Relationship Id="rId15" Type="http://schemas.openxmlformats.org/officeDocument/2006/relationships/image" Target="../media/image159.jpg"/><Relationship Id="rId10" Type="http://schemas.openxmlformats.org/officeDocument/2006/relationships/image" Target="../media/image154.jpg"/><Relationship Id="rId4" Type="http://schemas.openxmlformats.org/officeDocument/2006/relationships/image" Target="../media/image148.jpg"/><Relationship Id="rId9" Type="http://schemas.openxmlformats.org/officeDocument/2006/relationships/image" Target="../media/image153.jpg"/><Relationship Id="rId14" Type="http://schemas.openxmlformats.org/officeDocument/2006/relationships/image" Target="../media/image158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jpg"/><Relationship Id="rId13" Type="http://schemas.openxmlformats.org/officeDocument/2006/relationships/image" Target="../media/image169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3.jpg"/><Relationship Id="rId12" Type="http://schemas.openxmlformats.org/officeDocument/2006/relationships/image" Target="../media/image168.jpg"/><Relationship Id="rId17" Type="http://schemas.openxmlformats.org/officeDocument/2006/relationships/image" Target="../media/image2.png"/><Relationship Id="rId2" Type="http://schemas.openxmlformats.org/officeDocument/2006/relationships/audio" Target="../media/media13.mp3"/><Relationship Id="rId16" Type="http://schemas.openxmlformats.org/officeDocument/2006/relationships/image" Target="../media/image172.jpg"/><Relationship Id="rId1" Type="http://schemas.microsoft.com/office/2007/relationships/media" Target="../media/media13.mp3"/><Relationship Id="rId6" Type="http://schemas.openxmlformats.org/officeDocument/2006/relationships/image" Target="../media/image162.jpg"/><Relationship Id="rId11" Type="http://schemas.openxmlformats.org/officeDocument/2006/relationships/image" Target="../media/image167.jpg"/><Relationship Id="rId5" Type="http://schemas.openxmlformats.org/officeDocument/2006/relationships/image" Target="../media/image161.jpg"/><Relationship Id="rId15" Type="http://schemas.openxmlformats.org/officeDocument/2006/relationships/image" Target="../media/image171.jpg"/><Relationship Id="rId10" Type="http://schemas.openxmlformats.org/officeDocument/2006/relationships/image" Target="../media/image166.jpg"/><Relationship Id="rId4" Type="http://schemas.openxmlformats.org/officeDocument/2006/relationships/image" Target="../media/image160.jpg"/><Relationship Id="rId9" Type="http://schemas.openxmlformats.org/officeDocument/2006/relationships/image" Target="../media/image165.jpg"/><Relationship Id="rId14" Type="http://schemas.openxmlformats.org/officeDocument/2006/relationships/image" Target="../media/image170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jpg"/><Relationship Id="rId13" Type="http://schemas.openxmlformats.org/officeDocument/2006/relationships/image" Target="../media/image182.jpg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6.jpg"/><Relationship Id="rId12" Type="http://schemas.openxmlformats.org/officeDocument/2006/relationships/image" Target="../media/image181.jpg"/><Relationship Id="rId17" Type="http://schemas.openxmlformats.org/officeDocument/2006/relationships/image" Target="../media/image186.jpg"/><Relationship Id="rId2" Type="http://schemas.openxmlformats.org/officeDocument/2006/relationships/audio" Target="../media/media14.mp3"/><Relationship Id="rId16" Type="http://schemas.openxmlformats.org/officeDocument/2006/relationships/image" Target="../media/image185.jpg"/><Relationship Id="rId1" Type="http://schemas.microsoft.com/office/2007/relationships/media" Target="../media/media14.mp3"/><Relationship Id="rId6" Type="http://schemas.openxmlformats.org/officeDocument/2006/relationships/image" Target="../media/image175.jpg"/><Relationship Id="rId11" Type="http://schemas.openxmlformats.org/officeDocument/2006/relationships/image" Target="../media/image180.jpg"/><Relationship Id="rId5" Type="http://schemas.openxmlformats.org/officeDocument/2006/relationships/image" Target="../media/image174.jpg"/><Relationship Id="rId15" Type="http://schemas.openxmlformats.org/officeDocument/2006/relationships/image" Target="../media/image184.jpg"/><Relationship Id="rId10" Type="http://schemas.openxmlformats.org/officeDocument/2006/relationships/image" Target="../media/image179.jpg"/><Relationship Id="rId4" Type="http://schemas.openxmlformats.org/officeDocument/2006/relationships/image" Target="../media/image173.jpg"/><Relationship Id="rId9" Type="http://schemas.openxmlformats.org/officeDocument/2006/relationships/image" Target="../media/image178.jpg"/><Relationship Id="rId14" Type="http://schemas.openxmlformats.org/officeDocument/2006/relationships/image" Target="../media/image183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jpg"/><Relationship Id="rId13" Type="http://schemas.openxmlformats.org/officeDocument/2006/relationships/image" Target="../media/image196.jpg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0.jpg"/><Relationship Id="rId12" Type="http://schemas.openxmlformats.org/officeDocument/2006/relationships/image" Target="../media/image195.jpg"/><Relationship Id="rId17" Type="http://schemas.openxmlformats.org/officeDocument/2006/relationships/image" Target="../media/image200.jpg"/><Relationship Id="rId2" Type="http://schemas.openxmlformats.org/officeDocument/2006/relationships/audio" Target="../media/media15.mp3"/><Relationship Id="rId16" Type="http://schemas.openxmlformats.org/officeDocument/2006/relationships/image" Target="../media/image199.jpg"/><Relationship Id="rId1" Type="http://schemas.microsoft.com/office/2007/relationships/media" Target="../media/media15.mp3"/><Relationship Id="rId6" Type="http://schemas.openxmlformats.org/officeDocument/2006/relationships/image" Target="../media/image189.jpg"/><Relationship Id="rId11" Type="http://schemas.openxmlformats.org/officeDocument/2006/relationships/image" Target="../media/image194.jpg"/><Relationship Id="rId5" Type="http://schemas.openxmlformats.org/officeDocument/2006/relationships/image" Target="../media/image188.jpg"/><Relationship Id="rId15" Type="http://schemas.openxmlformats.org/officeDocument/2006/relationships/image" Target="../media/image198.jpg"/><Relationship Id="rId10" Type="http://schemas.openxmlformats.org/officeDocument/2006/relationships/image" Target="../media/image193.jpg"/><Relationship Id="rId4" Type="http://schemas.openxmlformats.org/officeDocument/2006/relationships/image" Target="../media/image187.jpg"/><Relationship Id="rId9" Type="http://schemas.openxmlformats.org/officeDocument/2006/relationships/image" Target="../media/image192.jpg"/><Relationship Id="rId14" Type="http://schemas.openxmlformats.org/officeDocument/2006/relationships/image" Target="../media/image197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5.jpg"/><Relationship Id="rId13" Type="http://schemas.openxmlformats.org/officeDocument/2006/relationships/image" Target="../media/image210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4.jpg"/><Relationship Id="rId12" Type="http://schemas.openxmlformats.org/officeDocument/2006/relationships/image" Target="../media/image209.jpg"/><Relationship Id="rId2" Type="http://schemas.openxmlformats.org/officeDocument/2006/relationships/audio" Target="../media/media16.mp3"/><Relationship Id="rId16" Type="http://schemas.openxmlformats.org/officeDocument/2006/relationships/image" Target="../media/image2.png"/><Relationship Id="rId1" Type="http://schemas.microsoft.com/office/2007/relationships/media" Target="../media/media16.mp3"/><Relationship Id="rId6" Type="http://schemas.openxmlformats.org/officeDocument/2006/relationships/image" Target="../media/image203.jpg"/><Relationship Id="rId11" Type="http://schemas.openxmlformats.org/officeDocument/2006/relationships/image" Target="../media/image208.jpg"/><Relationship Id="rId5" Type="http://schemas.openxmlformats.org/officeDocument/2006/relationships/image" Target="../media/image202.jpg"/><Relationship Id="rId15" Type="http://schemas.openxmlformats.org/officeDocument/2006/relationships/image" Target="../media/image212.jpg"/><Relationship Id="rId10" Type="http://schemas.openxmlformats.org/officeDocument/2006/relationships/image" Target="../media/image207.jpg"/><Relationship Id="rId4" Type="http://schemas.openxmlformats.org/officeDocument/2006/relationships/image" Target="../media/image201.jpg"/><Relationship Id="rId9" Type="http://schemas.openxmlformats.org/officeDocument/2006/relationships/image" Target="../media/image206.jpg"/><Relationship Id="rId14" Type="http://schemas.openxmlformats.org/officeDocument/2006/relationships/image" Target="../media/image211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jpg"/><Relationship Id="rId13" Type="http://schemas.openxmlformats.org/officeDocument/2006/relationships/image" Target="../media/image222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6.jpg"/><Relationship Id="rId12" Type="http://schemas.openxmlformats.org/officeDocument/2006/relationships/image" Target="../media/image221.jpg"/><Relationship Id="rId17" Type="http://schemas.openxmlformats.org/officeDocument/2006/relationships/image" Target="../media/image2.png"/><Relationship Id="rId2" Type="http://schemas.openxmlformats.org/officeDocument/2006/relationships/audio" Target="../media/media17.mp3"/><Relationship Id="rId16" Type="http://schemas.openxmlformats.org/officeDocument/2006/relationships/image" Target="../media/image225.jpg"/><Relationship Id="rId1" Type="http://schemas.microsoft.com/office/2007/relationships/media" Target="../media/media17.mp3"/><Relationship Id="rId6" Type="http://schemas.openxmlformats.org/officeDocument/2006/relationships/image" Target="../media/image215.jpg"/><Relationship Id="rId11" Type="http://schemas.openxmlformats.org/officeDocument/2006/relationships/image" Target="../media/image220.jpg"/><Relationship Id="rId5" Type="http://schemas.openxmlformats.org/officeDocument/2006/relationships/image" Target="../media/image214.jpg"/><Relationship Id="rId15" Type="http://schemas.openxmlformats.org/officeDocument/2006/relationships/image" Target="../media/image224.jpg"/><Relationship Id="rId10" Type="http://schemas.openxmlformats.org/officeDocument/2006/relationships/image" Target="../media/image219.jpg"/><Relationship Id="rId4" Type="http://schemas.openxmlformats.org/officeDocument/2006/relationships/image" Target="../media/image213.jpg"/><Relationship Id="rId9" Type="http://schemas.openxmlformats.org/officeDocument/2006/relationships/image" Target="../media/image218.jpg"/><Relationship Id="rId14" Type="http://schemas.openxmlformats.org/officeDocument/2006/relationships/image" Target="../media/image223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jpg"/><Relationship Id="rId13" Type="http://schemas.openxmlformats.org/officeDocument/2006/relationships/image" Target="../media/image235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9.jpg"/><Relationship Id="rId12" Type="http://schemas.openxmlformats.org/officeDocument/2006/relationships/image" Target="../media/image234.jpg"/><Relationship Id="rId17" Type="http://schemas.openxmlformats.org/officeDocument/2006/relationships/image" Target="../media/image2.png"/><Relationship Id="rId2" Type="http://schemas.openxmlformats.org/officeDocument/2006/relationships/audio" Target="../media/media18.mp3"/><Relationship Id="rId16" Type="http://schemas.openxmlformats.org/officeDocument/2006/relationships/image" Target="../media/image238.jpg"/><Relationship Id="rId1" Type="http://schemas.microsoft.com/office/2007/relationships/media" Target="../media/media18.mp3"/><Relationship Id="rId6" Type="http://schemas.openxmlformats.org/officeDocument/2006/relationships/image" Target="../media/image228.jpg"/><Relationship Id="rId11" Type="http://schemas.openxmlformats.org/officeDocument/2006/relationships/image" Target="../media/image233.jpg"/><Relationship Id="rId5" Type="http://schemas.openxmlformats.org/officeDocument/2006/relationships/image" Target="../media/image227.jpg"/><Relationship Id="rId15" Type="http://schemas.openxmlformats.org/officeDocument/2006/relationships/image" Target="../media/image237.jpg"/><Relationship Id="rId10" Type="http://schemas.openxmlformats.org/officeDocument/2006/relationships/image" Target="../media/image232.jpg"/><Relationship Id="rId4" Type="http://schemas.openxmlformats.org/officeDocument/2006/relationships/image" Target="../media/image226.jpg"/><Relationship Id="rId9" Type="http://schemas.openxmlformats.org/officeDocument/2006/relationships/image" Target="../media/image231.jpg"/><Relationship Id="rId14" Type="http://schemas.openxmlformats.org/officeDocument/2006/relationships/image" Target="../media/image236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3.jpg"/><Relationship Id="rId13" Type="http://schemas.openxmlformats.org/officeDocument/2006/relationships/image" Target="../media/image248.jpg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2.jpg"/><Relationship Id="rId12" Type="http://schemas.openxmlformats.org/officeDocument/2006/relationships/image" Target="../media/image247.jpg"/><Relationship Id="rId17" Type="http://schemas.openxmlformats.org/officeDocument/2006/relationships/image" Target="../media/image252.jpg"/><Relationship Id="rId2" Type="http://schemas.openxmlformats.org/officeDocument/2006/relationships/audio" Target="../media/media19.mp3"/><Relationship Id="rId16" Type="http://schemas.openxmlformats.org/officeDocument/2006/relationships/image" Target="../media/image251.jpg"/><Relationship Id="rId1" Type="http://schemas.microsoft.com/office/2007/relationships/media" Target="../media/media19.mp3"/><Relationship Id="rId6" Type="http://schemas.openxmlformats.org/officeDocument/2006/relationships/image" Target="../media/image241.jpg"/><Relationship Id="rId11" Type="http://schemas.openxmlformats.org/officeDocument/2006/relationships/image" Target="../media/image246.jpg"/><Relationship Id="rId5" Type="http://schemas.openxmlformats.org/officeDocument/2006/relationships/image" Target="../media/image240.jpg"/><Relationship Id="rId15" Type="http://schemas.openxmlformats.org/officeDocument/2006/relationships/image" Target="../media/image250.jpg"/><Relationship Id="rId10" Type="http://schemas.openxmlformats.org/officeDocument/2006/relationships/image" Target="../media/image245.jpg"/><Relationship Id="rId4" Type="http://schemas.openxmlformats.org/officeDocument/2006/relationships/image" Target="../media/image239.jpg"/><Relationship Id="rId9" Type="http://schemas.openxmlformats.org/officeDocument/2006/relationships/image" Target="../media/image244.jpg"/><Relationship Id="rId14" Type="http://schemas.openxmlformats.org/officeDocument/2006/relationships/image" Target="../media/image249.jp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jpg"/><Relationship Id="rId18" Type="http://schemas.openxmlformats.org/officeDocument/2006/relationships/image" Target="../media/image13.jpg"/><Relationship Id="rId26" Type="http://schemas.openxmlformats.org/officeDocument/2006/relationships/image" Target="../media/image21.jpg"/><Relationship Id="rId39" Type="http://schemas.openxmlformats.org/officeDocument/2006/relationships/image" Target="../media/image34.jpg"/><Relationship Id="rId21" Type="http://schemas.openxmlformats.org/officeDocument/2006/relationships/image" Target="../media/image16.jpg"/><Relationship Id="rId34" Type="http://schemas.openxmlformats.org/officeDocument/2006/relationships/image" Target="../media/image29.jpg"/><Relationship Id="rId42" Type="http://schemas.openxmlformats.org/officeDocument/2006/relationships/image" Target="../media/image37.jpg"/><Relationship Id="rId47" Type="http://schemas.openxmlformats.org/officeDocument/2006/relationships/image" Target="../media/image42.jpg"/><Relationship Id="rId50" Type="http://schemas.openxmlformats.org/officeDocument/2006/relationships/image" Target="../media/image45.jpg"/><Relationship Id="rId55" Type="http://schemas.openxmlformats.org/officeDocument/2006/relationships/image" Target="../media/image50.jpg"/><Relationship Id="rId63" Type="http://schemas.openxmlformats.org/officeDocument/2006/relationships/image" Target="../media/image58.jpg"/><Relationship Id="rId68" Type="http://schemas.openxmlformats.org/officeDocument/2006/relationships/image" Target="../media/image63.jpg"/><Relationship Id="rId76" Type="http://schemas.openxmlformats.org/officeDocument/2006/relationships/image" Target="../media/image71.jpg"/><Relationship Id="rId7" Type="http://schemas.openxmlformats.org/officeDocument/2006/relationships/image" Target="../media/image2.png"/><Relationship Id="rId71" Type="http://schemas.openxmlformats.org/officeDocument/2006/relationships/image" Target="../media/image66.jpg"/><Relationship Id="rId2" Type="http://schemas.openxmlformats.org/officeDocument/2006/relationships/audio" Target="../media/media1.mp3"/><Relationship Id="rId16" Type="http://schemas.openxmlformats.org/officeDocument/2006/relationships/image" Target="../media/image11.jpg"/><Relationship Id="rId29" Type="http://schemas.openxmlformats.org/officeDocument/2006/relationships/image" Target="../media/image24.jpg"/><Relationship Id="rId11" Type="http://schemas.openxmlformats.org/officeDocument/2006/relationships/image" Target="../media/image6.jpg"/><Relationship Id="rId24" Type="http://schemas.openxmlformats.org/officeDocument/2006/relationships/image" Target="../media/image19.jpg"/><Relationship Id="rId32" Type="http://schemas.openxmlformats.org/officeDocument/2006/relationships/image" Target="../media/image27.jpg"/><Relationship Id="rId37" Type="http://schemas.openxmlformats.org/officeDocument/2006/relationships/image" Target="../media/image32.jpg"/><Relationship Id="rId40" Type="http://schemas.openxmlformats.org/officeDocument/2006/relationships/image" Target="../media/image35.jpg"/><Relationship Id="rId45" Type="http://schemas.openxmlformats.org/officeDocument/2006/relationships/image" Target="../media/image40.jpg"/><Relationship Id="rId53" Type="http://schemas.openxmlformats.org/officeDocument/2006/relationships/image" Target="../media/image48.jpg"/><Relationship Id="rId58" Type="http://schemas.openxmlformats.org/officeDocument/2006/relationships/image" Target="../media/image53.jpg"/><Relationship Id="rId66" Type="http://schemas.openxmlformats.org/officeDocument/2006/relationships/image" Target="../media/image61.jpg"/><Relationship Id="rId74" Type="http://schemas.openxmlformats.org/officeDocument/2006/relationships/image" Target="../media/image69.jp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0.jpg"/><Relationship Id="rId23" Type="http://schemas.openxmlformats.org/officeDocument/2006/relationships/image" Target="../media/image18.jpg"/><Relationship Id="rId28" Type="http://schemas.openxmlformats.org/officeDocument/2006/relationships/image" Target="../media/image23.jpg"/><Relationship Id="rId36" Type="http://schemas.openxmlformats.org/officeDocument/2006/relationships/image" Target="../media/image31.jpg"/><Relationship Id="rId49" Type="http://schemas.openxmlformats.org/officeDocument/2006/relationships/image" Target="../media/image44.jpg"/><Relationship Id="rId57" Type="http://schemas.openxmlformats.org/officeDocument/2006/relationships/image" Target="../media/image52.jpg"/><Relationship Id="rId61" Type="http://schemas.openxmlformats.org/officeDocument/2006/relationships/image" Target="../media/image56.jpg"/><Relationship Id="rId10" Type="http://schemas.openxmlformats.org/officeDocument/2006/relationships/image" Target="../media/image5.jpg"/><Relationship Id="rId19" Type="http://schemas.openxmlformats.org/officeDocument/2006/relationships/image" Target="../media/image14.jpg"/><Relationship Id="rId31" Type="http://schemas.openxmlformats.org/officeDocument/2006/relationships/image" Target="../media/image26.jpg"/><Relationship Id="rId44" Type="http://schemas.openxmlformats.org/officeDocument/2006/relationships/image" Target="../media/image39.jpg"/><Relationship Id="rId52" Type="http://schemas.openxmlformats.org/officeDocument/2006/relationships/image" Target="../media/image47.jpg"/><Relationship Id="rId60" Type="http://schemas.openxmlformats.org/officeDocument/2006/relationships/image" Target="../media/image55.jpg"/><Relationship Id="rId65" Type="http://schemas.openxmlformats.org/officeDocument/2006/relationships/image" Target="../media/image60.jpg"/><Relationship Id="rId73" Type="http://schemas.openxmlformats.org/officeDocument/2006/relationships/image" Target="../media/image68.jpg"/><Relationship Id="rId4" Type="http://schemas.openxmlformats.org/officeDocument/2006/relationships/audio" Target="../media/media2.mp3"/><Relationship Id="rId9" Type="http://schemas.openxmlformats.org/officeDocument/2006/relationships/image" Target="../media/image4.jpg"/><Relationship Id="rId14" Type="http://schemas.openxmlformats.org/officeDocument/2006/relationships/image" Target="../media/image9.jpg"/><Relationship Id="rId22" Type="http://schemas.openxmlformats.org/officeDocument/2006/relationships/image" Target="../media/image17.jpg"/><Relationship Id="rId27" Type="http://schemas.openxmlformats.org/officeDocument/2006/relationships/image" Target="../media/image22.jpg"/><Relationship Id="rId30" Type="http://schemas.openxmlformats.org/officeDocument/2006/relationships/image" Target="../media/image25.jpg"/><Relationship Id="rId35" Type="http://schemas.openxmlformats.org/officeDocument/2006/relationships/image" Target="../media/image30.jpg"/><Relationship Id="rId43" Type="http://schemas.openxmlformats.org/officeDocument/2006/relationships/image" Target="../media/image38.jpg"/><Relationship Id="rId48" Type="http://schemas.openxmlformats.org/officeDocument/2006/relationships/image" Target="../media/image43.jpg"/><Relationship Id="rId56" Type="http://schemas.openxmlformats.org/officeDocument/2006/relationships/image" Target="../media/image51.jpg"/><Relationship Id="rId64" Type="http://schemas.openxmlformats.org/officeDocument/2006/relationships/image" Target="../media/image59.jpg"/><Relationship Id="rId69" Type="http://schemas.openxmlformats.org/officeDocument/2006/relationships/image" Target="../media/image64.jpg"/><Relationship Id="rId8" Type="http://schemas.openxmlformats.org/officeDocument/2006/relationships/image" Target="../media/image3.jpg"/><Relationship Id="rId51" Type="http://schemas.openxmlformats.org/officeDocument/2006/relationships/image" Target="../media/image46.jpg"/><Relationship Id="rId72" Type="http://schemas.openxmlformats.org/officeDocument/2006/relationships/image" Target="../media/image67.jpg"/><Relationship Id="rId3" Type="http://schemas.microsoft.com/office/2007/relationships/media" Target="../media/media2.mp3"/><Relationship Id="rId12" Type="http://schemas.openxmlformats.org/officeDocument/2006/relationships/image" Target="../media/image7.jpg"/><Relationship Id="rId17" Type="http://schemas.openxmlformats.org/officeDocument/2006/relationships/image" Target="../media/image12.jpg"/><Relationship Id="rId25" Type="http://schemas.openxmlformats.org/officeDocument/2006/relationships/image" Target="../media/image20.jpg"/><Relationship Id="rId33" Type="http://schemas.openxmlformats.org/officeDocument/2006/relationships/image" Target="../media/image28.jpg"/><Relationship Id="rId38" Type="http://schemas.openxmlformats.org/officeDocument/2006/relationships/image" Target="../media/image33.jpg"/><Relationship Id="rId46" Type="http://schemas.openxmlformats.org/officeDocument/2006/relationships/image" Target="../media/image41.jpg"/><Relationship Id="rId59" Type="http://schemas.openxmlformats.org/officeDocument/2006/relationships/image" Target="../media/image54.jpg"/><Relationship Id="rId67" Type="http://schemas.openxmlformats.org/officeDocument/2006/relationships/image" Target="../media/image62.jpg"/><Relationship Id="rId20" Type="http://schemas.openxmlformats.org/officeDocument/2006/relationships/image" Target="../media/image15.jpg"/><Relationship Id="rId41" Type="http://schemas.openxmlformats.org/officeDocument/2006/relationships/image" Target="../media/image36.jpg"/><Relationship Id="rId54" Type="http://schemas.openxmlformats.org/officeDocument/2006/relationships/image" Target="../media/image49.jpg"/><Relationship Id="rId62" Type="http://schemas.openxmlformats.org/officeDocument/2006/relationships/image" Target="../media/image57.jpg"/><Relationship Id="rId70" Type="http://schemas.openxmlformats.org/officeDocument/2006/relationships/image" Target="../media/image65.jpg"/><Relationship Id="rId75" Type="http://schemas.openxmlformats.org/officeDocument/2006/relationships/image" Target="../media/image70.jpg"/><Relationship Id="rId1" Type="http://schemas.microsoft.com/office/2007/relationships/media" Target="../media/media1.mp3"/><Relationship Id="rId6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7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6.jpg"/><Relationship Id="rId12" Type="http://schemas.openxmlformats.org/officeDocument/2006/relationships/image" Target="../media/image2.png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255.jpg"/><Relationship Id="rId11" Type="http://schemas.openxmlformats.org/officeDocument/2006/relationships/image" Target="../media/image252.jpg"/><Relationship Id="rId5" Type="http://schemas.openxmlformats.org/officeDocument/2006/relationships/image" Target="../media/image254.jpg"/><Relationship Id="rId10" Type="http://schemas.openxmlformats.org/officeDocument/2006/relationships/image" Target="../media/image259.jpg"/><Relationship Id="rId4" Type="http://schemas.openxmlformats.org/officeDocument/2006/relationships/image" Target="../media/image253.jpg"/><Relationship Id="rId9" Type="http://schemas.openxmlformats.org/officeDocument/2006/relationships/image" Target="../media/image258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4.jpg"/><Relationship Id="rId13" Type="http://schemas.openxmlformats.org/officeDocument/2006/relationships/image" Target="../media/image269.jpg"/><Relationship Id="rId18" Type="http://schemas.openxmlformats.org/officeDocument/2006/relationships/image" Target="../media/image274.jp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77.jpg"/><Relationship Id="rId7" Type="http://schemas.openxmlformats.org/officeDocument/2006/relationships/image" Target="../media/image263.jpg"/><Relationship Id="rId12" Type="http://schemas.openxmlformats.org/officeDocument/2006/relationships/image" Target="../media/image268.jpg"/><Relationship Id="rId17" Type="http://schemas.openxmlformats.org/officeDocument/2006/relationships/image" Target="../media/image273.jpg"/><Relationship Id="rId2" Type="http://schemas.openxmlformats.org/officeDocument/2006/relationships/audio" Target="../media/media21.mp3"/><Relationship Id="rId16" Type="http://schemas.openxmlformats.org/officeDocument/2006/relationships/image" Target="../media/image272.jpg"/><Relationship Id="rId20" Type="http://schemas.openxmlformats.org/officeDocument/2006/relationships/image" Target="../media/image276.jpg"/><Relationship Id="rId1" Type="http://schemas.microsoft.com/office/2007/relationships/media" Target="../media/media21.mp3"/><Relationship Id="rId6" Type="http://schemas.openxmlformats.org/officeDocument/2006/relationships/image" Target="../media/image262.jpg"/><Relationship Id="rId11" Type="http://schemas.openxmlformats.org/officeDocument/2006/relationships/image" Target="../media/image267.jpg"/><Relationship Id="rId5" Type="http://schemas.openxmlformats.org/officeDocument/2006/relationships/image" Target="../media/image261.jpg"/><Relationship Id="rId15" Type="http://schemas.openxmlformats.org/officeDocument/2006/relationships/image" Target="../media/image271.jpg"/><Relationship Id="rId23" Type="http://schemas.openxmlformats.org/officeDocument/2006/relationships/image" Target="../media/image2.png"/><Relationship Id="rId10" Type="http://schemas.openxmlformats.org/officeDocument/2006/relationships/image" Target="../media/image266.jpg"/><Relationship Id="rId19" Type="http://schemas.openxmlformats.org/officeDocument/2006/relationships/image" Target="../media/image275.jpg"/><Relationship Id="rId4" Type="http://schemas.openxmlformats.org/officeDocument/2006/relationships/image" Target="../media/image260.jpg"/><Relationship Id="rId9" Type="http://schemas.openxmlformats.org/officeDocument/2006/relationships/image" Target="../media/image265.jpg"/><Relationship Id="rId14" Type="http://schemas.openxmlformats.org/officeDocument/2006/relationships/image" Target="../media/image270.jpg"/><Relationship Id="rId22" Type="http://schemas.openxmlformats.org/officeDocument/2006/relationships/image" Target="../media/image278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3.jpg"/><Relationship Id="rId13" Type="http://schemas.openxmlformats.org/officeDocument/2006/relationships/image" Target="../media/image288.jpg"/><Relationship Id="rId18" Type="http://schemas.openxmlformats.org/officeDocument/2006/relationships/image" Target="../media/image293.jp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96.jpg"/><Relationship Id="rId7" Type="http://schemas.openxmlformats.org/officeDocument/2006/relationships/image" Target="../media/image282.jpg"/><Relationship Id="rId12" Type="http://schemas.openxmlformats.org/officeDocument/2006/relationships/image" Target="../media/image287.jpg"/><Relationship Id="rId17" Type="http://schemas.openxmlformats.org/officeDocument/2006/relationships/image" Target="../media/image292.jpg"/><Relationship Id="rId2" Type="http://schemas.openxmlformats.org/officeDocument/2006/relationships/audio" Target="../media/media22.mp3"/><Relationship Id="rId16" Type="http://schemas.openxmlformats.org/officeDocument/2006/relationships/image" Target="../media/image291.jpg"/><Relationship Id="rId20" Type="http://schemas.openxmlformats.org/officeDocument/2006/relationships/image" Target="../media/image295.jpg"/><Relationship Id="rId1" Type="http://schemas.microsoft.com/office/2007/relationships/media" Target="../media/media22.mp3"/><Relationship Id="rId6" Type="http://schemas.openxmlformats.org/officeDocument/2006/relationships/image" Target="../media/image281.jpg"/><Relationship Id="rId11" Type="http://schemas.openxmlformats.org/officeDocument/2006/relationships/image" Target="../media/image286.jpg"/><Relationship Id="rId5" Type="http://schemas.openxmlformats.org/officeDocument/2006/relationships/image" Target="../media/image280.jpg"/><Relationship Id="rId15" Type="http://schemas.openxmlformats.org/officeDocument/2006/relationships/image" Target="../media/image290.jpg"/><Relationship Id="rId23" Type="http://schemas.openxmlformats.org/officeDocument/2006/relationships/image" Target="../media/image2.png"/><Relationship Id="rId10" Type="http://schemas.openxmlformats.org/officeDocument/2006/relationships/image" Target="../media/image285.jpg"/><Relationship Id="rId19" Type="http://schemas.openxmlformats.org/officeDocument/2006/relationships/image" Target="../media/image294.jpg"/><Relationship Id="rId4" Type="http://schemas.openxmlformats.org/officeDocument/2006/relationships/image" Target="../media/image279.jpg"/><Relationship Id="rId9" Type="http://schemas.openxmlformats.org/officeDocument/2006/relationships/image" Target="../media/image284.jpg"/><Relationship Id="rId14" Type="http://schemas.openxmlformats.org/officeDocument/2006/relationships/image" Target="../media/image289.jpg"/><Relationship Id="rId22" Type="http://schemas.openxmlformats.org/officeDocument/2006/relationships/image" Target="../media/image297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g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5.jpg"/><Relationship Id="rId12" Type="http://schemas.openxmlformats.org/officeDocument/2006/relationships/image" Target="../media/image80.jp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4.jpg"/><Relationship Id="rId11" Type="http://schemas.openxmlformats.org/officeDocument/2006/relationships/image" Target="../media/image79.jpg"/><Relationship Id="rId5" Type="http://schemas.openxmlformats.org/officeDocument/2006/relationships/image" Target="../media/image73.jpg"/><Relationship Id="rId10" Type="http://schemas.openxmlformats.org/officeDocument/2006/relationships/image" Target="../media/image78.jpg"/><Relationship Id="rId4" Type="http://schemas.openxmlformats.org/officeDocument/2006/relationships/image" Target="../media/image72.jpg"/><Relationship Id="rId9" Type="http://schemas.openxmlformats.org/officeDocument/2006/relationships/image" Target="../media/image7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g"/><Relationship Id="rId13" Type="http://schemas.openxmlformats.org/officeDocument/2006/relationships/image" Target="../media/image90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4.jpg"/><Relationship Id="rId12" Type="http://schemas.openxmlformats.org/officeDocument/2006/relationships/image" Target="../media/image89.jp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3.jpg"/><Relationship Id="rId11" Type="http://schemas.openxmlformats.org/officeDocument/2006/relationships/image" Target="../media/image88.jpg"/><Relationship Id="rId5" Type="http://schemas.openxmlformats.org/officeDocument/2006/relationships/image" Target="../media/image82.jpg"/><Relationship Id="rId10" Type="http://schemas.openxmlformats.org/officeDocument/2006/relationships/image" Target="../media/image87.jpg"/><Relationship Id="rId4" Type="http://schemas.openxmlformats.org/officeDocument/2006/relationships/image" Target="../media/image81.jpg"/><Relationship Id="rId9" Type="http://schemas.openxmlformats.org/officeDocument/2006/relationships/image" Target="../media/image86.jpg"/><Relationship Id="rId1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g"/><Relationship Id="rId13" Type="http://schemas.openxmlformats.org/officeDocument/2006/relationships/image" Target="../media/image100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4.jpg"/><Relationship Id="rId12" Type="http://schemas.openxmlformats.org/officeDocument/2006/relationships/image" Target="../media/image99.jp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93.jpg"/><Relationship Id="rId11" Type="http://schemas.openxmlformats.org/officeDocument/2006/relationships/image" Target="../media/image98.jpg"/><Relationship Id="rId5" Type="http://schemas.openxmlformats.org/officeDocument/2006/relationships/image" Target="../media/image92.jpg"/><Relationship Id="rId15" Type="http://schemas.openxmlformats.org/officeDocument/2006/relationships/image" Target="../media/image2.png"/><Relationship Id="rId10" Type="http://schemas.openxmlformats.org/officeDocument/2006/relationships/image" Target="../media/image97.jpg"/><Relationship Id="rId4" Type="http://schemas.openxmlformats.org/officeDocument/2006/relationships/image" Target="../media/image91.jpg"/><Relationship Id="rId9" Type="http://schemas.openxmlformats.org/officeDocument/2006/relationships/image" Target="../media/image96.jpg"/><Relationship Id="rId14" Type="http://schemas.openxmlformats.org/officeDocument/2006/relationships/image" Target="../media/image10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5.jpg"/><Relationship Id="rId12" Type="http://schemas.openxmlformats.org/officeDocument/2006/relationships/image" Target="../media/image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04.jpg"/><Relationship Id="rId11" Type="http://schemas.openxmlformats.org/officeDocument/2006/relationships/image" Target="../media/image109.jpg"/><Relationship Id="rId5" Type="http://schemas.openxmlformats.org/officeDocument/2006/relationships/image" Target="../media/image103.jpg"/><Relationship Id="rId10" Type="http://schemas.openxmlformats.org/officeDocument/2006/relationships/image" Target="../media/image108.jpg"/><Relationship Id="rId4" Type="http://schemas.openxmlformats.org/officeDocument/2006/relationships/image" Target="../media/image102.jpg"/><Relationship Id="rId9" Type="http://schemas.openxmlformats.org/officeDocument/2006/relationships/image" Target="../media/image107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g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3.jpg"/><Relationship Id="rId12" Type="http://schemas.openxmlformats.org/officeDocument/2006/relationships/image" Target="../media/image118.jp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12.jpg"/><Relationship Id="rId11" Type="http://schemas.openxmlformats.org/officeDocument/2006/relationships/image" Target="../media/image117.jpg"/><Relationship Id="rId5" Type="http://schemas.openxmlformats.org/officeDocument/2006/relationships/image" Target="../media/image111.jpg"/><Relationship Id="rId10" Type="http://schemas.openxmlformats.org/officeDocument/2006/relationships/image" Target="../media/image116.jpg"/><Relationship Id="rId4" Type="http://schemas.openxmlformats.org/officeDocument/2006/relationships/image" Target="../media/image110.jpg"/><Relationship Id="rId9" Type="http://schemas.openxmlformats.org/officeDocument/2006/relationships/image" Target="../media/image1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image" Target="../media/image120.jpg"/><Relationship Id="rId4" Type="http://schemas.openxmlformats.org/officeDocument/2006/relationships/image" Target="../media/image119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g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4.jpg"/><Relationship Id="rId12" Type="http://schemas.openxmlformats.org/officeDocument/2006/relationships/image" Target="../media/image129.jp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23.jpg"/><Relationship Id="rId11" Type="http://schemas.openxmlformats.org/officeDocument/2006/relationships/image" Target="../media/image128.jpg"/><Relationship Id="rId5" Type="http://schemas.openxmlformats.org/officeDocument/2006/relationships/image" Target="../media/image122.jpg"/><Relationship Id="rId10" Type="http://schemas.openxmlformats.org/officeDocument/2006/relationships/image" Target="../media/image127.jpg"/><Relationship Id="rId4" Type="http://schemas.openxmlformats.org/officeDocument/2006/relationships/image" Target="../media/image121.jpg"/><Relationship Id="rId9" Type="http://schemas.openxmlformats.org/officeDocument/2006/relationships/image" Target="../media/image1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26553B-9DA5-4705-904E-313575EF6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b="1" dirty="0"/>
              <a:t>外国语言文化学院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D128DFE-FB64-4A32-90D7-D4C2C319C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姓名：郭浩群</a:t>
            </a:r>
            <a:endParaRPr lang="en-US" altLang="zh-CN" dirty="0"/>
          </a:p>
          <a:p>
            <a:r>
              <a:rPr lang="zh-CN" altLang="en-US" dirty="0"/>
              <a:t>学号：</a:t>
            </a:r>
            <a:r>
              <a:rPr lang="en-US" altLang="zh-CN" dirty="0"/>
              <a:t>20170221020</a:t>
            </a:r>
          </a:p>
          <a:p>
            <a:r>
              <a:rPr lang="zh-CN" altLang="en-US" dirty="0"/>
              <a:t>对应教材：初中英语八年级人教版          </a:t>
            </a:r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                     Unit5Do you want to watch a game show?</a:t>
            </a:r>
          </a:p>
          <a:p>
            <a:pPr marL="0" indent="0">
              <a:buNone/>
            </a:pPr>
            <a:r>
              <a:rPr lang="zh-CN" altLang="en-US" dirty="0"/>
              <a:t>话题：个人兴趣</a:t>
            </a:r>
            <a:endParaRPr lang="en-US" altLang="zh-CN" dirty="0"/>
          </a:p>
          <a:p>
            <a:pPr marL="0" indent="0">
              <a:buNone/>
            </a:pPr>
            <a:r>
              <a:rPr lang="zh-CN" altLang="en-US" dirty="0"/>
              <a:t>子话题：游戏与休闲（</a:t>
            </a:r>
            <a:r>
              <a:rPr lang="en-US" altLang="zh-CN" dirty="0"/>
              <a:t>Games </a:t>
            </a:r>
            <a:r>
              <a:rPr lang="en-US" altLang="zh-CN"/>
              <a:t>and leisure</a:t>
            </a:r>
            <a:r>
              <a:rPr lang="zh-CN" altLang="en-US"/>
              <a:t>）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373558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7319217-B0F1-4DA3-8699-2089863A19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F548D1D-164E-415C-8A61-ED40228064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DAAD07D-85B2-4878-BF65-A85C7769E4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5D02D76-7E7C-4CFC-B285-30E8F4C4A5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676F058-4F1F-49B3-8AFE-614E5F88F1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A3F23AE-7A1F-40A5-8EBD-8CFF270A8E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5960" y="114300"/>
            <a:ext cx="13411200" cy="75438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9E058977-C793-4AC3-AF4A-FCE94865094D}"/>
              </a:ext>
            </a:extLst>
          </p:cNvPr>
          <p:cNvSpPr/>
          <p:nvPr/>
        </p:nvSpPr>
        <p:spPr>
          <a:xfrm>
            <a:off x="-624840" y="411480"/>
            <a:ext cx="92964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　</a:t>
            </a:r>
            <a:r>
              <a:rPr lang="en-US" altLang="zh-CN" sz="3200" b="1" dirty="0">
                <a:solidFill>
                  <a:srgbClr val="FFFF00"/>
                </a:solidFill>
                <a:latin typeface="Arial" panose="020B0604020202020204" pitchFamily="34" charset="0"/>
              </a:rPr>
              <a:t>It’s unbelievable</a:t>
            </a:r>
            <a:br>
              <a:rPr lang="zh-CN" altLang="zh-CN" sz="3200" b="1" dirty="0">
                <a:solidFill>
                  <a:srgbClr val="FFFF00"/>
                </a:solidFill>
                <a:effectLst/>
              </a:rPr>
            </a:br>
            <a:r>
              <a:rPr lang="zh-CN" altLang="zh-CN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　</a:t>
            </a:r>
            <a:r>
              <a:rPr lang="en-US" altLang="zh-CN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haven’t seen nothing yet</a:t>
            </a:r>
            <a:br>
              <a:rPr lang="zh-CN" altLang="zh-CN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zh-CN" altLang="zh-CN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　</a:t>
            </a:r>
            <a:r>
              <a:rPr lang="en-US" altLang="zh-CN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unbelievable, it’s unbelievable</a:t>
            </a:r>
            <a:br>
              <a:rPr lang="zh-CN" altLang="zh-CN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zh-CN" altLang="en-US" sz="3200" b="1" dirty="0">
              <a:solidFill>
                <a:srgbClr val="FFFF00"/>
              </a:solidFill>
            </a:endParaRP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CEFC6415-40CF-407E-9E60-F0CC363230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14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/>
    </mc:Choice>
    <mc:Fallback xmlns="">
      <p:transition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1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1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1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1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C5A218D-FD16-4E33-B154-F1D9CB8857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786EC2E-4B41-47B1-B152-586A82BE65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179799-B0E7-4E72-A52A-8BE92BE7FE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77A6760-61FE-40BC-B690-B2298C1EA9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CC52DDA-71A5-45AC-A607-DBE88B5930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733C999-F1E5-4FBF-997E-B2122ACE3B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89A19B0-9C55-4942-B03C-D90D817CB9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C8A2C74-1D1C-4C6B-AA7D-E13553617D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0F08908-B3DF-459D-B523-09EA64F1D4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7BCEFB0-87BE-4247-A674-62AC4C96D5B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3782508-BE8B-4328-BB2D-18B1D80D0E9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D5C5F6A6-F47C-4032-A4B5-A29D2EF304F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3BACD459-B77E-43B0-8968-86A73D2BC22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音频 24">
            <a:hlinkClick r:id="" action="ppaction://media"/>
            <a:extLst>
              <a:ext uri="{FF2B5EF4-FFF2-40B4-BE49-F238E27FC236}">
                <a16:creationId xmlns:a16="http://schemas.microsoft.com/office/drawing/2014/main" id="{87B6CB01-2375-4277-AEBB-BC05A4A54D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94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754"/>
    </mc:Choice>
    <mc:Fallback xmlns="">
      <p:transition advClick="0" advTm="6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1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1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1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1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1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1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1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1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1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1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1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294D28C-D0B8-4811-A807-E6A326EE60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4802C98-7FE9-4592-852E-CF65159578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5CA57FC-AFCE-4793-84D1-648B715FE4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CB8E81E-B600-499F-9E96-23D1C1EEEA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065513B-2D38-4090-AB0B-31E2729201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A6E5934-8383-43EC-9B0D-BFBF3E3F89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14AFB7-3FFF-4DFB-AAC0-02DF11565F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D50B72F-7818-4316-9610-40D6ADEE73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E0E1D41E-AE64-4A20-9D18-3676D9F485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680802D-79CB-424B-B49D-A5BFD46D171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E859D6C2-35F2-4546-B759-DD5EED2977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E6EA7343-49EF-4C43-B276-699C4FC83C1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1F20122F-6F58-4383-BE1A-86EE3B1B12CB}"/>
              </a:ext>
            </a:extLst>
          </p:cNvPr>
          <p:cNvSpPr/>
          <p:nvPr/>
        </p:nvSpPr>
        <p:spPr>
          <a:xfrm>
            <a:off x="4174435" y="0"/>
            <a:ext cx="8839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32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en-US" altLang="zh-CN" sz="3200" b="1" dirty="0" err="1">
                <a:solidFill>
                  <a:srgbClr val="333333"/>
                </a:solidFill>
                <a:latin typeface="Arial" panose="020B0604020202020204" pitchFamily="34" charset="0"/>
              </a:rPr>
              <a:t>Gak</a:t>
            </a:r>
            <a:r>
              <a:rPr lang="en-US" altLang="zh-CN" sz="3200" b="1" dirty="0">
                <a:solidFill>
                  <a:srgbClr val="333333"/>
                </a:solidFill>
                <a:latin typeface="Arial" panose="020B0604020202020204" pitchFamily="34" charset="0"/>
              </a:rPr>
              <a:t>, </a:t>
            </a:r>
            <a:r>
              <a:rPr lang="en-US" altLang="zh-CN" sz="3200" b="1" dirty="0" err="1">
                <a:solidFill>
                  <a:srgbClr val="333333"/>
                </a:solidFill>
                <a:latin typeface="Arial" panose="020B0604020202020204" pitchFamily="34" charset="0"/>
              </a:rPr>
              <a:t>pogs</a:t>
            </a:r>
            <a:r>
              <a:rPr lang="en-US" altLang="zh-CN" sz="3200" b="1" dirty="0">
                <a:solidFill>
                  <a:srgbClr val="333333"/>
                </a:solidFill>
                <a:latin typeface="Arial" panose="020B0604020202020204" pitchFamily="34" charset="0"/>
              </a:rPr>
              <a:t> and </a:t>
            </a:r>
            <a:r>
              <a:rPr lang="en-US" altLang="zh-CN" sz="3200" b="1" dirty="0" err="1">
                <a:solidFill>
                  <a:srgbClr val="333333"/>
                </a:solidFill>
                <a:latin typeface="Arial" panose="020B0604020202020204" pitchFamily="34" charset="0"/>
              </a:rPr>
              <a:t>Floam</a:t>
            </a:r>
            <a:r>
              <a:rPr lang="en-US" altLang="zh-CN" sz="3200" b="1" dirty="0">
                <a:solidFill>
                  <a:srgbClr val="333333"/>
                </a:solidFill>
                <a:latin typeface="Arial" panose="020B0604020202020204" pitchFamily="34" charset="0"/>
              </a:rPr>
              <a:t> and Home Alone, Berenstain Bears and bean bag chairs</a:t>
            </a:r>
            <a:endParaRPr lang="zh-CN" altLang="en-US" sz="3200" b="1" dirty="0"/>
          </a:p>
        </p:txBody>
      </p:sp>
      <p:pic>
        <p:nvPicPr>
          <p:cNvPr id="27" name="音频 26">
            <a:hlinkClick r:id="" action="ppaction://media"/>
            <a:extLst>
              <a:ext uri="{FF2B5EF4-FFF2-40B4-BE49-F238E27FC236}">
                <a16:creationId xmlns:a16="http://schemas.microsoft.com/office/drawing/2014/main" id="{8EAAA66F-E26A-44DA-B2E7-8E6F5E13F6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32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178"/>
    </mc:Choice>
    <mc:Fallback xmlns="">
      <p:transition advClick="0" advTm="4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1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1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1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1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1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1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1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1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51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1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751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8736F45-8181-4372-9EF7-85225E6094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8E5F0E7-89C9-49D7-8695-3CC5ED673F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1565CEE-FDB5-4860-9C3E-9DB4A3FBA7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EBC546E-3367-42DE-A961-527907C81A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07034C7-FF31-40D8-8629-2F6FAFB3B4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00783C5-50D5-4B02-8412-68E9FB70E5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1B3230D-6C02-470F-9E7F-8F6D696D83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6134F2F-6A4F-43AB-9999-A692069468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852642D-1831-4AA3-B6A0-F1D3388D6EE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2DAC225-885C-4470-83CA-99B59941890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C7BA864-CDC1-417B-8A3A-171FEE9BAD4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179AB5F-15AD-47C6-9C8B-F1B1F971336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68CCC046-A197-4960-A01C-7B7777F86A4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5478BFCF-059D-4C74-AB08-DDB33A6B7080}"/>
              </a:ext>
            </a:extLst>
          </p:cNvPr>
          <p:cNvSpPr/>
          <p:nvPr/>
        </p:nvSpPr>
        <p:spPr>
          <a:xfrm>
            <a:off x="0" y="0"/>
            <a:ext cx="92566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32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en-US" altLang="zh-CN" sz="3200" b="1" dirty="0">
                <a:solidFill>
                  <a:srgbClr val="333333"/>
                </a:solidFill>
                <a:latin typeface="Arial" panose="020B0604020202020204" pitchFamily="34" charset="0"/>
              </a:rPr>
              <a:t>My L.A. looks and Goosebumps books, oh, Etch-A-Sketch, what happened next</a:t>
            </a:r>
            <a:endParaRPr lang="zh-CN" altLang="en-US" sz="3200" b="1" dirty="0"/>
          </a:p>
        </p:txBody>
      </p:sp>
      <p:pic>
        <p:nvPicPr>
          <p:cNvPr id="29" name="音频 28">
            <a:hlinkClick r:id="" action="ppaction://media"/>
            <a:extLst>
              <a:ext uri="{FF2B5EF4-FFF2-40B4-BE49-F238E27FC236}">
                <a16:creationId xmlns:a16="http://schemas.microsoft.com/office/drawing/2014/main" id="{66A0D58E-AD86-4CC1-A871-37D7982850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16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725"/>
    </mc:Choice>
    <mc:Fallback xmlns="">
      <p:transition advClick="0" advTm="4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1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1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1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1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1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1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1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1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51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1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751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1631925-4333-4976-B5F9-1FBFAB6F13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F9B7CA4-3808-4378-88A4-067C9B05F9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C99BF66-5DD4-4BF1-B94E-378C945869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DABF514-A02B-4867-A4C0-6ADD7D860D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50F7CF4-E650-4585-8D0B-CE5654AF4B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CFCDF30-0420-4281-B978-2B72E0CF7B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6292737-CE2F-444D-94D8-B97F4D5779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587B1C1-A1B1-458C-BBDE-8E0C2305AF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470D043-EEAF-44AD-BAE7-6C3828E4A42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8AABCF4-144B-4BD2-827A-3BE38A26890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1302EB5D-5FB5-4417-94D4-ADBF9DF269A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88FD3DE6-DDF8-4358-A85E-351D9B43FE9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20B354FD-DC2D-4968-A609-693F4719751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B49B5F21-AF64-44A7-AE20-31865EB3285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41422961-349B-4341-A346-1074CAF74AEB}"/>
              </a:ext>
            </a:extLst>
          </p:cNvPr>
          <p:cNvSpPr/>
          <p:nvPr/>
        </p:nvSpPr>
        <p:spPr>
          <a:xfrm>
            <a:off x="7454346" y="0"/>
            <a:ext cx="512859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en-US" altLang="zh-CN" sz="3200" b="1" dirty="0">
                <a:solidFill>
                  <a:srgbClr val="FF0000"/>
                </a:solidFill>
                <a:latin typeface="Arial" panose="020B0604020202020204" pitchFamily="34" charset="0"/>
              </a:rPr>
              <a:t>Grape </a:t>
            </a:r>
            <a:r>
              <a:rPr lang="en-US" altLang="zh-CN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Juicyjuice</a:t>
            </a:r>
            <a:r>
              <a:rPr lang="en-US" altLang="zh-CN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and Dr. Seuss, piggy-back rides and Slip N' Slides</a:t>
            </a:r>
            <a:br>
              <a:rPr lang="en-US" altLang="zh-CN" sz="3200" b="1" dirty="0">
                <a:solidFill>
                  <a:srgbClr val="FF0000"/>
                </a:solidFill>
                <a:latin typeface="Arial" panose="020B0604020202020204" pitchFamily="34" charset="0"/>
              </a:rPr>
            </a:br>
            <a:endParaRPr lang="zh-CN" altLang="en-US" sz="3200" b="1" dirty="0">
              <a:solidFill>
                <a:srgbClr val="FF0000"/>
              </a:solidFill>
            </a:endParaRPr>
          </a:p>
        </p:txBody>
      </p:sp>
      <p:pic>
        <p:nvPicPr>
          <p:cNvPr id="31" name="音频 30">
            <a:hlinkClick r:id="" action="ppaction://media"/>
            <a:extLst>
              <a:ext uri="{FF2B5EF4-FFF2-40B4-BE49-F238E27FC236}">
                <a16:creationId xmlns:a16="http://schemas.microsoft.com/office/drawing/2014/main" id="{A06B7743-B18E-4217-A656-5E09A92997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31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1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1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1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1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1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1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1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51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1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251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1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751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2FB6FE7-BA89-4083-A95A-A401F04EC9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F5E6230-8226-4D74-B377-60223D2C48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555A903-5112-43AF-8E8F-666A83B887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C348E45-94F3-4003-BD5D-0121C2AA69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000A114-5FDD-4F5A-97C5-D004DF0BD5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4DCC188-A460-414D-957F-72D905CAA3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A90C76B-8502-49FD-B3DB-9BA307BE325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565181E-33F4-4276-911C-D78343E311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5B541B6-711B-4CFC-9F83-FADD41B55AD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52793BE-3B5F-4B32-8520-4309DB53DE0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20A4C53-6380-4AA5-B4A6-36A8C61BC22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7D8C6EC9-1D98-4CAC-93CA-4C6E36CC9F9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BD1A1561-86BE-4C55-860E-D1E4D913E91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DC07243D-824D-4E26-A329-EFD66CDFEB8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066AE58C-A1D2-4F81-A35D-D0F46A7B201A}"/>
              </a:ext>
            </a:extLst>
          </p:cNvPr>
          <p:cNvSpPr/>
          <p:nvPr/>
        </p:nvSpPr>
        <p:spPr>
          <a:xfrm>
            <a:off x="4989443" y="0"/>
            <a:ext cx="786516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3200" b="1" dirty="0">
                <a:solidFill>
                  <a:srgbClr val="BB00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　</a:t>
            </a:r>
            <a:r>
              <a:rPr lang="en-US" altLang="zh-CN" sz="3200" b="1" dirty="0" err="1">
                <a:solidFill>
                  <a:srgbClr val="BB0014"/>
                </a:solidFill>
                <a:latin typeface="Arial" panose="020B0604020202020204" pitchFamily="34" charset="0"/>
              </a:rPr>
              <a:t>Mcdonold's</a:t>
            </a:r>
            <a:r>
              <a:rPr lang="en-US" altLang="zh-CN" sz="3200" b="1" dirty="0">
                <a:solidFill>
                  <a:srgbClr val="BB0014"/>
                </a:solidFill>
                <a:latin typeface="Arial" panose="020B0604020202020204" pitchFamily="34" charset="0"/>
              </a:rPr>
              <a:t> fries, those were the best, what happens next</a:t>
            </a:r>
            <a:br>
              <a:rPr lang="en-US" altLang="zh-CN" sz="3200" b="1" dirty="0">
                <a:solidFill>
                  <a:srgbClr val="BB0014"/>
                </a:solidFill>
                <a:latin typeface="Arial" panose="020B0604020202020204" pitchFamily="34" charset="0"/>
              </a:rPr>
            </a:br>
            <a:endParaRPr lang="zh-CN" altLang="en-US" sz="3200" b="1" dirty="0">
              <a:solidFill>
                <a:srgbClr val="BB0014"/>
              </a:solidFill>
            </a:endParaRPr>
          </a:p>
        </p:txBody>
      </p:sp>
      <p:pic>
        <p:nvPicPr>
          <p:cNvPr id="31" name="音频 30">
            <a:hlinkClick r:id="" action="ppaction://media"/>
            <a:extLst>
              <a:ext uri="{FF2B5EF4-FFF2-40B4-BE49-F238E27FC236}">
                <a16:creationId xmlns:a16="http://schemas.microsoft.com/office/drawing/2014/main" id="{C6A3C827-AB4B-4B96-AFD9-B6C8739E01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05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1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1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1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1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1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1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1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1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51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1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751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1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542FF9D-5720-4E7B-A7CB-55B756D17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F39F528-665D-46F6-861C-8ECE3847AE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30CD541-F282-4146-A993-556B2DA5C9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90D8F21-DB16-478C-829D-CECB6B65DD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8D46740-A0F7-472F-A6A5-4393CFF32E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EDE2BEB-3749-487B-BA56-B138689C7A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C32FB01-5895-4730-AB22-04E90367DC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E398A15E-91DD-4569-8E2C-60B8860C7EC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C49F4E7-ACE3-4243-AE74-50826CF3F69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FFD61E50-6154-46D0-B238-114F811A987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1315451-719C-4AD9-AB68-72B071E3C3E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5598D5C-EB82-46B8-95BE-33263BD7C1E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8759F80-1303-4E0F-978C-419029B71C58}"/>
              </a:ext>
            </a:extLst>
          </p:cNvPr>
          <p:cNvSpPr/>
          <p:nvPr/>
        </p:nvSpPr>
        <p:spPr>
          <a:xfrm>
            <a:off x="6334540" y="382012"/>
            <a:ext cx="585746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　</a:t>
            </a: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</a:rPr>
              <a:t>It’s unbelievable</a:t>
            </a:r>
            <a:b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zh-CN" altLang="zh-C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　</a:t>
            </a: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</a:rPr>
              <a:t>This is as good as it gets</a:t>
            </a:r>
            <a:b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zh-CN" altLang="zh-C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　</a:t>
            </a: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</a:rPr>
              <a:t>It’s unbelievable</a:t>
            </a:r>
            <a:b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zh-CN" altLang="zh-C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　</a:t>
            </a: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</a:rPr>
              <a:t>Don’t know what’s   </a:t>
            </a:r>
          </a:p>
          <a:p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</a:rPr>
              <a:t>       </a:t>
            </a:r>
            <a:r>
              <a:rPr lang="en-US" altLang="zh-CN" sz="3200" b="1" dirty="0" err="1">
                <a:solidFill>
                  <a:schemeClr val="bg1"/>
                </a:solidFill>
                <a:latin typeface="Arial" panose="020B0604020202020204" pitchFamily="34" charset="0"/>
              </a:rPr>
              <a:t>gonna</a:t>
            </a: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</a:rPr>
              <a:t> happen next</a:t>
            </a:r>
            <a:b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</a:rPr>
            </a:br>
            <a:endParaRPr lang="zh-CN" altLang="en-US" sz="3200" b="1" dirty="0">
              <a:solidFill>
                <a:schemeClr val="bg1"/>
              </a:solidFill>
            </a:endParaRPr>
          </a:p>
        </p:txBody>
      </p:sp>
      <p:pic>
        <p:nvPicPr>
          <p:cNvPr id="29" name="音频 28">
            <a:hlinkClick r:id="" action="ppaction://media"/>
            <a:extLst>
              <a:ext uri="{FF2B5EF4-FFF2-40B4-BE49-F238E27FC236}">
                <a16:creationId xmlns:a16="http://schemas.microsoft.com/office/drawing/2014/main" id="{817A4761-9891-46CD-9824-E71B9108FC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13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813"/>
    </mc:Choice>
    <mc:Fallback xmlns="">
      <p:transition advClick="0" advTm="8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1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1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1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1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1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1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1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1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51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1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893F26A-F4AB-472D-B2F1-09319BEBDF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1E30316-4C7C-40DD-8082-9C0AE1A5CC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624E65B-0C28-435B-8EF0-8A4712C105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40CA36A-5228-451C-87EE-FBABBEA941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41412D8-B5AC-49B6-9C77-F106F334F3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C61B0F6-BE7F-47B2-9F0A-B3EB2EEAA0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3F53309-1BDC-4AF7-8946-5F594E189A6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01BBF39-9C52-4086-94F0-5BE95AFDA9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3F36F5F-4F1C-4D71-B46A-51488205862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D2B5311-01B3-4632-9261-4F8E4C43238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5319BAC-6E6A-4854-80F6-C8C8C000AD9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05FA847-6AA4-47A6-92EF-7D91BF2B98A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2582AEF6-A823-4F3D-A531-6874247C7A3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F1B3283B-7515-499F-AC6B-50A982111B18}"/>
              </a:ext>
            </a:extLst>
          </p:cNvPr>
          <p:cNvSpPr/>
          <p:nvPr/>
        </p:nvSpPr>
        <p:spPr>
          <a:xfrm>
            <a:off x="-708992" y="0"/>
            <a:ext cx="1170167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　</a:t>
            </a: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</a:rPr>
              <a:t>It’s unbelievable</a:t>
            </a:r>
            <a:b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zh-CN" altLang="zh-C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　</a:t>
            </a: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</a:rPr>
              <a:t>You haven’t seen nothing yet</a:t>
            </a:r>
            <a:b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zh-CN" altLang="zh-C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　</a:t>
            </a: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</a:rPr>
              <a:t>It’s unbelievable, those were the days. Oh!</a:t>
            </a:r>
            <a:b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</a:rPr>
            </a:br>
            <a:endParaRPr lang="zh-CN" altLang="en-US" sz="3200" b="1" dirty="0">
              <a:solidFill>
                <a:schemeClr val="bg1"/>
              </a:solidFill>
            </a:endParaRPr>
          </a:p>
        </p:txBody>
      </p:sp>
      <p:pic>
        <p:nvPicPr>
          <p:cNvPr id="29" name="音频 28">
            <a:hlinkClick r:id="" action="ppaction://media"/>
            <a:extLst>
              <a:ext uri="{FF2B5EF4-FFF2-40B4-BE49-F238E27FC236}">
                <a16:creationId xmlns:a16="http://schemas.microsoft.com/office/drawing/2014/main" id="{32B3D906-6414-470D-B0D1-264F42087B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92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855"/>
    </mc:Choice>
    <mc:Fallback xmlns="">
      <p:transition advClick="0" advTm="7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1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1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1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1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1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1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1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1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51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1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751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AF44E41-D27E-4448-A60B-10DD9F099F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E78EEB8-7467-475C-B81E-F4D0F6EFF0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B4CD594-3849-4E49-A582-8BE1608B15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244BC03-9722-4291-9367-25EB63834F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FD41FD6-80C6-4DB9-81B3-6E901358CE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F68F69-51AB-4427-97F1-B35CB05EB6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E6A10F39-0A2E-4E95-81B4-E6E6CBFF6E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374DA09-1DEB-40CC-92BA-19A98744DFC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D618BEBB-323F-4E48-ABCF-183EFCF0F4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B6755C5-254D-4F0A-BB02-5EE7BEF33E2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C81769FC-9D32-4188-9DE1-275E035DBC9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02697AA2-F1F2-43C6-A0E4-5A0479F8CF9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95997655-AF8C-46B4-AB7F-0DDC7655604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8C10EDDC-BD0A-4486-8127-87D02916D77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8F692545-1A7B-4660-82FC-66471A6A33A2}"/>
              </a:ext>
            </a:extLst>
          </p:cNvPr>
          <p:cNvSpPr/>
          <p:nvPr/>
        </p:nvSpPr>
        <p:spPr>
          <a:xfrm>
            <a:off x="980661" y="0"/>
            <a:ext cx="132720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</a:rPr>
              <a:t>It’s unbelievable  </a:t>
            </a:r>
            <a:r>
              <a:rPr lang="en-US" altLang="zh-CN" sz="3200" b="1" kern="100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When I think back on them, man</a:t>
            </a:r>
            <a:br>
              <a:rPr lang="en-US" altLang="zh-CN" sz="3200" b="1" kern="100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</a:br>
            <a:r>
              <a:rPr lang="zh-CN" altLang="zh-CN" sz="3200" b="1" kern="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en-US" altLang="zh-CN" sz="3200" b="1" kern="100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It’s unbelievable  Cause baby those were the days</a:t>
            </a:r>
            <a:br>
              <a:rPr lang="en-US" altLang="zh-CN" sz="3200" b="1" kern="100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</a:br>
            <a:r>
              <a:rPr lang="zh-CN" altLang="zh-CN" sz="3200" b="1" kern="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　</a:t>
            </a:r>
            <a:endParaRPr lang="zh-CN" altLang="zh-CN" sz="3200" b="1" kern="100" dirty="0">
              <a:solidFill>
                <a:schemeClr val="bg1"/>
              </a:solidFill>
              <a:latin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5" name="音频 34">
            <a:hlinkClick r:id="" action="ppaction://media"/>
            <a:extLst>
              <a:ext uri="{FF2B5EF4-FFF2-40B4-BE49-F238E27FC236}">
                <a16:creationId xmlns:a16="http://schemas.microsoft.com/office/drawing/2014/main" id="{A198991B-9509-46AA-A90E-6E5FDBDBC8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24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/>
    </mc:Choice>
    <mc:Fallback xmlns="">
      <p:transition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1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1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1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1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1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1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1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1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51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1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751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1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0D35E86-1433-4108-8F18-E593ADFC58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E3CBA94-E1EB-432D-9523-7373ED8695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3FCFAA6-74C6-497E-919F-BBE627F716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6B12C12-588E-4513-998B-297932C6D8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99FE6E2-AD5F-4D9E-8602-DF9EFA531F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D5AD3D9-ADDE-4C18-B563-4E952CA445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49C597E-FD55-4F2A-847D-6A64D3A669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27D0791-D98D-408C-A129-24ADADB855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AC65C1B-50F5-4DA2-ADE1-37F0DBC2F36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B23167C-6AA1-4856-B30B-D30A3C4AC55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4948D206-63D3-4846-8D44-9A29C4320D8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517FE1C-7292-4535-8EB5-7B9925B08F7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BCBA5962-7462-410B-BC26-15B7AB89D12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5C02A894-E45A-456B-962E-6DFB8302787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525FF979-BEE2-4059-A247-F6184EABD7EF}"/>
              </a:ext>
            </a:extLst>
          </p:cNvPr>
          <p:cNvSpPr/>
          <p:nvPr/>
        </p:nvSpPr>
        <p:spPr>
          <a:xfrm>
            <a:off x="1000539" y="0"/>
            <a:ext cx="8481391" cy="2554545"/>
          </a:xfrm>
          <a:custGeom>
            <a:avLst/>
            <a:gdLst>
              <a:gd name="connsiteX0" fmla="*/ 0 w 8481391"/>
              <a:gd name="connsiteY0" fmla="*/ 0 h 2062103"/>
              <a:gd name="connsiteX1" fmla="*/ 8481391 w 8481391"/>
              <a:gd name="connsiteY1" fmla="*/ 0 h 2062103"/>
              <a:gd name="connsiteX2" fmla="*/ 8481391 w 8481391"/>
              <a:gd name="connsiteY2" fmla="*/ 2062103 h 2062103"/>
              <a:gd name="connsiteX3" fmla="*/ 0 w 8481391"/>
              <a:gd name="connsiteY3" fmla="*/ 2062103 h 2062103"/>
              <a:gd name="connsiteX4" fmla="*/ 0 w 8481391"/>
              <a:gd name="connsiteY4" fmla="*/ 0 h 2062103"/>
              <a:gd name="connsiteX0" fmla="*/ 0 w 8481391"/>
              <a:gd name="connsiteY0" fmla="*/ 0 h 2062103"/>
              <a:gd name="connsiteX1" fmla="*/ 2001080 w 8481391"/>
              <a:gd name="connsiteY1" fmla="*/ 14642 h 2062103"/>
              <a:gd name="connsiteX2" fmla="*/ 8481391 w 8481391"/>
              <a:gd name="connsiteY2" fmla="*/ 0 h 2062103"/>
              <a:gd name="connsiteX3" fmla="*/ 8481391 w 8481391"/>
              <a:gd name="connsiteY3" fmla="*/ 2062103 h 2062103"/>
              <a:gd name="connsiteX4" fmla="*/ 0 w 8481391"/>
              <a:gd name="connsiteY4" fmla="*/ 2062103 h 2062103"/>
              <a:gd name="connsiteX5" fmla="*/ 0 w 8481391"/>
              <a:gd name="connsiteY5" fmla="*/ 0 h 206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81391" h="2062103">
                <a:moveTo>
                  <a:pt x="0" y="0"/>
                </a:moveTo>
                <a:lnTo>
                  <a:pt x="2001080" y="14642"/>
                </a:lnTo>
                <a:lnTo>
                  <a:pt x="8481391" y="0"/>
                </a:lnTo>
                <a:lnTo>
                  <a:pt x="8481391" y="2062103"/>
                </a:lnTo>
                <a:lnTo>
                  <a:pt x="0" y="2062103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>
            <a:spAutoFit/>
          </a:bodyPr>
          <a:lstStyle/>
          <a:p>
            <a:r>
              <a:rPr lang="en-US" altLang="zh-CN" sz="3200" b="1" kern="100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      It’s unbelievable</a:t>
            </a:r>
            <a:br>
              <a:rPr lang="en-US" altLang="zh-CN" sz="3200" b="1" kern="100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</a:br>
            <a:r>
              <a:rPr lang="zh-CN" altLang="zh-CN" sz="3200" b="1" kern="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　</a:t>
            </a:r>
            <a:r>
              <a:rPr lang="en-US" altLang="zh-CN" sz="3200" b="1" kern="100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It ruled in so many ways</a:t>
            </a:r>
            <a:br>
              <a:rPr lang="en-US" altLang="zh-CN" sz="3200" b="1" kern="100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</a:br>
            <a:r>
              <a:rPr lang="zh-CN" altLang="zh-CN" sz="3200" b="1" kern="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　</a:t>
            </a:r>
            <a:r>
              <a:rPr lang="en-US" altLang="zh-CN" sz="3200" b="1" kern="100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It’s unbelievable</a:t>
            </a:r>
          </a:p>
          <a:p>
            <a:r>
              <a:rPr lang="en-US" altLang="zh-CN" sz="3200" b="1" kern="100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       it’s unbelievable</a:t>
            </a:r>
            <a:br>
              <a:rPr lang="en-US" altLang="zh-CN" sz="3200" b="1" kern="100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</a:br>
            <a:r>
              <a:rPr lang="zh-CN" altLang="zh-CN" sz="3200" b="1" kern="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pic>
        <p:nvPicPr>
          <p:cNvPr id="31" name="音频 30">
            <a:hlinkClick r:id="" action="ppaction://media"/>
            <a:extLst>
              <a:ext uri="{FF2B5EF4-FFF2-40B4-BE49-F238E27FC236}">
                <a16:creationId xmlns:a16="http://schemas.microsoft.com/office/drawing/2014/main" id="{DACA87BA-5930-401D-9B3F-5CE69EC8D6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3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1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1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1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1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1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1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1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1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51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1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751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1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2" presetClass="emph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1" dur="6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30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130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1300" fill="hold">
                                          <p:stCondLst>
                                            <p:cond delay="3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1300" fill="hold">
                                          <p:stCondLst>
                                            <p:cond delay="5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B6CD2F5-8AFC-499C-ADCC-DA2E86F683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1464"/>
            <a:ext cx="12192000" cy="6858000"/>
          </a:xfrm>
          <a:prstGeom prst="rect">
            <a:avLst/>
          </a:prstGeom>
        </p:spPr>
      </p:pic>
      <p:pic>
        <p:nvPicPr>
          <p:cNvPr id="4" name="Owl City、Hanson - Unbelievable">
            <a:hlinkClick r:id="" action="ppaction://media"/>
            <a:extLst>
              <a:ext uri="{FF2B5EF4-FFF2-40B4-BE49-F238E27FC236}">
                <a16:creationId xmlns:a16="http://schemas.microsoft.com/office/drawing/2014/main" id="{546EC27E-D20D-4A41-B3CF-69A843BC14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65516" y="6009241"/>
            <a:ext cx="487363" cy="48736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9169012-4FA8-40C5-B53A-24DF7A1090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529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B89FF14-5C54-46DD-A356-4FD57897B0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3" y="-84"/>
            <a:ext cx="12192000" cy="6858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749C267-2E0F-40E2-9C22-8884B6F454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763" y="0"/>
            <a:ext cx="12192000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AAF5996-4A59-40FF-96EB-66FF2A8742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" y="-26302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2C11F99-59F4-452C-94AA-653C0CED648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" y="-168"/>
            <a:ext cx="12192000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FF76CC6-D7E1-452D-89D4-953B8FC251D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25" y="-9396"/>
            <a:ext cx="12201525" cy="688092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1359CE68-EFDA-49C1-B528-21DDBBA3616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35"/>
            <a:ext cx="12192000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DBFD7586-08CE-4301-BEDB-042C4839DBF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" y="-29426"/>
            <a:ext cx="12192000" cy="6858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19B94852-0D9D-4074-BE98-7DE717A1C7F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7" y="-701"/>
            <a:ext cx="12192000" cy="685800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7F530828-578F-46F9-8C8D-FB0D9A5347D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4" y="-23096"/>
            <a:ext cx="12192000" cy="6858000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F003DF0C-B790-4B87-95D2-CA606128B62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" y="-24760"/>
            <a:ext cx="12192000" cy="6858000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C5B00354-518F-4D58-AB75-E1624739E26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" y="8524"/>
            <a:ext cx="12192000" cy="685800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23AAA78C-3819-4483-BC11-7F613D113CE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" y="2452"/>
            <a:ext cx="12192000" cy="685800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04389A63-CA4F-43B6-A8F7-0A491F93C61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6422"/>
            <a:ext cx="12192000" cy="6858000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ADBA8C78-449C-4457-AFB9-26F9845A397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50" y="-19050"/>
            <a:ext cx="12192000" cy="6858000"/>
          </a:xfrm>
          <a:prstGeom prst="rect">
            <a:avLst/>
          </a:prstGeom>
        </p:spPr>
      </p:pic>
      <p:pic>
        <p:nvPicPr>
          <p:cNvPr id="60" name="图片 59">
            <a:extLst>
              <a:ext uri="{FF2B5EF4-FFF2-40B4-BE49-F238E27FC236}">
                <a16:creationId xmlns:a16="http://schemas.microsoft.com/office/drawing/2014/main" id="{952645BB-7C6D-47AA-8FE5-725400F897A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50" y="-13466"/>
            <a:ext cx="12192000" cy="6858000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37588218-6337-4D49-AD02-42E6E2BE6D6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51" y="0"/>
            <a:ext cx="12192000" cy="6858000"/>
          </a:xfrm>
          <a:prstGeom prst="rect">
            <a:avLst/>
          </a:prstGeom>
        </p:spPr>
      </p:pic>
      <p:pic>
        <p:nvPicPr>
          <p:cNvPr id="64" name="图片 63">
            <a:extLst>
              <a:ext uri="{FF2B5EF4-FFF2-40B4-BE49-F238E27FC236}">
                <a16:creationId xmlns:a16="http://schemas.microsoft.com/office/drawing/2014/main" id="{62D38F9C-10D8-42AF-9A20-5DB8CF62520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49" y="1248"/>
            <a:ext cx="12192000" cy="6858000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16ABBFD8-9338-4DD3-88C1-189FCE0D811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9" y="22758"/>
            <a:ext cx="12192000" cy="6858000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473A13AC-0826-40A9-B37A-AD41A1C179E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51" y="0"/>
            <a:ext cx="12192000" cy="6858000"/>
          </a:xfrm>
          <a:prstGeom prst="rect">
            <a:avLst/>
          </a:prstGeom>
        </p:spPr>
      </p:pic>
      <p:pic>
        <p:nvPicPr>
          <p:cNvPr id="70" name="图片 69">
            <a:extLst>
              <a:ext uri="{FF2B5EF4-FFF2-40B4-BE49-F238E27FC236}">
                <a16:creationId xmlns:a16="http://schemas.microsoft.com/office/drawing/2014/main" id="{23172525-2DB6-4D63-999F-8F97FBD69C9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9050"/>
            <a:ext cx="12192000" cy="6858000"/>
          </a:xfrm>
          <a:prstGeom prst="rect">
            <a:avLst/>
          </a:prstGeom>
        </p:spPr>
      </p:pic>
      <p:pic>
        <p:nvPicPr>
          <p:cNvPr id="72" name="图片 71">
            <a:extLst>
              <a:ext uri="{FF2B5EF4-FFF2-40B4-BE49-F238E27FC236}">
                <a16:creationId xmlns:a16="http://schemas.microsoft.com/office/drawing/2014/main" id="{4A486C57-42C4-41BD-B2E4-2F5EABC9544B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1948"/>
            <a:ext cx="12192000" cy="6858000"/>
          </a:xfrm>
          <a:prstGeom prst="rect">
            <a:avLst/>
          </a:prstGeom>
        </p:spPr>
      </p:pic>
      <p:pic>
        <p:nvPicPr>
          <p:cNvPr id="74" name="图片 73">
            <a:extLst>
              <a:ext uri="{FF2B5EF4-FFF2-40B4-BE49-F238E27FC236}">
                <a16:creationId xmlns:a16="http://schemas.microsoft.com/office/drawing/2014/main" id="{4D170A48-865C-4BA1-9465-ABE5D02124DC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5" name="文本框 74">
            <a:extLst>
              <a:ext uri="{FF2B5EF4-FFF2-40B4-BE49-F238E27FC236}">
                <a16:creationId xmlns:a16="http://schemas.microsoft.com/office/drawing/2014/main" id="{C6200033-40B5-4386-9D16-7DC7B84C3AF7}"/>
              </a:ext>
            </a:extLst>
          </p:cNvPr>
          <p:cNvSpPr txBox="1"/>
          <p:nvPr/>
        </p:nvSpPr>
        <p:spPr>
          <a:xfrm>
            <a:off x="1866900" y="2019300"/>
            <a:ext cx="29527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It’s</a:t>
            </a:r>
            <a:endParaRPr lang="zh-CN" altLang="en-US" sz="5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id="{515BCE07-6580-4A6C-9D38-8C584BD3784D}"/>
              </a:ext>
            </a:extLst>
          </p:cNvPr>
          <p:cNvSpPr/>
          <p:nvPr/>
        </p:nvSpPr>
        <p:spPr>
          <a:xfrm>
            <a:off x="1181100" y="5419386"/>
            <a:ext cx="66865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　</a:t>
            </a:r>
            <a:r>
              <a:rPr lang="en-US" altLang="zh-CN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This is as good as it gets</a:t>
            </a:r>
            <a:br>
              <a:rPr lang="zh-CN" altLang="zh-CN" sz="36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</a:br>
            <a:endParaRPr lang="zh-CN" altLang="en-US" sz="3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0" name="图片 79">
            <a:extLst>
              <a:ext uri="{FF2B5EF4-FFF2-40B4-BE49-F238E27FC236}">
                <a16:creationId xmlns:a16="http://schemas.microsoft.com/office/drawing/2014/main" id="{0E6C3390-BCC8-4277-AA75-A9A0BE705ED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4" y="2784"/>
            <a:ext cx="12192000" cy="6858000"/>
          </a:xfrm>
          <a:prstGeom prst="rect">
            <a:avLst/>
          </a:prstGeom>
        </p:spPr>
      </p:pic>
      <p:sp>
        <p:nvSpPr>
          <p:cNvPr id="81" name="矩形 80">
            <a:extLst>
              <a:ext uri="{FF2B5EF4-FFF2-40B4-BE49-F238E27FC236}">
                <a16:creationId xmlns:a16="http://schemas.microsoft.com/office/drawing/2014/main" id="{5C552036-FF82-49C7-8949-7028C23F42AC}"/>
              </a:ext>
            </a:extLst>
          </p:cNvPr>
          <p:cNvSpPr/>
          <p:nvPr/>
        </p:nvSpPr>
        <p:spPr>
          <a:xfrm>
            <a:off x="1218700" y="5209112"/>
            <a:ext cx="945832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　</a:t>
            </a:r>
            <a:r>
              <a:rPr lang="en-US" altLang="zh-CN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Don’t know what’s </a:t>
            </a:r>
            <a:r>
              <a:rPr lang="en-US" altLang="zh-CN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gonna</a:t>
            </a:r>
            <a:r>
              <a:rPr lang="en-US" altLang="zh-CN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 </a:t>
            </a:r>
          </a:p>
          <a:p>
            <a:r>
              <a:rPr lang="en-US" altLang="zh-CN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                 happen next</a:t>
            </a:r>
            <a:br>
              <a:rPr lang="zh-CN" altLang="zh-CN" sz="36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</a:br>
            <a:endParaRPr lang="zh-CN" altLang="en-US" sz="3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8" name="图片 77">
            <a:extLst>
              <a:ext uri="{FF2B5EF4-FFF2-40B4-BE49-F238E27FC236}">
                <a16:creationId xmlns:a16="http://schemas.microsoft.com/office/drawing/2014/main" id="{AD63E55F-7D27-4239-A8DE-3B613E7D72D7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101" y="-23054"/>
            <a:ext cx="12192000" cy="6858000"/>
          </a:xfrm>
          <a:prstGeom prst="rect">
            <a:avLst/>
          </a:prstGeom>
        </p:spPr>
      </p:pic>
      <p:sp>
        <p:nvSpPr>
          <p:cNvPr id="82" name="矩形 81">
            <a:extLst>
              <a:ext uri="{FF2B5EF4-FFF2-40B4-BE49-F238E27FC236}">
                <a16:creationId xmlns:a16="http://schemas.microsoft.com/office/drawing/2014/main" id="{11FE67EC-FBE6-4DB6-9A30-E6760D22B6AB}"/>
              </a:ext>
            </a:extLst>
          </p:cNvPr>
          <p:cNvSpPr/>
          <p:nvPr/>
        </p:nvSpPr>
        <p:spPr>
          <a:xfrm>
            <a:off x="1537568" y="5976656"/>
            <a:ext cx="92121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　</a:t>
            </a:r>
            <a:r>
              <a:rPr lang="en-US" altLang="zh-CN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You haven’t seen nothing yet</a:t>
            </a:r>
            <a:br>
              <a:rPr lang="zh-CN" altLang="zh-CN" sz="40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</a:br>
            <a:endParaRPr lang="zh-CN" altLang="en-US" sz="4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5" name="图片 84">
            <a:extLst>
              <a:ext uri="{FF2B5EF4-FFF2-40B4-BE49-F238E27FC236}">
                <a16:creationId xmlns:a16="http://schemas.microsoft.com/office/drawing/2014/main" id="{933CAA8F-28B6-4524-B21D-42EDFFAC324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4" name="矩形 83">
            <a:extLst>
              <a:ext uri="{FF2B5EF4-FFF2-40B4-BE49-F238E27FC236}">
                <a16:creationId xmlns:a16="http://schemas.microsoft.com/office/drawing/2014/main" id="{195DB3B8-C5BB-45C0-865F-7E07D3C9959D}"/>
              </a:ext>
            </a:extLst>
          </p:cNvPr>
          <p:cNvSpPr/>
          <p:nvPr/>
        </p:nvSpPr>
        <p:spPr>
          <a:xfrm rot="2401428">
            <a:off x="1733550" y="2314486"/>
            <a:ext cx="638175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7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US" altLang="zh-CN" sz="7200" b="1" dirty="0">
                <a:solidFill>
                  <a:srgbClr val="FFFF00"/>
                </a:solidFill>
                <a:latin typeface="Arial" panose="020B0604020202020204" pitchFamily="34" charset="0"/>
              </a:rPr>
              <a:t>It’s </a:t>
            </a:r>
          </a:p>
          <a:p>
            <a:r>
              <a:rPr lang="en-US" altLang="zh-CN" sz="7200" b="1" dirty="0">
                <a:solidFill>
                  <a:srgbClr val="FFFF00"/>
                </a:solidFill>
                <a:latin typeface="Arial" panose="020B0604020202020204" pitchFamily="34" charset="0"/>
              </a:rPr>
              <a:t>unbelievable</a:t>
            </a:r>
            <a:br>
              <a:rPr lang="zh-CN" altLang="zh-CN" sz="7200" b="1" dirty="0">
                <a:solidFill>
                  <a:srgbClr val="FFFF00"/>
                </a:solidFill>
                <a:effectLst/>
              </a:rPr>
            </a:br>
            <a:endParaRPr lang="zh-CN" altLang="en-US" sz="7200" b="1" dirty="0">
              <a:solidFill>
                <a:srgbClr val="FFFF00"/>
              </a:solidFill>
            </a:endParaRPr>
          </a:p>
        </p:txBody>
      </p:sp>
      <p:sp>
        <p:nvSpPr>
          <p:cNvPr id="86" name="矩形 85">
            <a:extLst>
              <a:ext uri="{FF2B5EF4-FFF2-40B4-BE49-F238E27FC236}">
                <a16:creationId xmlns:a16="http://schemas.microsoft.com/office/drawing/2014/main" id="{962B2B09-A43B-443C-96EC-3F7DD54A55E1}"/>
              </a:ext>
            </a:extLst>
          </p:cNvPr>
          <p:cNvSpPr/>
          <p:nvPr/>
        </p:nvSpPr>
        <p:spPr>
          <a:xfrm rot="19302939">
            <a:off x="2170448" y="1818677"/>
            <a:ext cx="638175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7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US" altLang="zh-CN" sz="7200" b="1" dirty="0">
                <a:solidFill>
                  <a:srgbClr val="FFFF00"/>
                </a:solidFill>
                <a:latin typeface="Arial" panose="020B0604020202020204" pitchFamily="34" charset="0"/>
              </a:rPr>
              <a:t>It’s </a:t>
            </a:r>
          </a:p>
          <a:p>
            <a:r>
              <a:rPr lang="en-US" altLang="zh-CN" sz="7200" b="1" dirty="0">
                <a:solidFill>
                  <a:srgbClr val="FFFF00"/>
                </a:solidFill>
                <a:latin typeface="Arial" panose="020B0604020202020204" pitchFamily="34" charset="0"/>
              </a:rPr>
              <a:t>unbelievable</a:t>
            </a:r>
            <a:br>
              <a:rPr lang="zh-CN" altLang="zh-CN" sz="7200" b="1" dirty="0">
                <a:solidFill>
                  <a:srgbClr val="FFFF00"/>
                </a:solidFill>
                <a:effectLst/>
              </a:rPr>
            </a:br>
            <a:endParaRPr lang="zh-CN" altLang="en-US" sz="7200" b="1" dirty="0">
              <a:solidFill>
                <a:srgbClr val="FFFF00"/>
              </a:solidFill>
            </a:endParaRPr>
          </a:p>
        </p:txBody>
      </p:sp>
      <p:pic>
        <p:nvPicPr>
          <p:cNvPr id="89" name="图片 88">
            <a:extLst>
              <a:ext uri="{FF2B5EF4-FFF2-40B4-BE49-F238E27FC236}">
                <a16:creationId xmlns:a16="http://schemas.microsoft.com/office/drawing/2014/main" id="{483FA2FA-DCF6-4304-BE19-2411228F6C5D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1" name="图片 90">
            <a:extLst>
              <a:ext uri="{FF2B5EF4-FFF2-40B4-BE49-F238E27FC236}">
                <a16:creationId xmlns:a16="http://schemas.microsoft.com/office/drawing/2014/main" id="{339B2E20-942C-4ABC-9500-FCB8DBB835A0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7" name="矩形 86">
            <a:extLst>
              <a:ext uri="{FF2B5EF4-FFF2-40B4-BE49-F238E27FC236}">
                <a16:creationId xmlns:a16="http://schemas.microsoft.com/office/drawing/2014/main" id="{955DF573-DE1F-42AA-B00F-857621A7649C}"/>
              </a:ext>
            </a:extLst>
          </p:cNvPr>
          <p:cNvSpPr/>
          <p:nvPr/>
        </p:nvSpPr>
        <p:spPr>
          <a:xfrm>
            <a:off x="800100" y="357485"/>
            <a:ext cx="10210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　</a:t>
            </a:r>
            <a:r>
              <a:rPr lang="en-US" altLang="zh-CN" sz="3600" b="1" dirty="0">
                <a:solidFill>
                  <a:srgbClr val="FFFF00"/>
                </a:solidFill>
                <a:latin typeface="Arial" panose="020B0604020202020204" pitchFamily="34" charset="0"/>
              </a:rPr>
              <a:t>When I was a kid I saved up all my dough so I could buy </a:t>
            </a:r>
            <a:r>
              <a:rPr lang="en-US" altLang="zh-CN" sz="3600" b="1" dirty="0">
                <a:solidFill>
                  <a:srgbClr val="FFFF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C-3PO</a:t>
            </a:r>
            <a:br>
              <a:rPr lang="en-US" altLang="zh-CN" sz="3600" b="1" dirty="0">
                <a:solidFill>
                  <a:srgbClr val="FFFF00"/>
                </a:solidFill>
                <a:latin typeface="Arial" panose="020B0604020202020204" pitchFamily="34" charset="0"/>
              </a:rPr>
            </a:br>
            <a:endParaRPr lang="zh-CN" altLang="en-US" sz="3600" b="1" dirty="0">
              <a:solidFill>
                <a:srgbClr val="FFFF00"/>
              </a:solidFill>
            </a:endParaRPr>
          </a:p>
        </p:txBody>
      </p:sp>
      <p:pic>
        <p:nvPicPr>
          <p:cNvPr id="94" name="图片 93">
            <a:extLst>
              <a:ext uri="{FF2B5EF4-FFF2-40B4-BE49-F238E27FC236}">
                <a16:creationId xmlns:a16="http://schemas.microsoft.com/office/drawing/2014/main" id="{42867D8F-CD8F-4168-BE0E-7E0561C898EF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6" name="图片 95">
            <a:extLst>
              <a:ext uri="{FF2B5EF4-FFF2-40B4-BE49-F238E27FC236}">
                <a16:creationId xmlns:a16="http://schemas.microsoft.com/office/drawing/2014/main" id="{CBF15EE7-E62F-4B32-BB2B-1ADE22FD75FF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8" name="图片 97">
            <a:extLst>
              <a:ext uri="{FF2B5EF4-FFF2-40B4-BE49-F238E27FC236}">
                <a16:creationId xmlns:a16="http://schemas.microsoft.com/office/drawing/2014/main" id="{9464B81F-F920-4AF3-8D48-10FDE0CFC16E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2" name="矩形 91">
            <a:extLst>
              <a:ext uri="{FF2B5EF4-FFF2-40B4-BE49-F238E27FC236}">
                <a16:creationId xmlns:a16="http://schemas.microsoft.com/office/drawing/2014/main" id="{FADA44F4-47BC-4DFA-9BC4-F16EAC3A0F04}"/>
              </a:ext>
            </a:extLst>
          </p:cNvPr>
          <p:cNvSpPr/>
          <p:nvPr/>
        </p:nvSpPr>
        <p:spPr>
          <a:xfrm rot="784406">
            <a:off x="2454002" y="621322"/>
            <a:ext cx="747906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　</a:t>
            </a:r>
            <a:r>
              <a:rPr lang="en-US" altLang="zh-CN" sz="3600" b="1" dirty="0">
                <a:solidFill>
                  <a:srgbClr val="FFFF00"/>
                </a:solidFill>
                <a:latin typeface="Arial" panose="020B0604020202020204" pitchFamily="34" charset="0"/>
              </a:rPr>
              <a:t>Put Mentos in my </a:t>
            </a:r>
            <a:r>
              <a:rPr lang="en-US" altLang="zh-CN" sz="4000" b="1" dirty="0">
                <a:solidFill>
                  <a:srgbClr val="FF0000"/>
                </a:solidFill>
                <a:latin typeface="Arial" panose="020B0604020202020204" pitchFamily="34" charset="0"/>
              </a:rPr>
              <a:t>Diet Coke </a:t>
            </a:r>
            <a:r>
              <a:rPr lang="en-US" altLang="zh-CN" sz="3600" b="1" dirty="0">
                <a:solidFill>
                  <a:srgbClr val="FFFF00"/>
                </a:solidFill>
                <a:latin typeface="Arial" panose="020B0604020202020204" pitchFamily="34" charset="0"/>
              </a:rPr>
              <a:t>in the back seat of the bus</a:t>
            </a:r>
            <a:br>
              <a:rPr lang="zh-CN" altLang="zh-CN" sz="3600" b="1" dirty="0">
                <a:solidFill>
                  <a:srgbClr val="FFFF00"/>
                </a:solidFill>
                <a:effectLst/>
              </a:rPr>
            </a:br>
            <a:endParaRPr lang="zh-CN" altLang="en-US" sz="3600" b="1" dirty="0">
              <a:solidFill>
                <a:srgbClr val="FFFF00"/>
              </a:solidFill>
            </a:endParaRPr>
          </a:p>
        </p:txBody>
      </p:sp>
      <p:pic>
        <p:nvPicPr>
          <p:cNvPr id="101" name="图片 100">
            <a:extLst>
              <a:ext uri="{FF2B5EF4-FFF2-40B4-BE49-F238E27FC236}">
                <a16:creationId xmlns:a16="http://schemas.microsoft.com/office/drawing/2014/main" id="{67C10A4A-973C-48CD-BAE3-3F95437FED17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" name="图片 102">
            <a:extLst>
              <a:ext uri="{FF2B5EF4-FFF2-40B4-BE49-F238E27FC236}">
                <a16:creationId xmlns:a16="http://schemas.microsoft.com/office/drawing/2014/main" id="{272A461C-7DDB-4E2E-A306-8F82C3F1E74E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5" name="图片 104">
            <a:extLst>
              <a:ext uri="{FF2B5EF4-FFF2-40B4-BE49-F238E27FC236}">
                <a16:creationId xmlns:a16="http://schemas.microsoft.com/office/drawing/2014/main" id="{E4DB59D8-D3B4-4940-9E7D-AF649BD2194A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7" name="图片 106">
            <a:extLst>
              <a:ext uri="{FF2B5EF4-FFF2-40B4-BE49-F238E27FC236}">
                <a16:creationId xmlns:a16="http://schemas.microsoft.com/office/drawing/2014/main" id="{46CA1A26-29D9-4752-829D-63440638E915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9" name="图片 108">
            <a:extLst>
              <a:ext uri="{FF2B5EF4-FFF2-40B4-BE49-F238E27FC236}">
                <a16:creationId xmlns:a16="http://schemas.microsoft.com/office/drawing/2014/main" id="{F5263A4F-B593-477D-95D3-FBA496E9D718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1" name="图片 110">
            <a:extLst>
              <a:ext uri="{FF2B5EF4-FFF2-40B4-BE49-F238E27FC236}">
                <a16:creationId xmlns:a16="http://schemas.microsoft.com/office/drawing/2014/main" id="{96D1A477-889F-4E66-A97B-17BC16FB8E2B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9" name="矩形 98">
            <a:extLst>
              <a:ext uri="{FF2B5EF4-FFF2-40B4-BE49-F238E27FC236}">
                <a16:creationId xmlns:a16="http://schemas.microsoft.com/office/drawing/2014/main" id="{732F06D4-0DB0-4328-A6E6-4406564D11C7}"/>
              </a:ext>
            </a:extLst>
          </p:cNvPr>
          <p:cNvSpPr/>
          <p:nvPr/>
        </p:nvSpPr>
        <p:spPr>
          <a:xfrm>
            <a:off x="433564" y="5641019"/>
            <a:ext cx="1067403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　</a:t>
            </a:r>
            <a:r>
              <a:rPr lang="en-US" altLang="zh-CN" sz="3600" b="1" dirty="0">
                <a:solidFill>
                  <a:schemeClr val="bg1"/>
                </a:solidFill>
                <a:latin typeface="Arial" panose="020B0604020202020204" pitchFamily="34" charset="0"/>
              </a:rPr>
              <a:t>When I was a kid I ate SpaghettiOs, played laser tag and </a:t>
            </a:r>
            <a:r>
              <a:rPr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G.I.Joe</a:t>
            </a:r>
            <a:r>
              <a:rPr lang="en-US" altLang="zh-CN" sz="3600" b="1" dirty="0">
                <a:solidFill>
                  <a:schemeClr val="bg1"/>
                </a:solidFill>
                <a:latin typeface="Arial" panose="020B0604020202020204" pitchFamily="34" charset="0"/>
              </a:rPr>
              <a:t>s</a:t>
            </a:r>
            <a:br>
              <a:rPr lang="zh-CN" altLang="zh-CN" sz="3600" b="1" dirty="0">
                <a:solidFill>
                  <a:schemeClr val="bg1"/>
                </a:solidFill>
                <a:effectLst/>
              </a:rPr>
            </a:br>
            <a:endParaRPr lang="zh-CN" altLang="en-US" sz="3600" b="1" dirty="0">
              <a:solidFill>
                <a:schemeClr val="bg1"/>
              </a:solidFill>
            </a:endParaRPr>
          </a:p>
        </p:txBody>
      </p:sp>
      <p:pic>
        <p:nvPicPr>
          <p:cNvPr id="113" name="图片 112">
            <a:extLst>
              <a:ext uri="{FF2B5EF4-FFF2-40B4-BE49-F238E27FC236}">
                <a16:creationId xmlns:a16="http://schemas.microsoft.com/office/drawing/2014/main" id="{E9058477-F022-42F3-B626-317DA5B5CDEF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8" name="图片 117">
            <a:extLst>
              <a:ext uri="{FF2B5EF4-FFF2-40B4-BE49-F238E27FC236}">
                <a16:creationId xmlns:a16="http://schemas.microsoft.com/office/drawing/2014/main" id="{1FD94872-DF40-4A9A-A734-425B9CC37A3E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0" name="图片 119">
            <a:extLst>
              <a:ext uri="{FF2B5EF4-FFF2-40B4-BE49-F238E27FC236}">
                <a16:creationId xmlns:a16="http://schemas.microsoft.com/office/drawing/2014/main" id="{D82874F6-22C0-4853-8DCF-926852961075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2" name="图片 121">
            <a:extLst>
              <a:ext uri="{FF2B5EF4-FFF2-40B4-BE49-F238E27FC236}">
                <a16:creationId xmlns:a16="http://schemas.microsoft.com/office/drawing/2014/main" id="{098599B9-BB67-4FD5-8B8C-41F1696A0EF8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4" name="图片 123">
            <a:extLst>
              <a:ext uri="{FF2B5EF4-FFF2-40B4-BE49-F238E27FC236}">
                <a16:creationId xmlns:a16="http://schemas.microsoft.com/office/drawing/2014/main" id="{1573AB60-4F9E-40E1-B0C5-D716AE26CA55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6" name="图片 125">
            <a:extLst>
              <a:ext uri="{FF2B5EF4-FFF2-40B4-BE49-F238E27FC236}">
                <a16:creationId xmlns:a16="http://schemas.microsoft.com/office/drawing/2014/main" id="{58E5B557-D032-4397-B9E6-D4F208527A12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8" name="图片 127">
            <a:extLst>
              <a:ext uri="{FF2B5EF4-FFF2-40B4-BE49-F238E27FC236}">
                <a16:creationId xmlns:a16="http://schemas.microsoft.com/office/drawing/2014/main" id="{638233CC-B2BB-4459-9CC3-25C712376029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4" name="矩形 113">
            <a:extLst>
              <a:ext uri="{FF2B5EF4-FFF2-40B4-BE49-F238E27FC236}">
                <a16:creationId xmlns:a16="http://schemas.microsoft.com/office/drawing/2014/main" id="{AFA309F3-6501-420E-AF6B-696A3EB193E0}"/>
              </a:ext>
            </a:extLst>
          </p:cNvPr>
          <p:cNvSpPr/>
          <p:nvPr/>
        </p:nvSpPr>
        <p:spPr>
          <a:xfrm>
            <a:off x="2660288" y="5800815"/>
            <a:ext cx="87080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　</a:t>
            </a: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</a:rPr>
              <a:t>And if you vowed "No Girls Allowed" , then you could join the club</a:t>
            </a:r>
            <a:br>
              <a:rPr lang="zh-CN" altLang="zh-CN" sz="3200" b="1" dirty="0">
                <a:solidFill>
                  <a:schemeClr val="bg1"/>
                </a:solidFill>
                <a:effectLst/>
              </a:rPr>
            </a:br>
            <a:endParaRPr lang="zh-CN" altLang="en-US" sz="3200" b="1" dirty="0">
              <a:solidFill>
                <a:schemeClr val="bg1"/>
              </a:solidFill>
            </a:endParaRPr>
          </a:p>
        </p:txBody>
      </p:sp>
      <p:pic>
        <p:nvPicPr>
          <p:cNvPr id="131" name="图片 130">
            <a:extLst>
              <a:ext uri="{FF2B5EF4-FFF2-40B4-BE49-F238E27FC236}">
                <a16:creationId xmlns:a16="http://schemas.microsoft.com/office/drawing/2014/main" id="{C5EB5317-CA70-44D7-AAC7-1311CC0B4570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3" name="图片 132">
            <a:extLst>
              <a:ext uri="{FF2B5EF4-FFF2-40B4-BE49-F238E27FC236}">
                <a16:creationId xmlns:a16="http://schemas.microsoft.com/office/drawing/2014/main" id="{5D9FB6C4-58DD-4DAD-AD43-498B952C06D5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5" name="图片 134">
            <a:extLst>
              <a:ext uri="{FF2B5EF4-FFF2-40B4-BE49-F238E27FC236}">
                <a16:creationId xmlns:a16="http://schemas.microsoft.com/office/drawing/2014/main" id="{92E89A0F-8E25-4DE9-9220-0E7E2F16EC6F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7" name="图片 136">
            <a:extLst>
              <a:ext uri="{FF2B5EF4-FFF2-40B4-BE49-F238E27FC236}">
                <a16:creationId xmlns:a16="http://schemas.microsoft.com/office/drawing/2014/main" id="{ABBDE2E0-7C88-46C0-87AB-D547023D6424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5" name="图片 144">
            <a:extLst>
              <a:ext uri="{FF2B5EF4-FFF2-40B4-BE49-F238E27FC236}">
                <a16:creationId xmlns:a16="http://schemas.microsoft.com/office/drawing/2014/main" id="{AD8E334D-45D8-4929-B2F5-CB78234FCE43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7" name="图片 146">
            <a:extLst>
              <a:ext uri="{FF2B5EF4-FFF2-40B4-BE49-F238E27FC236}">
                <a16:creationId xmlns:a16="http://schemas.microsoft.com/office/drawing/2014/main" id="{6F9DF944-6D6E-423A-97E7-EEB5291B72DF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102" y="-34348"/>
            <a:ext cx="12192000" cy="6858000"/>
          </a:xfrm>
          <a:prstGeom prst="rect">
            <a:avLst/>
          </a:prstGeom>
        </p:spPr>
      </p:pic>
      <p:pic>
        <p:nvPicPr>
          <p:cNvPr id="149" name="图片 148">
            <a:extLst>
              <a:ext uri="{FF2B5EF4-FFF2-40B4-BE49-F238E27FC236}">
                <a16:creationId xmlns:a16="http://schemas.microsoft.com/office/drawing/2014/main" id="{A30588E6-C037-4785-AD07-C3BD51BB58B1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9" name="图片 138">
            <a:extLst>
              <a:ext uri="{FF2B5EF4-FFF2-40B4-BE49-F238E27FC236}">
                <a16:creationId xmlns:a16="http://schemas.microsoft.com/office/drawing/2014/main" id="{3157E6DA-8C21-4AFB-9293-5D1231AE1752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670" y="0"/>
            <a:ext cx="12192000" cy="6858000"/>
          </a:xfrm>
          <a:prstGeom prst="rect">
            <a:avLst/>
          </a:prstGeom>
        </p:spPr>
      </p:pic>
      <p:pic>
        <p:nvPicPr>
          <p:cNvPr id="141" name="图片 140">
            <a:extLst>
              <a:ext uri="{FF2B5EF4-FFF2-40B4-BE49-F238E27FC236}">
                <a16:creationId xmlns:a16="http://schemas.microsoft.com/office/drawing/2014/main" id="{986ED0EC-0827-48FD-AFDE-5274F9AC217D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0" y="26302"/>
            <a:ext cx="12192000" cy="6858000"/>
          </a:xfrm>
          <a:prstGeom prst="rect">
            <a:avLst/>
          </a:prstGeom>
        </p:spPr>
      </p:pic>
      <p:pic>
        <p:nvPicPr>
          <p:cNvPr id="151" name="图片 150">
            <a:extLst>
              <a:ext uri="{FF2B5EF4-FFF2-40B4-BE49-F238E27FC236}">
                <a16:creationId xmlns:a16="http://schemas.microsoft.com/office/drawing/2014/main" id="{64828E14-AA27-4EC7-87A8-6F5E4D25323B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3" name="图片 152">
            <a:extLst>
              <a:ext uri="{FF2B5EF4-FFF2-40B4-BE49-F238E27FC236}">
                <a16:creationId xmlns:a16="http://schemas.microsoft.com/office/drawing/2014/main" id="{A2D86108-6010-40BD-9962-089A2923A2FB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4" y="32458"/>
            <a:ext cx="12192000" cy="6858000"/>
          </a:xfrm>
          <a:prstGeom prst="rect">
            <a:avLst/>
          </a:prstGeom>
        </p:spPr>
      </p:pic>
      <p:pic>
        <p:nvPicPr>
          <p:cNvPr id="143" name="图片 142">
            <a:extLst>
              <a:ext uri="{FF2B5EF4-FFF2-40B4-BE49-F238E27FC236}">
                <a16:creationId xmlns:a16="http://schemas.microsoft.com/office/drawing/2014/main" id="{6D4186B7-BF81-4414-8FA1-6CEF5EA82C23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0" y="13464"/>
            <a:ext cx="12192000" cy="6858000"/>
          </a:xfrm>
          <a:prstGeom prst="rect">
            <a:avLst/>
          </a:prstGeom>
        </p:spPr>
      </p:pic>
      <p:sp>
        <p:nvSpPr>
          <p:cNvPr id="129" name="矩形 128">
            <a:extLst>
              <a:ext uri="{FF2B5EF4-FFF2-40B4-BE49-F238E27FC236}">
                <a16:creationId xmlns:a16="http://schemas.microsoft.com/office/drawing/2014/main" id="{3B89D27B-77E5-49F4-8B55-828A9E21588A}"/>
              </a:ext>
            </a:extLst>
          </p:cNvPr>
          <p:cNvSpPr/>
          <p:nvPr/>
        </p:nvSpPr>
        <p:spPr>
          <a:xfrm>
            <a:off x="4100745" y="238285"/>
            <a:ext cx="82168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　</a:t>
            </a: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</a:rPr>
              <a:t>When I was a kid I spent my Saturday’s blowing on Nintendo games</a:t>
            </a:r>
            <a:br>
              <a:rPr lang="zh-CN" altLang="zh-CN" sz="3200" b="1" dirty="0">
                <a:solidFill>
                  <a:schemeClr val="bg1"/>
                </a:solidFill>
                <a:effectLst/>
              </a:rPr>
            </a:br>
            <a:endParaRPr lang="zh-CN" altLang="en-US" sz="3200" b="1" dirty="0">
              <a:solidFill>
                <a:schemeClr val="bg1"/>
              </a:solidFill>
            </a:endParaRPr>
          </a:p>
        </p:txBody>
      </p:sp>
      <p:pic>
        <p:nvPicPr>
          <p:cNvPr id="156" name="图片 155">
            <a:extLst>
              <a:ext uri="{FF2B5EF4-FFF2-40B4-BE49-F238E27FC236}">
                <a16:creationId xmlns:a16="http://schemas.microsoft.com/office/drawing/2014/main" id="{AFFB1058-0A6B-4E4F-92D2-16459C63A14F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4" name="矩形 153">
            <a:extLst>
              <a:ext uri="{FF2B5EF4-FFF2-40B4-BE49-F238E27FC236}">
                <a16:creationId xmlns:a16="http://schemas.microsoft.com/office/drawing/2014/main" id="{AFDA1D66-EFAE-4C1E-9ECD-775AED90DF23}"/>
              </a:ext>
            </a:extLst>
          </p:cNvPr>
          <p:cNvSpPr/>
          <p:nvPr/>
        </p:nvSpPr>
        <p:spPr>
          <a:xfrm>
            <a:off x="209550" y="3848100"/>
            <a:ext cx="47625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333333"/>
                </a:solidFill>
                <a:latin typeface="Arial" panose="020B0604020202020204" pitchFamily="34" charset="0"/>
              </a:rPr>
              <a:t>The newest thing was </a:t>
            </a:r>
            <a:r>
              <a:rPr lang="en-US" altLang="zh-CN" sz="5400" b="1" dirty="0">
                <a:solidFill>
                  <a:srgbClr val="FFFF00"/>
                </a:solidFill>
                <a:latin typeface="Arial" panose="020B0604020202020204" pitchFamily="34" charset="0"/>
              </a:rPr>
              <a:t>Lion King</a:t>
            </a:r>
            <a:r>
              <a:rPr lang="en-US" altLang="zh-CN" sz="3600" b="1" dirty="0">
                <a:solidFill>
                  <a:srgbClr val="333333"/>
                </a:solidFill>
                <a:latin typeface="Arial" panose="020B0604020202020204" pitchFamily="34" charset="0"/>
              </a:rPr>
              <a:t>, </a:t>
            </a:r>
          </a:p>
          <a:p>
            <a:r>
              <a:rPr lang="en-US" altLang="zh-CN" sz="3600" b="1" dirty="0">
                <a:solidFill>
                  <a:srgbClr val="333333"/>
                </a:solidFill>
                <a:latin typeface="Arial" panose="020B0604020202020204" pitchFamily="34" charset="0"/>
              </a:rPr>
              <a:t>and I could feel the love</a:t>
            </a:r>
            <a:br>
              <a:rPr lang="zh-CN" altLang="zh-CN" sz="3600" b="1" dirty="0">
                <a:effectLst/>
              </a:rPr>
            </a:br>
            <a:endParaRPr lang="zh-CN" altLang="en-US" sz="3600" b="1" dirty="0"/>
          </a:p>
        </p:txBody>
      </p:sp>
      <p:pic>
        <p:nvPicPr>
          <p:cNvPr id="158" name="图片 157">
            <a:extLst>
              <a:ext uri="{FF2B5EF4-FFF2-40B4-BE49-F238E27FC236}">
                <a16:creationId xmlns:a16="http://schemas.microsoft.com/office/drawing/2014/main" id="{C1001220-749E-4BF3-AB58-3CCCBAEF8FE5}"/>
              </a:ext>
            </a:extLst>
          </p:cNvPr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9" name="矩形 158">
            <a:extLst>
              <a:ext uri="{FF2B5EF4-FFF2-40B4-BE49-F238E27FC236}">
                <a16:creationId xmlns:a16="http://schemas.microsoft.com/office/drawing/2014/main" id="{C654B2CE-D59F-46BA-89DC-6D979AB9F315}"/>
              </a:ext>
            </a:extLst>
          </p:cNvPr>
          <p:cNvSpPr/>
          <p:nvPr/>
        </p:nvSpPr>
        <p:spPr>
          <a:xfrm>
            <a:off x="269182" y="737291"/>
            <a:ext cx="9310486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　</a:t>
            </a:r>
            <a:r>
              <a:rPr lang="en-US" altLang="zh-CN" sz="5400" b="1" dirty="0">
                <a:solidFill>
                  <a:srgbClr val="FF0000"/>
                </a:solidFill>
                <a:latin typeface="Arial" panose="020B0604020202020204" pitchFamily="34" charset="0"/>
              </a:rPr>
              <a:t>It’s unbelievable</a:t>
            </a:r>
            <a:r>
              <a:rPr lang="zh-CN" altLang="zh-CN" sz="5400" b="1" dirty="0"/>
              <a:t>　　</a:t>
            </a:r>
            <a:r>
              <a:rPr lang="en-US" altLang="zh-CN" sz="5400" b="1" dirty="0">
                <a:solidFill>
                  <a:srgbClr val="FF0000"/>
                </a:solidFill>
              </a:rPr>
              <a:t>This is as good as it gets</a:t>
            </a:r>
            <a:br>
              <a:rPr lang="zh-CN" altLang="zh-CN" sz="4800" b="1" dirty="0">
                <a:solidFill>
                  <a:srgbClr val="FF0000"/>
                </a:solidFill>
                <a:effectLst/>
              </a:rPr>
            </a:br>
            <a:endParaRPr lang="zh-CN" altLang="en-US" sz="4800" b="1" dirty="0">
              <a:solidFill>
                <a:srgbClr val="FF0000"/>
              </a:solidFill>
            </a:endParaRPr>
          </a:p>
        </p:txBody>
      </p:sp>
      <p:sp>
        <p:nvSpPr>
          <p:cNvPr id="160" name="矩形 159">
            <a:extLst>
              <a:ext uri="{FF2B5EF4-FFF2-40B4-BE49-F238E27FC236}">
                <a16:creationId xmlns:a16="http://schemas.microsoft.com/office/drawing/2014/main" id="{1E03AC30-F7A9-4D5C-9918-60D0E5AF90C6}"/>
              </a:ext>
            </a:extLst>
          </p:cNvPr>
          <p:cNvSpPr/>
          <p:nvPr/>
        </p:nvSpPr>
        <p:spPr>
          <a:xfrm>
            <a:off x="3048007" y="2988484"/>
            <a:ext cx="676058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en-US" altLang="zh-CN" sz="4800" b="1" dirty="0">
                <a:solidFill>
                  <a:srgbClr val="0070C0"/>
                </a:solidFill>
                <a:latin typeface="Arial" panose="020B0604020202020204" pitchFamily="34" charset="0"/>
              </a:rPr>
              <a:t>It’s unbelievable</a:t>
            </a:r>
            <a:br>
              <a:rPr lang="zh-CN" altLang="zh-CN" sz="4800" b="1" dirty="0">
                <a:solidFill>
                  <a:srgbClr val="0070C0"/>
                </a:solidFill>
                <a:effectLst/>
              </a:rPr>
            </a:br>
            <a:r>
              <a:rPr lang="zh-CN" altLang="zh-CN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en-US" altLang="zh-CN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Don’t know what’s </a:t>
            </a:r>
            <a:r>
              <a:rPr lang="en-US" altLang="zh-CN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gonna</a:t>
            </a:r>
            <a:r>
              <a:rPr lang="en-US" altLang="zh-CN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happen next</a:t>
            </a:r>
            <a:br>
              <a:rPr lang="zh-CN" altLang="zh-CN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zh-CN" altLang="en-US" sz="4800" b="1" dirty="0">
              <a:solidFill>
                <a:srgbClr val="0070C0"/>
              </a:solidFill>
            </a:endParaRPr>
          </a:p>
        </p:txBody>
      </p:sp>
      <p:pic>
        <p:nvPicPr>
          <p:cNvPr id="163" name="图片 162">
            <a:extLst>
              <a:ext uri="{FF2B5EF4-FFF2-40B4-BE49-F238E27FC236}">
                <a16:creationId xmlns:a16="http://schemas.microsoft.com/office/drawing/2014/main" id="{8B75D399-B553-4976-B5E4-96E7F7D3F27E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546" y="701"/>
            <a:ext cx="12192000" cy="6858000"/>
          </a:xfrm>
          <a:prstGeom prst="rect">
            <a:avLst/>
          </a:prstGeom>
        </p:spPr>
      </p:pic>
      <p:pic>
        <p:nvPicPr>
          <p:cNvPr id="166" name="图片 165">
            <a:extLst>
              <a:ext uri="{FF2B5EF4-FFF2-40B4-BE49-F238E27FC236}">
                <a16:creationId xmlns:a16="http://schemas.microsoft.com/office/drawing/2014/main" id="{7711C1E3-10C9-43C6-896F-4842333F65D3}"/>
              </a:ext>
            </a:extLst>
          </p:cNvPr>
          <p:cNvPicPr>
            <a:picLocks noChangeAspect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9" y="-34348"/>
            <a:ext cx="12192000" cy="6858000"/>
          </a:xfrm>
          <a:prstGeom prst="rect">
            <a:avLst/>
          </a:prstGeom>
        </p:spPr>
      </p:pic>
      <p:pic>
        <p:nvPicPr>
          <p:cNvPr id="168" name="图片 167">
            <a:extLst>
              <a:ext uri="{FF2B5EF4-FFF2-40B4-BE49-F238E27FC236}">
                <a16:creationId xmlns:a16="http://schemas.microsoft.com/office/drawing/2014/main" id="{6A974436-73FB-4EEC-9DFF-D502B4F7571B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49" y="10592"/>
            <a:ext cx="12192000" cy="6858000"/>
          </a:xfrm>
          <a:prstGeom prst="rect">
            <a:avLst/>
          </a:prstGeom>
        </p:spPr>
      </p:pic>
      <p:pic>
        <p:nvPicPr>
          <p:cNvPr id="170" name="图片 169">
            <a:extLst>
              <a:ext uri="{FF2B5EF4-FFF2-40B4-BE49-F238E27FC236}">
                <a16:creationId xmlns:a16="http://schemas.microsoft.com/office/drawing/2014/main" id="{E9168A0F-EA5C-48FD-861B-42529B989F9C}"/>
              </a:ext>
            </a:extLst>
          </p:cNvPr>
          <p:cNvPicPr>
            <a:picLocks noChangeAspect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0" y="10510"/>
            <a:ext cx="12192000" cy="6858000"/>
          </a:xfrm>
          <a:prstGeom prst="rect">
            <a:avLst/>
          </a:prstGeom>
        </p:spPr>
      </p:pic>
      <p:sp>
        <p:nvSpPr>
          <p:cNvPr id="161" name="矩形 160">
            <a:extLst>
              <a:ext uri="{FF2B5EF4-FFF2-40B4-BE49-F238E27FC236}">
                <a16:creationId xmlns:a16="http://schemas.microsoft.com/office/drawing/2014/main" id="{010E5A65-B793-43F8-B531-0CDBEC98C923}"/>
              </a:ext>
            </a:extLst>
          </p:cNvPr>
          <p:cNvSpPr/>
          <p:nvPr/>
        </p:nvSpPr>
        <p:spPr>
          <a:xfrm>
            <a:off x="-609600" y="266700"/>
            <a:ext cx="79636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　</a:t>
            </a:r>
            <a:r>
              <a:rPr lang="en-US" altLang="zh-CN" sz="4800" b="1" dirty="0">
                <a:solidFill>
                  <a:schemeClr val="bg1"/>
                </a:solidFill>
                <a:latin typeface="Arial" panose="020B0604020202020204" pitchFamily="34" charset="0"/>
              </a:rPr>
              <a:t>It’s unbelievable</a:t>
            </a:r>
            <a:br>
              <a:rPr lang="zh-CN" altLang="zh-CN" sz="4800" b="1" dirty="0">
                <a:solidFill>
                  <a:schemeClr val="bg1"/>
                </a:solidFill>
                <a:effectLst/>
              </a:rPr>
            </a:br>
            <a:r>
              <a:rPr lang="zh-CN" altLang="zh-CN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endParaRPr lang="zh-CN" altLang="en-US" sz="4800" b="1" dirty="0">
              <a:solidFill>
                <a:schemeClr val="bg1"/>
              </a:solidFill>
            </a:endParaRPr>
          </a:p>
        </p:txBody>
      </p:sp>
      <p:sp>
        <p:nvSpPr>
          <p:cNvPr id="164" name="矩形 163">
            <a:extLst>
              <a:ext uri="{FF2B5EF4-FFF2-40B4-BE49-F238E27FC236}">
                <a16:creationId xmlns:a16="http://schemas.microsoft.com/office/drawing/2014/main" id="{9C2BEE4A-B773-4795-B856-745C43FEAE84}"/>
              </a:ext>
            </a:extLst>
          </p:cNvPr>
          <p:cNvSpPr/>
          <p:nvPr/>
        </p:nvSpPr>
        <p:spPr>
          <a:xfrm>
            <a:off x="7755377" y="-613817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zh-CN" altLang="zh-CN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zh-CN" altLang="zh-CN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　</a:t>
            </a:r>
            <a:r>
              <a:rPr lang="en-US" altLang="zh-CN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unbelievable,</a:t>
            </a:r>
          </a:p>
          <a:p>
            <a:r>
              <a:rPr lang="en-US" altLang="zh-CN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it’s unbelievable</a:t>
            </a:r>
            <a:br>
              <a:rPr lang="zh-CN" altLang="zh-CN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zh-CN" altLang="en-US" sz="4800" b="1" dirty="0">
              <a:solidFill>
                <a:schemeClr val="bg1"/>
              </a:solidFill>
            </a:endParaRPr>
          </a:p>
        </p:txBody>
      </p:sp>
      <p:sp>
        <p:nvSpPr>
          <p:cNvPr id="171" name="矩形 170">
            <a:extLst>
              <a:ext uri="{FF2B5EF4-FFF2-40B4-BE49-F238E27FC236}">
                <a16:creationId xmlns:a16="http://schemas.microsoft.com/office/drawing/2014/main" id="{914B9CBC-4B75-4E7A-BA93-09075C9E2D04}"/>
              </a:ext>
            </a:extLst>
          </p:cNvPr>
          <p:cNvSpPr/>
          <p:nvPr/>
        </p:nvSpPr>
        <p:spPr>
          <a:xfrm>
            <a:off x="145967" y="1521815"/>
            <a:ext cx="61149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haven’t seen nothing yet</a:t>
            </a:r>
            <a:endParaRPr lang="zh-CN" altLang="en-US" sz="5400" dirty="0"/>
          </a:p>
        </p:txBody>
      </p:sp>
      <p:pic>
        <p:nvPicPr>
          <p:cNvPr id="191" name="图片 190">
            <a:extLst>
              <a:ext uri="{FF2B5EF4-FFF2-40B4-BE49-F238E27FC236}">
                <a16:creationId xmlns:a16="http://schemas.microsoft.com/office/drawing/2014/main" id="{D6A9AF2B-61BD-4667-B15A-F8A081AD1E20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3" name="图片 192">
            <a:extLst>
              <a:ext uri="{FF2B5EF4-FFF2-40B4-BE49-F238E27FC236}">
                <a16:creationId xmlns:a16="http://schemas.microsoft.com/office/drawing/2014/main" id="{7A64C58C-3825-4475-906A-25EB3D22CA9D}"/>
              </a:ext>
            </a:extLst>
          </p:cNvPr>
          <p:cNvPicPr>
            <a:picLocks noChangeAspect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5" name="图片 194">
            <a:extLst>
              <a:ext uri="{FF2B5EF4-FFF2-40B4-BE49-F238E27FC236}">
                <a16:creationId xmlns:a16="http://schemas.microsoft.com/office/drawing/2014/main" id="{E28FF28E-E1C5-4FB7-8275-AC815BDCEE47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7" name="图片 196">
            <a:extLst>
              <a:ext uri="{FF2B5EF4-FFF2-40B4-BE49-F238E27FC236}">
                <a16:creationId xmlns:a16="http://schemas.microsoft.com/office/drawing/2014/main" id="{FB5C7434-B254-418D-8DBF-8F11D718F248}"/>
              </a:ext>
            </a:extLst>
          </p:cNvPr>
          <p:cNvPicPr>
            <a:picLocks noChangeAspect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9" name="图片 198">
            <a:extLst>
              <a:ext uri="{FF2B5EF4-FFF2-40B4-BE49-F238E27FC236}">
                <a16:creationId xmlns:a16="http://schemas.microsoft.com/office/drawing/2014/main" id="{AB438B13-ADBC-4653-81C5-96B02733CB7A}"/>
              </a:ext>
            </a:extLst>
          </p:cNvPr>
          <p:cNvPicPr>
            <a:picLocks noChangeAspect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1" name="图片 200">
            <a:extLst>
              <a:ext uri="{FF2B5EF4-FFF2-40B4-BE49-F238E27FC236}">
                <a16:creationId xmlns:a16="http://schemas.microsoft.com/office/drawing/2014/main" id="{8C1B8303-2955-4156-9068-844DEC39C897}"/>
              </a:ext>
            </a:extLst>
          </p:cNvPr>
          <p:cNvPicPr>
            <a:picLocks noChangeAspect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3" name="图片 202">
            <a:extLst>
              <a:ext uri="{FF2B5EF4-FFF2-40B4-BE49-F238E27FC236}">
                <a16:creationId xmlns:a16="http://schemas.microsoft.com/office/drawing/2014/main" id="{5A0F163E-9DAD-4E57-AFC7-768618D6D5F3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" name="图片 204">
            <a:extLst>
              <a:ext uri="{FF2B5EF4-FFF2-40B4-BE49-F238E27FC236}">
                <a16:creationId xmlns:a16="http://schemas.microsoft.com/office/drawing/2014/main" id="{A022C694-C047-44DE-96F4-58399A4B20AD}"/>
              </a:ext>
            </a:extLst>
          </p:cNvPr>
          <p:cNvPicPr>
            <a:picLocks noChangeAspect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7" name="图片 206">
            <a:extLst>
              <a:ext uri="{FF2B5EF4-FFF2-40B4-BE49-F238E27FC236}">
                <a16:creationId xmlns:a16="http://schemas.microsoft.com/office/drawing/2014/main" id="{E3387F67-58F0-4122-94F6-2452026723D3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9" name="图片 208">
            <a:extLst>
              <a:ext uri="{FF2B5EF4-FFF2-40B4-BE49-F238E27FC236}">
                <a16:creationId xmlns:a16="http://schemas.microsoft.com/office/drawing/2014/main" id="{6BE37873-585C-4D45-8BB4-3D4ED4E0009C}"/>
              </a:ext>
            </a:extLst>
          </p:cNvPr>
          <p:cNvPicPr>
            <a:picLocks noChangeAspect="1"/>
          </p:cNvPicPr>
          <p:nvPr/>
        </p:nvPicPr>
        <p:blipFill>
          <a:blip r:embed="rId7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1" name="图片 210">
            <a:extLst>
              <a:ext uri="{FF2B5EF4-FFF2-40B4-BE49-F238E27FC236}">
                <a16:creationId xmlns:a16="http://schemas.microsoft.com/office/drawing/2014/main" id="{E61185A6-45F7-4B32-92B5-CDF73711E521}"/>
              </a:ext>
            </a:extLst>
          </p:cNvPr>
          <p:cNvPicPr>
            <a:picLocks noChangeAspect="1"/>
          </p:cNvPicPr>
          <p:nvPr/>
        </p:nvPicPr>
        <p:blipFill>
          <a:blip r:embed="rId7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3" name="图片 212">
            <a:extLst>
              <a:ext uri="{FF2B5EF4-FFF2-40B4-BE49-F238E27FC236}">
                <a16:creationId xmlns:a16="http://schemas.microsoft.com/office/drawing/2014/main" id="{AA9E2BEF-39F0-4E5D-9B05-173CA6D8D028}"/>
              </a:ext>
            </a:extLst>
          </p:cNvPr>
          <p:cNvPicPr>
            <a:picLocks noChangeAspect="1"/>
          </p:cNvPicPr>
          <p:nvPr/>
        </p:nvPicPr>
        <p:blipFill>
          <a:blip r:embed="rId7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5" name="图片 214">
            <a:extLst>
              <a:ext uri="{FF2B5EF4-FFF2-40B4-BE49-F238E27FC236}">
                <a16:creationId xmlns:a16="http://schemas.microsoft.com/office/drawing/2014/main" id="{9154D736-CBE2-4D6C-AD5D-14E8B77C6B97}"/>
              </a:ext>
            </a:extLst>
          </p:cNvPr>
          <p:cNvPicPr>
            <a:picLocks noChangeAspect="1"/>
          </p:cNvPicPr>
          <p:nvPr/>
        </p:nvPicPr>
        <p:blipFill>
          <a:blip r:embed="rId7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音频 6">
            <a:hlinkClick r:id="" action="ppaction://media"/>
            <a:extLst>
              <a:ext uri="{FF2B5EF4-FFF2-40B4-BE49-F238E27FC236}">
                <a16:creationId xmlns:a16="http://schemas.microsoft.com/office/drawing/2014/main" id="{A6FE186B-7C07-41CC-B2DA-C9109482F7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88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3071"/>
    </mc:Choice>
    <mc:Fallback xmlns="">
      <p:transition advClick="0" advTm="73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1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1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1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1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1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51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1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36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61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37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131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38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11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39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901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301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41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711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42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131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43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61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44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1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451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46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911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47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381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48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861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49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351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851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71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561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011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71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721"/>
                            </p:stCondLst>
                            <p:childTnLst>
                              <p:par>
                                <p:cTn id="87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721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621"/>
                            </p:stCondLst>
                            <p:childTnLst>
                              <p:par>
                                <p:cTn id="93" presetID="1" presetClass="exit" presetSubtype="0" fill="hold" grpId="1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6121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7121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101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8131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8231"/>
                            </p:stCondLst>
                            <p:childTnLst>
                              <p:par>
                                <p:cTn id="105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9231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231"/>
                            </p:stCondLst>
                            <p:childTnLst>
                              <p:par>
                                <p:cTn id="113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1231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2231"/>
                            </p:stCondLst>
                            <p:childTnLst>
                              <p:par>
                                <p:cTn id="119" presetID="1" presetClass="exit" presetSubtype="0" fill="hold" grpId="1" nodeType="afterEffect">
                                  <p:stCondLst>
                                    <p:cond delay="102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102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102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3251"/>
                            </p:stCondLst>
                            <p:childTnLst>
                              <p:par>
                                <p:cTn id="126" presetID="1" presetClass="entr" presetSubtype="0" fill="hold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4451"/>
                            </p:stCondLst>
                            <p:childTnLst>
                              <p:par>
                                <p:cTn id="129" presetID="1" presetClass="exit" presetSubtype="0" fill="hold" grpId="1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7201"/>
                            </p:stCondLst>
                            <p:childTnLst>
                              <p:par>
                                <p:cTn id="136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9201"/>
                            </p:stCondLst>
                            <p:childTnLst>
                              <p:par>
                                <p:cTn id="139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31201"/>
                            </p:stCondLst>
                            <p:childTnLst>
                              <p:par>
                                <p:cTn id="142" presetID="1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3201"/>
                            </p:stCondLst>
                            <p:childTnLst>
                              <p:par>
                                <p:cTn id="149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3501"/>
                            </p:stCondLst>
                            <p:childTnLst>
                              <p:par>
                                <p:cTn id="15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33801"/>
                            </p:stCondLst>
                            <p:childTnLst>
                              <p:par>
                                <p:cTn id="15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34051"/>
                            </p:stCondLst>
                            <p:childTnLst>
                              <p:par>
                                <p:cTn id="15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4351"/>
                            </p:stCondLst>
                            <p:childTnLst>
                              <p:par>
                                <p:cTn id="16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5101"/>
                            </p:stCondLst>
                            <p:childTnLst>
                              <p:par>
                                <p:cTn id="164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36601"/>
                            </p:stCondLst>
                            <p:childTnLst>
                              <p:par>
                                <p:cTn id="17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36851"/>
                            </p:stCondLst>
                            <p:childTnLst>
                              <p:par>
                                <p:cTn id="17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37101"/>
                            </p:stCondLst>
                            <p:childTnLst>
                              <p:par>
                                <p:cTn id="17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37351"/>
                            </p:stCondLst>
                            <p:childTnLst>
                              <p:par>
                                <p:cTn id="18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7601"/>
                            </p:stCondLst>
                            <p:childTnLst>
                              <p:par>
                                <p:cTn id="18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8101"/>
                            </p:stCondLst>
                            <p:childTnLst>
                              <p:par>
                                <p:cTn id="18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38601"/>
                            </p:stCondLst>
                            <p:childTnLst>
                              <p:par>
                                <p:cTn id="189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39601"/>
                            </p:stCondLst>
                            <p:childTnLst>
                              <p:par>
                                <p:cTn id="19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39851"/>
                            </p:stCondLst>
                            <p:childTnLst>
                              <p:par>
                                <p:cTn id="19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40101"/>
                            </p:stCondLst>
                            <p:childTnLst>
                              <p:par>
                                <p:cTn id="20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40351"/>
                            </p:stCondLst>
                            <p:childTnLst>
                              <p:par>
                                <p:cTn id="20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40601"/>
                            </p:stCondLst>
                            <p:childTnLst>
                              <p:par>
                                <p:cTn id="20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40851"/>
                            </p:stCondLst>
                            <p:childTnLst>
                              <p:par>
                                <p:cTn id="21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41101"/>
                            </p:stCondLst>
                            <p:childTnLst>
                              <p:par>
                                <p:cTn id="21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41351"/>
                            </p:stCondLst>
                            <p:childTnLst>
                              <p:par>
                                <p:cTn id="21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41601"/>
                            </p:stCondLst>
                            <p:childTnLst>
                              <p:par>
                                <p:cTn id="22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41851"/>
                            </p:stCondLst>
                            <p:childTnLst>
                              <p:par>
                                <p:cTn id="22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42101"/>
                            </p:stCondLst>
                            <p:childTnLst>
                              <p:par>
                                <p:cTn id="22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42351"/>
                            </p:stCondLst>
                            <p:childTnLst>
                              <p:par>
                                <p:cTn id="229" presetID="1" presetClass="exit" presetSubtype="0" fill="hold" grpId="1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45101"/>
                            </p:stCondLst>
                            <p:childTnLst>
                              <p:par>
                                <p:cTn id="236" presetID="1" presetClass="exit" presetSubtype="0" fill="hold" grpId="1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47851"/>
                            </p:stCondLst>
                            <p:childTnLst>
                              <p:par>
                                <p:cTn id="243" presetID="1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51851"/>
                            </p:stCondLst>
                            <p:childTnLst>
                              <p:par>
                                <p:cTn id="246" presetID="1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55851"/>
                            </p:stCondLst>
                            <p:childTnLst>
                              <p:par>
                                <p:cTn id="25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57351"/>
                            </p:stCondLst>
                            <p:childTnLst>
                              <p:par>
                                <p:cTn id="26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58851"/>
                            </p:stCondLst>
                            <p:childTnLst>
                              <p:par>
                                <p:cTn id="2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58851"/>
                            </p:stCondLst>
                            <p:childTnLst>
                              <p:par>
                                <p:cTn id="268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63851"/>
                            </p:stCondLst>
                            <p:childTnLst>
                              <p:par>
                                <p:cTn id="27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64851"/>
                            </p:stCondLst>
                            <p:childTnLst>
                              <p:par>
                                <p:cTn id="27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65101"/>
                            </p:stCondLst>
                            <p:childTnLst>
                              <p:par>
                                <p:cTn id="28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65351"/>
                            </p:stCondLst>
                            <p:childTnLst>
                              <p:par>
                                <p:cTn id="28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65601"/>
                            </p:stCondLst>
                            <p:childTnLst>
                              <p:par>
                                <p:cTn id="28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65851"/>
                            </p:stCondLst>
                            <p:childTnLst>
                              <p:par>
                                <p:cTn id="29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66101"/>
                            </p:stCondLst>
                            <p:childTnLst>
                              <p:par>
                                <p:cTn id="29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66351"/>
                            </p:stCondLst>
                            <p:childTnLst>
                              <p:par>
                                <p:cTn id="29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66601"/>
                            </p:stCondLst>
                            <p:childTnLst>
                              <p:par>
                                <p:cTn id="29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66851"/>
                            </p:stCondLst>
                            <p:childTnLst>
                              <p:par>
                                <p:cTn id="30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67101"/>
                            </p:stCondLst>
                            <p:childTnLst>
                              <p:par>
                                <p:cTn id="30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67351"/>
                            </p:stCondLst>
                            <p:childTnLst>
                              <p:par>
                                <p:cTn id="30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67601"/>
                            </p:stCondLst>
                            <p:childTnLst>
                              <p:par>
                                <p:cTn id="311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3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75" grpId="0"/>
      <p:bldP spid="76" grpId="0"/>
      <p:bldP spid="76" grpId="1"/>
      <p:bldP spid="81" grpId="0"/>
      <p:bldP spid="81" grpId="1"/>
      <p:bldP spid="82" grpId="0"/>
      <p:bldP spid="82" grpId="1"/>
      <p:bldP spid="84" grpId="0"/>
      <p:bldP spid="84" grpId="1"/>
      <p:bldP spid="86" grpId="0"/>
      <p:bldP spid="86" grpId="1"/>
      <p:bldP spid="87" grpId="0"/>
      <p:bldP spid="87" grpId="1"/>
      <p:bldP spid="92" grpId="0"/>
      <p:bldP spid="92" grpId="1"/>
      <p:bldP spid="99" grpId="0"/>
      <p:bldP spid="99" grpId="1"/>
      <p:bldP spid="114" grpId="0"/>
      <p:bldP spid="114" grpId="1"/>
      <p:bldP spid="129" grpId="0"/>
      <p:bldP spid="129" grpId="1"/>
      <p:bldP spid="154" grpId="0"/>
      <p:bldP spid="154" grpId="1"/>
      <p:bldP spid="159" grpId="0"/>
      <p:bldP spid="159" grpId="1"/>
      <p:bldP spid="160" grpId="0"/>
      <p:bldP spid="160" grpId="1"/>
      <p:bldP spid="161" grpId="0"/>
      <p:bldP spid="161" grpId="1"/>
      <p:bldP spid="164" grpId="0"/>
      <p:bldP spid="164" grpId="1"/>
      <p:bldP spid="171" grpId="0"/>
      <p:bldP spid="171" grpId="1"/>
    </p:bldLst>
  </p:timing>
  <p:extLst mod="1">
    <p:ext uri="{E180D4A7-C9FB-4DFB-919C-405C955672EB}">
      <p14:showEvtLst xmlns:p14="http://schemas.microsoft.com/office/powerpoint/2010/main">
        <p14:playEvt time="16" objId="4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CD33C8F-9D66-4BAD-BF7A-92161A4D46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718E7F6-65BC-42FC-9196-8DC86D559D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0ED2104-9EBB-4AF8-A035-2F23314C8D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5439292-BEB1-4426-AFBB-8097E357FB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4F8A42B-0844-45BD-956D-66A01C6183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08322FF-D696-4C9C-8D6A-D840655316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6506BA8-B19D-4BE9-9559-63F974B787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ED0D84F-3D58-47B3-81A5-D7C95664758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音频 17">
            <a:hlinkClick r:id="" action="ppaction://media"/>
            <a:extLst>
              <a:ext uri="{FF2B5EF4-FFF2-40B4-BE49-F238E27FC236}">
                <a16:creationId xmlns:a16="http://schemas.microsoft.com/office/drawing/2014/main" id="{C3815A27-5223-45C0-8DA7-2D92D53BF1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67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1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1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1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1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1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1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5BB6C2D-1CFA-4B5B-9272-0BDF1E9833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4EFD1E6-0E85-4EC6-AC17-036EB4B1AD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9ABA68F-FB0C-413E-97A1-EB61B8A431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5F39B51-5AD1-4B56-B377-27FE8CEFA1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824DFE8-1F21-4CD8-BBF9-83ED5A432C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518F029-A49B-4C17-B64D-DD368C6BA1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FF4CA0E-D2DD-45B0-8C6D-AA7DC60771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DAD888C-BDB4-4EA6-877D-A6098E22AAD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97DC741-1BAE-4A8F-8544-880162E5A8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E2505FD3-41E4-4D1E-991B-1F1A2A6EE33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5C587CA1-8684-4581-8E36-D4848073DA4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02AED09-90C9-4C41-ABAB-A0C01306DD0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C28EBC64-6725-4373-825E-B30C00E3495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A3C3E46-DA18-464A-B654-7F79BFA0109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E342F32D-E0A3-48DA-BA2C-7E1823D292B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31E53D3D-8C86-4C59-876A-76AB1DD4021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3A45929A-9160-4FBE-A44C-A8F56DE69F0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FB1344B0-1405-490B-9D4C-8B08B5D623E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CE4FC8F8-55F7-4EFA-9186-917CB9866A8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EFC3BD73-DC23-4F5E-92ED-D51B724FD6F8}"/>
              </a:ext>
            </a:extLst>
          </p:cNvPr>
          <p:cNvSpPr/>
          <p:nvPr/>
        </p:nvSpPr>
        <p:spPr>
          <a:xfrm>
            <a:off x="245165" y="159025"/>
            <a:ext cx="8839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3200" b="1" kern="1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en-US" altLang="zh-CN" sz="3200" b="1" kern="100" dirty="0">
                <a:solidFill>
                  <a:srgbClr val="333333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I'm so amazed, those were the days</a:t>
            </a:r>
            <a:endParaRPr lang="zh-CN" altLang="en-US" sz="3200" b="1" dirty="0"/>
          </a:p>
        </p:txBody>
      </p:sp>
      <p:pic>
        <p:nvPicPr>
          <p:cNvPr id="43" name="音频 42">
            <a:hlinkClick r:id="" action="ppaction://media"/>
            <a:extLst>
              <a:ext uri="{FF2B5EF4-FFF2-40B4-BE49-F238E27FC236}">
                <a16:creationId xmlns:a16="http://schemas.microsoft.com/office/drawing/2014/main" id="{582E1779-8CFB-4D0A-8E2D-F522451C9C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43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461"/>
    </mc:Choice>
    <mc:Fallback xmlns="">
      <p:transition advClick="0" advTm="54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1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1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1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1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1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1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1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1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51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1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751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1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251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1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1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751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1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07A2B89-383A-44F1-9381-8C18321060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3593CA3-C406-4865-B2D5-75E45F8F7E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9112BB6-FB48-437F-8F75-D0586F2906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D786BCD-5A9F-4F4B-9389-A96E772DD4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DC22204-2F54-401A-8229-3DDDAD0BE7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55D886D-AA58-43B0-9C69-6B186903D6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0866101-D29F-4A95-9D26-942C10771B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2A9CCD7-9881-44E5-8B55-DD59032A559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BD3CF75-FB2A-48F6-9244-53C1C0ADF10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B810DC7-73F1-4ADD-952A-8E8D4C19234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EFC1A40-EAFE-4336-B69F-BFDB6B64386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93B96EE4-84BE-4D55-AD72-B5243DD69BC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9C0820B7-B464-4890-997B-541F7A752A1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0DE539A-9ABF-4BF9-BDE4-8AB18EAC33F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EAD0F01F-08EE-450E-BC19-4FC1DE619DC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C422AB08-20B7-430C-94AB-A7DE64BA924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DB99685C-F390-4C47-BE77-2C335168FB6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E08C46-45A2-4EB1-BE92-4E2E82FA03B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1FD284A4-E348-4083-B98E-4BB333AFF10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0" name="音频 39">
            <a:hlinkClick r:id="" action="ppaction://media"/>
            <a:extLst>
              <a:ext uri="{FF2B5EF4-FFF2-40B4-BE49-F238E27FC236}">
                <a16:creationId xmlns:a16="http://schemas.microsoft.com/office/drawing/2014/main" id="{C9B5E55F-5165-409A-8393-A222DCBE50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93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02"/>
    </mc:Choice>
    <mc:Fallback xmlns="">
      <p:transition spd="slow" advTm="13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1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1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1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1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1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1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1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1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51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1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751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1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251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1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751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1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51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AFD953D-0647-4754-821A-744AD68A46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AE684D7-0237-4E5C-9AC2-60962AA614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3D499C9-1827-47EE-AE71-C9C0F41874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442C41F-B00A-49FE-A1C0-0424850E35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3650387-81D7-45E4-BB13-983F584953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B13E9BC-180B-4039-BB6E-29199E557C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C2A9303-7C34-485C-8CD2-105A6F5C678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EE8C43C-DA8F-43AF-BD45-327BB7389F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D02567B2-B55A-4484-8928-BDDD7627D0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F39F0653-9C0A-426B-B7DE-B8993860F5E5}"/>
              </a:ext>
            </a:extLst>
          </p:cNvPr>
          <p:cNvSpPr/>
          <p:nvPr/>
        </p:nvSpPr>
        <p:spPr>
          <a:xfrm>
            <a:off x="419100" y="5757238"/>
            <a:ext cx="11353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32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　</a:t>
            </a:r>
            <a:r>
              <a:rPr lang="en-US" altLang="zh-CN" sz="3200" b="1" dirty="0">
                <a:solidFill>
                  <a:srgbClr val="333333"/>
                </a:solidFill>
                <a:latin typeface="Arial" panose="020B0604020202020204" pitchFamily="34" charset="0"/>
              </a:rPr>
              <a:t>When I was a kid I dreamed of Power Wheels</a:t>
            </a:r>
            <a:br>
              <a:rPr lang="zh-CN" altLang="zh-CN" sz="3200" b="1" dirty="0">
                <a:effectLst/>
              </a:rPr>
            </a:br>
            <a:r>
              <a:rPr lang="zh-CN" altLang="zh-CN" sz="32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　</a:t>
            </a:r>
            <a:r>
              <a:rPr lang="en-US" altLang="zh-CN" sz="32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Stayed up late watching action films</a:t>
            </a:r>
            <a:br>
              <a:rPr lang="zh-CN" altLang="zh-CN" sz="32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zh-CN" altLang="en-US" sz="3200" b="1" dirty="0"/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C4A42DCD-4FA8-4FD9-984D-E0715D5BB9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12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127"/>
    </mc:Choice>
    <mc:Fallback xmlns="">
      <p:transition advClick="0" advTm="4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1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1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1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1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1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1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1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51"/>
                            </p:stCondLst>
                            <p:childTnLst>
                              <p:par>
                                <p:cTn id="36" presetID="1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98E527A5-1DD1-424A-8E89-A87BDA5020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420CF5B-1940-4D25-95AC-7DA6C398F7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271C4E0-508F-4F9B-902C-4C8214456C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D74B9E3-DC41-4C78-8AF3-9B225CC8A7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D87A1BA-B923-4B88-846A-66112E4DB3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EA8CD32-23B6-46CD-9B01-108DE4F26B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CEDF667-1899-471E-99E2-1E3BC570396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9F94FD4-F33C-402F-AB24-B98ECBE74B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A3620259-E373-4C85-8004-DFC5726BB38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3AB7D73-F25A-43DF-8F4D-11B9674A369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A5770BBB-3893-4E81-A125-3A5396BDBC0E}"/>
              </a:ext>
            </a:extLst>
          </p:cNvPr>
          <p:cNvSpPr/>
          <p:nvPr/>
        </p:nvSpPr>
        <p:spPr>
          <a:xfrm>
            <a:off x="2377440" y="5638800"/>
            <a:ext cx="6614160" cy="1612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　</a:t>
            </a:r>
            <a:r>
              <a:rPr lang="en-US" altLang="zh-CN" sz="3200" b="1" dirty="0">
                <a:solidFill>
                  <a:srgbClr val="FFFF00"/>
                </a:solidFill>
                <a:latin typeface="Arial" panose="020B0604020202020204" pitchFamily="34" charset="0"/>
              </a:rPr>
              <a:t>And I won’t lie, my friends and I, were too legit to quit</a:t>
            </a:r>
            <a:br>
              <a:rPr lang="zh-CN" altLang="zh-CN" sz="3200" b="1" dirty="0">
                <a:solidFill>
                  <a:srgbClr val="FFFF00"/>
                </a:solidFill>
                <a:effectLst/>
              </a:rPr>
            </a:br>
            <a:endParaRPr lang="zh-CN" altLang="en-US" sz="3200" b="1" dirty="0">
              <a:solidFill>
                <a:srgbClr val="FFFF00"/>
              </a:solidFill>
            </a:endParaRP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255D7195-DE09-4468-B19F-5415BECAF8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27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650"/>
    </mc:Choice>
    <mc:Fallback xmlns="">
      <p:transition advClick="0" advTm="3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1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1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1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1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1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1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51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51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51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A9E170A0-ED00-4578-B988-F22E8C8FF1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9039F21-340E-4DBD-9DA6-0E0F1C42EC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FCF60A7-0A59-4BA8-B8D2-EB318B979E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4F716FE-0426-49A9-9BD0-9162550E7A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2FA5491-3F65-419E-9D4C-D42DB29DDF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D877514-66E7-40E9-8489-7548A686A9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0783377-0ADA-4CE9-8635-1109277450A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C2C55641-24CF-4B5F-998A-07CC041FAD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8BF70D88-7A16-468D-BE03-A15A67160C5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CC60595E-B9F8-4143-BF27-002D475352C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5291B99-96CE-49F3-9AF9-DA573F92BC5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19ABA4D6-2030-490F-9B5B-636F20571657}"/>
              </a:ext>
            </a:extLst>
          </p:cNvPr>
          <p:cNvSpPr/>
          <p:nvPr/>
        </p:nvSpPr>
        <p:spPr>
          <a:xfrm>
            <a:off x="4587240" y="5780782"/>
            <a:ext cx="82448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　</a:t>
            </a: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</a:rPr>
              <a:t>When I was a kid I lived for </a:t>
            </a:r>
            <a:r>
              <a:rPr lang="en-US" altLang="zh-CN" sz="3200" b="1" dirty="0" err="1">
                <a:solidFill>
                  <a:schemeClr val="bg1"/>
                </a:solidFill>
                <a:latin typeface="Arial" panose="020B0604020202020204" pitchFamily="34" charset="0"/>
              </a:rPr>
              <a:t>ColourTRIS</a:t>
            </a: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</a:rPr>
              <a:t>, ate Dr. Pepper jelly beans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E7EB0B71-47AD-4C07-A7CB-A6A95A2F3D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56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357"/>
    </mc:Choice>
    <mc:Fallback xmlns="">
      <p:transition advClick="0" advTm="43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1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1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1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1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1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1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1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1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801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5DD4691F-0619-4848-A442-FFF1DD783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37F53-C617-431C-BF37-E4B139F8D2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95A00B0-B620-49E4-AB1C-C4F1265AB5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D2C128E-72A5-4017-BB0C-CCEDE8D0F2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D748EA2-FDF0-4504-9CCB-D6BDECE4BC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EC77BC9-E4EA-406A-BB91-EB699CCD8A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5314B2B-8217-47BF-8720-A4CC89D555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EE4C3A96-D518-4027-962C-921538E1F5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9B611220-1D9E-4B14-9ABF-FAEA355E432A}"/>
              </a:ext>
            </a:extLst>
          </p:cNvPr>
          <p:cNvSpPr/>
          <p:nvPr/>
        </p:nvSpPr>
        <p:spPr>
          <a:xfrm>
            <a:off x="0" y="0"/>
            <a:ext cx="83972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chemeClr val="bg2"/>
                </a:solidFill>
              </a:rPr>
              <a:t>　　</a:t>
            </a:r>
            <a:r>
              <a:rPr lang="en-US" altLang="zh-CN" sz="3600" b="1" dirty="0">
                <a:solidFill>
                  <a:schemeClr val="bg2"/>
                </a:solidFill>
              </a:rPr>
              <a:t>My favorite part of Jurassic Park was how real the Raptors looked</a:t>
            </a:r>
            <a:endParaRPr lang="zh-CN" altLang="en-US" sz="3600" b="1" dirty="0">
              <a:solidFill>
                <a:schemeClr val="bg2"/>
              </a:solidFill>
            </a:endParaRP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A6E72F37-91C6-408D-B5C2-CCFF215063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55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945"/>
    </mc:Choice>
    <mc:Fallback xmlns="">
      <p:transition advClick="0" advTm="3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1DBA2AC-5B3C-413A-9977-872BBEE1BF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AD7ACCC-1BDD-43A0-B190-2B0CAFC255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6160537-5D42-4FE9-BA14-B2F9563CF5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AD4E773-F924-4D89-BAAD-E7BD1C47AE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AD9C4EA-C50F-4A37-B925-F1060213D4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05322F8-DC6B-4D90-9785-068AF1809F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2A54412-48E1-4BE7-B87D-CC6E558A6EE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F29FDF6-4882-4AA4-828C-200ABACD76F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297D208-3BD4-4F6B-A34A-70F257CFEC3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5DB381F-D668-4E5D-8B12-5CDBA89CA54D}"/>
              </a:ext>
            </a:extLst>
          </p:cNvPr>
          <p:cNvSpPr/>
          <p:nvPr/>
        </p:nvSpPr>
        <p:spPr>
          <a:xfrm>
            <a:off x="4892040" y="5730240"/>
            <a:ext cx="79095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32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　</a:t>
            </a:r>
            <a:r>
              <a:rPr lang="en-US" altLang="zh-CN" sz="3200" b="1" dirty="0">
                <a:solidFill>
                  <a:srgbClr val="333333"/>
                </a:solidFill>
                <a:latin typeface="Arial" panose="020B0604020202020204" pitchFamily="34" charset="0"/>
              </a:rPr>
              <a:t>When I was a kid I still had VHS, watched Fresh Prince and Jazzy Jeff</a:t>
            </a:r>
            <a:br>
              <a:rPr lang="zh-CN" altLang="zh-CN" sz="3200" b="1" dirty="0">
                <a:effectLst/>
              </a:rPr>
            </a:br>
            <a:endParaRPr lang="zh-CN" altLang="en-US" sz="3200" b="1" dirty="0"/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BF1A17DB-8CC7-407D-8ABD-A1F11A63C3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91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5"/>
    </mc:Choice>
    <mc:Fallback xmlns="">
      <p:transition advClick="0" advTm="4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1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1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1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1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1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1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1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AE442E9-5B2A-4884-ABC5-1AD1CB5DF6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02B2F79-05E9-42FE-A2FB-D565CE1B0D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A3AB4524-2318-4131-8D7A-18E7A63403A6}"/>
              </a:ext>
            </a:extLst>
          </p:cNvPr>
          <p:cNvSpPr/>
          <p:nvPr/>
        </p:nvSpPr>
        <p:spPr>
          <a:xfrm>
            <a:off x="106680" y="193655"/>
            <a:ext cx="504444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　</a:t>
            </a: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</a:rPr>
              <a:t>Zac </a:t>
            </a:r>
            <a:r>
              <a:rPr lang="en-US" altLang="zh-CN" sz="3200" b="1" dirty="0" err="1">
                <a:solidFill>
                  <a:schemeClr val="bg1"/>
                </a:solidFill>
                <a:latin typeface="Arial" panose="020B0604020202020204" pitchFamily="34" charset="0"/>
              </a:rPr>
              <a:t>Murris</a:t>
            </a: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</a:rPr>
              <a:t> owned the first cell phone, and it was off the hook</a:t>
            </a:r>
            <a:br>
              <a:rPr lang="zh-CN" altLang="zh-CN" sz="3200" b="1" dirty="0">
                <a:solidFill>
                  <a:schemeClr val="bg1"/>
                </a:solidFill>
                <a:effectLst/>
              </a:rPr>
            </a:br>
            <a:endParaRPr lang="zh-CN" altLang="en-US" sz="3200" b="1" dirty="0">
              <a:solidFill>
                <a:schemeClr val="bg1"/>
              </a:solidFill>
            </a:endParaRP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68CE5E21-58A0-4BBE-AEA1-B9D34982F3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31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580"/>
    </mc:Choice>
    <mc:Fallback xmlns="">
      <p:transition advClick="0" advTm="3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7506F71-B888-4FA5-8A94-1BC247833C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9B3F7F5-73F4-43B6-919B-603D1E5BCC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FF93F25-E073-4C7F-8C0C-48C46A1BD3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EE395E4-1B79-4677-A630-6EF42AE1A4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DEC3F63-A714-4888-A054-EA6DFF594B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13109C8-416E-43C4-A7A9-EAE0DA383D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F52D70B-37F3-4A01-B93F-B93BA39086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BEE29DF-413D-4867-81E3-B5D22DEE2B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334439F-AAB6-4B99-94D0-8CD9C78C479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2300BF88-9499-495C-8A7D-2670858E45AB}"/>
              </a:ext>
            </a:extLst>
          </p:cNvPr>
          <p:cNvSpPr/>
          <p:nvPr/>
        </p:nvSpPr>
        <p:spPr>
          <a:xfrm>
            <a:off x="-701040" y="160496"/>
            <a:ext cx="97383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　</a:t>
            </a: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</a:rPr>
              <a:t>It’s unbelievable </a:t>
            </a: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as good as it gets</a:t>
            </a:r>
            <a:br>
              <a:rPr lang="zh-CN" altLang="zh-C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3200" b="1" dirty="0">
                <a:solidFill>
                  <a:schemeClr val="bg1"/>
                </a:solidFill>
              </a:rPr>
              <a:t>       </a:t>
            </a: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unbelievable</a:t>
            </a:r>
            <a:br>
              <a:rPr lang="zh-CN" altLang="zh-C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zh-CN" altLang="zh-C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　</a:t>
            </a: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Don’t know what’s </a:t>
            </a:r>
            <a:r>
              <a:rPr lang="en-US" altLang="zh-CN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gonna</a:t>
            </a: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happen next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DF14D14C-3D36-4EDF-ACFF-207920E33F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40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93"/>
    </mc:Choice>
    <mc:Fallback xmlns="">
      <p:transition advClick="0" advTm="8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1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1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1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1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1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1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1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</Words>
  <Application>Microsoft Office PowerPoint</Application>
  <PresentationFormat>宽屏</PresentationFormat>
  <Paragraphs>48</Paragraphs>
  <Slides>22</Slides>
  <Notes>0</Notes>
  <HiddenSlides>0</HiddenSlides>
  <MMClips>22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26" baseType="lpstr">
      <vt:lpstr>等线</vt:lpstr>
      <vt:lpstr>等线 Light</vt:lpstr>
      <vt:lpstr>Arial</vt:lpstr>
      <vt:lpstr>Office 主题​​</vt:lpstr>
      <vt:lpstr>外国语言文化学院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浩群 郭</dc:creator>
  <cp:lastModifiedBy>浩群 郭</cp:lastModifiedBy>
  <cp:revision>92</cp:revision>
  <dcterms:created xsi:type="dcterms:W3CDTF">2019-01-16T03:49:31Z</dcterms:created>
  <dcterms:modified xsi:type="dcterms:W3CDTF">2019-01-20T13:19:55Z</dcterms:modified>
</cp:coreProperties>
</file>