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4" r:id="rId3"/>
    <p:sldId id="263" r:id="rId4"/>
    <p:sldId id="262" r:id="rId5"/>
    <p:sldId id="260" r:id="rId6"/>
    <p:sldId id="261" r:id="rId7"/>
    <p:sldId id="265" r:id="rId8"/>
    <p:sldId id="266" r:id="rId9"/>
    <p:sldId id="267" r:id="rId10"/>
    <p:sldId id="271" r:id="rId11"/>
    <p:sldId id="290" r:id="rId12"/>
    <p:sldId id="291" r:id="rId13"/>
    <p:sldId id="292" r:id="rId14"/>
    <p:sldId id="293" r:id="rId15"/>
    <p:sldId id="258" r:id="rId16"/>
    <p:sldId id="294" r:id="rId17"/>
    <p:sldId id="306" r:id="rId18"/>
    <p:sldId id="295" r:id="rId19"/>
    <p:sldId id="297" r:id="rId20"/>
    <p:sldId id="298" r:id="rId21"/>
    <p:sldId id="257" r:id="rId22"/>
    <p:sldId id="259" r:id="rId23"/>
    <p:sldId id="299" r:id="rId24"/>
    <p:sldId id="305" r:id="rId25"/>
    <p:sldId id="304" r:id="rId26"/>
    <p:sldId id="307" r:id="rId27"/>
    <p:sldId id="308" r:id="rId28"/>
    <p:sldId id="301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CCCC"/>
    <a:srgbClr val="FFCC66"/>
    <a:srgbClr val="8BF4F9"/>
    <a:srgbClr val="66CCFF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1" autoAdjust="0"/>
    <p:restoredTop sz="94660"/>
  </p:normalViewPr>
  <p:slideViewPr>
    <p:cSldViewPr snapToGrid="0">
      <p:cViewPr varScale="1">
        <p:scale>
          <a:sx n="65" d="100"/>
          <a:sy n="65" d="100"/>
        </p:scale>
        <p:origin x="7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F723A-D5A2-431E-AA1C-3A1A517A4FDB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F246C-A13C-4EDB-BE34-D88FD8440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802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43CB-A372-4DD8-B223-4CB0DAE55A6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206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18D00B-4B37-4A18-92C4-77312929C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E4B97FB-7F12-4454-82AC-53E6E99B6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2773B7-A8A3-47D2-A748-767CB6DA3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4567-DD1A-423C-B32E-568C48B33F43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3F301F-8D16-4EBD-9DCB-795AC59B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90E0CE-2EED-45A9-A28B-2A434651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0210-1762-4D06-A663-19CCDF078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94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4EB8DE-F7EF-4B13-89C3-BAC3D5550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83DC2A-6843-48D3-9EAA-8D8542573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AB5AE7-ECCB-47D7-AD50-9BED3999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4567-DD1A-423C-B32E-568C48B33F43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90B34B-7528-4919-BB50-2C480A069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3BD5F9-FB7B-4685-AB6F-32766051A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0210-1762-4D06-A663-19CCDF078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05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9D6FE32-C123-4A60-82F2-5A3CD35F4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DF93B2-58CD-4D60-8742-8249567E9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07295B-DBB5-4E87-B3D3-AD14E6E9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4567-DD1A-423C-B32E-568C48B33F43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3616FE-74D7-4F88-A22B-AE71F3E63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D5DAF7-6A8B-4015-B58A-4CC633DD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0210-1762-4D06-A663-19CCDF078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4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77F58-A283-4D44-843F-DD6BE4DEDAA0}" type="datetime1">
              <a:rPr lang="zh-CN" altLang="en-US"/>
              <a:pPr>
                <a:defRPr/>
              </a:pPr>
              <a:t>2019/1/18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79A435-6823-40C0-A5EA-C79F92CE7EA1}" type="slidenum">
              <a:rPr lang="zh-CN" altLang="en-US"/>
              <a:pPr/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453160"/>
      </p:ext>
    </p:extLst>
  </p:cSld>
  <p:clrMapOvr>
    <a:masterClrMapping/>
  </p:clrMapOvr>
  <p:transition spd="slow" advClick="0" advTm="7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D8778D-B2C5-4B81-AB3D-FEFDDE01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01D0EC-04F7-44CF-AE56-29D251DF2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92F805-099A-4E6A-846A-D824390C5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4567-DD1A-423C-B32E-568C48B33F43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70549C-833B-439F-AE8F-54FF8FB2F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114F84-20FB-4FEE-97F8-9CD85DD16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0210-1762-4D06-A663-19CCDF078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D528E8-E9D0-4D24-9120-CEB28428A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71F970-F760-4AB6-92B4-DDC5BF4D0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8D332F-EC0C-49F4-9DB4-A2D1E6123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4567-DD1A-423C-B32E-568C48B33F43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BC4326-C1E6-4559-A715-866BAFD87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CADF97-30D9-4C57-B81A-21A50C0FB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0210-1762-4D06-A663-19CCDF078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0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A580B1-1410-424C-8329-92AB3810B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84A5C1-FFB1-4C7E-A2A9-3496089A6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055941-B160-4D93-95DB-683CB87F5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EB6132-D003-4CFE-94D5-96FE5FAB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4567-DD1A-423C-B32E-568C48B33F43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6726FF-1162-4375-B1BE-4FFF6F15A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977667-9519-4449-8F55-7E7B5A8B2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0210-1762-4D06-A663-19CCDF078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5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1A2FF2-F0E6-4968-BDE8-36E7A2C0D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8EEF5B-5E06-47DF-90AF-E37D4FE3F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1DCD61D-1395-4CD5-8DC5-9702E2F25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730CF1-4EA4-4491-BFD6-109EB7808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2D7E97C-76EF-4BEA-9E83-DFCC2568F5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B6F638-7C50-473B-8A90-94AFCF2AA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4567-DD1A-423C-B32E-568C48B33F43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0E324F-2750-4A0A-9ADA-4CD6D08D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103F38-17A0-4018-AED8-339E9A8AF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0210-1762-4D06-A663-19CCDF078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90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26B844-80DF-41F4-883E-9A40DFA5E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3F471C2-8E2A-492B-880D-B3591071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4567-DD1A-423C-B32E-568C48B33F43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5BF0D7-BFB5-408F-9C65-6C05EA08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C187CD-C1E5-4DE6-A0F9-EDCB34522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0210-1762-4D06-A663-19CCDF078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5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8768CB-1C7B-4A86-ABE2-DE0D37F44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4567-DD1A-423C-B32E-568C48B33F43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E2DC4D0-B33A-45B5-A21E-4E779C0AB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87D292-C03B-476B-9EC8-39334BE1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0210-1762-4D06-A663-19CCDF078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19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6289FC-69D0-4C9F-8094-463EB114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76439A-E0D2-4224-8A87-3A0105A59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225660-1567-4ADA-8391-CAA8E7DC9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4B4A09-A0CD-49A9-9B30-3F40A13B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4567-DD1A-423C-B32E-568C48B33F43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1863F0-A2BF-49C2-840E-95E7DED2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0B2A20-F5F1-44E7-82DE-5C6E580F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0210-1762-4D06-A663-19CCDF078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FEB4A7-A4A5-4ABA-A4EA-3AC76F659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9D462-EEC7-423D-95A8-957EA9F3F0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7F0B76E-3156-4EAB-B24F-55FA40CFA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FB6BD-5DF9-4FBC-B240-C6768F822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4567-DD1A-423C-B32E-568C48B33F43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F929021-D815-45BC-B268-AB20027A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0473C-4474-45FB-8494-1B7CB2AEC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0210-1762-4D06-A663-19CCDF078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56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7B6A10C-ADAF-42FF-8B22-09050147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609285-9A68-4017-B89E-C547FDD24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05CA3-4114-49BB-9C78-3D58C0419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4567-DD1A-423C-B32E-568C48B33F43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02ED1D-C3B6-4C67-9DB4-663CA79E2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0DD903-11CC-4A7B-A406-86AFC23B1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E0210-1762-4D06-A663-19CCDF078E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20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3C6618C-4D02-44FE-9348-7F9EA9EA7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C7506D4-34CC-406A-843A-73FE49A0CCA4}"/>
              </a:ext>
            </a:extLst>
          </p:cNvPr>
          <p:cNvSpPr/>
          <p:nvPr/>
        </p:nvSpPr>
        <p:spPr>
          <a:xfrm>
            <a:off x="0" y="250371"/>
            <a:ext cx="12921343" cy="35086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egoe Print" panose="02000600000000000000" pitchFamily="2" charset="0"/>
              </a:rPr>
              <a:t>Weekend</a:t>
            </a:r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egoe Print" panose="02000600000000000000" pitchFamily="2" charset="0"/>
              </a:rPr>
              <a:t> Activities </a:t>
            </a:r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:)</a:t>
            </a:r>
            <a:endParaRPr lang="en-US" altLang="zh-CN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Segoe Print" panose="02000600000000000000" pitchFamily="2" charset="0"/>
            </a:endParaRPr>
          </a:p>
          <a:p>
            <a:pPr algn="ctr"/>
            <a:endParaRPr lang="en-US" altLang="zh-CN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egoe Print" panose="02000600000000000000" pitchFamily="2" charset="0"/>
              </a:rPr>
              <a:t>Let’s have fun at the seaside!</a:t>
            </a:r>
          </a:p>
          <a:p>
            <a:pPr algn="ctr"/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egoe Print" panose="02000600000000000000" pitchFamily="2" charset="0"/>
              </a:rPr>
              <a:t>                 ——summer vibe</a:t>
            </a:r>
            <a:endParaRPr lang="zh-CN" alt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ACED946-09EF-416A-8078-B1CEBF1BCBEE}"/>
              </a:ext>
            </a:extLst>
          </p:cNvPr>
          <p:cNvSpPr txBox="1"/>
          <p:nvPr/>
        </p:nvSpPr>
        <p:spPr>
          <a:xfrm>
            <a:off x="6096000" y="5530411"/>
            <a:ext cx="6558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制作者：洪嘉蔓</a:t>
            </a:r>
            <a:endParaRPr lang="en-US" altLang="zh-C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单位：华南师范大学外文学院</a:t>
            </a:r>
          </a:p>
        </p:txBody>
      </p:sp>
    </p:spTree>
    <p:extLst>
      <p:ext uri="{BB962C8B-B14F-4D97-AF65-F5344CB8AC3E}">
        <p14:creationId xmlns:p14="http://schemas.microsoft.com/office/powerpoint/2010/main" val="41981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8862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5065221-DB05-4BCF-9143-39CAEDAFB964}"/>
              </a:ext>
            </a:extLst>
          </p:cNvPr>
          <p:cNvSpPr txBox="1"/>
          <p:nvPr/>
        </p:nvSpPr>
        <p:spPr>
          <a:xfrm>
            <a:off x="1984073" y="2106386"/>
            <a:ext cx="8741228" cy="20574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B4BEB28-7DC0-4082-91A7-4B3193976B90}"/>
              </a:ext>
            </a:extLst>
          </p:cNvPr>
          <p:cNvSpPr txBox="1"/>
          <p:nvPr/>
        </p:nvSpPr>
        <p:spPr>
          <a:xfrm>
            <a:off x="2714549" y="2171699"/>
            <a:ext cx="8834061" cy="14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Taking my time</a:t>
            </a:r>
            <a:endParaRPr lang="zh-CN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7756421"/>
      </p:ext>
    </p:extLst>
  </p:cSld>
  <p:clrMapOvr>
    <a:masterClrMapping/>
  </p:clrMapOvr>
  <p:transition advTm="3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545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BF4F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BF4F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8AA7CE7-B762-49CB-822F-99E84DAD807E}"/>
              </a:ext>
            </a:extLst>
          </p:cNvPr>
          <p:cNvSpPr/>
          <p:nvPr/>
        </p:nvSpPr>
        <p:spPr>
          <a:xfrm>
            <a:off x="6152813" y="4672536"/>
            <a:ext cx="5697453" cy="1981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F3CD6A4-7AE3-4D73-99A9-9750411AC84F}"/>
              </a:ext>
            </a:extLst>
          </p:cNvPr>
          <p:cNvSpPr/>
          <p:nvPr/>
        </p:nvSpPr>
        <p:spPr>
          <a:xfrm>
            <a:off x="237241" y="4324193"/>
            <a:ext cx="5697453" cy="1981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456" y="627494"/>
            <a:ext cx="5545049" cy="36966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456" y="325044"/>
            <a:ext cx="5586344" cy="39988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38" y="563620"/>
            <a:ext cx="5807036" cy="327157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E17A6DC-708B-4080-AAE2-40C457CADA4B}"/>
              </a:ext>
            </a:extLst>
          </p:cNvPr>
          <p:cNvSpPr txBox="1"/>
          <p:nvPr/>
        </p:nvSpPr>
        <p:spPr>
          <a:xfrm>
            <a:off x="6141995" y="4732110"/>
            <a:ext cx="606523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Jamming with the boys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    Bonfire at night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A0F1324-25D0-4FA6-B4C8-50EA83760F6A}"/>
              </a:ext>
            </a:extLst>
          </p:cNvPr>
          <p:cNvSpPr txBox="1"/>
          <p:nvPr/>
        </p:nvSpPr>
        <p:spPr>
          <a:xfrm>
            <a:off x="651372" y="4472254"/>
            <a:ext cx="569745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With you by my side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A Cadillac ride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74" y="495732"/>
            <a:ext cx="5877564" cy="34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6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 override="childStyle">
                                        <p:cTn id="6" dur="5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381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381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mph" presetSubtype="0" fill="hold" grpId="0" nodeType="withEffect">
                                  <p:stCondLst>
                                    <p:cond delay="1800"/>
                                  </p:stCondLst>
                                  <p:iterate type="wd">
                                    <p:tmPct val="6374"/>
                                  </p:iterate>
                                  <p:childTnLst>
                                    <p:set>
                                      <p:cBhvr override="childStyle">
                                        <p:cTn id="17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54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54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F1E23E-78D7-468A-8D71-C15058045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2657"/>
            <a:ext cx="12192000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1836691-9B71-4E30-AA8A-54D1D1D1E288}"/>
              </a:ext>
            </a:extLst>
          </p:cNvPr>
          <p:cNvSpPr/>
          <p:nvPr/>
        </p:nvSpPr>
        <p:spPr>
          <a:xfrm>
            <a:off x="4277635" y="3829261"/>
            <a:ext cx="8077199" cy="9233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scene3d>
            <a:camera prst="isometricOffAxis2Lef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C66"/>
                </a:solidFill>
                <a:effectLst/>
                <a:latin typeface="Segoe Print" panose="02000600000000000000" pitchFamily="2" charset="0"/>
              </a:rPr>
              <a:t>Summer vibe ~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C66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98B84D5-2A79-4473-BA50-5F8A23617986}"/>
              </a:ext>
            </a:extLst>
          </p:cNvPr>
          <p:cNvSpPr/>
          <p:nvPr/>
        </p:nvSpPr>
        <p:spPr>
          <a:xfrm>
            <a:off x="0" y="1294846"/>
            <a:ext cx="8077200" cy="23083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Looking for a summer vibe</a:t>
            </a:r>
            <a:endParaRPr lang="zh-CN" alt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95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A03190F-1A8F-4E1C-A6D1-56EC974B2E75}"/>
              </a:ext>
            </a:extLst>
          </p:cNvPr>
          <p:cNvSpPr/>
          <p:nvPr/>
        </p:nvSpPr>
        <p:spPr>
          <a:xfrm>
            <a:off x="2852057" y="427528"/>
            <a:ext cx="8588829" cy="18149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8A2E083-5AEA-4576-8E44-C357AECF1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1" y="2789453"/>
            <a:ext cx="4991546" cy="3743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99949B-3A49-4C3E-9BDA-9A58F1319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28" y="3186814"/>
            <a:ext cx="4687425" cy="310517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B3F307A-5299-4634-A334-8F2036A5D97A}"/>
              </a:ext>
            </a:extLst>
          </p:cNvPr>
          <p:cNvSpPr txBox="1"/>
          <p:nvPr/>
        </p:nvSpPr>
        <p:spPr>
          <a:xfrm>
            <a:off x="3113314" y="519897"/>
            <a:ext cx="10395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I paid my dues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，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got nothing to prove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E00586A-E996-4C68-8F3F-195C568BC234}"/>
              </a:ext>
            </a:extLst>
          </p:cNvPr>
          <p:cNvSpPr txBox="1"/>
          <p:nvPr/>
        </p:nvSpPr>
        <p:spPr>
          <a:xfrm>
            <a:off x="3113313" y="1289338"/>
            <a:ext cx="10395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Laying on the dock, just talking to you</a:t>
            </a:r>
          </a:p>
        </p:txBody>
      </p:sp>
    </p:spTree>
    <p:extLst>
      <p:ext uri="{BB962C8B-B14F-4D97-AF65-F5344CB8AC3E}">
        <p14:creationId xmlns:p14="http://schemas.microsoft.com/office/powerpoint/2010/main" val="16474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481"/>
                                  </p:iterate>
                                  <p:childTnLst>
                                    <p:set>
                                      <p:cBhvr override="childStyle">
                                        <p:cTn id="6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2700"/>
                                  </p:stCondLst>
                                  <p:iterate type="lt">
                                    <p:tmPct val="7097"/>
                                  </p:iterate>
                                  <p:childTnLst>
                                    <p:set>
                                      <p:cBhvr override="childStyle">
                                        <p:cTn id="1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F1E23E-78D7-468A-8D71-C15058045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57"/>
            <a:ext cx="12192000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1836691-9B71-4E30-AA8A-54D1D1D1E288}"/>
              </a:ext>
            </a:extLst>
          </p:cNvPr>
          <p:cNvSpPr/>
          <p:nvPr/>
        </p:nvSpPr>
        <p:spPr>
          <a:xfrm>
            <a:off x="4277635" y="3829261"/>
            <a:ext cx="8077199" cy="923330"/>
          </a:xfrm>
          <a:prstGeom prst="rect">
            <a:avLst/>
          </a:prstGeom>
          <a:solidFill>
            <a:srgbClr val="FFCCFF">
              <a:alpha val="89020"/>
            </a:srgbClr>
          </a:solidFill>
          <a:ln>
            <a:solidFill>
              <a:schemeClr val="bg1"/>
            </a:solidFill>
          </a:ln>
          <a:scene3d>
            <a:camera prst="isometricOffAxis2Lef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Segoe Print" panose="02000600000000000000" pitchFamily="2" charset="0"/>
              </a:rPr>
              <a:t>Summer vibe ~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98B84D5-2A79-4473-BA50-5F8A23617986}"/>
              </a:ext>
            </a:extLst>
          </p:cNvPr>
          <p:cNvSpPr/>
          <p:nvPr/>
        </p:nvSpPr>
        <p:spPr>
          <a:xfrm>
            <a:off x="0" y="1294846"/>
            <a:ext cx="8077200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Looking for a summer vibe</a:t>
            </a:r>
            <a:endParaRPr lang="zh-CN" alt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17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7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4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9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2" tmFilter="0, 0; 0.125,0.2665; 0.25,0.4; 0.375,0.465; 0.5,0.5;  0.625,0.535; 0.75,0.6; 0.875,0.7335; 1,1">
                                          <p:stCondLst>
                                            <p:cond delay="19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tmFilter="0, 0; 0.125,0.2665; 0.25,0.4; 0.375,0.465; 0.5,0.5;  0.625,0.535; 0.75,0.6; 0.875,0.7335; 1,1">
                                          <p:stCondLst>
                                            <p:cond delay="397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2" tmFilter="0, 0; 0.125,0.2665; 0.25,0.4; 0.375,0.465; 0.5,0.5;  0.625,0.535; 0.75,0.6; 0.875,0.7335; 1,1">
                                          <p:stCondLst>
                                            <p:cond delay="49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78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98" decel="50000">
                                          <p:stCondLst>
                                            <p:cond delay="20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78">
                                          <p:stCondLst>
                                            <p:cond delay="39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98" decel="50000">
                                          <p:stCondLst>
                                            <p:cond delay="40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8">
                                          <p:stCondLst>
                                            <p:cond delay="49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98" decel="50000">
                                          <p:stCondLst>
                                            <p:cond delay="5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8">
                                          <p:stCondLst>
                                            <p:cond delay="54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98" decel="50000">
                                          <p:stCondLst>
                                            <p:cond delay="5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2E9F962F-884F-4215-A844-08A3F0119F86}"/>
              </a:ext>
            </a:extLst>
          </p:cNvPr>
          <p:cNvSpPr/>
          <p:nvPr/>
        </p:nvSpPr>
        <p:spPr>
          <a:xfrm>
            <a:off x="1937657" y="4571999"/>
            <a:ext cx="8351589" cy="21456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D71D93-4F01-4F4B-BDC1-1837A9D1EC72}"/>
              </a:ext>
            </a:extLst>
          </p:cNvPr>
          <p:cNvSpPr/>
          <p:nvPr/>
        </p:nvSpPr>
        <p:spPr>
          <a:xfrm>
            <a:off x="1937657" y="3083221"/>
            <a:ext cx="8351588" cy="14887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475FBF5-87C2-4717-B9DF-8B4B790D960B}"/>
              </a:ext>
            </a:extLst>
          </p:cNvPr>
          <p:cNvSpPr txBox="1"/>
          <p:nvPr/>
        </p:nvSpPr>
        <p:spPr>
          <a:xfrm>
            <a:off x="2710543" y="2993571"/>
            <a:ext cx="9067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I'm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jonesing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 for a good time,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hitting beaches all down the coast,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I'll find a place to post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Gonna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 somehow, find a luau,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dance this old night away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D85AAC-E9F3-4D6A-AD0F-D4B45E197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71" y="353636"/>
            <a:ext cx="3262000" cy="22589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B9309A-10B1-4A85-9820-D49257BCB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59" y="140333"/>
            <a:ext cx="3546768" cy="2662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1111FA-1A02-4354-BC58-41A300AD4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15" y="461914"/>
            <a:ext cx="3996542" cy="199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5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6912"/>
                                  </p:iterate>
                                  <p:childTnLst>
                                    <p:set>
                                      <p:cBhvr override="childStyle">
                                        <p:cTn id="6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2E9F962F-884F-4215-A844-08A3F0119F86}"/>
              </a:ext>
            </a:extLst>
          </p:cNvPr>
          <p:cNvSpPr/>
          <p:nvPr/>
        </p:nvSpPr>
        <p:spPr>
          <a:xfrm>
            <a:off x="3837460" y="4571999"/>
            <a:ext cx="3933456" cy="21456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D71D93-4F01-4F4B-BDC1-1837A9D1EC72}"/>
              </a:ext>
            </a:extLst>
          </p:cNvPr>
          <p:cNvSpPr/>
          <p:nvPr/>
        </p:nvSpPr>
        <p:spPr>
          <a:xfrm>
            <a:off x="638175" y="3083221"/>
            <a:ext cx="10706100" cy="14887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475FBF5-87C2-4717-B9DF-8B4B790D960B}"/>
              </a:ext>
            </a:extLst>
          </p:cNvPr>
          <p:cNvSpPr txBox="1"/>
          <p:nvPr/>
        </p:nvSpPr>
        <p:spPr>
          <a:xfrm>
            <a:off x="1257300" y="3083220"/>
            <a:ext cx="106258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I'm drinking something blue from a coconut,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music all up in the place, under the moonlight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D85AAC-E9F3-4D6A-AD0F-D4B45E197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8" y="514795"/>
            <a:ext cx="3026228" cy="20124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B9309A-10B1-4A85-9820-D49257BCB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64" y="386385"/>
            <a:ext cx="3546768" cy="23645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1111FA-1A02-4354-BC58-41A300AD4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25" y="619344"/>
            <a:ext cx="3788388" cy="199827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832204D-461E-410F-9DB0-C021F9AB9BFC}"/>
              </a:ext>
            </a:extLst>
          </p:cNvPr>
          <p:cNvSpPr txBox="1"/>
          <p:nvPr/>
        </p:nvSpPr>
        <p:spPr>
          <a:xfrm>
            <a:off x="3990975" y="5195036"/>
            <a:ext cx="10625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Taking my time</a:t>
            </a:r>
          </a:p>
        </p:txBody>
      </p:sp>
    </p:spTree>
    <p:extLst>
      <p:ext uri="{BB962C8B-B14F-4D97-AF65-F5344CB8AC3E}">
        <p14:creationId xmlns:p14="http://schemas.microsoft.com/office/powerpoint/2010/main" val="31691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176"/>
                                  </p:iterate>
                                  <p:childTnLst>
                                    <p:set>
                                      <p:cBhvr override="childStyle"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381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381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36538"/>
                                  </p:iterate>
                                  <p:childTnLst>
                                    <p:set>
                                      <p:cBhvr override="childStyle">
                                        <p:cTn id="10" dur="2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E75B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E75B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02D71D93-4F01-4F4B-BDC1-1837A9D1EC72}"/>
              </a:ext>
            </a:extLst>
          </p:cNvPr>
          <p:cNvSpPr/>
          <p:nvPr/>
        </p:nvSpPr>
        <p:spPr>
          <a:xfrm>
            <a:off x="742950" y="4192381"/>
            <a:ext cx="10706100" cy="1891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475FBF5-87C2-4717-B9DF-8B4B790D960B}"/>
              </a:ext>
            </a:extLst>
          </p:cNvPr>
          <p:cNvSpPr txBox="1"/>
          <p:nvPr/>
        </p:nvSpPr>
        <p:spPr>
          <a:xfrm>
            <a:off x="1547437" y="4384103"/>
            <a:ext cx="1298257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With you by my side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， 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A Cadillac ride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Jamming with the boys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， 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Bonfire at night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D85AAC-E9F3-4D6A-AD0F-D4B45E197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413095"/>
            <a:ext cx="4568680" cy="30159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1111FA-1A02-4354-BC58-41A300AD4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2" y="774069"/>
            <a:ext cx="4523855" cy="30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0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792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381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381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F1E23E-78D7-468A-8D71-C15058045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57"/>
            <a:ext cx="12192000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1836691-9B71-4E30-AA8A-54D1D1D1E288}"/>
              </a:ext>
            </a:extLst>
          </p:cNvPr>
          <p:cNvSpPr/>
          <p:nvPr/>
        </p:nvSpPr>
        <p:spPr>
          <a:xfrm>
            <a:off x="4277635" y="3829261"/>
            <a:ext cx="807719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isometricOffAxis2Lef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Summer vibe ~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98B84D5-2A79-4473-BA50-5F8A23617986}"/>
              </a:ext>
            </a:extLst>
          </p:cNvPr>
          <p:cNvSpPr/>
          <p:nvPr/>
        </p:nvSpPr>
        <p:spPr>
          <a:xfrm>
            <a:off x="-283028" y="602347"/>
            <a:ext cx="8077200" cy="2308324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Looking for a summer vibe</a:t>
            </a:r>
            <a:endParaRPr lang="zh-CN" alt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5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18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73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36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1" tmFilter="0, 0; 0.125,0.2665; 0.25,0.4; 0.375,0.465; 0.5,0.5;  0.625,0.535; 0.75,0.6; 0.875,0.7335; 1,1">
                                          <p:stCondLst>
                                            <p:cond delay="136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81" tmFilter="0, 0; 0.125,0.2665; 0.25,0.4; 0.375,0.465; 0.5,0.5;  0.625,0.535; 0.75,0.6; 0.875,0.7335; 1,1">
                                          <p:stCondLst>
                                            <p:cond delay="27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6" tmFilter="0, 0; 0.125,0.2665; 0.25,0.4; 0.375,0.465; 0.5,0.5;  0.625,0.535; 0.75,0.6; 0.875,0.7335; 1,1">
                                          <p:stCondLst>
                                            <p:cond delay="339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53">
                                          <p:stCondLst>
                                            <p:cond delay="133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340" decel="50000">
                                          <p:stCondLst>
                                            <p:cond delay="13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53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340" decel="50000">
                                          <p:stCondLst>
                                            <p:cond delay="274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53">
                                          <p:stCondLst>
                                            <p:cond delay="33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340" decel="50000">
                                          <p:stCondLst>
                                            <p:cond delay="341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53">
                                          <p:stCondLst>
                                            <p:cond delay="37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340" decel="50000">
                                          <p:stCondLst>
                                            <p:cond delay="37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699949B-3A49-4C3E-9BDA-9A58F1319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900" y="3258813"/>
            <a:ext cx="4687425" cy="310517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97D8039-86A1-4A4F-9262-0911494777F4}"/>
              </a:ext>
            </a:extLst>
          </p:cNvPr>
          <p:cNvSpPr/>
          <p:nvPr/>
        </p:nvSpPr>
        <p:spPr>
          <a:xfrm>
            <a:off x="5798745" y="273380"/>
            <a:ext cx="6295285" cy="28338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28200E-95D7-4C96-9E32-75C453401BAB}"/>
              </a:ext>
            </a:extLst>
          </p:cNvPr>
          <p:cNvSpPr txBox="1"/>
          <p:nvPr/>
        </p:nvSpPr>
        <p:spPr>
          <a:xfrm>
            <a:off x="6393255" y="121804"/>
            <a:ext cx="883406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I paid my dues, 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got nothing to prove,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Laying on the dock, 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just talking to you.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8A2E083-5AEA-4576-8E44-C357AECF1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3" y="2294789"/>
            <a:ext cx="4541979" cy="406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825"/>
                                  </p:iterate>
                                  <p:childTnLst>
                                    <p:set>
                                      <p:cBhvr override="childStyle"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lk off the Earth - Summer Vibe">
            <a:hlinkClick r:id="" action="ppaction://media"/>
            <a:extLst>
              <a:ext uri="{FF2B5EF4-FFF2-40B4-BE49-F238E27FC236}">
                <a16:creationId xmlns:a16="http://schemas.microsoft.com/office/drawing/2014/main" id="{7B3AB219-79F0-4F1C-AFDE-F0FA71393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07925" y="4019550"/>
            <a:ext cx="406400" cy="441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D3C19B-F163-49C4-9971-0A6C13C1F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452" y="326570"/>
            <a:ext cx="2311662" cy="22983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2AACEA2-519D-4A48-9150-F4215830D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8886"/>
            <a:ext cx="12192000" cy="379911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65F43299-B389-43FF-9C03-EE2C529511ED}"/>
              </a:ext>
            </a:extLst>
          </p:cNvPr>
          <p:cNvSpPr/>
          <p:nvPr/>
        </p:nvSpPr>
        <p:spPr>
          <a:xfrm>
            <a:off x="678962" y="471925"/>
            <a:ext cx="7524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Segoe Print" panose="02000600000000000000" pitchFamily="2" charset="0"/>
              </a:rPr>
              <a:t>EH-O, EH-O, EH-O,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54771D5-9B6B-45EF-B86F-14AAE9FDE049}"/>
              </a:ext>
            </a:extLst>
          </p:cNvPr>
          <p:cNvSpPr/>
          <p:nvPr/>
        </p:nvSpPr>
        <p:spPr>
          <a:xfrm>
            <a:off x="2010907" y="1701559"/>
            <a:ext cx="7608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Segoe Print" panose="02000600000000000000" pitchFamily="2" charset="0"/>
              </a:rPr>
              <a:t>BOP </a:t>
            </a:r>
            <a:r>
              <a:rPr lang="en-US" altLang="zh-CN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Segoe Print" panose="02000600000000000000" pitchFamily="2" charset="0"/>
              </a:rPr>
              <a:t>BOP</a:t>
            </a:r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Segoe Print" panose="02000600000000000000" pitchFamily="2" charset="0"/>
              </a:rPr>
              <a:t> AWAY-O~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51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396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grpId="0" nodeType="withEffect">
                                  <p:stCondLst>
                                    <p:cond delay="6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F1E23E-78D7-468A-8D71-C15058045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57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2000"/>
              </a:srgbClr>
            </a:out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1836691-9B71-4E30-AA8A-54D1D1D1E288}"/>
              </a:ext>
            </a:extLst>
          </p:cNvPr>
          <p:cNvSpPr/>
          <p:nvPr/>
        </p:nvSpPr>
        <p:spPr>
          <a:xfrm>
            <a:off x="4277635" y="3829261"/>
            <a:ext cx="8077199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isometricOffAxis2Lef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Summer vibe ~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98B84D5-2A79-4473-BA50-5F8A23617986}"/>
              </a:ext>
            </a:extLst>
          </p:cNvPr>
          <p:cNvSpPr/>
          <p:nvPr/>
        </p:nvSpPr>
        <p:spPr>
          <a:xfrm>
            <a:off x="76200" y="1120676"/>
            <a:ext cx="8077200" cy="2308324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Looking for a summer vibe</a:t>
            </a:r>
            <a:endParaRPr lang="zh-CN" alt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64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8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2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29" tmFilter="0, 0; 0.125,0.2665; 0.25,0.4; 0.375,0.465; 0.5,0.5;  0.625,0.535; 0.75,0.6; 0.875,0.7335; 1,1">
                                          <p:stCondLst>
                                            <p:cond delay="102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15" tmFilter="0, 0; 0.125,0.2665; 0.25,0.4; 0.375,0.465; 0.5,0.5;  0.625,0.535; 0.75,0.6; 0.875,0.7335; 1,1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4" tmFilter="0, 0; 0.125,0.2665; 0.25,0.4; 0.375,0.465; 0.5,0.5;  0.625,0.535; 0.75,0.6; 0.875,0.7335; 1,1">
                                          <p:stCondLst>
                                            <p:cond delay="256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40">
                                          <p:stCondLst>
                                            <p:cond delay="10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257" decel="50000">
                                          <p:stCondLst>
                                            <p:cond delay="10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40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257" decel="50000">
                                          <p:stCondLst>
                                            <p:cond delay="207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40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257" decel="50000">
                                          <p:stCondLst>
                                            <p:cond delay="25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40">
                                          <p:stCondLst>
                                            <p:cond delay="28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257" decel="50000">
                                          <p:stCondLst>
                                            <p:cond delay="284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039D8FA-2B5F-4DAF-A390-AF46FD4B64F0}"/>
              </a:ext>
            </a:extLst>
          </p:cNvPr>
          <p:cNvSpPr/>
          <p:nvPr/>
        </p:nvSpPr>
        <p:spPr>
          <a:xfrm>
            <a:off x="544286" y="4724564"/>
            <a:ext cx="11386457" cy="1675414"/>
          </a:xfrm>
          <a:prstGeom prst="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3BECA6F-72B2-49E6-BAD8-FAF5EB20447E}"/>
              </a:ext>
            </a:extLst>
          </p:cNvPr>
          <p:cNvSpPr txBox="1"/>
          <p:nvPr/>
        </p:nvSpPr>
        <p:spPr>
          <a:xfrm>
            <a:off x="805543" y="4537930"/>
            <a:ext cx="116803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And the sun goes down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                 But it'll rise again tomorrow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DC850B-A9B8-4766-9A75-4914C32CC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85" y="621307"/>
            <a:ext cx="6745254" cy="377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8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268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BF4F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BF4F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F28BBDD-1D4B-42B5-A2D1-3557C2D8B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555" y="2993571"/>
            <a:ext cx="5131925" cy="372520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DD23294-CCEB-40AE-9F11-BE7E10EE088A}"/>
              </a:ext>
            </a:extLst>
          </p:cNvPr>
          <p:cNvSpPr/>
          <p:nvPr/>
        </p:nvSpPr>
        <p:spPr>
          <a:xfrm>
            <a:off x="2137648" y="2648262"/>
            <a:ext cx="7524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Segoe Print" panose="02000600000000000000" pitchFamily="2" charset="0"/>
              </a:rPr>
              <a:t>EH-O, EH-O, EH-O,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0C48443-8070-4FE1-9BE2-FD585DD7DED6}"/>
              </a:ext>
            </a:extLst>
          </p:cNvPr>
          <p:cNvSpPr/>
          <p:nvPr/>
        </p:nvSpPr>
        <p:spPr>
          <a:xfrm>
            <a:off x="3992107" y="4292359"/>
            <a:ext cx="7608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Segoe Print" panose="02000600000000000000" pitchFamily="2" charset="0"/>
              </a:rPr>
              <a:t>BOP </a:t>
            </a:r>
            <a:r>
              <a:rPr lang="en-US" altLang="zh-CN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Segoe Print" panose="02000600000000000000" pitchFamily="2" charset="0"/>
              </a:rPr>
              <a:t>BOP</a:t>
            </a:r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Segoe Print" panose="02000600000000000000" pitchFamily="2" charset="0"/>
              </a:rPr>
              <a:t> AWAY-O~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6AF5383-6DBB-40C4-A8C8-30265B739739}"/>
              </a:ext>
            </a:extLst>
          </p:cNvPr>
          <p:cNvSpPr/>
          <p:nvPr/>
        </p:nvSpPr>
        <p:spPr>
          <a:xfrm>
            <a:off x="845633" y="1134793"/>
            <a:ext cx="1709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Segoe Print" panose="02000600000000000000" pitchFamily="2" charset="0"/>
              </a:rPr>
              <a:t>Oh~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06BC8F8-791B-4419-AE80-AAF220FE8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1" y="373353"/>
            <a:ext cx="60960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3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1.11111E-6 L -3.125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2.22222E-6 L -4.375E-6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900"/>
                                  </p:stCondLst>
                                  <p:iterate type="lt">
                                    <p:tmPct val="21000"/>
                                  </p:iterate>
                                  <p:childTnLst>
                                    <p:animMotion origin="layout" path="M -3.125E-6 4.44444E-6 L -3.125E-6 -0.07223 " pathEditMode="relative" rAng="0" ptsTypes="AA">
                                      <p:cBhvr>
                                        <p:cTn id="18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3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312" fill="hold">
                                          <p:stCondLst>
                                            <p:cond delay="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312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312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E5074C-F740-4D1B-96A0-EAC702B05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6" y="200093"/>
            <a:ext cx="4319832" cy="28722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D8A18D2-06D0-4EEB-B00E-9D179BF1AA24}"/>
              </a:ext>
            </a:extLst>
          </p:cNvPr>
          <p:cNvSpPr txBox="1"/>
          <p:nvPr/>
        </p:nvSpPr>
        <p:spPr>
          <a:xfrm>
            <a:off x="4550230" y="508970"/>
            <a:ext cx="7411373" cy="584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With you by my side</a:t>
            </a:r>
          </a:p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A Cadillac ride</a:t>
            </a:r>
          </a:p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Jamming with the boys</a:t>
            </a:r>
          </a:p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Bonfire at night</a:t>
            </a:r>
          </a:p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Summer vibe</a:t>
            </a:r>
          </a:p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Looking for a summer vibe</a:t>
            </a:r>
          </a:p>
          <a:p>
            <a:pPr algn="r">
              <a:lnSpc>
                <a:spcPct val="150000"/>
              </a:lnSpc>
            </a:pP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C7DC56A-8298-45BD-B7C3-84155B287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7" y="3376143"/>
            <a:ext cx="5336772" cy="300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2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0D8A18D2-06D0-4EEB-B00E-9D179BF1AA24}"/>
              </a:ext>
            </a:extLst>
          </p:cNvPr>
          <p:cNvSpPr txBox="1"/>
          <p:nvPr/>
        </p:nvSpPr>
        <p:spPr>
          <a:xfrm>
            <a:off x="4550230" y="653430"/>
            <a:ext cx="7411373" cy="500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I paid my dues</a:t>
            </a:r>
          </a:p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Got nothing to prove</a:t>
            </a:r>
          </a:p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Laying on the dock, </a:t>
            </a:r>
          </a:p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just talking to you</a:t>
            </a:r>
          </a:p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Summer vibe</a:t>
            </a:r>
          </a:p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Looking for a summer vibe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C7DC56A-8298-45BD-B7C3-84155B287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7" y="3122427"/>
            <a:ext cx="5000078" cy="33228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CE3DA1-B3EE-4832-95AF-4B833C5C6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7" y="415751"/>
            <a:ext cx="4628826" cy="246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7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778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94319D0-44D2-456B-A78A-B74039981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21" y="271777"/>
            <a:ext cx="6378382" cy="1916252"/>
          </a:xfrm>
          <a:prstGeom prst="rect">
            <a:avLst/>
          </a:prstGeom>
        </p:spPr>
      </p:pic>
      <p:sp>
        <p:nvSpPr>
          <p:cNvPr id="3" name="心形 2">
            <a:extLst>
              <a:ext uri="{FF2B5EF4-FFF2-40B4-BE49-F238E27FC236}">
                <a16:creationId xmlns:a16="http://schemas.microsoft.com/office/drawing/2014/main" id="{496A400C-F5F2-42FA-8169-A98561AFEC1B}"/>
              </a:ext>
            </a:extLst>
          </p:cNvPr>
          <p:cNvSpPr/>
          <p:nvPr/>
        </p:nvSpPr>
        <p:spPr>
          <a:xfrm rot="20349403">
            <a:off x="883971" y="5005099"/>
            <a:ext cx="708241" cy="718339"/>
          </a:xfrm>
          <a:prstGeom prst="hear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926F513-DD56-41C7-8ED6-476B2C081480}"/>
              </a:ext>
            </a:extLst>
          </p:cNvPr>
          <p:cNvSpPr/>
          <p:nvPr/>
        </p:nvSpPr>
        <p:spPr>
          <a:xfrm>
            <a:off x="1238091" y="2264916"/>
            <a:ext cx="61670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Segoe Print" panose="02000600000000000000" pitchFamily="2" charset="0"/>
              </a:rPr>
              <a:t>EH-O, EH-O, EH-O,</a:t>
            </a:r>
            <a:endParaRPr lang="zh-CN" alt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3BF4BB1-C5F5-4209-8A90-EABFDF3CCBBF}"/>
              </a:ext>
            </a:extLst>
          </p:cNvPr>
          <p:cNvSpPr/>
          <p:nvPr/>
        </p:nvSpPr>
        <p:spPr>
          <a:xfrm>
            <a:off x="4562879" y="3260594"/>
            <a:ext cx="56845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Segoe Print" panose="02000600000000000000" pitchFamily="2" charset="0"/>
              </a:rPr>
              <a:t>BOP </a:t>
            </a:r>
            <a:r>
              <a:rPr lang="en-US" altLang="zh-CN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Segoe Print" panose="02000600000000000000" pitchFamily="2" charset="0"/>
              </a:rPr>
              <a:t>BOP</a:t>
            </a:r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Segoe Print" panose="02000600000000000000" pitchFamily="2" charset="0"/>
              </a:rPr>
              <a:t> AWAY-O~</a:t>
            </a:r>
            <a:endParaRPr lang="zh-CN" alt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CF20C5C-81A8-40C7-90E5-CFFD562960B6}"/>
              </a:ext>
            </a:extLst>
          </p:cNvPr>
          <p:cNvSpPr/>
          <p:nvPr/>
        </p:nvSpPr>
        <p:spPr>
          <a:xfrm>
            <a:off x="1424129" y="4902603"/>
            <a:ext cx="9692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egoe Print" panose="02000600000000000000" pitchFamily="2" charset="0"/>
              </a:rPr>
              <a:t>Summer vibe, summer vibe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C4EDD44-7493-478D-8F8B-40CA31226F1F}"/>
              </a:ext>
            </a:extLst>
          </p:cNvPr>
          <p:cNvSpPr/>
          <p:nvPr/>
        </p:nvSpPr>
        <p:spPr>
          <a:xfrm>
            <a:off x="1424129" y="4913396"/>
            <a:ext cx="9692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egoe Print" panose="02000600000000000000" pitchFamily="2" charset="0"/>
              </a:rPr>
              <a:t>Summer vibe, summer vibe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37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365"/>
                                  </p:iterate>
                                  <p:childTnLst>
                                    <p:animMotion origin="layout" path="M 2.91667E-6 -2.59259E-6 L 2.91667E-6 -0.07222 " pathEditMode="relative" rAng="0" ptsTypes="AA">
                                      <p:cBhvr>
                                        <p:cTn id="6" dur="1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63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63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63" fill="hold">
                                          <p:stCondLst>
                                            <p:cond delay="1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8333"/>
                                  </p:iterate>
                                  <p:childTnLst>
                                    <p:animMotion origin="layout" path="M -1.66667E-6 -3.33333E-6 L -1.66667E-6 -0.07222 " pathEditMode="relative" rAng="0" ptsTypes="AA">
                                      <p:cBhvr>
                                        <p:cTn id="12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900"/>
                                  </p:stCondLst>
                                  <p:iterate type="lt">
                                    <p:tmPct val="10667"/>
                                  </p:iterate>
                                  <p:childTnLst>
                                    <p:animMotion origin="layout" path="M -2.70833E-6 4.07407E-6 L -2.70833E-6 -0.07223 " pathEditMode="relative" rAng="0" ptsTypes="AA">
                                      <p:cBhvr>
                                        <p:cTn id="18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7800"/>
                                  </p:stCondLst>
                                  <p:iterate type="lt">
                                    <p:tmPct val="10667"/>
                                  </p:iterate>
                                  <p:childTnLst>
                                    <p:animMotion origin="layout" path="M -2.70833E-6 3.7037E-6 L -2.70833E-6 -0.07223 " pathEditMode="relative" rAng="0" ptsTypes="AA">
                                      <p:cBhvr>
                                        <p:cTn id="24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655E20D-22C2-4359-A545-1C08DE3FE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07" y="2212522"/>
            <a:ext cx="7554220" cy="42644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5968888-79B3-4B76-8544-A7D37CCCD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1" y="293914"/>
            <a:ext cx="3135086" cy="313508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8CA98E3-479D-419B-A50C-72155A3DDFDF}"/>
              </a:ext>
            </a:extLst>
          </p:cNvPr>
          <p:cNvSpPr txBox="1"/>
          <p:nvPr/>
        </p:nvSpPr>
        <p:spPr>
          <a:xfrm>
            <a:off x="707571" y="1012371"/>
            <a:ext cx="5595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Walking off the earth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6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9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9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9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9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0CE91E6-AD3A-4F4D-BA36-5B63D33B7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57" y="-119743"/>
            <a:ext cx="12192000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1836691-9B71-4E30-AA8A-54D1D1D1E288}"/>
              </a:ext>
            </a:extLst>
          </p:cNvPr>
          <p:cNvSpPr/>
          <p:nvPr/>
        </p:nvSpPr>
        <p:spPr>
          <a:xfrm>
            <a:off x="4277635" y="3829261"/>
            <a:ext cx="8077199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isometricOffAxis2Lef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Summer vibe ~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98B84D5-2A79-4473-BA50-5F8A23617986}"/>
              </a:ext>
            </a:extLst>
          </p:cNvPr>
          <p:cNvSpPr/>
          <p:nvPr/>
        </p:nvSpPr>
        <p:spPr>
          <a:xfrm>
            <a:off x="435429" y="1088019"/>
            <a:ext cx="8077200" cy="2308324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Looking for a summer vibe</a:t>
            </a:r>
            <a:endParaRPr lang="zh-CN" alt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7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6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2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08" tmFilter="0, 0; 0.125,0.2665; 0.25,0.4; 0.375,0.465; 0.5,0.5;  0.625,0.535; 0.75,0.6; 0.875,0.7335; 1,1">
                                          <p:stCondLst>
                                            <p:cond delay="19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55" tmFilter="0, 0; 0.125,0.2665; 0.25,0.4; 0.375,0.465; 0.5,0.5;  0.625,0.535; 0.75,0.6; 0.875,0.7335; 1,1">
                                          <p:stCondLst>
                                            <p:cond delay="38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72" tmFilter="0, 0; 0.125,0.2665; 0.25,0.4; 0.375,0.465; 0.5,0.5;  0.625,0.535; 0.75,0.6; 0.875,0.7335; 1,1">
                                          <p:stCondLst>
                                            <p:cond delay="476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75">
                                          <p:stCondLst>
                                            <p:cond delay="18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77" decel="50000">
                                          <p:stCondLst>
                                            <p:cond delay="19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75">
                                          <p:stCondLst>
                                            <p:cond delay="377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77" decel="50000">
                                          <p:stCondLst>
                                            <p:cond delay="384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5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77" decel="50000">
                                          <p:stCondLst>
                                            <p:cond delay="479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5">
                                          <p:stCondLst>
                                            <p:cond delay="5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77" decel="50000">
                                          <p:stCondLst>
                                            <p:cond delay="527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6E2DF1A-4197-4DC1-BD09-1394C0E27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57" y="0"/>
            <a:ext cx="12529457" cy="684389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1F07467-3330-4378-8CD3-7F927BF38E76}"/>
              </a:ext>
            </a:extLst>
          </p:cNvPr>
          <p:cNvSpPr/>
          <p:nvPr/>
        </p:nvSpPr>
        <p:spPr>
          <a:xfrm>
            <a:off x="413657" y="537461"/>
            <a:ext cx="12921343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egoe Print" panose="02000600000000000000" pitchFamily="2" charset="0"/>
              </a:rPr>
              <a:t>The end </a:t>
            </a:r>
            <a:r>
              <a:rPr lang="en-US" altLang="zh-CN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:)</a:t>
            </a:r>
            <a:endParaRPr lang="en-US" altLang="zh-CN" sz="6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Segoe Print" panose="02000600000000000000" pitchFamily="2" charset="0"/>
            </a:endParaRPr>
          </a:p>
          <a:p>
            <a:pPr algn="ctr"/>
            <a:endParaRPr lang="en-US" altLang="zh-CN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egoe Print" panose="02000600000000000000" pitchFamily="2" charset="0"/>
              </a:rPr>
              <a:t>Wish you a happy weekend!</a:t>
            </a:r>
            <a:endParaRPr lang="zh-CN" alt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5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F1E23E-78D7-468A-8D71-C15058045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1836691-9B71-4E30-AA8A-54D1D1D1E288}"/>
              </a:ext>
            </a:extLst>
          </p:cNvPr>
          <p:cNvSpPr/>
          <p:nvPr/>
        </p:nvSpPr>
        <p:spPr>
          <a:xfrm>
            <a:off x="5132613" y="3461657"/>
            <a:ext cx="739639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isometricOffAxis2Lef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C66"/>
                </a:solidFill>
                <a:effectLst/>
                <a:latin typeface="Segoe Print" panose="02000600000000000000" pitchFamily="2" charset="0"/>
              </a:rPr>
              <a:t>Summer vibe ~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C66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98B84D5-2A79-4473-BA50-5F8A23617986}"/>
              </a:ext>
            </a:extLst>
          </p:cNvPr>
          <p:cNvSpPr/>
          <p:nvPr/>
        </p:nvSpPr>
        <p:spPr>
          <a:xfrm>
            <a:off x="1665514" y="1933343"/>
            <a:ext cx="8218713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Segoe Print" panose="02000600000000000000" pitchFamily="2" charset="0"/>
              </a:rPr>
              <a:t>Summer</a:t>
            </a:r>
            <a:r>
              <a:rPr lang="en-US" altLang="zh-CN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Segoe Print" panose="02000600000000000000" pitchFamily="2" charset="0"/>
              </a:rPr>
              <a:t> vibe ~~</a:t>
            </a:r>
            <a:endParaRPr lang="zh-CN" alt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4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8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9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15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158" tmFilter="0, 0; 0.125,0.2665; 0.25,0.4; 0.375,0.465; 0.5,0.5;  0.625,0.535; 0.75,0.6; 0.875,0.7335; 1,1">
                                          <p:stCondLst>
                                            <p:cond delay="215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79" tmFilter="0, 0; 0.125,0.2665; 0.25,0.4; 0.375,0.465; 0.5,0.5;  0.625,0.535; 0.75,0.6; 0.875,0.7335; 1,1">
                                          <p:stCondLst>
                                            <p:cond delay="430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33" tmFilter="0, 0; 0.125,0.2665; 0.25,0.4; 0.375,0.465; 0.5,0.5;  0.625,0.535; 0.75,0.6; 0.875,0.7335; 1,1">
                                          <p:stCondLst>
                                            <p:cond delay="538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85">
                                          <p:stCondLst>
                                            <p:cond delay="21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539" decel="50000">
                                          <p:stCondLst>
                                            <p:cond delay="21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85">
                                          <p:stCondLst>
                                            <p:cond delay="42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539" decel="50000">
                                          <p:stCondLst>
                                            <p:cond delay="43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85">
                                          <p:stCondLst>
                                            <p:cond delay="53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539" decel="50000">
                                          <p:stCondLst>
                                            <p:cond delay="54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85">
                                          <p:stCondLst>
                                            <p:cond delay="58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539" decel="50000">
                                          <p:stCondLst>
                                            <p:cond delay="596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F6193544-0337-4F1D-80AF-EE5297E9C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1"/>
          <a:stretch/>
        </p:blipFill>
        <p:spPr>
          <a:xfrm>
            <a:off x="9201151" y="3443523"/>
            <a:ext cx="1978478" cy="17261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1B3EBFF-B50C-4E78-9570-D5F611A2A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15" y="5233601"/>
            <a:ext cx="6629400" cy="829534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7F76DD9-AD7A-4DA1-9FD4-9C9ACE593E63}"/>
              </a:ext>
            </a:extLst>
          </p:cNvPr>
          <p:cNvSpPr/>
          <p:nvPr/>
        </p:nvSpPr>
        <p:spPr>
          <a:xfrm>
            <a:off x="239486" y="4150319"/>
            <a:ext cx="5714999" cy="8295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30BE529-D9EC-435C-8FB8-304044FD9D5B}"/>
              </a:ext>
            </a:extLst>
          </p:cNvPr>
          <p:cNvSpPr/>
          <p:nvPr/>
        </p:nvSpPr>
        <p:spPr>
          <a:xfrm>
            <a:off x="4789714" y="2250313"/>
            <a:ext cx="6977743" cy="928316"/>
          </a:xfrm>
          <a:prstGeom prst="rect">
            <a:avLst/>
          </a:prstGeom>
          <a:solidFill>
            <a:srgbClr val="8BF4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A8DA26B-AA20-4A83-BC2D-F408555C3F0B}"/>
              </a:ext>
            </a:extLst>
          </p:cNvPr>
          <p:cNvSpPr/>
          <p:nvPr/>
        </p:nvSpPr>
        <p:spPr>
          <a:xfrm>
            <a:off x="239486" y="1076925"/>
            <a:ext cx="7336972" cy="1022106"/>
          </a:xfrm>
          <a:prstGeom prst="rect">
            <a:avLst/>
          </a:prstGeom>
          <a:solidFill>
            <a:srgbClr val="8B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7E2CC56-5259-4388-8C81-E38435300039}"/>
              </a:ext>
            </a:extLst>
          </p:cNvPr>
          <p:cNvSpPr txBox="1"/>
          <p:nvPr/>
        </p:nvSpPr>
        <p:spPr>
          <a:xfrm>
            <a:off x="740229" y="1076925"/>
            <a:ext cx="1168037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I'm looking</a:t>
            </a:r>
            <a:r>
              <a:rPr lang="en-US" altLang="zh-CN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for </a:t>
            </a:r>
          </a:p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                     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a </a:t>
            </a: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summer vibe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,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9884D59-CE21-4700-BF31-14895A0CA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85" y="497712"/>
            <a:ext cx="1752601" cy="175260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200A14F-1E53-48D3-87F8-C6FDDCD5CFC4}"/>
              </a:ext>
            </a:extLst>
          </p:cNvPr>
          <p:cNvSpPr txBox="1"/>
          <p:nvPr/>
        </p:nvSpPr>
        <p:spPr>
          <a:xfrm>
            <a:off x="397331" y="3847144"/>
            <a:ext cx="116803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got me turning </a:t>
            </a:r>
          </a:p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                         on the radio,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609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mph" presetSubtype="0" fill="hold" grpId="0" nodeType="withEffect">
                                  <p:stCondLst>
                                    <p:cond delay="2100"/>
                                  </p:stCondLst>
                                  <p:iterate type="wd">
                                    <p:tmPct val="13333"/>
                                  </p:iterate>
                                  <p:childTnLst>
                                    <p:set>
                                      <p:cBhvr override="childStyle"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97D8039-86A1-4A4F-9262-0911494777F4}"/>
              </a:ext>
            </a:extLst>
          </p:cNvPr>
          <p:cNvSpPr/>
          <p:nvPr/>
        </p:nvSpPr>
        <p:spPr>
          <a:xfrm>
            <a:off x="3156856" y="433082"/>
            <a:ext cx="8479971" cy="914400"/>
          </a:xfrm>
          <a:prstGeom prst="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28200E-95D7-4C96-9E32-75C453401BAB}"/>
              </a:ext>
            </a:extLst>
          </p:cNvPr>
          <p:cNvSpPr txBox="1"/>
          <p:nvPr/>
        </p:nvSpPr>
        <p:spPr>
          <a:xfrm>
            <a:off x="3608615" y="239486"/>
            <a:ext cx="11680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I </a:t>
            </a:r>
            <a:r>
              <a:rPr lang="en-US" altLang="zh-CN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gotta</a:t>
            </a: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 kick these blues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FBA665C-46B3-46F6-9FF1-6FADE2D87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8" y="2144486"/>
            <a:ext cx="6106886" cy="40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7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4375"/>
                                  </p:iterate>
                                  <p:childTnLst>
                                    <p:set>
                                      <p:cBhvr override="childStyle">
                                        <p:cTn id="6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4A0344-DDF2-40CD-AA21-08ED74FA8318}"/>
              </a:ext>
            </a:extLst>
          </p:cNvPr>
          <p:cNvSpPr/>
          <p:nvPr/>
        </p:nvSpPr>
        <p:spPr>
          <a:xfrm>
            <a:off x="38100" y="989505"/>
            <a:ext cx="6901543" cy="1981200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0DF6E18-984B-4499-8B3E-3589E6E4780D}"/>
              </a:ext>
            </a:extLst>
          </p:cNvPr>
          <p:cNvSpPr/>
          <p:nvPr/>
        </p:nvSpPr>
        <p:spPr>
          <a:xfrm>
            <a:off x="3145971" y="5494938"/>
            <a:ext cx="8817428" cy="1107996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CBAF3C6-0CBD-47F5-95D8-EFD45D646D93}"/>
              </a:ext>
            </a:extLst>
          </p:cNvPr>
          <p:cNvSpPr txBox="1"/>
          <p:nvPr/>
        </p:nvSpPr>
        <p:spPr>
          <a:xfrm>
            <a:off x="742271" y="961997"/>
            <a:ext cx="81751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Working all day,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trying to make pay,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E4DE080-FB9A-4894-97FB-E28E88A72FAE}"/>
              </a:ext>
            </a:extLst>
          </p:cNvPr>
          <p:cNvSpPr txBox="1"/>
          <p:nvPr/>
        </p:nvSpPr>
        <p:spPr>
          <a:xfrm>
            <a:off x="3488871" y="5479358"/>
            <a:ext cx="1168037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wishing these clouds away.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5C96954-A4B0-476E-A82E-745F067E1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999" y="153151"/>
            <a:ext cx="3882116" cy="517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75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mph" presetSubtype="0" fill="hold" grpId="0" nodeType="withEffect">
                                  <p:stCondLst>
                                    <p:cond delay="2600"/>
                                  </p:stCondLst>
                                  <p:iterate type="wd">
                                    <p:tmPct val="29000"/>
                                  </p:iterate>
                                  <p:childTnLst>
                                    <p:set>
                                      <p:cBhvr override="childStyl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8A2E083-5AEA-4576-8E44-C357AECF1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85" y="202812"/>
            <a:ext cx="4082143" cy="5442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99949B-3A49-4C3E-9BDA-9A58F1319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23" y="2924241"/>
            <a:ext cx="5630332" cy="366851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97D8039-86A1-4A4F-9262-0911494777F4}"/>
              </a:ext>
            </a:extLst>
          </p:cNvPr>
          <p:cNvSpPr/>
          <p:nvPr/>
        </p:nvSpPr>
        <p:spPr>
          <a:xfrm>
            <a:off x="4800600" y="561718"/>
            <a:ext cx="7176255" cy="1532677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28200E-95D7-4C96-9E32-75C453401BAB}"/>
              </a:ext>
            </a:extLst>
          </p:cNvPr>
          <p:cNvSpPr txBox="1"/>
          <p:nvPr/>
        </p:nvSpPr>
        <p:spPr>
          <a:xfrm>
            <a:off x="5225143" y="485517"/>
            <a:ext cx="7298568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I want to feel the sunshine, 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         hit the sand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755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625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8A2E083-5AEA-4576-8E44-C357AECF1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8" y="2185820"/>
            <a:ext cx="5615490" cy="3850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99949B-3A49-4C3E-9BDA-9A58F1319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083" y="2975766"/>
            <a:ext cx="5511681" cy="348952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97D8039-86A1-4A4F-9262-0911494777F4}"/>
              </a:ext>
            </a:extLst>
          </p:cNvPr>
          <p:cNvSpPr/>
          <p:nvPr/>
        </p:nvSpPr>
        <p:spPr>
          <a:xfrm>
            <a:off x="3570515" y="500743"/>
            <a:ext cx="8371116" cy="1533501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28200E-95D7-4C96-9E32-75C453401BAB}"/>
              </a:ext>
            </a:extLst>
          </p:cNvPr>
          <p:cNvSpPr txBox="1"/>
          <p:nvPr/>
        </p:nvSpPr>
        <p:spPr>
          <a:xfrm>
            <a:off x="4782835" y="343751"/>
            <a:ext cx="8834061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Take a walk in the waves, 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  with nothing else to do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871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842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8A2E083-5AEA-4576-8E44-C357AECF1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7" y="2867570"/>
            <a:ext cx="5615490" cy="3743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99949B-3A49-4C3E-9BDA-9A58F1319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86814"/>
            <a:ext cx="5511681" cy="310517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97D8039-86A1-4A4F-9262-0911494777F4}"/>
              </a:ext>
            </a:extLst>
          </p:cNvPr>
          <p:cNvSpPr/>
          <p:nvPr/>
        </p:nvSpPr>
        <p:spPr>
          <a:xfrm>
            <a:off x="3722915" y="273380"/>
            <a:ext cx="8371116" cy="23644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28200E-95D7-4C96-9E32-75C453401BAB}"/>
              </a:ext>
            </a:extLst>
          </p:cNvPr>
          <p:cNvSpPr txBox="1"/>
          <p:nvPr/>
        </p:nvSpPr>
        <p:spPr>
          <a:xfrm>
            <a:off x="4716855" y="173313"/>
            <a:ext cx="8834061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But sipping on suds, 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working on a buzz,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keeping my drink in the shade</a:t>
            </a:r>
          </a:p>
        </p:txBody>
      </p:sp>
    </p:spTree>
    <p:extLst>
      <p:ext uri="{BB962C8B-B14F-4D97-AF65-F5344CB8AC3E}">
        <p14:creationId xmlns:p14="http://schemas.microsoft.com/office/powerpoint/2010/main" val="60823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891"/>
                                  </p:iterate>
                                  <p:childTnLst>
                                    <p:set>
                                      <p:cBhvr override="childStyle">
                                        <p:cTn id="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381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381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387</Words>
  <Application>Microsoft Office PowerPoint</Application>
  <PresentationFormat>宽屏</PresentationFormat>
  <Paragraphs>82</Paragraphs>
  <Slides>28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3" baseType="lpstr">
      <vt:lpstr>等线</vt:lpstr>
      <vt:lpstr>等线 Light</vt:lpstr>
      <vt:lpstr>Arial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洪嘉蔓</dc:creator>
  <cp:lastModifiedBy>洪嘉蔓</cp:lastModifiedBy>
  <cp:revision>90</cp:revision>
  <dcterms:created xsi:type="dcterms:W3CDTF">2019-01-16T15:03:34Z</dcterms:created>
  <dcterms:modified xsi:type="dcterms:W3CDTF">2019-01-18T07:59:27Z</dcterms:modified>
</cp:coreProperties>
</file>