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7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3" r:id="rId43"/>
    <p:sldId id="299" r:id="rId44"/>
    <p:sldId id="300" r:id="rId45"/>
    <p:sldId id="302" r:id="rId46"/>
  </p:sldIdLst>
  <p:sldSz cx="9144000" cy="5143500" type="screen16x9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913"/>
    <a:srgbClr val="FBB03B"/>
    <a:srgbClr val="FFCC99"/>
    <a:srgbClr val="FFCC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4" autoAdjust="0"/>
    <p:restoredTop sz="95317" autoAdjust="0"/>
  </p:normalViewPr>
  <p:slideViewPr>
    <p:cSldViewPr>
      <p:cViewPr varScale="1">
        <p:scale>
          <a:sx n="88" d="100"/>
          <a:sy n="88" d="100"/>
        </p:scale>
        <p:origin x="1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1DE92-2EC4-4102-B893-7272A5F9DF85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B16DD-5507-4675-A829-EA77A62848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4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66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489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19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5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385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53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665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29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539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632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7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925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506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93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632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539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98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3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465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29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22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5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130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089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2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084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867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999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23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389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02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16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7909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08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6019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205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3143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210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098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78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804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65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7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5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6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4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9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2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3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9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2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5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8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E0DDB-A00C-41DA-B976-77564956A3FE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CC46-F094-4483-8078-01747B98C2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8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5000">
        <p14:prism isInverted="1"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444455" y="1727769"/>
            <a:ext cx="43236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57913"/>
                </a:solidFill>
              </a:rPr>
              <a:t>主题：</a:t>
            </a:r>
            <a:r>
              <a:rPr lang="en-US" altLang="zh-CN" sz="2800" b="1" dirty="0" smtClean="0">
                <a:solidFill>
                  <a:srgbClr val="F57913"/>
                </a:solidFill>
              </a:rPr>
              <a:t> </a:t>
            </a:r>
            <a:r>
              <a:rPr lang="en-US" altLang="zh-CN" sz="28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Weekend Activities</a:t>
            </a:r>
            <a:endParaRPr lang="zh-CN" altLang="en-US" sz="28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40480" y="3996751"/>
            <a:ext cx="173156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5791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作者：于涵</a:t>
            </a:r>
            <a:endParaRPr lang="zh-CN" altLang="en-US" sz="2400" b="1" dirty="0">
              <a:solidFill>
                <a:srgbClr val="F5791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02962" y="4458416"/>
            <a:ext cx="420660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57913"/>
                </a:solidFill>
              </a:rPr>
              <a:t>单位：</a:t>
            </a:r>
            <a:r>
              <a:rPr lang="zh-CN" altLang="en-US" sz="2400" b="1" dirty="0">
                <a:solidFill>
                  <a:srgbClr val="F57913"/>
                </a:solidFill>
              </a:rPr>
              <a:t>华南师范大学外文学院</a:t>
            </a:r>
          </a:p>
        </p:txBody>
      </p:sp>
      <p:pic>
        <p:nvPicPr>
          <p:cNvPr id="9" name="Allstar Weekend - The Week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9987" y="1143640"/>
            <a:ext cx="609600" cy="6096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47837" y="1137338"/>
            <a:ext cx="671685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课文：</a:t>
            </a:r>
            <a:r>
              <a:rPr lang="en-US" altLang="zh-CN" sz="28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U</a:t>
            </a:r>
            <a:r>
              <a:rPr lang="en-US" altLang="zh-CN" sz="2800" b="1" dirty="0" smtClean="0">
                <a:solidFill>
                  <a:srgbClr val="F57913"/>
                </a:solidFill>
                <a:latin typeface="Tekton Pro Cond" panose="020F0606020208020904" pitchFamily="34" charset="0"/>
              </a:rPr>
              <a:t>12</a:t>
            </a:r>
            <a:r>
              <a:rPr lang="en-US" altLang="zh-CN" sz="28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  What did you do last weekend ?</a:t>
            </a:r>
            <a:endParaRPr lang="zh-CN" altLang="en-US" sz="28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63962" y="506294"/>
            <a:ext cx="44846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5791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教材：人教版七年级下册 </a:t>
            </a:r>
            <a:endParaRPr lang="zh-CN" altLang="en-US" sz="2800" b="1" dirty="0">
              <a:solidFill>
                <a:srgbClr val="F5791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02972" y="2313276"/>
            <a:ext cx="320658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57913"/>
                </a:solidFill>
              </a:rPr>
              <a:t>歌曲：</a:t>
            </a:r>
            <a:r>
              <a:rPr lang="en-US" altLang="zh-CN" sz="2800" b="1" dirty="0" smtClean="0">
                <a:solidFill>
                  <a:srgbClr val="F57913"/>
                </a:solidFill>
              </a:rPr>
              <a:t> </a:t>
            </a:r>
            <a:r>
              <a:rPr lang="en-US" altLang="zh-CN" sz="28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The Weekend</a:t>
            </a:r>
            <a:endParaRPr lang="zh-CN" altLang="en-US" sz="28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3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3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6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30" tmFilter="0, 0; 0.125,0.2665; 0.25,0.4; 0.375,0.465; 0.5,0.5;  0.625,0.535; 0.75,0.6; 0.875,0.7335; 1,1">
                                          <p:stCondLst>
                                            <p:cond delay="7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65" tmFilter="0, 0; 0.125,0.2665; 0.25,0.4; 0.375,0.465; 0.5,0.5;  0.625,0.535; 0.75,0.6; 0.875,0.7335; 1,1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80" tmFilter="0, 0; 0.125,0.2665; 0.25,0.4; 0.375,0.465; 0.5,0.5;  0.625,0.535; 0.75,0.6; 0.875,0.7335; 1,1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9">
                                          <p:stCondLst>
                                            <p:cond delay="7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83" decel="50000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9">
                                          <p:stCondLst>
                                            <p:cond delay="144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83" decel="50000">
                                          <p:stCondLst>
                                            <p:cond delay="14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9">
                                          <p:stCondLst>
                                            <p:cond delay="18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83" decel="50000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9">
                                          <p:stCondLst>
                                            <p:cond delay="198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83" decel="50000">
                                          <p:stCondLst>
                                            <p:cond delay="20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6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30" tmFilter="0, 0; 0.125,0.2665; 0.25,0.4; 0.375,0.465; 0.5,0.5;  0.625,0.535; 0.75,0.6; 0.875,0.7335; 1,1">
                                          <p:stCondLst>
                                            <p:cond delay="7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65" tmFilter="0, 0; 0.125,0.2665; 0.25,0.4; 0.375,0.465; 0.5,0.5;  0.625,0.535; 0.75,0.6; 0.875,0.7335; 1,1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80" tmFilter="0, 0; 0.125,0.2665; 0.25,0.4; 0.375,0.465; 0.5,0.5;  0.625,0.535; 0.75,0.6; 0.875,0.7335; 1,1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7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83" decel="50000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144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83" decel="50000">
                                          <p:stCondLst>
                                            <p:cond delay="147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18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83" decel="50000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198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83" decel="50000">
                                          <p:stCondLst>
                                            <p:cond delay="20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25954" y="2067694"/>
            <a:ext cx="2564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It carries me</a:t>
            </a:r>
            <a:endParaRPr lang="zh-CN" altLang="en-US" sz="36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22181" y="4219544"/>
            <a:ext cx="737164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And we'll be rocking our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playlist    I 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won't back down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46" y="436761"/>
            <a:ext cx="5313716" cy="35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19098" y="4219545"/>
            <a:ext cx="3577811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I'll live it up like Hendrix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13" y="510059"/>
            <a:ext cx="5079380" cy="33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18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67356" y="4236773"/>
            <a:ext cx="4476852" cy="523220"/>
          </a:xfrm>
          <a:prstGeom prst="rect">
            <a:avLst/>
          </a:prstGeom>
          <a:solidFill>
            <a:srgbClr val="F5791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Now I'll paint my face just like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98" y="379161"/>
            <a:ext cx="5513809" cy="367587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44208" y="4236773"/>
            <a:ext cx="1080120" cy="523220"/>
          </a:xfrm>
          <a:prstGeom prst="rect">
            <a:avLst/>
          </a:prstGeom>
          <a:solidFill>
            <a:srgbClr val="F57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57913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83892" y="4254054"/>
            <a:ext cx="10120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Tekton Pro" panose="020F0603020208020904" pitchFamily="34" charset="0"/>
              </a:rPr>
              <a:t>KISS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"/>
    </mc:Choice>
    <mc:Fallback xmlns="">
      <p:transition advClick="0" advTm="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7" dur="11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6" grpId="0"/>
      <p:bldP spid="6" grpId="1"/>
      <p:bldP spid="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684496" y="1943596"/>
            <a:ext cx="3847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57913"/>
                </a:solidFill>
                <a:latin typeface="Tekton Pro" panose="020F0603020208020904" pitchFamily="34" charset="0"/>
              </a:rPr>
              <a:t>Let's own this town</a:t>
            </a:r>
            <a:endParaRPr lang="zh-CN" altLang="en-US" sz="3600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"/>
    </mc:Choice>
    <mc:Fallback xmlns="">
      <p:transition advClick="0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1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57608" y="4238709"/>
            <a:ext cx="390078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It's all about the weekend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92" y="368574"/>
            <a:ext cx="5462420" cy="370524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58954" y="4238709"/>
            <a:ext cx="269809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So let's get down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15157" y="4280202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57913"/>
                </a:solidFill>
                <a:latin typeface="Tekton Pro" panose="020F0603020208020904" pitchFamily="34" charset="0"/>
              </a:rPr>
              <a:t>Get </a:t>
            </a:r>
            <a:r>
              <a:rPr lang="en-US" altLang="zh-CN" sz="28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down</a:t>
            </a:r>
            <a:endParaRPr lang="zh-CN" altLang="en-US" sz="48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3" nodeType="withEffect">
                                  <p:stCondLst>
                                    <p:cond delay="4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2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2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2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/>
      <p:bldP spid="8" grpId="1"/>
      <p:bldP spid="8" grpId="2"/>
      <p:bldP spid="8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189556" y="4238709"/>
            <a:ext cx="4836892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It's time to flaunt our innocence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77" y="495197"/>
            <a:ext cx="6318450" cy="34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760596" y="4261668"/>
            <a:ext cx="5694812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Try new things that don't make sense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08" y="462126"/>
            <a:ext cx="5293588" cy="35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42160" y="4261669"/>
            <a:ext cx="5331684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Or maybe just hang out with friends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27" y="482149"/>
            <a:ext cx="4641950" cy="34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2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00"/>
    </mc:Choice>
    <mc:Fallback xmlns="">
      <p:transition advClick="0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13062" y="4243424"/>
            <a:ext cx="2989880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 can wait a lifetime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4" y="456363"/>
            <a:ext cx="5184576" cy="359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00"/>
    </mc:Choice>
    <mc:Fallback xmlns="">
      <p:transition advClick="0" advTm="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xit" presetSubtype="0" accel="10000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exit" presetSubtype="0" ac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168860" y="4227934"/>
            <a:ext cx="487828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chemeClr val="bg1"/>
                </a:solidFill>
                <a:latin typeface="Tekton Pro" panose="020F06030202080209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What if every day </a:t>
            </a:r>
            <a:r>
              <a:rPr lang="en-US" altLang="zh-CN" sz="2800" kern="100" dirty="0" smtClean="0">
                <a:solidFill>
                  <a:schemeClr val="bg1"/>
                </a:solidFill>
                <a:latin typeface="Tekton Pro" panose="020F06030202080209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I </a:t>
            </a:r>
            <a:r>
              <a:rPr lang="en-US" altLang="zh-CN" sz="2800" kern="100" dirty="0">
                <a:solidFill>
                  <a:schemeClr val="bg1"/>
                </a:solidFill>
                <a:latin typeface="Tekton Pro" panose="020F06030202080209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woke up late </a:t>
            </a:r>
            <a:endParaRPr lang="zh-CN" altLang="zh-CN" sz="2800" kern="100" dirty="0">
              <a:solidFill>
                <a:schemeClr val="bg1"/>
              </a:solidFill>
              <a:latin typeface="Tekton Pro" panose="020F06030202080209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06" y="446502"/>
            <a:ext cx="5214596" cy="34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900"/>
    </mc:Choice>
    <mc:Fallback xmlns="">
      <p:transition advClick="0" advTm="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98415" y="4155926"/>
            <a:ext cx="361917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Or I could lose a lifetime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04" y="458642"/>
            <a:ext cx="5448199" cy="34341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723544" y="4178158"/>
            <a:ext cx="3768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57913"/>
                </a:solidFill>
                <a:latin typeface="Tekton Pro" panose="020F0603020208020904" pitchFamily="34" charset="0"/>
              </a:rPr>
              <a:t>If I don't change my ways</a:t>
            </a:r>
            <a:endParaRPr lang="zh-CN" altLang="en-US" sz="2800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2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2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/>
      <p:bldP spid="7" grpId="1"/>
      <p:bldP spid="7" grpId="2"/>
      <p:bldP spid="7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15816" y="4083918"/>
            <a:ext cx="369118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Get out of this rat race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73" y="472670"/>
            <a:ext cx="5000871" cy="34053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89764" y="4083918"/>
            <a:ext cx="334328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  <a:cs typeface="Times New Roman" panose="02020603050405020304" pitchFamily="18" charset="0"/>
              </a:rPr>
              <a:t>We could do this right</a:t>
            </a:r>
            <a:endParaRPr lang="zh-CN" altLang="en-US" sz="2800" dirty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"/>
    </mc:Choice>
    <mc:Fallback xmlns="">
      <p:transition advClick="0" advTm="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54230" y="4155926"/>
            <a:ext cx="410754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To Saturdays and Sundays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19" y="531705"/>
            <a:ext cx="5858369" cy="33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xit" presetSubtype="1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xit" presetSubtype="1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26810" y="4231746"/>
            <a:ext cx="756238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When I fall down    I know I've got this weekend to live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39" y="356976"/>
            <a:ext cx="4918928" cy="37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120000">
                                      <p:cBhvr>
                                        <p:cTn id="1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99404" y="4247525"/>
            <a:ext cx="381719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I'm </a:t>
            </a:r>
            <a:r>
              <a:rPr lang="en-US" altLang="zh-CN" sz="2800" dirty="0" err="1">
                <a:solidFill>
                  <a:schemeClr val="bg1"/>
                </a:solidFill>
                <a:latin typeface="Tekton Pro" panose="020F0603020208020904" pitchFamily="34" charset="0"/>
              </a:rPr>
              <a:t>gonna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get my freak 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55526"/>
            <a:ext cx="5096093" cy="34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9" presetClass="exit" presetSubtype="0" accel="10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9" presetClass="exit" presetSubtype="0" accel="10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25954" y="2067694"/>
            <a:ext cx="2564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It carries me</a:t>
            </a:r>
            <a:endParaRPr lang="zh-CN" altLang="en-US" sz="36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22181" y="4219544"/>
            <a:ext cx="737164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And we'll be rocking our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playlist    I 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won't back down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87" y="490225"/>
            <a:ext cx="5501834" cy="35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19098" y="4219545"/>
            <a:ext cx="3577811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I'll live it up like Hendrix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19" y="308420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00"/>
    </mc:Choice>
    <mc:Fallback xmlns="">
      <p:transition advClick="0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372955" y="4236773"/>
            <a:ext cx="1080120" cy="523220"/>
          </a:xfrm>
          <a:prstGeom prst="rect">
            <a:avLst/>
          </a:prstGeom>
          <a:solidFill>
            <a:srgbClr val="F57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57913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0071"/>
            <a:ext cx="5328592" cy="35495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21740" y="4236773"/>
            <a:ext cx="4476852" cy="523220"/>
          </a:xfrm>
          <a:prstGeom prst="rect">
            <a:avLst/>
          </a:prstGeom>
          <a:solidFill>
            <a:srgbClr val="F5791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Now I'll paint my face just like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08340" y="4257195"/>
            <a:ext cx="10120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Tekton Pro" panose="020F0603020208020904" pitchFamily="34" charset="0"/>
              </a:rPr>
              <a:t>KISS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00"/>
    </mc:Choice>
    <mc:Fallback xmlns="">
      <p:transition advClick="0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1" dur="13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  <p:bldP spid="7" grpId="0"/>
      <p:bldP spid="7" grpId="1"/>
      <p:bldP spid="7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684496" y="1925419"/>
            <a:ext cx="3847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57913"/>
                </a:solidFill>
                <a:latin typeface="Tekton Pro" panose="020F0603020208020904" pitchFamily="34" charset="0"/>
              </a:rPr>
              <a:t>Let's own this town</a:t>
            </a:r>
            <a:endParaRPr lang="zh-CN" altLang="en-US" sz="3600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"/>
    </mc:Choice>
    <mc:Fallback xmlns="">
      <p:transition advClick="0" advTm="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9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66373" y="4208096"/>
            <a:ext cx="3483260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chemeClr val="bg1"/>
                </a:solidFill>
                <a:latin typeface="Tekton Pro" panose="020F06030202080209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 did whatever I felt like</a:t>
            </a:r>
            <a:endParaRPr lang="zh-CN" altLang="zh-CN" sz="2800" kern="100" dirty="0">
              <a:solidFill>
                <a:schemeClr val="bg1"/>
              </a:solidFill>
              <a:latin typeface="Tekton Pro" panose="020F06030202080209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60" y="482430"/>
            <a:ext cx="4878287" cy="34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"/>
    </mc:Choice>
    <mc:Fallback xmlns="">
      <p:transition advClick="0"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21605" y="4267872"/>
            <a:ext cx="397279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It's all about the weekend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97" y="530465"/>
            <a:ext cx="5367412" cy="35804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9851" y="4299942"/>
            <a:ext cx="2736304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So let's get down</a:t>
            </a:r>
          </a:p>
        </p:txBody>
      </p:sp>
    </p:spTree>
    <p:extLst>
      <p:ext uri="{BB962C8B-B14F-4D97-AF65-F5344CB8AC3E}">
        <p14:creationId xmlns:p14="http://schemas.microsoft.com/office/powerpoint/2010/main" val="10686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200"/>
    </mc:Choice>
    <mc:Fallback xmlns="">
      <p:transition advClick="0" advTm="1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6900"/>
                                  </p:stCondLst>
                                  <p:childTnLst>
                                    <p:animRot by="120000">
                                      <p:cBhvr>
                                        <p:cTn id="43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grpId="3" nodeType="withEffect">
                                  <p:stCondLst>
                                    <p:cond delay="7900"/>
                                  </p:stCondLst>
                                  <p:childTnLst>
                                    <p:animRot by="120000">
                                      <p:cBhvr>
                                        <p:cTn id="49" dur="2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8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8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8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8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7" presetClass="exit" presetSubtype="1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7" presetClass="exit" presetSubtype="10" fill="hold" grpId="3" nodeType="withEffect">
                                  <p:stCondLst>
                                    <p:cond delay="16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xit" presetSubtype="10" fill="hold" grpId="2" nodeType="withEffect">
                                  <p:stCondLst>
                                    <p:cond delay="16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6" grpId="0" animBg="1"/>
      <p:bldP spid="6" grpId="1" animBg="1"/>
      <p:bldP spid="6" grpId="2" animBg="1"/>
      <p:bldP spid="6" grpId="3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17866" y="1995686"/>
            <a:ext cx="358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57913"/>
                </a:solidFill>
                <a:latin typeface="Tekton Pro" panose="020F0603020208020904" pitchFamily="34" charset="0"/>
                <a:cs typeface="Times New Roman" panose="02020603050405020304" pitchFamily="18" charset="0"/>
              </a:rPr>
              <a:t>Wouldn't it be nice</a:t>
            </a:r>
            <a:endParaRPr lang="zh-CN" altLang="en-US" sz="36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3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00"/>
    </mc:Choice>
    <mc:Fallback xmlns="">
      <p:transition advClick="0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7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13593" y="4246851"/>
            <a:ext cx="4188820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To Saturdays and Sundays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59" y="503035"/>
            <a:ext cx="5151887" cy="343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45934" y="4224127"/>
            <a:ext cx="7614497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When I fall down  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I 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know I've got this weekend to live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06" y="377351"/>
            <a:ext cx="5512551" cy="367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1" nodeType="withEffect">
                                  <p:stCondLst>
                                    <p:cond delay="3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99404" y="4247525"/>
            <a:ext cx="381719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I'm </a:t>
            </a:r>
            <a:r>
              <a:rPr lang="en-US" altLang="zh-CN" sz="2800" dirty="0" err="1">
                <a:solidFill>
                  <a:schemeClr val="bg1"/>
                </a:solidFill>
                <a:latin typeface="Tekton Pro" panose="020F0603020208020904" pitchFamily="34" charset="0"/>
              </a:rPr>
              <a:t>gonna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get my freak 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55" y="527514"/>
            <a:ext cx="5637295" cy="34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"/>
    </mc:Choice>
    <mc:Fallback xmlns="">
      <p:transition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456951" y="2067694"/>
            <a:ext cx="2564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It carries me</a:t>
            </a:r>
            <a:endParaRPr lang="zh-CN" altLang="en-US" sz="36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79038" y="4244044"/>
            <a:ext cx="4657931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And we'll be rocking our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playlist   </a:t>
            </a:r>
            <a:endParaRPr lang="en-US" altLang="zh-CN" sz="2800" dirty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57" y="424474"/>
            <a:ext cx="4206892" cy="35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"/>
    </mc:Choice>
    <mc:Fallback xmlns="">
      <p:transition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26810" y="4231746"/>
            <a:ext cx="756238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When I fall down    I know I've got this weekend to live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94" y="351677"/>
            <a:ext cx="5585817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99404" y="4247525"/>
            <a:ext cx="3817198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I'm </a:t>
            </a:r>
            <a:r>
              <a:rPr lang="en-US" altLang="zh-CN" sz="2800" dirty="0" err="1">
                <a:solidFill>
                  <a:schemeClr val="bg1"/>
                </a:solidFill>
                <a:latin typeface="Tekton Pro" panose="020F0603020208020904" pitchFamily="34" charset="0"/>
              </a:rPr>
              <a:t>gonna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get my freak 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06" y="496055"/>
            <a:ext cx="5369793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25954" y="1925419"/>
            <a:ext cx="2564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It carries me</a:t>
            </a:r>
            <a:endParaRPr lang="zh-CN" altLang="en-US" sz="36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93363" y="4218053"/>
            <a:ext cx="5029279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I felt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clever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  I'd 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go on adventures</a:t>
            </a:r>
            <a:endParaRPr lang="zh-CN" altLang="zh-CN" sz="2800" dirty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2" y="596275"/>
            <a:ext cx="5726202" cy="32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2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22181" y="4219544"/>
            <a:ext cx="737164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And we'll be rocking our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playlist    I 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won't back down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08" y="542610"/>
            <a:ext cx="6300192" cy="33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00"/>
    </mc:Choice>
    <mc:Fallback xmlns="">
      <p:transition advClick="0" advTm="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xit" presetSubtype="0" accel="10000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9" presetClass="exit" presetSubtype="0" accel="10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71800" y="4200741"/>
            <a:ext cx="3447717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I'll rock out like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Nirvana</a:t>
            </a:r>
            <a:endParaRPr lang="en-US" altLang="zh-CN" sz="2800" dirty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69" y="438140"/>
            <a:ext cx="5225777" cy="34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1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303747" y="4197188"/>
            <a:ext cx="4608513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Now we time lose like Madonna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47" y="427295"/>
            <a:ext cx="5371711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25954" y="1955766"/>
            <a:ext cx="2564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It carries me</a:t>
            </a:r>
            <a:endParaRPr lang="zh-CN" altLang="en-US" sz="36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21605" y="4267872"/>
            <a:ext cx="3972796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It's all about the weekend</a:t>
            </a:r>
            <a:endParaRPr lang="en-US" altLang="zh-CN" sz="2800" dirty="0">
              <a:solidFill>
                <a:srgbClr val="FF0000"/>
              </a:solidFill>
              <a:latin typeface="Tekton Pro" panose="020F06030202080209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62" y="503487"/>
            <a:ext cx="614468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120000">
                                      <p:cBhvr>
                                        <p:cTn id="18" dur="2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60" fill="hold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6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60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6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95286" y="1863864"/>
            <a:ext cx="3225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F57913"/>
                </a:solidFill>
                <a:latin typeface="Tekton Pro" panose="020F0603020208020904" pitchFamily="34" charset="0"/>
              </a:rPr>
              <a:t>Let’s get down</a:t>
            </a:r>
            <a:endParaRPr lang="zh-CN" altLang="en-US" sz="40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3" nodeType="withEffect">
                                  <p:stCondLst>
                                    <p:cond delay="5600"/>
                                  </p:stCondLst>
                                  <p:childTnLst>
                                    <p:animRot by="120000">
                                      <p:cBhvr>
                                        <p:cTn id="11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4" nodeType="withEffect">
                                  <p:stCondLst>
                                    <p:cond delay="5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5" nodeType="withEffect">
                                  <p:stCondLst>
                                    <p:cond delay="8700"/>
                                  </p:stCondLst>
                                  <p:childTnLst>
                                    <p:animMotion origin="layout" path="M -3.05556E-6 -2.83951E-6 L 0.00382 0.65679 " pathEditMode="relative" rAng="0" ptsTypes="AA">
                                      <p:cBhvr>
                                        <p:cTn id="19" dur="7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3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6" grpId="3"/>
      <p:bldP spid="6" grpId="4"/>
      <p:bldP spid="6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19130" y="4231339"/>
            <a:ext cx="5377741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I'd run with lions in the dead of night</a:t>
            </a:r>
            <a:endParaRPr lang="zh-CN" altLang="zh-CN" sz="2800" dirty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21" y="519492"/>
            <a:ext cx="5081761" cy="33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grpId="2" nodeType="withEffect">
                                  <p:stCondLst>
                                    <p:cond delay="3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17866" y="2067694"/>
            <a:ext cx="358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57913"/>
                </a:solidFill>
                <a:latin typeface="Tekton Pro" panose="020F0603020208020904" pitchFamily="34" charset="0"/>
                <a:cs typeface="Times New Roman" panose="02020603050405020304" pitchFamily="18" charset="0"/>
              </a:rPr>
              <a:t>Wouldn't it be nice</a:t>
            </a:r>
            <a:endParaRPr lang="zh-CN" altLang="en-US" sz="3600" b="1" dirty="0">
              <a:solidFill>
                <a:srgbClr val="F57913"/>
              </a:solidFill>
              <a:latin typeface="Tekton Pro" panose="020F06030202080209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00"/>
    </mc:Choice>
    <mc:Fallback xmlns="">
      <p:transition advClick="0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7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57197" y="4189821"/>
            <a:ext cx="4101605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To Saturdays and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Sundays</a:t>
            </a:r>
            <a:endParaRPr lang="en-US" altLang="zh-CN" sz="2800" dirty="0">
              <a:solidFill>
                <a:schemeClr val="bg1"/>
              </a:solidFill>
              <a:latin typeface="Tekton Pro" panose="020F06030202080209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75" y="485262"/>
            <a:ext cx="5205651" cy="346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xit" presetSubtype="1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45934" y="4224127"/>
            <a:ext cx="7614497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When I fall down   </a:t>
            </a:r>
            <a:r>
              <a:rPr lang="en-US" altLang="zh-CN" sz="2800" dirty="0" smtClean="0">
                <a:solidFill>
                  <a:schemeClr val="bg1"/>
                </a:solidFill>
                <a:latin typeface="Tekton Pro" panose="020F0603020208020904" pitchFamily="34" charset="0"/>
              </a:rPr>
              <a:t> I 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know I've got this weekend to live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97" y="396252"/>
            <a:ext cx="5444214" cy="36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"/>
    </mc:Choice>
    <mc:Fallback xmlns="">
      <p:transition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17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0" accel="5000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50" accel="5000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grpId="1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74DF3F-CB40-42CD-8667-FC6F75FFF57C}"/>
              </a:ext>
            </a:extLst>
          </p:cNvPr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38100">
            <a:solidFill>
              <a:srgbClr val="F5791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72963" y="4247923"/>
            <a:ext cx="3870082" cy="523220"/>
          </a:xfrm>
          <a:prstGeom prst="rect">
            <a:avLst/>
          </a:prstGeom>
          <a:solidFill>
            <a:srgbClr val="F57913"/>
          </a:solidFill>
          <a:ln>
            <a:solidFill>
              <a:srgbClr val="F5791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I'm </a:t>
            </a:r>
            <a:r>
              <a:rPr lang="en-US" altLang="zh-CN" sz="2800" dirty="0" err="1">
                <a:solidFill>
                  <a:schemeClr val="bg1"/>
                </a:solidFill>
                <a:latin typeface="Tekton Pro" panose="020F0603020208020904" pitchFamily="34" charset="0"/>
              </a:rPr>
              <a:t>gonna</a:t>
            </a:r>
            <a:r>
              <a:rPr lang="en-US" altLang="zh-CN" sz="2800" dirty="0">
                <a:solidFill>
                  <a:schemeClr val="bg1"/>
                </a:solidFill>
                <a:latin typeface="Tekton Pro" panose="020F0603020208020904" pitchFamily="34" charset="0"/>
              </a:rPr>
              <a:t> get my freak 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57509"/>
            <a:ext cx="540060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"/>
    </mc:Choice>
    <mc:Fallback xmlns="">
      <p:transition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386</Words>
  <Application>Microsoft Office PowerPoint</Application>
  <PresentationFormat>全屏显示(16:9)</PresentationFormat>
  <Paragraphs>102</Paragraphs>
  <Slides>45</Slides>
  <Notes>45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3" baseType="lpstr">
      <vt:lpstr>等线</vt:lpstr>
      <vt:lpstr>宋体</vt:lpstr>
      <vt:lpstr>Arial</vt:lpstr>
      <vt:lpstr>Calibri</vt:lpstr>
      <vt:lpstr>Tekton Pro</vt:lpstr>
      <vt:lpstr>Tekton Pro Cond</vt:lpstr>
      <vt:lpstr>Times New Roman</vt:lpstr>
      <vt:lpstr>千图网海量PPT模板www.58pic.com​​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lenovo</cp:lastModifiedBy>
  <cp:revision>144</cp:revision>
  <dcterms:created xsi:type="dcterms:W3CDTF">2016-05-27T01:57:29Z</dcterms:created>
  <dcterms:modified xsi:type="dcterms:W3CDTF">2019-01-20T09:06:58Z</dcterms:modified>
</cp:coreProperties>
</file>